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4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32" r:id="rId1"/>
    <p:sldMasterId id="2147483733" r:id="rId2"/>
    <p:sldMasterId id="2147483734" r:id="rId3"/>
    <p:sldMasterId id="2147483735" r:id="rId4"/>
    <p:sldMasterId id="2147483736" r:id="rId5"/>
  </p:sldMasterIdLst>
  <p:notesMasterIdLst>
    <p:notesMasterId r:id="rId22"/>
  </p:notesMasterIdLst>
  <p:sldIdLst>
    <p:sldId id="256" r:id="rId6"/>
    <p:sldId id="258" r:id="rId7"/>
    <p:sldId id="259" r:id="rId8"/>
    <p:sldId id="260" r:id="rId9"/>
    <p:sldId id="261" r:id="rId10"/>
    <p:sldId id="275" r:id="rId11"/>
    <p:sldId id="262" r:id="rId12"/>
    <p:sldId id="268" r:id="rId13"/>
    <p:sldId id="274" r:id="rId14"/>
    <p:sldId id="263" r:id="rId15"/>
    <p:sldId id="266" r:id="rId16"/>
    <p:sldId id="276" r:id="rId17"/>
    <p:sldId id="264" r:id="rId18"/>
    <p:sldId id="265" r:id="rId19"/>
    <p:sldId id="269" r:id="rId20"/>
    <p:sldId id="272" r:id="rId21"/>
  </p:sldIdLst>
  <p:sldSz cx="9144000" cy="5143500" type="screen16x9"/>
  <p:notesSz cx="6858000" cy="9144000"/>
  <p:embeddedFontLst>
    <p:embeddedFont>
      <p:font typeface="Anaheim" panose="020B0604020202020204" charset="0"/>
      <p:regular r:id="rId23"/>
    </p:embeddedFont>
    <p:embeddedFont>
      <p:font typeface="Livvic" panose="020B0604020202020204" charset="0"/>
      <p:regular r:id="rId24"/>
      <p:bold r:id="rId25"/>
      <p:italic r:id="rId26"/>
      <p:boldItalic r:id="rId27"/>
    </p:embeddedFont>
    <p:embeddedFont>
      <p:font typeface="Pacifico" panose="020B0604020202020204" charset="0"/>
      <p:regular r:id="rId28"/>
    </p:embeddedFont>
    <p:embeddedFont>
      <p:font typeface="Alef" panose="020B0604020202020204" charset="-79"/>
      <p:regular r:id="rId29"/>
      <p:bold r:id="rId30"/>
    </p:embeddedFont>
    <p:embeddedFont>
      <p:font typeface="Cabin" panose="020B0604020202020204" charset="0"/>
      <p:regular r:id="rId31"/>
      <p:bold r:id="rId32"/>
      <p:italic r:id="rId33"/>
      <p:boldItalic r:id="rId34"/>
    </p:embeddedFont>
    <p:embeddedFont>
      <p:font typeface="Proxima Nova" panose="020B0604020202020204" charset="0"/>
      <p:regular r:id="rId35"/>
      <p:bold r:id="rId36"/>
      <p:italic r:id="rId37"/>
      <p:boldItalic r:id="rId38"/>
    </p:embeddedFont>
    <p:embeddedFont>
      <p:font typeface="Proxima Nova Semibold" panose="020B0604020202020204" charset="0"/>
      <p:regular r:id="rId39"/>
      <p:bold r:id="rId40"/>
      <p:boldItalic r:id="rId41"/>
    </p:embeddedFont>
    <p:embeddedFont>
      <p:font typeface="Comfortaa" panose="020B0604020202020204" charset="0"/>
      <p:regular r:id="rId42"/>
      <p:bold r:id="rId43"/>
    </p:embeddedFont>
    <p:embeddedFont>
      <p:font typeface="Quicksand" panose="00000500000000000000" pitchFamily="2" charset="0"/>
      <p:regular r:id="rId44"/>
      <p:bold r:id="rId4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A5DF7AA-2E61-4FC8-963D-408B2BAE7910}">
  <a:tblStyle styleId="{BA5DF7AA-2E61-4FC8-963D-408B2BAE791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7" d="100"/>
          <a:sy n="97" d="100"/>
        </p:scale>
        <p:origin x="13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font" Target="fonts/font4.fntdata"/><Relationship Id="rId39" Type="http://schemas.openxmlformats.org/officeDocument/2006/relationships/font" Target="fonts/font17.fnt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font" Target="fonts/font12.fntdata"/><Relationship Id="rId42" Type="http://schemas.openxmlformats.org/officeDocument/2006/relationships/font" Target="fonts/font20.fntdata"/><Relationship Id="rId47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38" Type="http://schemas.openxmlformats.org/officeDocument/2006/relationships/font" Target="fonts/font16.fntdata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font" Target="fonts/font7.fntdata"/><Relationship Id="rId41" Type="http://schemas.openxmlformats.org/officeDocument/2006/relationships/font" Target="fonts/font1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font" Target="fonts/font15.fntdata"/><Relationship Id="rId40" Type="http://schemas.openxmlformats.org/officeDocument/2006/relationships/font" Target="fonts/font18.fntdata"/><Relationship Id="rId45" Type="http://schemas.openxmlformats.org/officeDocument/2006/relationships/font" Target="fonts/font23.fntdata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font" Target="fonts/font14.fntdata"/><Relationship Id="rId49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font" Target="fonts/font9.fntdata"/><Relationship Id="rId44" Type="http://schemas.openxmlformats.org/officeDocument/2006/relationships/font" Target="fonts/font22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font" Target="fonts/font13.fntdata"/><Relationship Id="rId43" Type="http://schemas.openxmlformats.org/officeDocument/2006/relationships/font" Target="fonts/font21.fntdata"/><Relationship Id="rId48" Type="http://schemas.openxmlformats.org/officeDocument/2006/relationships/theme" Target="theme/theme1.xml"/><Relationship Id="rId8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3" name="Google Shape;1363;gf25449274b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4" name="Google Shape;1364;gf25449274b_0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7" name="Google Shape;1827;gf27db53a4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8" name="Google Shape;1828;gf27db53a4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2" name="Google Shape;1752;gf27db53a47_0_1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3" name="Google Shape;1753;gf27db53a47_0_1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5" name="Google Shape;1795;gf27db53a47_0_10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6" name="Google Shape;1796;gf27db53a47_0_10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9" name="Google Shape;2019;gf27db53a47_0_10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0" name="Google Shape;2020;gf27db53a47_0_10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" name="Google Shape;2129;gf27db53a47_0_10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0" name="Google Shape;2130;gf27db53a47_0_10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8" name="Google Shape;1458;g898feb88a6_0_1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9" name="Google Shape;1459;g898feb88a6_0_1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1" name="Google Shape;1491;ge79c711414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2" name="Google Shape;1492;ge79c711414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8" name="Google Shape;1578;g898feb88a6_0_2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9" name="Google Shape;1579;g898feb88a6_0_2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4" name="Google Shape;1634;gf27db53a47_0_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5" name="Google Shape;1635;gf27db53a47_0_1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5" name="Google Shape;1655;gf27db53a47_0_1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6" name="Google Shape;1656;gf27db53a47_0_1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1" name="Google Shape;1941;gf27db53a47_0_18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2" name="Google Shape;1942;gf27db53a47_0_18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8" name="Google Shape;2258;gf27db53a47_0_25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9" name="Google Shape;2259;gf27db53a47_0_25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2" name="Google Shape;1702;gf27db53a47_0_9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3" name="Google Shape;1703;gf27db53a47_0_9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4.xml"/><Relationship Id="rId4" Type="http://schemas.openxmlformats.org/officeDocument/2006/relationships/hyperlink" Target="http://bit.ly/2TtBDfr" TargetMode="Externa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-288950" y="197300"/>
            <a:ext cx="6736052" cy="3627907"/>
          </a:xfrm>
          <a:custGeom>
            <a:avLst/>
            <a:gdLst/>
            <a:ahLst/>
            <a:cxnLst/>
            <a:rect l="l" t="t" r="r" b="b"/>
            <a:pathLst>
              <a:path w="109161" h="58792" extrusionOk="0">
                <a:moveTo>
                  <a:pt x="60518" y="0"/>
                </a:moveTo>
                <a:cubicBezTo>
                  <a:pt x="54721" y="0"/>
                  <a:pt x="47321" y="5906"/>
                  <a:pt x="31455" y="5906"/>
                </a:cubicBezTo>
                <a:cubicBezTo>
                  <a:pt x="30646" y="5906"/>
                  <a:pt x="29815" y="5891"/>
                  <a:pt x="28961" y="5858"/>
                </a:cubicBezTo>
                <a:cubicBezTo>
                  <a:pt x="8793" y="6294"/>
                  <a:pt x="0" y="30863"/>
                  <a:pt x="22514" y="40763"/>
                </a:cubicBezTo>
                <a:cubicBezTo>
                  <a:pt x="30078" y="44048"/>
                  <a:pt x="39262" y="44841"/>
                  <a:pt x="46781" y="46863"/>
                </a:cubicBezTo>
                <a:cubicBezTo>
                  <a:pt x="55228" y="49154"/>
                  <a:pt x="60647" y="56595"/>
                  <a:pt x="68826" y="58427"/>
                </a:cubicBezTo>
                <a:cubicBezTo>
                  <a:pt x="70056" y="58682"/>
                  <a:pt x="71404" y="58792"/>
                  <a:pt x="72861" y="58792"/>
                </a:cubicBezTo>
                <a:cubicBezTo>
                  <a:pt x="78563" y="58792"/>
                  <a:pt x="85931" y="57110"/>
                  <a:pt x="94412" y="55846"/>
                </a:cubicBezTo>
                <a:cubicBezTo>
                  <a:pt x="101607" y="54852"/>
                  <a:pt x="106713" y="53992"/>
                  <a:pt x="108211" y="45847"/>
                </a:cubicBezTo>
                <a:cubicBezTo>
                  <a:pt x="109160" y="40562"/>
                  <a:pt x="108166" y="33802"/>
                  <a:pt x="105898" y="28584"/>
                </a:cubicBezTo>
                <a:cubicBezTo>
                  <a:pt x="101753" y="18372"/>
                  <a:pt x="91283" y="16484"/>
                  <a:pt x="80513" y="13121"/>
                </a:cubicBezTo>
                <a:cubicBezTo>
                  <a:pt x="71977" y="10339"/>
                  <a:pt x="71675" y="8998"/>
                  <a:pt x="64748" y="1344"/>
                </a:cubicBezTo>
                <a:cubicBezTo>
                  <a:pt x="63366" y="383"/>
                  <a:pt x="61994" y="0"/>
                  <a:pt x="60518" y="0"/>
                </a:cubicBezTo>
                <a:close/>
              </a:path>
            </a:pathLst>
          </a:custGeom>
          <a:solidFill>
            <a:srgbClr val="A4BDDA">
              <a:alpha val="129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219225" y="871875"/>
            <a:ext cx="4189200" cy="176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4000"/>
            </a:lvl1pPr>
            <a:lvl2pPr lvl="1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219225" y="3825200"/>
            <a:ext cx="3912600" cy="4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grpSp>
        <p:nvGrpSpPr>
          <p:cNvPr id="12" name="Google Shape;12;p2"/>
          <p:cNvGrpSpPr/>
          <p:nvPr/>
        </p:nvGrpSpPr>
        <p:grpSpPr>
          <a:xfrm>
            <a:off x="209775" y="4059388"/>
            <a:ext cx="1642700" cy="938088"/>
            <a:chOff x="209775" y="4059388"/>
            <a:chExt cx="1642700" cy="938088"/>
          </a:xfrm>
        </p:grpSpPr>
        <p:sp>
          <p:nvSpPr>
            <p:cNvPr id="13" name="Google Shape;13;p2"/>
            <p:cNvSpPr/>
            <p:nvPr/>
          </p:nvSpPr>
          <p:spPr>
            <a:xfrm>
              <a:off x="1732375" y="4810650"/>
              <a:ext cx="120100" cy="186825"/>
            </a:xfrm>
            <a:custGeom>
              <a:avLst/>
              <a:gdLst/>
              <a:ahLst/>
              <a:cxnLst/>
              <a:rect l="l" t="t" r="r" b="b"/>
              <a:pathLst>
                <a:path w="4804" h="7473" extrusionOk="0">
                  <a:moveTo>
                    <a:pt x="2402" y="0"/>
                  </a:moveTo>
                  <a:lnTo>
                    <a:pt x="2035" y="1201"/>
                  </a:lnTo>
                  <a:cubicBezTo>
                    <a:pt x="1735" y="2269"/>
                    <a:pt x="1001" y="3203"/>
                    <a:pt x="0" y="3736"/>
                  </a:cubicBezTo>
                  <a:cubicBezTo>
                    <a:pt x="1001" y="4270"/>
                    <a:pt x="1735" y="5204"/>
                    <a:pt x="2035" y="6271"/>
                  </a:cubicBezTo>
                  <a:lnTo>
                    <a:pt x="2402" y="7472"/>
                  </a:lnTo>
                  <a:lnTo>
                    <a:pt x="2769" y="6271"/>
                  </a:lnTo>
                  <a:cubicBezTo>
                    <a:pt x="3069" y="5204"/>
                    <a:pt x="3803" y="4270"/>
                    <a:pt x="4804" y="3736"/>
                  </a:cubicBezTo>
                  <a:cubicBezTo>
                    <a:pt x="3803" y="3203"/>
                    <a:pt x="3069" y="2269"/>
                    <a:pt x="2769" y="1201"/>
                  </a:cubicBezTo>
                  <a:lnTo>
                    <a:pt x="240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1005325" y="4667950"/>
              <a:ext cx="167650" cy="261875"/>
            </a:xfrm>
            <a:custGeom>
              <a:avLst/>
              <a:gdLst/>
              <a:ahLst/>
              <a:cxnLst/>
              <a:rect l="l" t="t" r="r" b="b"/>
              <a:pathLst>
                <a:path w="6706" h="10475" extrusionOk="0">
                  <a:moveTo>
                    <a:pt x="3337" y="0"/>
                  </a:moveTo>
                  <a:lnTo>
                    <a:pt x="2836" y="1668"/>
                  </a:lnTo>
                  <a:cubicBezTo>
                    <a:pt x="2403" y="3203"/>
                    <a:pt x="1369" y="4470"/>
                    <a:pt x="1" y="5237"/>
                  </a:cubicBezTo>
                  <a:cubicBezTo>
                    <a:pt x="1369" y="6005"/>
                    <a:pt x="2403" y="7272"/>
                    <a:pt x="2836" y="8807"/>
                  </a:cubicBezTo>
                  <a:lnTo>
                    <a:pt x="3337" y="10475"/>
                  </a:lnTo>
                  <a:lnTo>
                    <a:pt x="3837" y="8807"/>
                  </a:lnTo>
                  <a:cubicBezTo>
                    <a:pt x="4271" y="7272"/>
                    <a:pt x="5305" y="6005"/>
                    <a:pt x="6706" y="5237"/>
                  </a:cubicBezTo>
                  <a:cubicBezTo>
                    <a:pt x="5305" y="4470"/>
                    <a:pt x="4271" y="3203"/>
                    <a:pt x="3837" y="1668"/>
                  </a:cubicBezTo>
                  <a:lnTo>
                    <a:pt x="333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209775" y="4059388"/>
              <a:ext cx="88400" cy="136775"/>
            </a:xfrm>
            <a:custGeom>
              <a:avLst/>
              <a:gdLst/>
              <a:ahLst/>
              <a:cxnLst/>
              <a:rect l="l" t="t" r="r" b="b"/>
              <a:pathLst>
                <a:path w="3536" h="5471" extrusionOk="0">
                  <a:moveTo>
                    <a:pt x="2068" y="0"/>
                  </a:moveTo>
                  <a:lnTo>
                    <a:pt x="1701" y="834"/>
                  </a:lnTo>
                  <a:cubicBezTo>
                    <a:pt x="1401" y="1601"/>
                    <a:pt x="767" y="2235"/>
                    <a:pt x="0" y="2535"/>
                  </a:cubicBezTo>
                  <a:cubicBezTo>
                    <a:pt x="701" y="3002"/>
                    <a:pt x="1168" y="3736"/>
                    <a:pt x="1301" y="4570"/>
                  </a:cubicBezTo>
                  <a:lnTo>
                    <a:pt x="1468" y="5471"/>
                  </a:lnTo>
                  <a:lnTo>
                    <a:pt x="1801" y="4637"/>
                  </a:lnTo>
                  <a:cubicBezTo>
                    <a:pt x="2135" y="3869"/>
                    <a:pt x="2735" y="3236"/>
                    <a:pt x="3536" y="2935"/>
                  </a:cubicBezTo>
                  <a:cubicBezTo>
                    <a:pt x="2835" y="2468"/>
                    <a:pt x="2368" y="1735"/>
                    <a:pt x="2235" y="901"/>
                  </a:cubicBezTo>
                  <a:lnTo>
                    <a:pt x="206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1300550" y="4421313"/>
              <a:ext cx="88425" cy="137600"/>
            </a:xfrm>
            <a:custGeom>
              <a:avLst/>
              <a:gdLst/>
              <a:ahLst/>
              <a:cxnLst/>
              <a:rect l="l" t="t" r="r" b="b"/>
              <a:pathLst>
                <a:path w="3537" h="5504" extrusionOk="0">
                  <a:moveTo>
                    <a:pt x="1935" y="0"/>
                  </a:moveTo>
                  <a:lnTo>
                    <a:pt x="1635" y="867"/>
                  </a:lnTo>
                  <a:cubicBezTo>
                    <a:pt x="1335" y="1668"/>
                    <a:pt x="767" y="2302"/>
                    <a:pt x="0" y="2669"/>
                  </a:cubicBezTo>
                  <a:cubicBezTo>
                    <a:pt x="734" y="3102"/>
                    <a:pt x="1234" y="3803"/>
                    <a:pt x="1435" y="4603"/>
                  </a:cubicBezTo>
                  <a:lnTo>
                    <a:pt x="1635" y="5504"/>
                  </a:lnTo>
                  <a:lnTo>
                    <a:pt x="1935" y="4637"/>
                  </a:lnTo>
                  <a:cubicBezTo>
                    <a:pt x="2202" y="3870"/>
                    <a:pt x="2802" y="3202"/>
                    <a:pt x="3536" y="2869"/>
                  </a:cubicBezTo>
                  <a:cubicBezTo>
                    <a:pt x="2836" y="2402"/>
                    <a:pt x="2335" y="1701"/>
                    <a:pt x="2135" y="901"/>
                  </a:cubicBezTo>
                  <a:lnTo>
                    <a:pt x="19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432350" y="4667950"/>
              <a:ext cx="122600" cy="191825"/>
            </a:xfrm>
            <a:custGeom>
              <a:avLst/>
              <a:gdLst/>
              <a:ahLst/>
              <a:cxnLst/>
              <a:rect l="l" t="t" r="r" b="b"/>
              <a:pathLst>
                <a:path w="4904" h="7673" extrusionOk="0">
                  <a:moveTo>
                    <a:pt x="2869" y="1"/>
                  </a:moveTo>
                  <a:lnTo>
                    <a:pt x="2369" y="1202"/>
                  </a:lnTo>
                  <a:cubicBezTo>
                    <a:pt x="1935" y="2269"/>
                    <a:pt x="1068" y="3136"/>
                    <a:pt x="0" y="3570"/>
                  </a:cubicBezTo>
                  <a:cubicBezTo>
                    <a:pt x="968" y="4237"/>
                    <a:pt x="1601" y="5271"/>
                    <a:pt x="1802" y="6405"/>
                  </a:cubicBezTo>
                  <a:lnTo>
                    <a:pt x="2035" y="7673"/>
                  </a:lnTo>
                  <a:lnTo>
                    <a:pt x="2535" y="6505"/>
                  </a:lnTo>
                  <a:cubicBezTo>
                    <a:pt x="2969" y="5405"/>
                    <a:pt x="3836" y="4537"/>
                    <a:pt x="4904" y="4104"/>
                  </a:cubicBezTo>
                  <a:cubicBezTo>
                    <a:pt x="3970" y="3437"/>
                    <a:pt x="3303" y="2402"/>
                    <a:pt x="3102" y="1268"/>
                  </a:cubicBezTo>
                  <a:lnTo>
                    <a:pt x="286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1"/>
          <p:cNvSpPr/>
          <p:nvPr/>
        </p:nvSpPr>
        <p:spPr>
          <a:xfrm flipH="1">
            <a:off x="662546" y="0"/>
            <a:ext cx="8823428" cy="4703544"/>
          </a:xfrm>
          <a:custGeom>
            <a:avLst/>
            <a:gdLst/>
            <a:ahLst/>
            <a:cxnLst/>
            <a:rect l="l" t="t" r="r" b="b"/>
            <a:pathLst>
              <a:path w="84189" h="44879" extrusionOk="0">
                <a:moveTo>
                  <a:pt x="23083" y="1"/>
                </a:moveTo>
                <a:cubicBezTo>
                  <a:pt x="15571" y="1"/>
                  <a:pt x="8463" y="3309"/>
                  <a:pt x="4559" y="8888"/>
                </a:cubicBezTo>
                <a:cubicBezTo>
                  <a:pt x="1" y="15413"/>
                  <a:pt x="23" y="24765"/>
                  <a:pt x="4693" y="32195"/>
                </a:cubicBezTo>
                <a:cubicBezTo>
                  <a:pt x="9352" y="39625"/>
                  <a:pt x="18458" y="44764"/>
                  <a:pt x="27274" y="44876"/>
                </a:cubicBezTo>
                <a:cubicBezTo>
                  <a:pt x="27388" y="44878"/>
                  <a:pt x="27502" y="44878"/>
                  <a:pt x="27615" y="44878"/>
                </a:cubicBezTo>
                <a:cubicBezTo>
                  <a:pt x="33338" y="44878"/>
                  <a:pt x="38621" y="42974"/>
                  <a:pt x="44033" y="41692"/>
                </a:cubicBezTo>
                <a:cubicBezTo>
                  <a:pt x="46761" y="41051"/>
                  <a:pt x="49661" y="40580"/>
                  <a:pt x="52557" y="40580"/>
                </a:cubicBezTo>
                <a:cubicBezTo>
                  <a:pt x="55521" y="40580"/>
                  <a:pt x="58482" y="41073"/>
                  <a:pt x="61251" y="42384"/>
                </a:cubicBezTo>
                <a:cubicBezTo>
                  <a:pt x="63177" y="42934"/>
                  <a:pt x="65151" y="43199"/>
                  <a:pt x="67096" y="43199"/>
                </a:cubicBezTo>
                <a:cubicBezTo>
                  <a:pt x="72586" y="43199"/>
                  <a:pt x="77841" y="41087"/>
                  <a:pt x="81116" y="37301"/>
                </a:cubicBezTo>
                <a:cubicBezTo>
                  <a:pt x="82938" y="35200"/>
                  <a:pt x="84189" y="32541"/>
                  <a:pt x="83999" y="29681"/>
                </a:cubicBezTo>
                <a:cubicBezTo>
                  <a:pt x="83787" y="26239"/>
                  <a:pt x="81519" y="22921"/>
                  <a:pt x="78692" y="20407"/>
                </a:cubicBezTo>
                <a:cubicBezTo>
                  <a:pt x="70502" y="13133"/>
                  <a:pt x="58692" y="11949"/>
                  <a:pt x="48368" y="8139"/>
                </a:cubicBezTo>
                <a:cubicBezTo>
                  <a:pt x="41184" y="5491"/>
                  <a:pt x="34346" y="1402"/>
                  <a:pt x="26883" y="285"/>
                </a:cubicBezTo>
                <a:cubicBezTo>
                  <a:pt x="25614" y="94"/>
                  <a:pt x="24343" y="1"/>
                  <a:pt x="23083" y="1"/>
                </a:cubicBezTo>
                <a:close/>
              </a:path>
            </a:pathLst>
          </a:custGeom>
          <a:solidFill>
            <a:srgbClr val="A4BDDA">
              <a:alpha val="1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11"/>
          <p:cNvSpPr txBox="1">
            <a:spLocks noGrp="1"/>
          </p:cNvSpPr>
          <p:nvPr>
            <p:ph type="title" hasCustomPrompt="1"/>
          </p:nvPr>
        </p:nvSpPr>
        <p:spPr>
          <a:xfrm>
            <a:off x="539506" y="1105275"/>
            <a:ext cx="5511600" cy="140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9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53" name="Google Shape;153;p11"/>
          <p:cNvSpPr txBox="1">
            <a:spLocks noGrp="1"/>
          </p:cNvSpPr>
          <p:nvPr>
            <p:ph type="subTitle" idx="1"/>
          </p:nvPr>
        </p:nvSpPr>
        <p:spPr>
          <a:xfrm>
            <a:off x="539506" y="2471750"/>
            <a:ext cx="5511600" cy="46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11"/>
          <p:cNvSpPr/>
          <p:nvPr/>
        </p:nvSpPr>
        <p:spPr>
          <a:xfrm>
            <a:off x="2904975" y="4081850"/>
            <a:ext cx="119275" cy="187650"/>
          </a:xfrm>
          <a:custGeom>
            <a:avLst/>
            <a:gdLst/>
            <a:ahLst/>
            <a:cxnLst/>
            <a:rect l="l" t="t" r="r" b="b"/>
            <a:pathLst>
              <a:path w="4771" h="7506" extrusionOk="0">
                <a:moveTo>
                  <a:pt x="2402" y="0"/>
                </a:moveTo>
                <a:lnTo>
                  <a:pt x="2035" y="1201"/>
                </a:lnTo>
                <a:cubicBezTo>
                  <a:pt x="1702" y="2302"/>
                  <a:pt x="968" y="3202"/>
                  <a:pt x="0" y="3736"/>
                </a:cubicBezTo>
                <a:cubicBezTo>
                  <a:pt x="968" y="4303"/>
                  <a:pt x="1702" y="5204"/>
                  <a:pt x="2035" y="6305"/>
                </a:cubicBezTo>
                <a:lnTo>
                  <a:pt x="2402" y="7505"/>
                </a:lnTo>
                <a:lnTo>
                  <a:pt x="2736" y="6305"/>
                </a:lnTo>
                <a:cubicBezTo>
                  <a:pt x="3069" y="5204"/>
                  <a:pt x="3803" y="4303"/>
                  <a:pt x="4771" y="3736"/>
                </a:cubicBezTo>
                <a:cubicBezTo>
                  <a:pt x="3803" y="3202"/>
                  <a:pt x="3069" y="2302"/>
                  <a:pt x="2736" y="1201"/>
                </a:cubicBezTo>
                <a:lnTo>
                  <a:pt x="2402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11"/>
          <p:cNvSpPr/>
          <p:nvPr/>
        </p:nvSpPr>
        <p:spPr>
          <a:xfrm>
            <a:off x="2185150" y="4529563"/>
            <a:ext cx="120100" cy="186825"/>
          </a:xfrm>
          <a:custGeom>
            <a:avLst/>
            <a:gdLst/>
            <a:ahLst/>
            <a:cxnLst/>
            <a:rect l="l" t="t" r="r" b="b"/>
            <a:pathLst>
              <a:path w="4804" h="7473" extrusionOk="0">
                <a:moveTo>
                  <a:pt x="2402" y="0"/>
                </a:moveTo>
                <a:lnTo>
                  <a:pt x="2035" y="1201"/>
                </a:lnTo>
                <a:cubicBezTo>
                  <a:pt x="1735" y="2269"/>
                  <a:pt x="1001" y="3203"/>
                  <a:pt x="0" y="3736"/>
                </a:cubicBezTo>
                <a:cubicBezTo>
                  <a:pt x="1001" y="4270"/>
                  <a:pt x="1735" y="5204"/>
                  <a:pt x="2035" y="6271"/>
                </a:cubicBezTo>
                <a:lnTo>
                  <a:pt x="2402" y="7472"/>
                </a:lnTo>
                <a:lnTo>
                  <a:pt x="2769" y="6271"/>
                </a:lnTo>
                <a:cubicBezTo>
                  <a:pt x="3069" y="5204"/>
                  <a:pt x="3803" y="4270"/>
                  <a:pt x="4804" y="3736"/>
                </a:cubicBezTo>
                <a:cubicBezTo>
                  <a:pt x="3803" y="3203"/>
                  <a:pt x="3069" y="2269"/>
                  <a:pt x="2769" y="1201"/>
                </a:cubicBezTo>
                <a:lnTo>
                  <a:pt x="2402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11"/>
          <p:cNvSpPr/>
          <p:nvPr/>
        </p:nvSpPr>
        <p:spPr>
          <a:xfrm>
            <a:off x="2591425" y="4101025"/>
            <a:ext cx="167625" cy="262700"/>
          </a:xfrm>
          <a:custGeom>
            <a:avLst/>
            <a:gdLst/>
            <a:ahLst/>
            <a:cxnLst/>
            <a:rect l="l" t="t" r="r" b="b"/>
            <a:pathLst>
              <a:path w="6705" h="10508" extrusionOk="0">
                <a:moveTo>
                  <a:pt x="3369" y="0"/>
                </a:moveTo>
                <a:lnTo>
                  <a:pt x="2869" y="1701"/>
                </a:lnTo>
                <a:cubicBezTo>
                  <a:pt x="2435" y="3236"/>
                  <a:pt x="1401" y="4503"/>
                  <a:pt x="0" y="5271"/>
                </a:cubicBezTo>
                <a:cubicBezTo>
                  <a:pt x="1401" y="6038"/>
                  <a:pt x="2435" y="7306"/>
                  <a:pt x="2869" y="8840"/>
                </a:cubicBezTo>
                <a:lnTo>
                  <a:pt x="3369" y="10508"/>
                </a:lnTo>
                <a:lnTo>
                  <a:pt x="3836" y="8840"/>
                </a:lnTo>
                <a:cubicBezTo>
                  <a:pt x="4303" y="7306"/>
                  <a:pt x="5337" y="6038"/>
                  <a:pt x="6705" y="5271"/>
                </a:cubicBezTo>
                <a:cubicBezTo>
                  <a:pt x="5337" y="4503"/>
                  <a:pt x="4303" y="3236"/>
                  <a:pt x="3836" y="1701"/>
                </a:cubicBezTo>
                <a:lnTo>
                  <a:pt x="3369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11"/>
          <p:cNvSpPr/>
          <p:nvPr/>
        </p:nvSpPr>
        <p:spPr>
          <a:xfrm>
            <a:off x="1458100" y="4386863"/>
            <a:ext cx="167650" cy="261875"/>
          </a:xfrm>
          <a:custGeom>
            <a:avLst/>
            <a:gdLst/>
            <a:ahLst/>
            <a:cxnLst/>
            <a:rect l="l" t="t" r="r" b="b"/>
            <a:pathLst>
              <a:path w="6706" h="10475" extrusionOk="0">
                <a:moveTo>
                  <a:pt x="3337" y="0"/>
                </a:moveTo>
                <a:lnTo>
                  <a:pt x="2836" y="1668"/>
                </a:lnTo>
                <a:cubicBezTo>
                  <a:pt x="2403" y="3203"/>
                  <a:pt x="1369" y="4470"/>
                  <a:pt x="1" y="5237"/>
                </a:cubicBezTo>
                <a:cubicBezTo>
                  <a:pt x="1369" y="6005"/>
                  <a:pt x="2403" y="7272"/>
                  <a:pt x="2836" y="8807"/>
                </a:cubicBezTo>
                <a:lnTo>
                  <a:pt x="3337" y="10475"/>
                </a:lnTo>
                <a:lnTo>
                  <a:pt x="3837" y="8807"/>
                </a:lnTo>
                <a:cubicBezTo>
                  <a:pt x="4271" y="7272"/>
                  <a:pt x="5305" y="6005"/>
                  <a:pt x="6706" y="5237"/>
                </a:cubicBezTo>
                <a:cubicBezTo>
                  <a:pt x="5305" y="4470"/>
                  <a:pt x="4271" y="3203"/>
                  <a:pt x="3837" y="1668"/>
                </a:cubicBezTo>
                <a:lnTo>
                  <a:pt x="3337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11"/>
          <p:cNvSpPr/>
          <p:nvPr/>
        </p:nvSpPr>
        <p:spPr>
          <a:xfrm>
            <a:off x="662550" y="3778300"/>
            <a:ext cx="88400" cy="136775"/>
          </a:xfrm>
          <a:custGeom>
            <a:avLst/>
            <a:gdLst/>
            <a:ahLst/>
            <a:cxnLst/>
            <a:rect l="l" t="t" r="r" b="b"/>
            <a:pathLst>
              <a:path w="3536" h="5471" extrusionOk="0">
                <a:moveTo>
                  <a:pt x="2068" y="0"/>
                </a:moveTo>
                <a:lnTo>
                  <a:pt x="1701" y="834"/>
                </a:lnTo>
                <a:cubicBezTo>
                  <a:pt x="1401" y="1601"/>
                  <a:pt x="767" y="2235"/>
                  <a:pt x="0" y="2535"/>
                </a:cubicBezTo>
                <a:cubicBezTo>
                  <a:pt x="701" y="3002"/>
                  <a:pt x="1168" y="3736"/>
                  <a:pt x="1301" y="4570"/>
                </a:cubicBezTo>
                <a:lnTo>
                  <a:pt x="1468" y="5471"/>
                </a:lnTo>
                <a:lnTo>
                  <a:pt x="1801" y="4637"/>
                </a:lnTo>
                <a:cubicBezTo>
                  <a:pt x="2135" y="3869"/>
                  <a:pt x="2735" y="3236"/>
                  <a:pt x="3536" y="2935"/>
                </a:cubicBezTo>
                <a:cubicBezTo>
                  <a:pt x="2835" y="2468"/>
                  <a:pt x="2368" y="1735"/>
                  <a:pt x="2235" y="901"/>
                </a:cubicBezTo>
                <a:lnTo>
                  <a:pt x="2068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11"/>
          <p:cNvSpPr/>
          <p:nvPr/>
        </p:nvSpPr>
        <p:spPr>
          <a:xfrm>
            <a:off x="1753325" y="4140225"/>
            <a:ext cx="88425" cy="137600"/>
          </a:xfrm>
          <a:custGeom>
            <a:avLst/>
            <a:gdLst/>
            <a:ahLst/>
            <a:cxnLst/>
            <a:rect l="l" t="t" r="r" b="b"/>
            <a:pathLst>
              <a:path w="3537" h="5504" extrusionOk="0">
                <a:moveTo>
                  <a:pt x="1935" y="0"/>
                </a:moveTo>
                <a:lnTo>
                  <a:pt x="1635" y="867"/>
                </a:lnTo>
                <a:cubicBezTo>
                  <a:pt x="1335" y="1668"/>
                  <a:pt x="767" y="2302"/>
                  <a:pt x="0" y="2669"/>
                </a:cubicBezTo>
                <a:cubicBezTo>
                  <a:pt x="734" y="3102"/>
                  <a:pt x="1234" y="3803"/>
                  <a:pt x="1435" y="4603"/>
                </a:cubicBezTo>
                <a:lnTo>
                  <a:pt x="1635" y="5504"/>
                </a:lnTo>
                <a:lnTo>
                  <a:pt x="1935" y="4637"/>
                </a:lnTo>
                <a:cubicBezTo>
                  <a:pt x="2202" y="3870"/>
                  <a:pt x="2802" y="3202"/>
                  <a:pt x="3536" y="2869"/>
                </a:cubicBezTo>
                <a:cubicBezTo>
                  <a:pt x="2836" y="2402"/>
                  <a:pt x="2335" y="1701"/>
                  <a:pt x="2135" y="901"/>
                </a:cubicBezTo>
                <a:lnTo>
                  <a:pt x="1935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11"/>
          <p:cNvSpPr/>
          <p:nvPr/>
        </p:nvSpPr>
        <p:spPr>
          <a:xfrm>
            <a:off x="783450" y="3890875"/>
            <a:ext cx="122625" cy="192650"/>
          </a:xfrm>
          <a:custGeom>
            <a:avLst/>
            <a:gdLst/>
            <a:ahLst/>
            <a:cxnLst/>
            <a:rect l="l" t="t" r="r" b="b"/>
            <a:pathLst>
              <a:path w="4905" h="7706" extrusionOk="0">
                <a:moveTo>
                  <a:pt x="2870" y="0"/>
                </a:moveTo>
                <a:lnTo>
                  <a:pt x="2403" y="1201"/>
                </a:lnTo>
                <a:cubicBezTo>
                  <a:pt x="1936" y="2269"/>
                  <a:pt x="1068" y="3136"/>
                  <a:pt x="1" y="3569"/>
                </a:cubicBezTo>
                <a:cubicBezTo>
                  <a:pt x="968" y="4237"/>
                  <a:pt x="1602" y="5271"/>
                  <a:pt x="1802" y="6405"/>
                </a:cubicBezTo>
                <a:lnTo>
                  <a:pt x="2036" y="7706"/>
                </a:lnTo>
                <a:lnTo>
                  <a:pt x="2536" y="6505"/>
                </a:lnTo>
                <a:cubicBezTo>
                  <a:pt x="2970" y="5437"/>
                  <a:pt x="3837" y="4570"/>
                  <a:pt x="4904" y="4137"/>
                </a:cubicBezTo>
                <a:cubicBezTo>
                  <a:pt x="3970" y="3469"/>
                  <a:pt x="3303" y="2435"/>
                  <a:pt x="3103" y="1268"/>
                </a:cubicBezTo>
                <a:lnTo>
                  <a:pt x="2870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11"/>
          <p:cNvSpPr/>
          <p:nvPr/>
        </p:nvSpPr>
        <p:spPr>
          <a:xfrm>
            <a:off x="885125" y="4386863"/>
            <a:ext cx="122600" cy="191825"/>
          </a:xfrm>
          <a:custGeom>
            <a:avLst/>
            <a:gdLst/>
            <a:ahLst/>
            <a:cxnLst/>
            <a:rect l="l" t="t" r="r" b="b"/>
            <a:pathLst>
              <a:path w="4904" h="7673" extrusionOk="0">
                <a:moveTo>
                  <a:pt x="2869" y="1"/>
                </a:moveTo>
                <a:lnTo>
                  <a:pt x="2369" y="1202"/>
                </a:lnTo>
                <a:cubicBezTo>
                  <a:pt x="1935" y="2269"/>
                  <a:pt x="1068" y="3136"/>
                  <a:pt x="0" y="3570"/>
                </a:cubicBezTo>
                <a:cubicBezTo>
                  <a:pt x="968" y="4237"/>
                  <a:pt x="1601" y="5271"/>
                  <a:pt x="1802" y="6405"/>
                </a:cubicBezTo>
                <a:lnTo>
                  <a:pt x="2035" y="7673"/>
                </a:lnTo>
                <a:lnTo>
                  <a:pt x="2535" y="6505"/>
                </a:lnTo>
                <a:cubicBezTo>
                  <a:pt x="2969" y="5405"/>
                  <a:pt x="3836" y="4537"/>
                  <a:pt x="4904" y="4104"/>
                </a:cubicBezTo>
                <a:cubicBezTo>
                  <a:pt x="3970" y="3437"/>
                  <a:pt x="3303" y="2402"/>
                  <a:pt x="3102" y="1268"/>
                </a:cubicBezTo>
                <a:lnTo>
                  <a:pt x="2869" y="1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3_2"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3"/>
          <p:cNvSpPr/>
          <p:nvPr/>
        </p:nvSpPr>
        <p:spPr>
          <a:xfrm>
            <a:off x="2160126" y="1022700"/>
            <a:ext cx="4598864" cy="4201600"/>
          </a:xfrm>
          <a:custGeom>
            <a:avLst/>
            <a:gdLst/>
            <a:ahLst/>
            <a:cxnLst/>
            <a:rect l="l" t="t" r="r" b="b"/>
            <a:pathLst>
              <a:path w="72190" h="65954" extrusionOk="0">
                <a:moveTo>
                  <a:pt x="34880" y="0"/>
                </a:moveTo>
                <a:cubicBezTo>
                  <a:pt x="25087" y="0"/>
                  <a:pt x="13290" y="529"/>
                  <a:pt x="5364" y="6697"/>
                </a:cubicBezTo>
                <a:cubicBezTo>
                  <a:pt x="0" y="16540"/>
                  <a:pt x="10470" y="23490"/>
                  <a:pt x="9587" y="38473"/>
                </a:cubicBezTo>
                <a:cubicBezTo>
                  <a:pt x="9352" y="46819"/>
                  <a:pt x="7654" y="55210"/>
                  <a:pt x="16291" y="61333"/>
                </a:cubicBezTo>
                <a:cubicBezTo>
                  <a:pt x="21199" y="64725"/>
                  <a:pt x="27543" y="65954"/>
                  <a:pt x="33600" y="65954"/>
                </a:cubicBezTo>
                <a:cubicBezTo>
                  <a:pt x="35803" y="65954"/>
                  <a:pt x="37967" y="65791"/>
                  <a:pt x="40011" y="65511"/>
                </a:cubicBezTo>
                <a:cubicBezTo>
                  <a:pt x="46000" y="64796"/>
                  <a:pt x="51597" y="64461"/>
                  <a:pt x="54860" y="59791"/>
                </a:cubicBezTo>
                <a:cubicBezTo>
                  <a:pt x="60748" y="48651"/>
                  <a:pt x="55318" y="49702"/>
                  <a:pt x="69876" y="36640"/>
                </a:cubicBezTo>
                <a:cubicBezTo>
                  <a:pt x="72189" y="33691"/>
                  <a:pt x="71619" y="29423"/>
                  <a:pt x="70938" y="25668"/>
                </a:cubicBezTo>
                <a:cubicBezTo>
                  <a:pt x="69787" y="16976"/>
                  <a:pt x="63754" y="9959"/>
                  <a:pt x="55899" y="5557"/>
                </a:cubicBezTo>
                <a:cubicBezTo>
                  <a:pt x="49798" y="2127"/>
                  <a:pt x="42905" y="194"/>
                  <a:pt x="36458" y="4"/>
                </a:cubicBezTo>
                <a:cubicBezTo>
                  <a:pt x="35939" y="2"/>
                  <a:pt x="35412" y="0"/>
                  <a:pt x="34880" y="0"/>
                </a:cubicBezTo>
                <a:close/>
              </a:path>
            </a:pathLst>
          </a:custGeom>
          <a:solidFill>
            <a:srgbClr val="A4BDDA">
              <a:alpha val="129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13"/>
          <p:cNvSpPr txBox="1">
            <a:spLocks noGrp="1"/>
          </p:cNvSpPr>
          <p:nvPr>
            <p:ph type="subTitle" idx="1"/>
          </p:nvPr>
        </p:nvSpPr>
        <p:spPr>
          <a:xfrm>
            <a:off x="539500" y="1910175"/>
            <a:ext cx="2484300" cy="39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66" name="Google Shape;166;p13"/>
          <p:cNvSpPr txBox="1">
            <a:spLocks noGrp="1"/>
          </p:cNvSpPr>
          <p:nvPr>
            <p:ph type="subTitle" idx="2"/>
          </p:nvPr>
        </p:nvSpPr>
        <p:spPr>
          <a:xfrm>
            <a:off x="539650" y="2240354"/>
            <a:ext cx="2484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167" name="Google Shape;167;p13"/>
          <p:cNvSpPr txBox="1">
            <a:spLocks noGrp="1"/>
          </p:cNvSpPr>
          <p:nvPr>
            <p:ph type="subTitle" idx="3"/>
          </p:nvPr>
        </p:nvSpPr>
        <p:spPr>
          <a:xfrm>
            <a:off x="539500" y="3511825"/>
            <a:ext cx="2484300" cy="39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68" name="Google Shape;168;p13"/>
          <p:cNvSpPr txBox="1">
            <a:spLocks noGrp="1"/>
          </p:cNvSpPr>
          <p:nvPr>
            <p:ph type="subTitle" idx="4"/>
          </p:nvPr>
        </p:nvSpPr>
        <p:spPr>
          <a:xfrm>
            <a:off x="539500" y="3841810"/>
            <a:ext cx="2484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169" name="Google Shape;169;p13"/>
          <p:cNvSpPr txBox="1">
            <a:spLocks noGrp="1"/>
          </p:cNvSpPr>
          <p:nvPr>
            <p:ph type="subTitle" idx="5"/>
          </p:nvPr>
        </p:nvSpPr>
        <p:spPr>
          <a:xfrm>
            <a:off x="6131545" y="1910175"/>
            <a:ext cx="2484300" cy="39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0" name="Google Shape;170;p13"/>
          <p:cNvSpPr txBox="1">
            <a:spLocks noGrp="1"/>
          </p:cNvSpPr>
          <p:nvPr>
            <p:ph type="subTitle" idx="6"/>
          </p:nvPr>
        </p:nvSpPr>
        <p:spPr>
          <a:xfrm>
            <a:off x="6131545" y="2240354"/>
            <a:ext cx="2484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171" name="Google Shape;171;p13"/>
          <p:cNvSpPr txBox="1">
            <a:spLocks noGrp="1"/>
          </p:cNvSpPr>
          <p:nvPr>
            <p:ph type="subTitle" idx="7"/>
          </p:nvPr>
        </p:nvSpPr>
        <p:spPr>
          <a:xfrm>
            <a:off x="6131545" y="3511825"/>
            <a:ext cx="2484300" cy="39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2" name="Google Shape;172;p13"/>
          <p:cNvSpPr txBox="1">
            <a:spLocks noGrp="1"/>
          </p:cNvSpPr>
          <p:nvPr>
            <p:ph type="subTitle" idx="8"/>
          </p:nvPr>
        </p:nvSpPr>
        <p:spPr>
          <a:xfrm>
            <a:off x="6131545" y="3841810"/>
            <a:ext cx="2484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173" name="Google Shape;173;p13"/>
          <p:cNvSpPr txBox="1">
            <a:spLocks noGrp="1"/>
          </p:cNvSpPr>
          <p:nvPr>
            <p:ph type="title" hasCustomPrompt="1"/>
          </p:nvPr>
        </p:nvSpPr>
        <p:spPr>
          <a:xfrm>
            <a:off x="2109404" y="1340850"/>
            <a:ext cx="9144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>
                <a:solidFill>
                  <a:schemeClr val="accent3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74" name="Google Shape;174;p13"/>
          <p:cNvSpPr txBox="1">
            <a:spLocks noGrp="1"/>
          </p:cNvSpPr>
          <p:nvPr>
            <p:ph type="title" idx="9" hasCustomPrompt="1"/>
          </p:nvPr>
        </p:nvSpPr>
        <p:spPr>
          <a:xfrm>
            <a:off x="2109404" y="2939117"/>
            <a:ext cx="9144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>
                <a:solidFill>
                  <a:schemeClr val="accent3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75" name="Google Shape;175;p13"/>
          <p:cNvSpPr txBox="1">
            <a:spLocks noGrp="1"/>
          </p:cNvSpPr>
          <p:nvPr>
            <p:ph type="title" idx="13" hasCustomPrompt="1"/>
          </p:nvPr>
        </p:nvSpPr>
        <p:spPr>
          <a:xfrm>
            <a:off x="6131545" y="1340850"/>
            <a:ext cx="9144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76" name="Google Shape;176;p13"/>
          <p:cNvSpPr txBox="1">
            <a:spLocks noGrp="1"/>
          </p:cNvSpPr>
          <p:nvPr>
            <p:ph type="title" idx="14" hasCustomPrompt="1"/>
          </p:nvPr>
        </p:nvSpPr>
        <p:spPr>
          <a:xfrm>
            <a:off x="6131545" y="2939117"/>
            <a:ext cx="9144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77" name="Google Shape;177;p13"/>
          <p:cNvSpPr txBox="1">
            <a:spLocks noGrp="1"/>
          </p:cNvSpPr>
          <p:nvPr>
            <p:ph type="title" idx="15"/>
          </p:nvPr>
        </p:nvSpPr>
        <p:spPr>
          <a:xfrm>
            <a:off x="726300" y="713225"/>
            <a:ext cx="7691400" cy="48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grpSp>
        <p:nvGrpSpPr>
          <p:cNvPr id="178" name="Google Shape;178;p13"/>
          <p:cNvGrpSpPr/>
          <p:nvPr/>
        </p:nvGrpSpPr>
        <p:grpSpPr>
          <a:xfrm>
            <a:off x="154175" y="244713"/>
            <a:ext cx="691400" cy="1096138"/>
            <a:chOff x="154175" y="244713"/>
            <a:chExt cx="691400" cy="1096138"/>
          </a:xfrm>
        </p:grpSpPr>
        <p:sp>
          <p:nvSpPr>
            <p:cNvPr id="179" name="Google Shape;179;p13"/>
            <p:cNvSpPr/>
            <p:nvPr/>
          </p:nvSpPr>
          <p:spPr>
            <a:xfrm>
              <a:off x="726300" y="244713"/>
              <a:ext cx="119275" cy="187650"/>
            </a:xfrm>
            <a:custGeom>
              <a:avLst/>
              <a:gdLst/>
              <a:ahLst/>
              <a:cxnLst/>
              <a:rect l="l" t="t" r="r" b="b"/>
              <a:pathLst>
                <a:path w="4771" h="7506" extrusionOk="0">
                  <a:moveTo>
                    <a:pt x="2402" y="0"/>
                  </a:moveTo>
                  <a:lnTo>
                    <a:pt x="2035" y="1201"/>
                  </a:lnTo>
                  <a:cubicBezTo>
                    <a:pt x="1702" y="2302"/>
                    <a:pt x="968" y="3202"/>
                    <a:pt x="0" y="3736"/>
                  </a:cubicBezTo>
                  <a:cubicBezTo>
                    <a:pt x="968" y="4303"/>
                    <a:pt x="1702" y="5204"/>
                    <a:pt x="2035" y="6305"/>
                  </a:cubicBezTo>
                  <a:lnTo>
                    <a:pt x="2402" y="7505"/>
                  </a:lnTo>
                  <a:lnTo>
                    <a:pt x="2736" y="6305"/>
                  </a:lnTo>
                  <a:cubicBezTo>
                    <a:pt x="3069" y="5204"/>
                    <a:pt x="3803" y="4303"/>
                    <a:pt x="4771" y="3736"/>
                  </a:cubicBezTo>
                  <a:cubicBezTo>
                    <a:pt x="3803" y="3202"/>
                    <a:pt x="3069" y="2302"/>
                    <a:pt x="2736" y="1201"/>
                  </a:cubicBezTo>
                  <a:lnTo>
                    <a:pt x="240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13"/>
            <p:cNvSpPr/>
            <p:nvPr/>
          </p:nvSpPr>
          <p:spPr>
            <a:xfrm>
              <a:off x="154175" y="1154025"/>
              <a:ext cx="120100" cy="186825"/>
            </a:xfrm>
            <a:custGeom>
              <a:avLst/>
              <a:gdLst/>
              <a:ahLst/>
              <a:cxnLst/>
              <a:rect l="l" t="t" r="r" b="b"/>
              <a:pathLst>
                <a:path w="4804" h="7473" extrusionOk="0">
                  <a:moveTo>
                    <a:pt x="2402" y="0"/>
                  </a:moveTo>
                  <a:lnTo>
                    <a:pt x="2035" y="1201"/>
                  </a:lnTo>
                  <a:cubicBezTo>
                    <a:pt x="1735" y="2269"/>
                    <a:pt x="1001" y="3203"/>
                    <a:pt x="0" y="3736"/>
                  </a:cubicBezTo>
                  <a:cubicBezTo>
                    <a:pt x="1001" y="4270"/>
                    <a:pt x="1735" y="5204"/>
                    <a:pt x="2035" y="6271"/>
                  </a:cubicBezTo>
                  <a:lnTo>
                    <a:pt x="2402" y="7472"/>
                  </a:lnTo>
                  <a:lnTo>
                    <a:pt x="2769" y="6271"/>
                  </a:lnTo>
                  <a:cubicBezTo>
                    <a:pt x="3069" y="5204"/>
                    <a:pt x="3803" y="4270"/>
                    <a:pt x="4804" y="3736"/>
                  </a:cubicBezTo>
                  <a:cubicBezTo>
                    <a:pt x="3803" y="3203"/>
                    <a:pt x="3069" y="2269"/>
                    <a:pt x="2769" y="1201"/>
                  </a:cubicBezTo>
                  <a:lnTo>
                    <a:pt x="240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13"/>
            <p:cNvSpPr/>
            <p:nvPr/>
          </p:nvSpPr>
          <p:spPr>
            <a:xfrm>
              <a:off x="362700" y="648463"/>
              <a:ext cx="167625" cy="262700"/>
            </a:xfrm>
            <a:custGeom>
              <a:avLst/>
              <a:gdLst/>
              <a:ahLst/>
              <a:cxnLst/>
              <a:rect l="l" t="t" r="r" b="b"/>
              <a:pathLst>
                <a:path w="6705" h="10508" extrusionOk="0">
                  <a:moveTo>
                    <a:pt x="3369" y="0"/>
                  </a:moveTo>
                  <a:lnTo>
                    <a:pt x="2869" y="1701"/>
                  </a:lnTo>
                  <a:cubicBezTo>
                    <a:pt x="2435" y="3236"/>
                    <a:pt x="1401" y="4503"/>
                    <a:pt x="0" y="5271"/>
                  </a:cubicBezTo>
                  <a:cubicBezTo>
                    <a:pt x="1401" y="6038"/>
                    <a:pt x="2435" y="7306"/>
                    <a:pt x="2869" y="8840"/>
                  </a:cubicBezTo>
                  <a:lnTo>
                    <a:pt x="3369" y="10508"/>
                  </a:lnTo>
                  <a:lnTo>
                    <a:pt x="3836" y="8840"/>
                  </a:lnTo>
                  <a:cubicBezTo>
                    <a:pt x="4303" y="7306"/>
                    <a:pt x="5337" y="6038"/>
                    <a:pt x="6705" y="5271"/>
                  </a:cubicBezTo>
                  <a:cubicBezTo>
                    <a:pt x="5337" y="4503"/>
                    <a:pt x="4303" y="3236"/>
                    <a:pt x="3836" y="1701"/>
                  </a:cubicBezTo>
                  <a:lnTo>
                    <a:pt x="336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13"/>
            <p:cNvSpPr/>
            <p:nvPr/>
          </p:nvSpPr>
          <p:spPr>
            <a:xfrm>
              <a:off x="274275" y="269738"/>
              <a:ext cx="88425" cy="137600"/>
            </a:xfrm>
            <a:custGeom>
              <a:avLst/>
              <a:gdLst/>
              <a:ahLst/>
              <a:cxnLst/>
              <a:rect l="l" t="t" r="r" b="b"/>
              <a:pathLst>
                <a:path w="3537" h="5504" extrusionOk="0">
                  <a:moveTo>
                    <a:pt x="1935" y="0"/>
                  </a:moveTo>
                  <a:lnTo>
                    <a:pt x="1635" y="867"/>
                  </a:lnTo>
                  <a:cubicBezTo>
                    <a:pt x="1335" y="1668"/>
                    <a:pt x="767" y="2302"/>
                    <a:pt x="0" y="2669"/>
                  </a:cubicBezTo>
                  <a:cubicBezTo>
                    <a:pt x="734" y="3102"/>
                    <a:pt x="1234" y="3803"/>
                    <a:pt x="1435" y="4603"/>
                  </a:cubicBezTo>
                  <a:lnTo>
                    <a:pt x="1635" y="5504"/>
                  </a:lnTo>
                  <a:lnTo>
                    <a:pt x="1935" y="4637"/>
                  </a:lnTo>
                  <a:cubicBezTo>
                    <a:pt x="2202" y="3870"/>
                    <a:pt x="2802" y="3202"/>
                    <a:pt x="3536" y="2869"/>
                  </a:cubicBezTo>
                  <a:cubicBezTo>
                    <a:pt x="2836" y="2402"/>
                    <a:pt x="2335" y="1701"/>
                    <a:pt x="2135" y="901"/>
                  </a:cubicBezTo>
                  <a:lnTo>
                    <a:pt x="19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3" name="Google Shape;183;p13"/>
          <p:cNvGrpSpPr/>
          <p:nvPr/>
        </p:nvGrpSpPr>
        <p:grpSpPr>
          <a:xfrm>
            <a:off x="7638675" y="192938"/>
            <a:ext cx="1300950" cy="615363"/>
            <a:chOff x="7638675" y="192938"/>
            <a:chExt cx="1300950" cy="615363"/>
          </a:xfrm>
        </p:grpSpPr>
        <p:sp>
          <p:nvSpPr>
            <p:cNvPr id="184" name="Google Shape;184;p13"/>
            <p:cNvSpPr/>
            <p:nvPr/>
          </p:nvSpPr>
          <p:spPr>
            <a:xfrm>
              <a:off x="8365725" y="621475"/>
              <a:ext cx="120100" cy="186825"/>
            </a:xfrm>
            <a:custGeom>
              <a:avLst/>
              <a:gdLst/>
              <a:ahLst/>
              <a:cxnLst/>
              <a:rect l="l" t="t" r="r" b="b"/>
              <a:pathLst>
                <a:path w="4804" h="7473" extrusionOk="0">
                  <a:moveTo>
                    <a:pt x="2402" y="0"/>
                  </a:moveTo>
                  <a:lnTo>
                    <a:pt x="2035" y="1201"/>
                  </a:lnTo>
                  <a:cubicBezTo>
                    <a:pt x="1735" y="2269"/>
                    <a:pt x="1001" y="3203"/>
                    <a:pt x="0" y="3736"/>
                  </a:cubicBezTo>
                  <a:cubicBezTo>
                    <a:pt x="1001" y="4270"/>
                    <a:pt x="1735" y="5204"/>
                    <a:pt x="2035" y="6271"/>
                  </a:cubicBezTo>
                  <a:lnTo>
                    <a:pt x="2402" y="7472"/>
                  </a:lnTo>
                  <a:lnTo>
                    <a:pt x="2769" y="6271"/>
                  </a:lnTo>
                  <a:cubicBezTo>
                    <a:pt x="3069" y="5204"/>
                    <a:pt x="3803" y="4270"/>
                    <a:pt x="4804" y="3736"/>
                  </a:cubicBezTo>
                  <a:cubicBezTo>
                    <a:pt x="3803" y="3203"/>
                    <a:pt x="3069" y="2269"/>
                    <a:pt x="2769" y="1201"/>
                  </a:cubicBezTo>
                  <a:lnTo>
                    <a:pt x="2402" y="0"/>
                  </a:lnTo>
                  <a:close/>
                </a:path>
              </a:pathLst>
            </a:custGeom>
            <a:solidFill>
              <a:srgbClr val="E659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13"/>
            <p:cNvSpPr/>
            <p:nvPr/>
          </p:nvSpPr>
          <p:spPr>
            <a:xfrm>
              <a:off x="8772000" y="192938"/>
              <a:ext cx="167625" cy="262700"/>
            </a:xfrm>
            <a:custGeom>
              <a:avLst/>
              <a:gdLst/>
              <a:ahLst/>
              <a:cxnLst/>
              <a:rect l="l" t="t" r="r" b="b"/>
              <a:pathLst>
                <a:path w="6705" h="10508" extrusionOk="0">
                  <a:moveTo>
                    <a:pt x="3369" y="0"/>
                  </a:moveTo>
                  <a:lnTo>
                    <a:pt x="2869" y="1701"/>
                  </a:lnTo>
                  <a:cubicBezTo>
                    <a:pt x="2435" y="3236"/>
                    <a:pt x="1401" y="4503"/>
                    <a:pt x="0" y="5271"/>
                  </a:cubicBezTo>
                  <a:cubicBezTo>
                    <a:pt x="1401" y="6038"/>
                    <a:pt x="2435" y="7306"/>
                    <a:pt x="2869" y="8840"/>
                  </a:cubicBezTo>
                  <a:lnTo>
                    <a:pt x="3369" y="10508"/>
                  </a:lnTo>
                  <a:lnTo>
                    <a:pt x="3836" y="8840"/>
                  </a:lnTo>
                  <a:cubicBezTo>
                    <a:pt x="4303" y="7306"/>
                    <a:pt x="5337" y="6038"/>
                    <a:pt x="6705" y="5271"/>
                  </a:cubicBezTo>
                  <a:cubicBezTo>
                    <a:pt x="5337" y="4503"/>
                    <a:pt x="4303" y="3236"/>
                    <a:pt x="3836" y="1701"/>
                  </a:cubicBezTo>
                  <a:lnTo>
                    <a:pt x="3369" y="0"/>
                  </a:lnTo>
                  <a:close/>
                </a:path>
              </a:pathLst>
            </a:custGeom>
            <a:solidFill>
              <a:srgbClr val="E659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13"/>
            <p:cNvSpPr/>
            <p:nvPr/>
          </p:nvSpPr>
          <p:spPr>
            <a:xfrm>
              <a:off x="7638675" y="478775"/>
              <a:ext cx="167650" cy="261875"/>
            </a:xfrm>
            <a:custGeom>
              <a:avLst/>
              <a:gdLst/>
              <a:ahLst/>
              <a:cxnLst/>
              <a:rect l="l" t="t" r="r" b="b"/>
              <a:pathLst>
                <a:path w="6706" h="10475" extrusionOk="0">
                  <a:moveTo>
                    <a:pt x="3337" y="0"/>
                  </a:moveTo>
                  <a:lnTo>
                    <a:pt x="2836" y="1668"/>
                  </a:lnTo>
                  <a:cubicBezTo>
                    <a:pt x="2403" y="3203"/>
                    <a:pt x="1369" y="4470"/>
                    <a:pt x="1" y="5237"/>
                  </a:cubicBezTo>
                  <a:cubicBezTo>
                    <a:pt x="1369" y="6005"/>
                    <a:pt x="2403" y="7272"/>
                    <a:pt x="2836" y="8807"/>
                  </a:cubicBezTo>
                  <a:lnTo>
                    <a:pt x="3337" y="10475"/>
                  </a:lnTo>
                  <a:lnTo>
                    <a:pt x="3837" y="8807"/>
                  </a:lnTo>
                  <a:cubicBezTo>
                    <a:pt x="4271" y="7272"/>
                    <a:pt x="5305" y="6005"/>
                    <a:pt x="6706" y="5237"/>
                  </a:cubicBezTo>
                  <a:cubicBezTo>
                    <a:pt x="5305" y="4470"/>
                    <a:pt x="4271" y="3203"/>
                    <a:pt x="3837" y="1668"/>
                  </a:cubicBezTo>
                  <a:lnTo>
                    <a:pt x="3337" y="0"/>
                  </a:lnTo>
                  <a:close/>
                </a:path>
              </a:pathLst>
            </a:custGeom>
            <a:solidFill>
              <a:srgbClr val="E659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13"/>
            <p:cNvSpPr/>
            <p:nvPr/>
          </p:nvSpPr>
          <p:spPr>
            <a:xfrm>
              <a:off x="7933900" y="232138"/>
              <a:ext cx="88425" cy="137600"/>
            </a:xfrm>
            <a:custGeom>
              <a:avLst/>
              <a:gdLst/>
              <a:ahLst/>
              <a:cxnLst/>
              <a:rect l="l" t="t" r="r" b="b"/>
              <a:pathLst>
                <a:path w="3537" h="5504" extrusionOk="0">
                  <a:moveTo>
                    <a:pt x="1935" y="0"/>
                  </a:moveTo>
                  <a:lnTo>
                    <a:pt x="1635" y="867"/>
                  </a:lnTo>
                  <a:cubicBezTo>
                    <a:pt x="1335" y="1668"/>
                    <a:pt x="767" y="2302"/>
                    <a:pt x="0" y="2669"/>
                  </a:cubicBezTo>
                  <a:cubicBezTo>
                    <a:pt x="734" y="3102"/>
                    <a:pt x="1234" y="3803"/>
                    <a:pt x="1435" y="4603"/>
                  </a:cubicBezTo>
                  <a:lnTo>
                    <a:pt x="1635" y="5504"/>
                  </a:lnTo>
                  <a:lnTo>
                    <a:pt x="1935" y="4637"/>
                  </a:lnTo>
                  <a:cubicBezTo>
                    <a:pt x="2202" y="3870"/>
                    <a:pt x="2802" y="3202"/>
                    <a:pt x="3536" y="2869"/>
                  </a:cubicBezTo>
                  <a:cubicBezTo>
                    <a:pt x="2836" y="2402"/>
                    <a:pt x="2335" y="1701"/>
                    <a:pt x="2135" y="901"/>
                  </a:cubicBezTo>
                  <a:lnTo>
                    <a:pt x="1935" y="0"/>
                  </a:lnTo>
                  <a:close/>
                </a:path>
              </a:pathLst>
            </a:custGeom>
            <a:solidFill>
              <a:srgbClr val="E659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"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4"/>
          <p:cNvSpPr/>
          <p:nvPr/>
        </p:nvSpPr>
        <p:spPr>
          <a:xfrm rot="10800000">
            <a:off x="-1353580" y="-338650"/>
            <a:ext cx="10597830" cy="4494024"/>
          </a:xfrm>
          <a:custGeom>
            <a:avLst/>
            <a:gdLst/>
            <a:ahLst/>
            <a:cxnLst/>
            <a:rect l="l" t="t" r="r" b="b"/>
            <a:pathLst>
              <a:path w="114630" h="48609" extrusionOk="0">
                <a:moveTo>
                  <a:pt x="86408" y="0"/>
                </a:moveTo>
                <a:cubicBezTo>
                  <a:pt x="83396" y="0"/>
                  <a:pt x="79816" y="516"/>
                  <a:pt x="75581" y="1657"/>
                </a:cubicBezTo>
                <a:cubicBezTo>
                  <a:pt x="52244" y="7947"/>
                  <a:pt x="51023" y="14929"/>
                  <a:pt x="26053" y="14929"/>
                </a:cubicBezTo>
                <a:cubicBezTo>
                  <a:pt x="24675" y="14929"/>
                  <a:pt x="23224" y="14907"/>
                  <a:pt x="21694" y="14863"/>
                </a:cubicBezTo>
                <a:cubicBezTo>
                  <a:pt x="21606" y="14861"/>
                  <a:pt x="21518" y="14860"/>
                  <a:pt x="21431" y="14860"/>
                </a:cubicBezTo>
                <a:cubicBezTo>
                  <a:pt x="11971" y="14860"/>
                  <a:pt x="1" y="29097"/>
                  <a:pt x="22163" y="47031"/>
                </a:cubicBezTo>
                <a:cubicBezTo>
                  <a:pt x="31511" y="48183"/>
                  <a:pt x="40834" y="48608"/>
                  <a:pt x="49500" y="48608"/>
                </a:cubicBezTo>
                <a:cubicBezTo>
                  <a:pt x="73845" y="48608"/>
                  <a:pt x="93011" y="45254"/>
                  <a:pt x="93011" y="45254"/>
                </a:cubicBezTo>
                <a:cubicBezTo>
                  <a:pt x="93011" y="45254"/>
                  <a:pt x="114630" y="0"/>
                  <a:pt x="86408" y="0"/>
                </a:cubicBezTo>
                <a:close/>
              </a:path>
            </a:pathLst>
          </a:custGeom>
          <a:solidFill>
            <a:srgbClr val="A4BDDA">
              <a:alpha val="1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p14"/>
          <p:cNvSpPr txBox="1">
            <a:spLocks noGrp="1"/>
          </p:cNvSpPr>
          <p:nvPr>
            <p:ph type="subTitle" idx="1"/>
          </p:nvPr>
        </p:nvSpPr>
        <p:spPr>
          <a:xfrm>
            <a:off x="1502038" y="2801757"/>
            <a:ext cx="1670100" cy="81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91" name="Google Shape;191;p14"/>
          <p:cNvSpPr txBox="1">
            <a:spLocks noGrp="1"/>
          </p:cNvSpPr>
          <p:nvPr>
            <p:ph type="subTitle" idx="2"/>
          </p:nvPr>
        </p:nvSpPr>
        <p:spPr>
          <a:xfrm>
            <a:off x="1502050" y="3594906"/>
            <a:ext cx="1670100" cy="71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192" name="Google Shape;192;p14"/>
          <p:cNvSpPr txBox="1">
            <a:spLocks noGrp="1"/>
          </p:cNvSpPr>
          <p:nvPr>
            <p:ph type="subTitle" idx="3"/>
          </p:nvPr>
        </p:nvSpPr>
        <p:spPr>
          <a:xfrm>
            <a:off x="3736913" y="2801782"/>
            <a:ext cx="1670100" cy="81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93" name="Google Shape;193;p14"/>
          <p:cNvSpPr txBox="1">
            <a:spLocks noGrp="1"/>
          </p:cNvSpPr>
          <p:nvPr>
            <p:ph type="subTitle" idx="4"/>
          </p:nvPr>
        </p:nvSpPr>
        <p:spPr>
          <a:xfrm>
            <a:off x="3736925" y="3594908"/>
            <a:ext cx="1670100" cy="71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194" name="Google Shape;194;p14"/>
          <p:cNvSpPr txBox="1">
            <a:spLocks noGrp="1"/>
          </p:cNvSpPr>
          <p:nvPr>
            <p:ph type="subTitle" idx="5"/>
          </p:nvPr>
        </p:nvSpPr>
        <p:spPr>
          <a:xfrm>
            <a:off x="5971863" y="2801757"/>
            <a:ext cx="1670100" cy="81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95" name="Google Shape;195;p14"/>
          <p:cNvSpPr txBox="1">
            <a:spLocks noGrp="1"/>
          </p:cNvSpPr>
          <p:nvPr>
            <p:ph type="subTitle" idx="6"/>
          </p:nvPr>
        </p:nvSpPr>
        <p:spPr>
          <a:xfrm>
            <a:off x="5971875" y="3594907"/>
            <a:ext cx="1670100" cy="71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196" name="Google Shape;196;p14"/>
          <p:cNvSpPr txBox="1">
            <a:spLocks noGrp="1"/>
          </p:cNvSpPr>
          <p:nvPr>
            <p:ph type="title"/>
          </p:nvPr>
        </p:nvSpPr>
        <p:spPr>
          <a:xfrm>
            <a:off x="726300" y="713225"/>
            <a:ext cx="7691400" cy="48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p14"/>
          <p:cNvSpPr/>
          <p:nvPr/>
        </p:nvSpPr>
        <p:spPr>
          <a:xfrm>
            <a:off x="9088475" y="501175"/>
            <a:ext cx="280225" cy="311075"/>
          </a:xfrm>
          <a:custGeom>
            <a:avLst/>
            <a:gdLst/>
            <a:ahLst/>
            <a:cxnLst/>
            <a:rect l="l" t="t" r="r" b="b"/>
            <a:pathLst>
              <a:path w="11209" h="12443" extrusionOk="0">
                <a:moveTo>
                  <a:pt x="1" y="1"/>
                </a:moveTo>
                <a:cubicBezTo>
                  <a:pt x="301" y="4104"/>
                  <a:pt x="801" y="8273"/>
                  <a:pt x="1469" y="12443"/>
                </a:cubicBezTo>
                <a:cubicBezTo>
                  <a:pt x="4871" y="9908"/>
                  <a:pt x="8107" y="7273"/>
                  <a:pt x="11209" y="4504"/>
                </a:cubicBezTo>
                <a:cubicBezTo>
                  <a:pt x="7373" y="3203"/>
                  <a:pt x="3637" y="1669"/>
                  <a:pt x="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14"/>
          <p:cNvSpPr/>
          <p:nvPr/>
        </p:nvSpPr>
        <p:spPr>
          <a:xfrm>
            <a:off x="8819950" y="360250"/>
            <a:ext cx="268550" cy="312750"/>
          </a:xfrm>
          <a:custGeom>
            <a:avLst/>
            <a:gdLst/>
            <a:ahLst/>
            <a:cxnLst/>
            <a:rect l="l" t="t" r="r" b="b"/>
            <a:pathLst>
              <a:path w="10742" h="12510" extrusionOk="0">
                <a:moveTo>
                  <a:pt x="134" y="0"/>
                </a:moveTo>
                <a:cubicBezTo>
                  <a:pt x="1" y="4103"/>
                  <a:pt x="34" y="8306"/>
                  <a:pt x="268" y="12509"/>
                </a:cubicBezTo>
                <a:cubicBezTo>
                  <a:pt x="3904" y="10341"/>
                  <a:pt x="7406" y="8039"/>
                  <a:pt x="10742" y="5638"/>
                </a:cubicBezTo>
                <a:cubicBezTo>
                  <a:pt x="7106" y="3936"/>
                  <a:pt x="3570" y="2035"/>
                  <a:pt x="13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14"/>
          <p:cNvSpPr/>
          <p:nvPr/>
        </p:nvSpPr>
        <p:spPr>
          <a:xfrm>
            <a:off x="8545600" y="192625"/>
            <a:ext cx="277725" cy="311925"/>
          </a:xfrm>
          <a:custGeom>
            <a:avLst/>
            <a:gdLst/>
            <a:ahLst/>
            <a:cxnLst/>
            <a:rect l="l" t="t" r="r" b="b"/>
            <a:pathLst>
              <a:path w="11109" h="12477" extrusionOk="0">
                <a:moveTo>
                  <a:pt x="1135" y="1"/>
                </a:moveTo>
                <a:cubicBezTo>
                  <a:pt x="567" y="4103"/>
                  <a:pt x="167" y="8240"/>
                  <a:pt x="0" y="12476"/>
                </a:cubicBezTo>
                <a:cubicBezTo>
                  <a:pt x="3803" y="10675"/>
                  <a:pt x="7539" y="8773"/>
                  <a:pt x="11108" y="6705"/>
                </a:cubicBezTo>
                <a:cubicBezTo>
                  <a:pt x="7673" y="4637"/>
                  <a:pt x="4337" y="2402"/>
                  <a:pt x="1135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14"/>
          <p:cNvSpPr/>
          <p:nvPr/>
        </p:nvSpPr>
        <p:spPr>
          <a:xfrm>
            <a:off x="8282075" y="0"/>
            <a:ext cx="291900" cy="306900"/>
          </a:xfrm>
          <a:custGeom>
            <a:avLst/>
            <a:gdLst/>
            <a:ahLst/>
            <a:cxnLst/>
            <a:rect l="l" t="t" r="r" b="b"/>
            <a:pathLst>
              <a:path w="11676" h="12276" extrusionOk="0">
                <a:moveTo>
                  <a:pt x="2436" y="0"/>
                </a:moveTo>
                <a:cubicBezTo>
                  <a:pt x="1468" y="4003"/>
                  <a:pt x="634" y="8106"/>
                  <a:pt x="1" y="12275"/>
                </a:cubicBezTo>
                <a:cubicBezTo>
                  <a:pt x="4003" y="10908"/>
                  <a:pt x="7906" y="9373"/>
                  <a:pt x="11676" y="7706"/>
                </a:cubicBezTo>
                <a:cubicBezTo>
                  <a:pt x="8473" y="5304"/>
                  <a:pt x="5371" y="2735"/>
                  <a:pt x="243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14"/>
          <p:cNvSpPr/>
          <p:nvPr/>
        </p:nvSpPr>
        <p:spPr>
          <a:xfrm>
            <a:off x="8790775" y="510350"/>
            <a:ext cx="381125" cy="394475"/>
          </a:xfrm>
          <a:custGeom>
            <a:avLst/>
            <a:gdLst/>
            <a:ahLst/>
            <a:cxnLst/>
            <a:rect l="l" t="t" r="r" b="b"/>
            <a:pathLst>
              <a:path w="15245" h="15779" extrusionOk="0">
                <a:moveTo>
                  <a:pt x="0" y="1"/>
                </a:moveTo>
                <a:cubicBezTo>
                  <a:pt x="1135" y="5238"/>
                  <a:pt x="2502" y="10508"/>
                  <a:pt x="4170" y="15779"/>
                </a:cubicBezTo>
                <a:cubicBezTo>
                  <a:pt x="8073" y="11909"/>
                  <a:pt x="11775" y="7906"/>
                  <a:pt x="15245" y="3770"/>
                </a:cubicBezTo>
                <a:cubicBezTo>
                  <a:pt x="10074" y="2769"/>
                  <a:pt x="5004" y="1502"/>
                  <a:pt x="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14"/>
          <p:cNvSpPr/>
          <p:nvPr/>
        </p:nvSpPr>
        <p:spPr>
          <a:xfrm>
            <a:off x="8423000" y="376925"/>
            <a:ext cx="367800" cy="402800"/>
          </a:xfrm>
          <a:custGeom>
            <a:avLst/>
            <a:gdLst/>
            <a:ahLst/>
            <a:cxnLst/>
            <a:rect l="l" t="t" r="r" b="b"/>
            <a:pathLst>
              <a:path w="14712" h="16112" extrusionOk="0">
                <a:moveTo>
                  <a:pt x="1" y="0"/>
                </a:moveTo>
                <a:lnTo>
                  <a:pt x="1" y="0"/>
                </a:lnTo>
                <a:cubicBezTo>
                  <a:pt x="568" y="5338"/>
                  <a:pt x="1402" y="10708"/>
                  <a:pt x="2469" y="16112"/>
                </a:cubicBezTo>
                <a:cubicBezTo>
                  <a:pt x="6772" y="12676"/>
                  <a:pt x="10842" y="9074"/>
                  <a:pt x="14711" y="5338"/>
                </a:cubicBezTo>
                <a:cubicBezTo>
                  <a:pt x="9708" y="3803"/>
                  <a:pt x="4804" y="2035"/>
                  <a:pt x="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p14"/>
          <p:cNvSpPr/>
          <p:nvPr/>
        </p:nvSpPr>
        <p:spPr>
          <a:xfrm>
            <a:off x="8071100" y="205975"/>
            <a:ext cx="351925" cy="406975"/>
          </a:xfrm>
          <a:custGeom>
            <a:avLst/>
            <a:gdLst/>
            <a:ahLst/>
            <a:cxnLst/>
            <a:rect l="l" t="t" r="r" b="b"/>
            <a:pathLst>
              <a:path w="14077" h="16279" extrusionOk="0">
                <a:moveTo>
                  <a:pt x="0" y="0"/>
                </a:moveTo>
                <a:lnTo>
                  <a:pt x="0" y="0"/>
                </a:lnTo>
                <a:cubicBezTo>
                  <a:pt x="34" y="5371"/>
                  <a:pt x="300" y="10808"/>
                  <a:pt x="801" y="16279"/>
                </a:cubicBezTo>
                <a:cubicBezTo>
                  <a:pt x="5404" y="13310"/>
                  <a:pt x="9841" y="10141"/>
                  <a:pt x="14077" y="6838"/>
                </a:cubicBezTo>
                <a:cubicBezTo>
                  <a:pt x="9273" y="4804"/>
                  <a:pt x="4570" y="2535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" name="Google Shape;204;p14"/>
          <p:cNvSpPr/>
          <p:nvPr/>
        </p:nvSpPr>
        <p:spPr>
          <a:xfrm>
            <a:off x="7716675" y="0"/>
            <a:ext cx="354450" cy="406975"/>
          </a:xfrm>
          <a:custGeom>
            <a:avLst/>
            <a:gdLst/>
            <a:ahLst/>
            <a:cxnLst/>
            <a:rect l="l" t="t" r="r" b="b"/>
            <a:pathLst>
              <a:path w="14178" h="16279" extrusionOk="0">
                <a:moveTo>
                  <a:pt x="901" y="0"/>
                </a:moveTo>
                <a:cubicBezTo>
                  <a:pt x="367" y="5337"/>
                  <a:pt x="67" y="10774"/>
                  <a:pt x="0" y="16278"/>
                </a:cubicBezTo>
                <a:cubicBezTo>
                  <a:pt x="4904" y="13777"/>
                  <a:pt x="9641" y="11108"/>
                  <a:pt x="14177" y="8239"/>
                </a:cubicBezTo>
                <a:cubicBezTo>
                  <a:pt x="9607" y="5737"/>
                  <a:pt x="5171" y="2969"/>
                  <a:pt x="9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5" name="Google Shape;205;p14"/>
          <p:cNvGrpSpPr/>
          <p:nvPr/>
        </p:nvGrpSpPr>
        <p:grpSpPr>
          <a:xfrm>
            <a:off x="274838" y="4560738"/>
            <a:ext cx="875025" cy="438463"/>
            <a:chOff x="7400325" y="4498563"/>
            <a:chExt cx="875025" cy="438463"/>
          </a:xfrm>
        </p:grpSpPr>
        <p:sp>
          <p:nvSpPr>
            <p:cNvPr id="206" name="Google Shape;206;p14"/>
            <p:cNvSpPr/>
            <p:nvPr/>
          </p:nvSpPr>
          <p:spPr>
            <a:xfrm>
              <a:off x="7400325" y="4629350"/>
              <a:ext cx="167650" cy="261875"/>
            </a:xfrm>
            <a:custGeom>
              <a:avLst/>
              <a:gdLst/>
              <a:ahLst/>
              <a:cxnLst/>
              <a:rect l="l" t="t" r="r" b="b"/>
              <a:pathLst>
                <a:path w="6706" h="10475" extrusionOk="0">
                  <a:moveTo>
                    <a:pt x="3337" y="0"/>
                  </a:moveTo>
                  <a:lnTo>
                    <a:pt x="2836" y="1668"/>
                  </a:lnTo>
                  <a:cubicBezTo>
                    <a:pt x="2403" y="3203"/>
                    <a:pt x="1369" y="4470"/>
                    <a:pt x="1" y="5237"/>
                  </a:cubicBezTo>
                  <a:cubicBezTo>
                    <a:pt x="1369" y="6005"/>
                    <a:pt x="2403" y="7272"/>
                    <a:pt x="2836" y="8807"/>
                  </a:cubicBezTo>
                  <a:lnTo>
                    <a:pt x="3337" y="10475"/>
                  </a:lnTo>
                  <a:lnTo>
                    <a:pt x="3837" y="8807"/>
                  </a:lnTo>
                  <a:cubicBezTo>
                    <a:pt x="4271" y="7272"/>
                    <a:pt x="5305" y="6005"/>
                    <a:pt x="6706" y="5237"/>
                  </a:cubicBezTo>
                  <a:cubicBezTo>
                    <a:pt x="5305" y="4470"/>
                    <a:pt x="4271" y="3203"/>
                    <a:pt x="3837" y="1668"/>
                  </a:cubicBezTo>
                  <a:lnTo>
                    <a:pt x="333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14"/>
            <p:cNvSpPr/>
            <p:nvPr/>
          </p:nvSpPr>
          <p:spPr>
            <a:xfrm>
              <a:off x="7801750" y="4498563"/>
              <a:ext cx="88425" cy="137600"/>
            </a:xfrm>
            <a:custGeom>
              <a:avLst/>
              <a:gdLst/>
              <a:ahLst/>
              <a:cxnLst/>
              <a:rect l="l" t="t" r="r" b="b"/>
              <a:pathLst>
                <a:path w="3537" h="5504" extrusionOk="0">
                  <a:moveTo>
                    <a:pt x="1935" y="0"/>
                  </a:moveTo>
                  <a:lnTo>
                    <a:pt x="1635" y="867"/>
                  </a:lnTo>
                  <a:cubicBezTo>
                    <a:pt x="1335" y="1668"/>
                    <a:pt x="767" y="2302"/>
                    <a:pt x="0" y="2669"/>
                  </a:cubicBezTo>
                  <a:cubicBezTo>
                    <a:pt x="734" y="3102"/>
                    <a:pt x="1234" y="3803"/>
                    <a:pt x="1435" y="4603"/>
                  </a:cubicBezTo>
                  <a:lnTo>
                    <a:pt x="1635" y="5504"/>
                  </a:lnTo>
                  <a:lnTo>
                    <a:pt x="1935" y="4637"/>
                  </a:lnTo>
                  <a:cubicBezTo>
                    <a:pt x="2202" y="3870"/>
                    <a:pt x="2802" y="3202"/>
                    <a:pt x="3536" y="2869"/>
                  </a:cubicBezTo>
                  <a:cubicBezTo>
                    <a:pt x="2836" y="2402"/>
                    <a:pt x="2335" y="1701"/>
                    <a:pt x="2135" y="901"/>
                  </a:cubicBezTo>
                  <a:lnTo>
                    <a:pt x="19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14"/>
            <p:cNvSpPr/>
            <p:nvPr/>
          </p:nvSpPr>
          <p:spPr>
            <a:xfrm>
              <a:off x="8152750" y="4745200"/>
              <a:ext cx="122600" cy="191825"/>
            </a:xfrm>
            <a:custGeom>
              <a:avLst/>
              <a:gdLst/>
              <a:ahLst/>
              <a:cxnLst/>
              <a:rect l="l" t="t" r="r" b="b"/>
              <a:pathLst>
                <a:path w="4904" h="7673" extrusionOk="0">
                  <a:moveTo>
                    <a:pt x="2869" y="1"/>
                  </a:moveTo>
                  <a:lnTo>
                    <a:pt x="2369" y="1202"/>
                  </a:lnTo>
                  <a:cubicBezTo>
                    <a:pt x="1935" y="2269"/>
                    <a:pt x="1068" y="3136"/>
                    <a:pt x="0" y="3570"/>
                  </a:cubicBezTo>
                  <a:cubicBezTo>
                    <a:pt x="968" y="4237"/>
                    <a:pt x="1601" y="5271"/>
                    <a:pt x="1802" y="6405"/>
                  </a:cubicBezTo>
                  <a:lnTo>
                    <a:pt x="2035" y="7673"/>
                  </a:lnTo>
                  <a:lnTo>
                    <a:pt x="2535" y="6505"/>
                  </a:lnTo>
                  <a:cubicBezTo>
                    <a:pt x="2969" y="5405"/>
                    <a:pt x="3836" y="4537"/>
                    <a:pt x="4904" y="4104"/>
                  </a:cubicBezTo>
                  <a:cubicBezTo>
                    <a:pt x="3970" y="3437"/>
                    <a:pt x="3303" y="2402"/>
                    <a:pt x="3102" y="1268"/>
                  </a:cubicBezTo>
                  <a:lnTo>
                    <a:pt x="286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9" name="Google Shape;209;p14"/>
          <p:cNvSpPr/>
          <p:nvPr/>
        </p:nvSpPr>
        <p:spPr>
          <a:xfrm>
            <a:off x="726300" y="278513"/>
            <a:ext cx="167650" cy="261875"/>
          </a:xfrm>
          <a:custGeom>
            <a:avLst/>
            <a:gdLst/>
            <a:ahLst/>
            <a:cxnLst/>
            <a:rect l="l" t="t" r="r" b="b"/>
            <a:pathLst>
              <a:path w="6706" h="10475" extrusionOk="0">
                <a:moveTo>
                  <a:pt x="3337" y="0"/>
                </a:moveTo>
                <a:lnTo>
                  <a:pt x="2836" y="1668"/>
                </a:lnTo>
                <a:cubicBezTo>
                  <a:pt x="2403" y="3203"/>
                  <a:pt x="1369" y="4470"/>
                  <a:pt x="1" y="5237"/>
                </a:cubicBezTo>
                <a:cubicBezTo>
                  <a:pt x="1369" y="6005"/>
                  <a:pt x="2403" y="7272"/>
                  <a:pt x="2836" y="8807"/>
                </a:cubicBezTo>
                <a:lnTo>
                  <a:pt x="3337" y="10475"/>
                </a:lnTo>
                <a:lnTo>
                  <a:pt x="3837" y="8807"/>
                </a:lnTo>
                <a:cubicBezTo>
                  <a:pt x="4271" y="7272"/>
                  <a:pt x="5305" y="6005"/>
                  <a:pt x="6706" y="5237"/>
                </a:cubicBezTo>
                <a:cubicBezTo>
                  <a:pt x="5305" y="4470"/>
                  <a:pt x="4271" y="3203"/>
                  <a:pt x="3837" y="1668"/>
                </a:cubicBezTo>
                <a:lnTo>
                  <a:pt x="3337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p14"/>
          <p:cNvSpPr/>
          <p:nvPr/>
        </p:nvSpPr>
        <p:spPr>
          <a:xfrm>
            <a:off x="353225" y="135100"/>
            <a:ext cx="88400" cy="136775"/>
          </a:xfrm>
          <a:custGeom>
            <a:avLst/>
            <a:gdLst/>
            <a:ahLst/>
            <a:cxnLst/>
            <a:rect l="l" t="t" r="r" b="b"/>
            <a:pathLst>
              <a:path w="3536" h="5471" extrusionOk="0">
                <a:moveTo>
                  <a:pt x="2068" y="0"/>
                </a:moveTo>
                <a:lnTo>
                  <a:pt x="1701" y="834"/>
                </a:lnTo>
                <a:cubicBezTo>
                  <a:pt x="1401" y="1601"/>
                  <a:pt x="767" y="2235"/>
                  <a:pt x="0" y="2535"/>
                </a:cubicBezTo>
                <a:cubicBezTo>
                  <a:pt x="701" y="3002"/>
                  <a:pt x="1168" y="3736"/>
                  <a:pt x="1301" y="4570"/>
                </a:cubicBezTo>
                <a:lnTo>
                  <a:pt x="1468" y="5471"/>
                </a:lnTo>
                <a:lnTo>
                  <a:pt x="1801" y="4637"/>
                </a:lnTo>
                <a:cubicBezTo>
                  <a:pt x="2135" y="3869"/>
                  <a:pt x="2735" y="3236"/>
                  <a:pt x="3536" y="2935"/>
                </a:cubicBezTo>
                <a:cubicBezTo>
                  <a:pt x="2835" y="2468"/>
                  <a:pt x="2368" y="1735"/>
                  <a:pt x="2235" y="901"/>
                </a:cubicBezTo>
                <a:lnTo>
                  <a:pt x="2068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p14"/>
          <p:cNvSpPr/>
          <p:nvPr/>
        </p:nvSpPr>
        <p:spPr>
          <a:xfrm>
            <a:off x="1061450" y="778788"/>
            <a:ext cx="88425" cy="137600"/>
          </a:xfrm>
          <a:custGeom>
            <a:avLst/>
            <a:gdLst/>
            <a:ahLst/>
            <a:cxnLst/>
            <a:rect l="l" t="t" r="r" b="b"/>
            <a:pathLst>
              <a:path w="3537" h="5504" extrusionOk="0">
                <a:moveTo>
                  <a:pt x="1935" y="0"/>
                </a:moveTo>
                <a:lnTo>
                  <a:pt x="1635" y="867"/>
                </a:lnTo>
                <a:cubicBezTo>
                  <a:pt x="1335" y="1668"/>
                  <a:pt x="767" y="2302"/>
                  <a:pt x="0" y="2669"/>
                </a:cubicBezTo>
                <a:cubicBezTo>
                  <a:pt x="734" y="3102"/>
                  <a:pt x="1234" y="3803"/>
                  <a:pt x="1435" y="4603"/>
                </a:cubicBezTo>
                <a:lnTo>
                  <a:pt x="1635" y="5504"/>
                </a:lnTo>
                <a:lnTo>
                  <a:pt x="1935" y="4637"/>
                </a:lnTo>
                <a:cubicBezTo>
                  <a:pt x="2202" y="3870"/>
                  <a:pt x="2802" y="3202"/>
                  <a:pt x="3536" y="2869"/>
                </a:cubicBezTo>
                <a:cubicBezTo>
                  <a:pt x="2836" y="2402"/>
                  <a:pt x="2335" y="1701"/>
                  <a:pt x="2135" y="901"/>
                </a:cubicBezTo>
                <a:lnTo>
                  <a:pt x="1935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14"/>
          <p:cNvSpPr/>
          <p:nvPr/>
        </p:nvSpPr>
        <p:spPr>
          <a:xfrm>
            <a:off x="230600" y="611263"/>
            <a:ext cx="122625" cy="192650"/>
          </a:xfrm>
          <a:custGeom>
            <a:avLst/>
            <a:gdLst/>
            <a:ahLst/>
            <a:cxnLst/>
            <a:rect l="l" t="t" r="r" b="b"/>
            <a:pathLst>
              <a:path w="4905" h="7706" extrusionOk="0">
                <a:moveTo>
                  <a:pt x="2870" y="0"/>
                </a:moveTo>
                <a:lnTo>
                  <a:pt x="2403" y="1201"/>
                </a:lnTo>
                <a:cubicBezTo>
                  <a:pt x="1936" y="2269"/>
                  <a:pt x="1068" y="3136"/>
                  <a:pt x="1" y="3569"/>
                </a:cubicBezTo>
                <a:cubicBezTo>
                  <a:pt x="968" y="4237"/>
                  <a:pt x="1602" y="5271"/>
                  <a:pt x="1802" y="6405"/>
                </a:cubicBezTo>
                <a:lnTo>
                  <a:pt x="2036" y="7706"/>
                </a:lnTo>
                <a:lnTo>
                  <a:pt x="2536" y="6505"/>
                </a:lnTo>
                <a:cubicBezTo>
                  <a:pt x="2970" y="5437"/>
                  <a:pt x="3837" y="4570"/>
                  <a:pt x="4904" y="4137"/>
                </a:cubicBezTo>
                <a:cubicBezTo>
                  <a:pt x="3970" y="3469"/>
                  <a:pt x="3303" y="2435"/>
                  <a:pt x="3103" y="1268"/>
                </a:cubicBezTo>
                <a:lnTo>
                  <a:pt x="2870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3" name="Google Shape;213;p14"/>
          <p:cNvSpPr/>
          <p:nvPr/>
        </p:nvSpPr>
        <p:spPr>
          <a:xfrm>
            <a:off x="353225" y="1003788"/>
            <a:ext cx="122600" cy="191825"/>
          </a:xfrm>
          <a:custGeom>
            <a:avLst/>
            <a:gdLst/>
            <a:ahLst/>
            <a:cxnLst/>
            <a:rect l="l" t="t" r="r" b="b"/>
            <a:pathLst>
              <a:path w="4904" h="7673" extrusionOk="0">
                <a:moveTo>
                  <a:pt x="2869" y="1"/>
                </a:moveTo>
                <a:lnTo>
                  <a:pt x="2369" y="1202"/>
                </a:lnTo>
                <a:cubicBezTo>
                  <a:pt x="1935" y="2269"/>
                  <a:pt x="1068" y="3136"/>
                  <a:pt x="0" y="3570"/>
                </a:cubicBezTo>
                <a:cubicBezTo>
                  <a:pt x="968" y="4237"/>
                  <a:pt x="1601" y="5271"/>
                  <a:pt x="1802" y="6405"/>
                </a:cubicBezTo>
                <a:lnTo>
                  <a:pt x="2035" y="7673"/>
                </a:lnTo>
                <a:lnTo>
                  <a:pt x="2535" y="6505"/>
                </a:lnTo>
                <a:cubicBezTo>
                  <a:pt x="2969" y="5405"/>
                  <a:pt x="3836" y="4537"/>
                  <a:pt x="4904" y="4104"/>
                </a:cubicBezTo>
                <a:cubicBezTo>
                  <a:pt x="3970" y="3437"/>
                  <a:pt x="3303" y="2402"/>
                  <a:pt x="3102" y="1268"/>
                </a:cubicBezTo>
                <a:lnTo>
                  <a:pt x="2869" y="1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2"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5"/>
          <p:cNvSpPr/>
          <p:nvPr/>
        </p:nvSpPr>
        <p:spPr>
          <a:xfrm rot="10800000" flipH="1">
            <a:off x="193174" y="-320618"/>
            <a:ext cx="10939806" cy="5319918"/>
          </a:xfrm>
          <a:custGeom>
            <a:avLst/>
            <a:gdLst/>
            <a:ahLst/>
            <a:cxnLst/>
            <a:rect l="l" t="t" r="r" b="b"/>
            <a:pathLst>
              <a:path w="91627" h="57631" extrusionOk="0">
                <a:moveTo>
                  <a:pt x="46144" y="0"/>
                </a:moveTo>
                <a:cubicBezTo>
                  <a:pt x="39222" y="0"/>
                  <a:pt x="32539" y="4362"/>
                  <a:pt x="26383" y="7694"/>
                </a:cubicBezTo>
                <a:cubicBezTo>
                  <a:pt x="23679" y="8997"/>
                  <a:pt x="20096" y="10968"/>
                  <a:pt x="16918" y="10968"/>
                </a:cubicBezTo>
                <a:cubicBezTo>
                  <a:pt x="16090" y="10968"/>
                  <a:pt x="15290" y="10835"/>
                  <a:pt x="14540" y="10521"/>
                </a:cubicBezTo>
                <a:cubicBezTo>
                  <a:pt x="13587" y="10238"/>
                  <a:pt x="12672" y="10107"/>
                  <a:pt x="11801" y="10107"/>
                </a:cubicBezTo>
                <a:cubicBezTo>
                  <a:pt x="4269" y="10107"/>
                  <a:pt x="1" y="19897"/>
                  <a:pt x="3165" y="26096"/>
                </a:cubicBezTo>
                <a:cubicBezTo>
                  <a:pt x="4562" y="29448"/>
                  <a:pt x="7076" y="32654"/>
                  <a:pt x="9445" y="35917"/>
                </a:cubicBezTo>
                <a:cubicBezTo>
                  <a:pt x="15188" y="43593"/>
                  <a:pt x="19232" y="53202"/>
                  <a:pt x="28763" y="55146"/>
                </a:cubicBezTo>
                <a:cubicBezTo>
                  <a:pt x="35179" y="56876"/>
                  <a:pt x="41091" y="57631"/>
                  <a:pt x="46464" y="57631"/>
                </a:cubicBezTo>
                <a:cubicBezTo>
                  <a:pt x="78831" y="57631"/>
                  <a:pt x="91627" y="30253"/>
                  <a:pt x="77253" y="23995"/>
                </a:cubicBezTo>
                <a:cubicBezTo>
                  <a:pt x="62773" y="17403"/>
                  <a:pt x="63879" y="12521"/>
                  <a:pt x="58002" y="5102"/>
                </a:cubicBezTo>
                <a:cubicBezTo>
                  <a:pt x="54008" y="1381"/>
                  <a:pt x="50038" y="0"/>
                  <a:pt x="46144" y="0"/>
                </a:cubicBezTo>
                <a:close/>
              </a:path>
            </a:pathLst>
          </a:custGeom>
          <a:solidFill>
            <a:srgbClr val="A4BDDA">
              <a:alpha val="1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p15"/>
          <p:cNvSpPr txBox="1">
            <a:spLocks noGrp="1"/>
          </p:cNvSpPr>
          <p:nvPr>
            <p:ph type="subTitle" idx="1"/>
          </p:nvPr>
        </p:nvSpPr>
        <p:spPr>
          <a:xfrm>
            <a:off x="2416450" y="1741729"/>
            <a:ext cx="1828800" cy="39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17" name="Google Shape;217;p15"/>
          <p:cNvSpPr txBox="1">
            <a:spLocks noGrp="1"/>
          </p:cNvSpPr>
          <p:nvPr>
            <p:ph type="subTitle" idx="2"/>
          </p:nvPr>
        </p:nvSpPr>
        <p:spPr>
          <a:xfrm>
            <a:off x="2416450" y="2162663"/>
            <a:ext cx="18288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218" name="Google Shape;218;p15"/>
          <p:cNvSpPr txBox="1">
            <a:spLocks noGrp="1"/>
          </p:cNvSpPr>
          <p:nvPr>
            <p:ph type="subTitle" idx="3"/>
          </p:nvPr>
        </p:nvSpPr>
        <p:spPr>
          <a:xfrm>
            <a:off x="4596075" y="1741729"/>
            <a:ext cx="1828800" cy="39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19" name="Google Shape;219;p15"/>
          <p:cNvSpPr txBox="1">
            <a:spLocks noGrp="1"/>
          </p:cNvSpPr>
          <p:nvPr>
            <p:ph type="subTitle" idx="4"/>
          </p:nvPr>
        </p:nvSpPr>
        <p:spPr>
          <a:xfrm>
            <a:off x="4596075" y="2162663"/>
            <a:ext cx="18288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220" name="Google Shape;220;p15"/>
          <p:cNvSpPr txBox="1">
            <a:spLocks noGrp="1"/>
          </p:cNvSpPr>
          <p:nvPr>
            <p:ph type="subTitle" idx="5"/>
          </p:nvPr>
        </p:nvSpPr>
        <p:spPr>
          <a:xfrm>
            <a:off x="6775700" y="1741729"/>
            <a:ext cx="1828800" cy="39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21" name="Google Shape;221;p15"/>
          <p:cNvSpPr txBox="1">
            <a:spLocks noGrp="1"/>
          </p:cNvSpPr>
          <p:nvPr>
            <p:ph type="subTitle" idx="6"/>
          </p:nvPr>
        </p:nvSpPr>
        <p:spPr>
          <a:xfrm>
            <a:off x="6775700" y="2162663"/>
            <a:ext cx="18288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222" name="Google Shape;222;p15"/>
          <p:cNvSpPr txBox="1">
            <a:spLocks noGrp="1"/>
          </p:cNvSpPr>
          <p:nvPr>
            <p:ph type="subTitle" idx="7"/>
          </p:nvPr>
        </p:nvSpPr>
        <p:spPr>
          <a:xfrm>
            <a:off x="2416450" y="3346582"/>
            <a:ext cx="1828800" cy="39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23" name="Google Shape;223;p15"/>
          <p:cNvSpPr txBox="1">
            <a:spLocks noGrp="1"/>
          </p:cNvSpPr>
          <p:nvPr>
            <p:ph type="subTitle" idx="8"/>
          </p:nvPr>
        </p:nvSpPr>
        <p:spPr>
          <a:xfrm>
            <a:off x="2416450" y="3762711"/>
            <a:ext cx="18288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224" name="Google Shape;224;p15"/>
          <p:cNvSpPr txBox="1">
            <a:spLocks noGrp="1"/>
          </p:cNvSpPr>
          <p:nvPr>
            <p:ph type="subTitle" idx="9"/>
          </p:nvPr>
        </p:nvSpPr>
        <p:spPr>
          <a:xfrm>
            <a:off x="4596075" y="3346582"/>
            <a:ext cx="1828800" cy="39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25" name="Google Shape;225;p15"/>
          <p:cNvSpPr txBox="1">
            <a:spLocks noGrp="1"/>
          </p:cNvSpPr>
          <p:nvPr>
            <p:ph type="subTitle" idx="13"/>
          </p:nvPr>
        </p:nvSpPr>
        <p:spPr>
          <a:xfrm>
            <a:off x="4596075" y="3762712"/>
            <a:ext cx="18288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226" name="Google Shape;226;p15"/>
          <p:cNvSpPr txBox="1">
            <a:spLocks noGrp="1"/>
          </p:cNvSpPr>
          <p:nvPr>
            <p:ph type="subTitle" idx="14"/>
          </p:nvPr>
        </p:nvSpPr>
        <p:spPr>
          <a:xfrm>
            <a:off x="6775700" y="3346582"/>
            <a:ext cx="1828800" cy="39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27" name="Google Shape;227;p15"/>
          <p:cNvSpPr txBox="1">
            <a:spLocks noGrp="1"/>
          </p:cNvSpPr>
          <p:nvPr>
            <p:ph type="subTitle" idx="15"/>
          </p:nvPr>
        </p:nvSpPr>
        <p:spPr>
          <a:xfrm>
            <a:off x="6775700" y="3762712"/>
            <a:ext cx="18288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228" name="Google Shape;228;p15"/>
          <p:cNvSpPr txBox="1">
            <a:spLocks noGrp="1"/>
          </p:cNvSpPr>
          <p:nvPr>
            <p:ph type="title"/>
          </p:nvPr>
        </p:nvSpPr>
        <p:spPr>
          <a:xfrm>
            <a:off x="726300" y="713225"/>
            <a:ext cx="7691400" cy="48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grpSp>
        <p:nvGrpSpPr>
          <p:cNvPr id="229" name="Google Shape;229;p15"/>
          <p:cNvGrpSpPr/>
          <p:nvPr/>
        </p:nvGrpSpPr>
        <p:grpSpPr>
          <a:xfrm flipH="1">
            <a:off x="6898225" y="0"/>
            <a:ext cx="2245775" cy="1024075"/>
            <a:chOff x="-76200" y="0"/>
            <a:chExt cx="2245775" cy="1024075"/>
          </a:xfrm>
        </p:grpSpPr>
        <p:sp>
          <p:nvSpPr>
            <p:cNvPr id="230" name="Google Shape;230;p15"/>
            <p:cNvSpPr/>
            <p:nvPr/>
          </p:nvSpPr>
          <p:spPr>
            <a:xfrm>
              <a:off x="-76200" y="697150"/>
              <a:ext cx="301900" cy="296900"/>
            </a:xfrm>
            <a:custGeom>
              <a:avLst/>
              <a:gdLst/>
              <a:ahLst/>
              <a:cxnLst/>
              <a:rect l="l" t="t" r="r" b="b"/>
              <a:pathLst>
                <a:path w="12076" h="11876" extrusionOk="0">
                  <a:moveTo>
                    <a:pt x="12075" y="1"/>
                  </a:moveTo>
                  <a:lnTo>
                    <a:pt x="12075" y="1"/>
                  </a:lnTo>
                  <a:cubicBezTo>
                    <a:pt x="8106" y="935"/>
                    <a:pt x="4103" y="1635"/>
                    <a:pt x="0" y="2135"/>
                  </a:cubicBezTo>
                  <a:cubicBezTo>
                    <a:pt x="2468" y="5471"/>
                    <a:pt x="5137" y="8707"/>
                    <a:pt x="7972" y="11876"/>
                  </a:cubicBezTo>
                  <a:cubicBezTo>
                    <a:pt x="9540" y="7940"/>
                    <a:pt x="10908" y="3970"/>
                    <a:pt x="120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15"/>
            <p:cNvSpPr/>
            <p:nvPr/>
          </p:nvSpPr>
          <p:spPr>
            <a:xfrm>
              <a:off x="225675" y="613750"/>
              <a:ext cx="291900" cy="306100"/>
            </a:xfrm>
            <a:custGeom>
              <a:avLst/>
              <a:gdLst/>
              <a:ahLst/>
              <a:cxnLst/>
              <a:rect l="l" t="t" r="r" b="b"/>
              <a:pathLst>
                <a:path w="11676" h="12244" extrusionOk="0">
                  <a:moveTo>
                    <a:pt x="11675" y="1"/>
                  </a:moveTo>
                  <a:lnTo>
                    <a:pt x="11675" y="1"/>
                  </a:lnTo>
                  <a:cubicBezTo>
                    <a:pt x="7873" y="1302"/>
                    <a:pt x="3970" y="2436"/>
                    <a:pt x="0" y="3337"/>
                  </a:cubicBezTo>
                  <a:cubicBezTo>
                    <a:pt x="2802" y="6405"/>
                    <a:pt x="5771" y="9374"/>
                    <a:pt x="8873" y="12243"/>
                  </a:cubicBezTo>
                  <a:cubicBezTo>
                    <a:pt x="10007" y="8140"/>
                    <a:pt x="10941" y="4070"/>
                    <a:pt x="116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15"/>
            <p:cNvSpPr/>
            <p:nvPr/>
          </p:nvSpPr>
          <p:spPr>
            <a:xfrm>
              <a:off x="517550" y="501175"/>
              <a:ext cx="280225" cy="311075"/>
            </a:xfrm>
            <a:custGeom>
              <a:avLst/>
              <a:gdLst/>
              <a:ahLst/>
              <a:cxnLst/>
              <a:rect l="l" t="t" r="r" b="b"/>
              <a:pathLst>
                <a:path w="11209" h="12443" extrusionOk="0">
                  <a:moveTo>
                    <a:pt x="11208" y="1"/>
                  </a:moveTo>
                  <a:cubicBezTo>
                    <a:pt x="7572" y="1669"/>
                    <a:pt x="3836" y="3203"/>
                    <a:pt x="0" y="4504"/>
                  </a:cubicBezTo>
                  <a:cubicBezTo>
                    <a:pt x="3103" y="7273"/>
                    <a:pt x="6338" y="9908"/>
                    <a:pt x="9741" y="12443"/>
                  </a:cubicBezTo>
                  <a:cubicBezTo>
                    <a:pt x="10408" y="8273"/>
                    <a:pt x="10908" y="4104"/>
                    <a:pt x="1120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15"/>
            <p:cNvSpPr/>
            <p:nvPr/>
          </p:nvSpPr>
          <p:spPr>
            <a:xfrm>
              <a:off x="797750" y="360250"/>
              <a:ext cx="268550" cy="312750"/>
            </a:xfrm>
            <a:custGeom>
              <a:avLst/>
              <a:gdLst/>
              <a:ahLst/>
              <a:cxnLst/>
              <a:rect l="l" t="t" r="r" b="b"/>
              <a:pathLst>
                <a:path w="10742" h="12510" extrusionOk="0">
                  <a:moveTo>
                    <a:pt x="10608" y="0"/>
                  </a:moveTo>
                  <a:lnTo>
                    <a:pt x="10608" y="0"/>
                  </a:lnTo>
                  <a:cubicBezTo>
                    <a:pt x="7172" y="2035"/>
                    <a:pt x="3636" y="3936"/>
                    <a:pt x="0" y="5638"/>
                  </a:cubicBezTo>
                  <a:cubicBezTo>
                    <a:pt x="3336" y="8039"/>
                    <a:pt x="6839" y="10341"/>
                    <a:pt x="10474" y="12509"/>
                  </a:cubicBezTo>
                  <a:cubicBezTo>
                    <a:pt x="10708" y="8306"/>
                    <a:pt x="10741" y="4103"/>
                    <a:pt x="106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15"/>
            <p:cNvSpPr/>
            <p:nvPr/>
          </p:nvSpPr>
          <p:spPr>
            <a:xfrm>
              <a:off x="1062925" y="192625"/>
              <a:ext cx="277725" cy="311925"/>
            </a:xfrm>
            <a:custGeom>
              <a:avLst/>
              <a:gdLst/>
              <a:ahLst/>
              <a:cxnLst/>
              <a:rect l="l" t="t" r="r" b="b"/>
              <a:pathLst>
                <a:path w="11109" h="12477" extrusionOk="0">
                  <a:moveTo>
                    <a:pt x="9975" y="1"/>
                  </a:moveTo>
                  <a:cubicBezTo>
                    <a:pt x="6772" y="2402"/>
                    <a:pt x="3437" y="4637"/>
                    <a:pt x="1" y="6705"/>
                  </a:cubicBezTo>
                  <a:cubicBezTo>
                    <a:pt x="3603" y="8773"/>
                    <a:pt x="7306" y="10675"/>
                    <a:pt x="11109" y="12476"/>
                  </a:cubicBezTo>
                  <a:cubicBezTo>
                    <a:pt x="10942" y="8240"/>
                    <a:pt x="10542" y="4103"/>
                    <a:pt x="99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15"/>
            <p:cNvSpPr/>
            <p:nvPr/>
          </p:nvSpPr>
          <p:spPr>
            <a:xfrm>
              <a:off x="1312275" y="0"/>
              <a:ext cx="291900" cy="306900"/>
            </a:xfrm>
            <a:custGeom>
              <a:avLst/>
              <a:gdLst/>
              <a:ahLst/>
              <a:cxnLst/>
              <a:rect l="l" t="t" r="r" b="b"/>
              <a:pathLst>
                <a:path w="11676" h="12276" extrusionOk="0">
                  <a:moveTo>
                    <a:pt x="9241" y="0"/>
                  </a:moveTo>
                  <a:cubicBezTo>
                    <a:pt x="6305" y="2735"/>
                    <a:pt x="3203" y="5304"/>
                    <a:pt x="1" y="7706"/>
                  </a:cubicBezTo>
                  <a:cubicBezTo>
                    <a:pt x="3770" y="9373"/>
                    <a:pt x="7673" y="10908"/>
                    <a:pt x="11676" y="12275"/>
                  </a:cubicBezTo>
                  <a:cubicBezTo>
                    <a:pt x="11042" y="8106"/>
                    <a:pt x="10208" y="4003"/>
                    <a:pt x="924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15"/>
            <p:cNvSpPr/>
            <p:nvPr/>
          </p:nvSpPr>
          <p:spPr>
            <a:xfrm>
              <a:off x="-76200" y="659625"/>
              <a:ext cx="398625" cy="364450"/>
            </a:xfrm>
            <a:custGeom>
              <a:avLst/>
              <a:gdLst/>
              <a:ahLst/>
              <a:cxnLst/>
              <a:rect l="l" t="t" r="r" b="b"/>
              <a:pathLst>
                <a:path w="15945" h="14578" extrusionOk="0">
                  <a:moveTo>
                    <a:pt x="15945" y="1"/>
                  </a:moveTo>
                  <a:lnTo>
                    <a:pt x="15945" y="1"/>
                  </a:lnTo>
                  <a:cubicBezTo>
                    <a:pt x="11651" y="381"/>
                    <a:pt x="7336" y="562"/>
                    <a:pt x="2980" y="562"/>
                  </a:cubicBezTo>
                  <a:cubicBezTo>
                    <a:pt x="1989" y="562"/>
                    <a:pt x="995" y="553"/>
                    <a:pt x="0" y="534"/>
                  </a:cubicBezTo>
                  <a:lnTo>
                    <a:pt x="0" y="534"/>
                  </a:lnTo>
                  <a:cubicBezTo>
                    <a:pt x="2602" y="5271"/>
                    <a:pt x="5404" y="9974"/>
                    <a:pt x="8473" y="14578"/>
                  </a:cubicBezTo>
                  <a:cubicBezTo>
                    <a:pt x="11241" y="9774"/>
                    <a:pt x="13743" y="4904"/>
                    <a:pt x="159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15"/>
            <p:cNvSpPr/>
            <p:nvPr/>
          </p:nvSpPr>
          <p:spPr>
            <a:xfrm>
              <a:off x="322400" y="604575"/>
              <a:ext cx="391975" cy="381975"/>
            </a:xfrm>
            <a:custGeom>
              <a:avLst/>
              <a:gdLst/>
              <a:ahLst/>
              <a:cxnLst/>
              <a:rect l="l" t="t" r="r" b="b"/>
              <a:pathLst>
                <a:path w="15679" h="15279" extrusionOk="0">
                  <a:moveTo>
                    <a:pt x="15679" y="1"/>
                  </a:moveTo>
                  <a:lnTo>
                    <a:pt x="15679" y="1"/>
                  </a:lnTo>
                  <a:cubicBezTo>
                    <a:pt x="10508" y="1002"/>
                    <a:pt x="5305" y="1736"/>
                    <a:pt x="1" y="2203"/>
                  </a:cubicBezTo>
                  <a:cubicBezTo>
                    <a:pt x="3070" y="6639"/>
                    <a:pt x="6339" y="11009"/>
                    <a:pt x="9841" y="15279"/>
                  </a:cubicBezTo>
                  <a:cubicBezTo>
                    <a:pt x="12043" y="10208"/>
                    <a:pt x="13977" y="5138"/>
                    <a:pt x="1567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15"/>
            <p:cNvSpPr/>
            <p:nvPr/>
          </p:nvSpPr>
          <p:spPr>
            <a:xfrm>
              <a:off x="714350" y="510350"/>
              <a:ext cx="381125" cy="394475"/>
            </a:xfrm>
            <a:custGeom>
              <a:avLst/>
              <a:gdLst/>
              <a:ahLst/>
              <a:cxnLst/>
              <a:rect l="l" t="t" r="r" b="b"/>
              <a:pathLst>
                <a:path w="15245" h="15779" extrusionOk="0">
                  <a:moveTo>
                    <a:pt x="15245" y="1"/>
                  </a:moveTo>
                  <a:cubicBezTo>
                    <a:pt x="10241" y="1502"/>
                    <a:pt x="5171" y="2769"/>
                    <a:pt x="1" y="3770"/>
                  </a:cubicBezTo>
                  <a:cubicBezTo>
                    <a:pt x="3470" y="7906"/>
                    <a:pt x="7172" y="11909"/>
                    <a:pt x="11075" y="15779"/>
                  </a:cubicBezTo>
                  <a:cubicBezTo>
                    <a:pt x="12743" y="10508"/>
                    <a:pt x="14111" y="5238"/>
                    <a:pt x="152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15"/>
            <p:cNvSpPr/>
            <p:nvPr/>
          </p:nvSpPr>
          <p:spPr>
            <a:xfrm>
              <a:off x="1095450" y="376925"/>
              <a:ext cx="367800" cy="402800"/>
            </a:xfrm>
            <a:custGeom>
              <a:avLst/>
              <a:gdLst/>
              <a:ahLst/>
              <a:cxnLst/>
              <a:rect l="l" t="t" r="r" b="b"/>
              <a:pathLst>
                <a:path w="14712" h="16112" extrusionOk="0">
                  <a:moveTo>
                    <a:pt x="14711" y="0"/>
                  </a:moveTo>
                  <a:lnTo>
                    <a:pt x="14711" y="0"/>
                  </a:lnTo>
                  <a:cubicBezTo>
                    <a:pt x="9908" y="2035"/>
                    <a:pt x="5004" y="3803"/>
                    <a:pt x="1" y="5338"/>
                  </a:cubicBezTo>
                  <a:cubicBezTo>
                    <a:pt x="3870" y="9074"/>
                    <a:pt x="7940" y="12676"/>
                    <a:pt x="12243" y="16112"/>
                  </a:cubicBezTo>
                  <a:cubicBezTo>
                    <a:pt x="13310" y="10708"/>
                    <a:pt x="14144" y="5338"/>
                    <a:pt x="147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15"/>
            <p:cNvSpPr/>
            <p:nvPr/>
          </p:nvSpPr>
          <p:spPr>
            <a:xfrm>
              <a:off x="1463225" y="205975"/>
              <a:ext cx="351950" cy="406975"/>
            </a:xfrm>
            <a:custGeom>
              <a:avLst/>
              <a:gdLst/>
              <a:ahLst/>
              <a:cxnLst/>
              <a:rect l="l" t="t" r="r" b="b"/>
              <a:pathLst>
                <a:path w="14078" h="16279" extrusionOk="0">
                  <a:moveTo>
                    <a:pt x="14077" y="0"/>
                  </a:moveTo>
                  <a:lnTo>
                    <a:pt x="14077" y="0"/>
                  </a:lnTo>
                  <a:cubicBezTo>
                    <a:pt x="9507" y="2535"/>
                    <a:pt x="4804" y="4804"/>
                    <a:pt x="0" y="6838"/>
                  </a:cubicBezTo>
                  <a:cubicBezTo>
                    <a:pt x="4237" y="10141"/>
                    <a:pt x="8673" y="13310"/>
                    <a:pt x="13276" y="16279"/>
                  </a:cubicBezTo>
                  <a:cubicBezTo>
                    <a:pt x="13777" y="10808"/>
                    <a:pt x="14044" y="5371"/>
                    <a:pt x="140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15"/>
            <p:cNvSpPr/>
            <p:nvPr/>
          </p:nvSpPr>
          <p:spPr>
            <a:xfrm>
              <a:off x="1815150" y="0"/>
              <a:ext cx="354425" cy="406975"/>
            </a:xfrm>
            <a:custGeom>
              <a:avLst/>
              <a:gdLst/>
              <a:ahLst/>
              <a:cxnLst/>
              <a:rect l="l" t="t" r="r" b="b"/>
              <a:pathLst>
                <a:path w="14177" h="16279" extrusionOk="0">
                  <a:moveTo>
                    <a:pt x="13276" y="0"/>
                  </a:moveTo>
                  <a:cubicBezTo>
                    <a:pt x="9006" y="2969"/>
                    <a:pt x="4570" y="5737"/>
                    <a:pt x="0" y="8239"/>
                  </a:cubicBezTo>
                  <a:cubicBezTo>
                    <a:pt x="4537" y="11108"/>
                    <a:pt x="9273" y="13777"/>
                    <a:pt x="14177" y="16278"/>
                  </a:cubicBezTo>
                  <a:cubicBezTo>
                    <a:pt x="14110" y="10774"/>
                    <a:pt x="13810" y="5337"/>
                    <a:pt x="1327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2" name="Google Shape;242;p15"/>
          <p:cNvGrpSpPr/>
          <p:nvPr/>
        </p:nvGrpSpPr>
        <p:grpSpPr>
          <a:xfrm>
            <a:off x="274275" y="244713"/>
            <a:ext cx="815500" cy="679413"/>
            <a:chOff x="274275" y="244713"/>
            <a:chExt cx="815500" cy="679413"/>
          </a:xfrm>
        </p:grpSpPr>
        <p:sp>
          <p:nvSpPr>
            <p:cNvPr id="243" name="Google Shape;243;p15"/>
            <p:cNvSpPr/>
            <p:nvPr/>
          </p:nvSpPr>
          <p:spPr>
            <a:xfrm>
              <a:off x="726300" y="244713"/>
              <a:ext cx="119275" cy="187650"/>
            </a:xfrm>
            <a:custGeom>
              <a:avLst/>
              <a:gdLst/>
              <a:ahLst/>
              <a:cxnLst/>
              <a:rect l="l" t="t" r="r" b="b"/>
              <a:pathLst>
                <a:path w="4771" h="7506" extrusionOk="0">
                  <a:moveTo>
                    <a:pt x="2402" y="0"/>
                  </a:moveTo>
                  <a:lnTo>
                    <a:pt x="2035" y="1201"/>
                  </a:lnTo>
                  <a:cubicBezTo>
                    <a:pt x="1702" y="2302"/>
                    <a:pt x="968" y="3202"/>
                    <a:pt x="0" y="3736"/>
                  </a:cubicBezTo>
                  <a:cubicBezTo>
                    <a:pt x="968" y="4303"/>
                    <a:pt x="1702" y="5204"/>
                    <a:pt x="2035" y="6305"/>
                  </a:cubicBezTo>
                  <a:lnTo>
                    <a:pt x="2402" y="7505"/>
                  </a:lnTo>
                  <a:lnTo>
                    <a:pt x="2736" y="6305"/>
                  </a:lnTo>
                  <a:cubicBezTo>
                    <a:pt x="3069" y="5204"/>
                    <a:pt x="3803" y="4303"/>
                    <a:pt x="4771" y="3736"/>
                  </a:cubicBezTo>
                  <a:cubicBezTo>
                    <a:pt x="3803" y="3202"/>
                    <a:pt x="3069" y="2302"/>
                    <a:pt x="2736" y="1201"/>
                  </a:cubicBezTo>
                  <a:lnTo>
                    <a:pt x="240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15"/>
            <p:cNvSpPr/>
            <p:nvPr/>
          </p:nvSpPr>
          <p:spPr>
            <a:xfrm>
              <a:off x="433900" y="699375"/>
              <a:ext cx="120100" cy="186825"/>
            </a:xfrm>
            <a:custGeom>
              <a:avLst/>
              <a:gdLst/>
              <a:ahLst/>
              <a:cxnLst/>
              <a:rect l="l" t="t" r="r" b="b"/>
              <a:pathLst>
                <a:path w="4804" h="7473" extrusionOk="0">
                  <a:moveTo>
                    <a:pt x="2402" y="0"/>
                  </a:moveTo>
                  <a:lnTo>
                    <a:pt x="2035" y="1201"/>
                  </a:lnTo>
                  <a:cubicBezTo>
                    <a:pt x="1735" y="2269"/>
                    <a:pt x="1001" y="3203"/>
                    <a:pt x="0" y="3736"/>
                  </a:cubicBezTo>
                  <a:cubicBezTo>
                    <a:pt x="1001" y="4270"/>
                    <a:pt x="1735" y="5204"/>
                    <a:pt x="2035" y="6271"/>
                  </a:cubicBezTo>
                  <a:lnTo>
                    <a:pt x="2402" y="7472"/>
                  </a:lnTo>
                  <a:lnTo>
                    <a:pt x="2769" y="6271"/>
                  </a:lnTo>
                  <a:cubicBezTo>
                    <a:pt x="3069" y="5204"/>
                    <a:pt x="3803" y="4270"/>
                    <a:pt x="4804" y="3736"/>
                  </a:cubicBezTo>
                  <a:cubicBezTo>
                    <a:pt x="3803" y="3203"/>
                    <a:pt x="3069" y="2269"/>
                    <a:pt x="2769" y="1201"/>
                  </a:cubicBezTo>
                  <a:lnTo>
                    <a:pt x="240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15"/>
            <p:cNvSpPr/>
            <p:nvPr/>
          </p:nvSpPr>
          <p:spPr>
            <a:xfrm>
              <a:off x="922150" y="661425"/>
              <a:ext cx="167625" cy="262700"/>
            </a:xfrm>
            <a:custGeom>
              <a:avLst/>
              <a:gdLst/>
              <a:ahLst/>
              <a:cxnLst/>
              <a:rect l="l" t="t" r="r" b="b"/>
              <a:pathLst>
                <a:path w="6705" h="10508" extrusionOk="0">
                  <a:moveTo>
                    <a:pt x="3369" y="0"/>
                  </a:moveTo>
                  <a:lnTo>
                    <a:pt x="2869" y="1701"/>
                  </a:lnTo>
                  <a:cubicBezTo>
                    <a:pt x="2435" y="3236"/>
                    <a:pt x="1401" y="4503"/>
                    <a:pt x="0" y="5271"/>
                  </a:cubicBezTo>
                  <a:cubicBezTo>
                    <a:pt x="1401" y="6038"/>
                    <a:pt x="2435" y="7306"/>
                    <a:pt x="2869" y="8840"/>
                  </a:cubicBezTo>
                  <a:lnTo>
                    <a:pt x="3369" y="10508"/>
                  </a:lnTo>
                  <a:lnTo>
                    <a:pt x="3836" y="8840"/>
                  </a:lnTo>
                  <a:cubicBezTo>
                    <a:pt x="4303" y="7306"/>
                    <a:pt x="5337" y="6038"/>
                    <a:pt x="6705" y="5271"/>
                  </a:cubicBezTo>
                  <a:cubicBezTo>
                    <a:pt x="5337" y="4503"/>
                    <a:pt x="4303" y="3236"/>
                    <a:pt x="3836" y="1701"/>
                  </a:cubicBezTo>
                  <a:lnTo>
                    <a:pt x="336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15"/>
            <p:cNvSpPr/>
            <p:nvPr/>
          </p:nvSpPr>
          <p:spPr>
            <a:xfrm>
              <a:off x="274275" y="269738"/>
              <a:ext cx="88425" cy="137600"/>
            </a:xfrm>
            <a:custGeom>
              <a:avLst/>
              <a:gdLst/>
              <a:ahLst/>
              <a:cxnLst/>
              <a:rect l="l" t="t" r="r" b="b"/>
              <a:pathLst>
                <a:path w="3537" h="5504" extrusionOk="0">
                  <a:moveTo>
                    <a:pt x="1935" y="0"/>
                  </a:moveTo>
                  <a:lnTo>
                    <a:pt x="1635" y="867"/>
                  </a:lnTo>
                  <a:cubicBezTo>
                    <a:pt x="1335" y="1668"/>
                    <a:pt x="767" y="2302"/>
                    <a:pt x="0" y="2669"/>
                  </a:cubicBezTo>
                  <a:cubicBezTo>
                    <a:pt x="734" y="3102"/>
                    <a:pt x="1234" y="3803"/>
                    <a:pt x="1435" y="4603"/>
                  </a:cubicBezTo>
                  <a:lnTo>
                    <a:pt x="1635" y="5504"/>
                  </a:lnTo>
                  <a:lnTo>
                    <a:pt x="1935" y="4637"/>
                  </a:lnTo>
                  <a:cubicBezTo>
                    <a:pt x="2202" y="3870"/>
                    <a:pt x="2802" y="3202"/>
                    <a:pt x="3536" y="2869"/>
                  </a:cubicBezTo>
                  <a:cubicBezTo>
                    <a:pt x="2836" y="2402"/>
                    <a:pt x="2335" y="1701"/>
                    <a:pt x="2135" y="901"/>
                  </a:cubicBezTo>
                  <a:lnTo>
                    <a:pt x="19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CUSTOM_8"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6"/>
          <p:cNvSpPr/>
          <p:nvPr/>
        </p:nvSpPr>
        <p:spPr>
          <a:xfrm rot="10800000" flipH="1">
            <a:off x="-1477400" y="-266797"/>
            <a:ext cx="9536032" cy="5135922"/>
          </a:xfrm>
          <a:custGeom>
            <a:avLst/>
            <a:gdLst/>
            <a:ahLst/>
            <a:cxnLst/>
            <a:rect l="l" t="t" r="r" b="b"/>
            <a:pathLst>
              <a:path w="109161" h="58792" extrusionOk="0">
                <a:moveTo>
                  <a:pt x="60518" y="0"/>
                </a:moveTo>
                <a:cubicBezTo>
                  <a:pt x="54721" y="0"/>
                  <a:pt x="47321" y="5906"/>
                  <a:pt x="31455" y="5906"/>
                </a:cubicBezTo>
                <a:cubicBezTo>
                  <a:pt x="30646" y="5906"/>
                  <a:pt x="29815" y="5891"/>
                  <a:pt x="28961" y="5858"/>
                </a:cubicBezTo>
                <a:cubicBezTo>
                  <a:pt x="8793" y="6294"/>
                  <a:pt x="0" y="30863"/>
                  <a:pt x="22514" y="40763"/>
                </a:cubicBezTo>
                <a:cubicBezTo>
                  <a:pt x="30078" y="44048"/>
                  <a:pt x="39262" y="44841"/>
                  <a:pt x="46781" y="46863"/>
                </a:cubicBezTo>
                <a:cubicBezTo>
                  <a:pt x="55228" y="49154"/>
                  <a:pt x="60647" y="56595"/>
                  <a:pt x="68826" y="58427"/>
                </a:cubicBezTo>
                <a:cubicBezTo>
                  <a:pt x="70056" y="58682"/>
                  <a:pt x="71404" y="58792"/>
                  <a:pt x="72861" y="58792"/>
                </a:cubicBezTo>
                <a:cubicBezTo>
                  <a:pt x="78563" y="58792"/>
                  <a:pt x="85931" y="57110"/>
                  <a:pt x="94412" y="55846"/>
                </a:cubicBezTo>
                <a:cubicBezTo>
                  <a:pt x="101607" y="54852"/>
                  <a:pt x="106713" y="53992"/>
                  <a:pt x="108211" y="45847"/>
                </a:cubicBezTo>
                <a:cubicBezTo>
                  <a:pt x="109160" y="40562"/>
                  <a:pt x="108166" y="33802"/>
                  <a:pt x="105898" y="28584"/>
                </a:cubicBezTo>
                <a:cubicBezTo>
                  <a:pt x="101753" y="18372"/>
                  <a:pt x="91283" y="16484"/>
                  <a:pt x="80513" y="13121"/>
                </a:cubicBezTo>
                <a:cubicBezTo>
                  <a:pt x="71977" y="10339"/>
                  <a:pt x="71675" y="8998"/>
                  <a:pt x="64748" y="1344"/>
                </a:cubicBezTo>
                <a:cubicBezTo>
                  <a:pt x="63366" y="383"/>
                  <a:pt x="61994" y="0"/>
                  <a:pt x="60518" y="0"/>
                </a:cubicBezTo>
                <a:close/>
              </a:path>
            </a:pathLst>
          </a:custGeom>
          <a:solidFill>
            <a:srgbClr val="A4BDDA">
              <a:alpha val="1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6"/>
          <p:cNvSpPr txBox="1">
            <a:spLocks noGrp="1"/>
          </p:cNvSpPr>
          <p:nvPr>
            <p:ph type="title" hasCustomPrompt="1"/>
          </p:nvPr>
        </p:nvSpPr>
        <p:spPr>
          <a:xfrm>
            <a:off x="4489701" y="951225"/>
            <a:ext cx="4114800" cy="58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41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50" name="Google Shape;250;p16"/>
          <p:cNvSpPr txBox="1">
            <a:spLocks noGrp="1"/>
          </p:cNvSpPr>
          <p:nvPr>
            <p:ph type="subTitle" idx="1"/>
          </p:nvPr>
        </p:nvSpPr>
        <p:spPr>
          <a:xfrm>
            <a:off x="4489701" y="1455993"/>
            <a:ext cx="4114800" cy="39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242424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242424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242424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242424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242424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242424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242424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242424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242424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endParaRPr/>
          </a:p>
        </p:txBody>
      </p:sp>
      <p:sp>
        <p:nvSpPr>
          <p:cNvPr id="251" name="Google Shape;251;p16"/>
          <p:cNvSpPr txBox="1">
            <a:spLocks noGrp="1"/>
          </p:cNvSpPr>
          <p:nvPr>
            <p:ph type="title" idx="2" hasCustomPrompt="1"/>
          </p:nvPr>
        </p:nvSpPr>
        <p:spPr>
          <a:xfrm>
            <a:off x="4489701" y="3294525"/>
            <a:ext cx="4114800" cy="58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41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52" name="Google Shape;252;p16"/>
          <p:cNvSpPr txBox="1">
            <a:spLocks noGrp="1"/>
          </p:cNvSpPr>
          <p:nvPr>
            <p:ph type="subTitle" idx="3"/>
          </p:nvPr>
        </p:nvSpPr>
        <p:spPr>
          <a:xfrm>
            <a:off x="4489701" y="3795379"/>
            <a:ext cx="4114800" cy="39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242424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242424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242424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242424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242424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242424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242424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242424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242424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endParaRPr/>
          </a:p>
        </p:txBody>
      </p:sp>
      <p:sp>
        <p:nvSpPr>
          <p:cNvPr id="253" name="Google Shape;253;p16"/>
          <p:cNvSpPr txBox="1">
            <a:spLocks noGrp="1"/>
          </p:cNvSpPr>
          <p:nvPr>
            <p:ph type="title" idx="4" hasCustomPrompt="1"/>
          </p:nvPr>
        </p:nvSpPr>
        <p:spPr>
          <a:xfrm>
            <a:off x="4489701" y="2122563"/>
            <a:ext cx="4114800" cy="58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41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54" name="Google Shape;254;p16"/>
          <p:cNvSpPr txBox="1">
            <a:spLocks noGrp="1"/>
          </p:cNvSpPr>
          <p:nvPr>
            <p:ph type="subTitle" idx="5"/>
          </p:nvPr>
        </p:nvSpPr>
        <p:spPr>
          <a:xfrm>
            <a:off x="4489701" y="2623417"/>
            <a:ext cx="4114800" cy="39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242424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242424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242424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242424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242424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242424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242424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242424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242424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endParaRPr/>
          </a:p>
        </p:txBody>
      </p:sp>
      <p:sp>
        <p:nvSpPr>
          <p:cNvPr id="255" name="Google Shape;255;p16"/>
          <p:cNvSpPr/>
          <p:nvPr/>
        </p:nvSpPr>
        <p:spPr>
          <a:xfrm>
            <a:off x="1200225" y="235138"/>
            <a:ext cx="119275" cy="187650"/>
          </a:xfrm>
          <a:custGeom>
            <a:avLst/>
            <a:gdLst/>
            <a:ahLst/>
            <a:cxnLst/>
            <a:rect l="l" t="t" r="r" b="b"/>
            <a:pathLst>
              <a:path w="4771" h="7506" extrusionOk="0">
                <a:moveTo>
                  <a:pt x="2402" y="0"/>
                </a:moveTo>
                <a:lnTo>
                  <a:pt x="2035" y="1201"/>
                </a:lnTo>
                <a:cubicBezTo>
                  <a:pt x="1702" y="2302"/>
                  <a:pt x="968" y="3202"/>
                  <a:pt x="0" y="3736"/>
                </a:cubicBezTo>
                <a:cubicBezTo>
                  <a:pt x="968" y="4303"/>
                  <a:pt x="1702" y="5204"/>
                  <a:pt x="2035" y="6305"/>
                </a:cubicBezTo>
                <a:lnTo>
                  <a:pt x="2402" y="7505"/>
                </a:lnTo>
                <a:lnTo>
                  <a:pt x="2736" y="6305"/>
                </a:lnTo>
                <a:cubicBezTo>
                  <a:pt x="3069" y="5204"/>
                  <a:pt x="3803" y="4303"/>
                  <a:pt x="4771" y="3736"/>
                </a:cubicBezTo>
                <a:cubicBezTo>
                  <a:pt x="3803" y="3202"/>
                  <a:pt x="3069" y="2302"/>
                  <a:pt x="2736" y="1201"/>
                </a:cubicBezTo>
                <a:lnTo>
                  <a:pt x="2402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16"/>
          <p:cNvSpPr/>
          <p:nvPr/>
        </p:nvSpPr>
        <p:spPr>
          <a:xfrm>
            <a:off x="2842100" y="4773750"/>
            <a:ext cx="120100" cy="186825"/>
          </a:xfrm>
          <a:custGeom>
            <a:avLst/>
            <a:gdLst/>
            <a:ahLst/>
            <a:cxnLst/>
            <a:rect l="l" t="t" r="r" b="b"/>
            <a:pathLst>
              <a:path w="4804" h="7473" extrusionOk="0">
                <a:moveTo>
                  <a:pt x="2402" y="0"/>
                </a:moveTo>
                <a:lnTo>
                  <a:pt x="2035" y="1201"/>
                </a:lnTo>
                <a:cubicBezTo>
                  <a:pt x="1735" y="2269"/>
                  <a:pt x="1001" y="3203"/>
                  <a:pt x="0" y="3736"/>
                </a:cubicBezTo>
                <a:cubicBezTo>
                  <a:pt x="1001" y="4270"/>
                  <a:pt x="1735" y="5204"/>
                  <a:pt x="2035" y="6271"/>
                </a:cubicBezTo>
                <a:lnTo>
                  <a:pt x="2402" y="7472"/>
                </a:lnTo>
                <a:lnTo>
                  <a:pt x="2769" y="6271"/>
                </a:lnTo>
                <a:cubicBezTo>
                  <a:pt x="3069" y="5204"/>
                  <a:pt x="3803" y="4270"/>
                  <a:pt x="4804" y="3736"/>
                </a:cubicBezTo>
                <a:cubicBezTo>
                  <a:pt x="3803" y="3203"/>
                  <a:pt x="3069" y="2269"/>
                  <a:pt x="2769" y="1201"/>
                </a:cubicBezTo>
                <a:lnTo>
                  <a:pt x="2402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p16"/>
          <p:cNvSpPr/>
          <p:nvPr/>
        </p:nvSpPr>
        <p:spPr>
          <a:xfrm>
            <a:off x="682650" y="197613"/>
            <a:ext cx="167625" cy="262700"/>
          </a:xfrm>
          <a:custGeom>
            <a:avLst/>
            <a:gdLst/>
            <a:ahLst/>
            <a:cxnLst/>
            <a:rect l="l" t="t" r="r" b="b"/>
            <a:pathLst>
              <a:path w="6705" h="10508" extrusionOk="0">
                <a:moveTo>
                  <a:pt x="3369" y="0"/>
                </a:moveTo>
                <a:lnTo>
                  <a:pt x="2869" y="1701"/>
                </a:lnTo>
                <a:cubicBezTo>
                  <a:pt x="2435" y="3236"/>
                  <a:pt x="1401" y="4503"/>
                  <a:pt x="0" y="5271"/>
                </a:cubicBezTo>
                <a:cubicBezTo>
                  <a:pt x="1401" y="6038"/>
                  <a:pt x="2435" y="7306"/>
                  <a:pt x="2869" y="8840"/>
                </a:cubicBezTo>
                <a:lnTo>
                  <a:pt x="3369" y="10508"/>
                </a:lnTo>
                <a:lnTo>
                  <a:pt x="3836" y="8840"/>
                </a:lnTo>
                <a:cubicBezTo>
                  <a:pt x="4303" y="7306"/>
                  <a:pt x="5337" y="6038"/>
                  <a:pt x="6705" y="5271"/>
                </a:cubicBezTo>
                <a:cubicBezTo>
                  <a:pt x="5337" y="4503"/>
                  <a:pt x="4303" y="3236"/>
                  <a:pt x="3836" y="1701"/>
                </a:cubicBezTo>
                <a:lnTo>
                  <a:pt x="3369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Google Shape;258;p16"/>
          <p:cNvSpPr/>
          <p:nvPr/>
        </p:nvSpPr>
        <p:spPr>
          <a:xfrm>
            <a:off x="2115050" y="4631050"/>
            <a:ext cx="167650" cy="261875"/>
          </a:xfrm>
          <a:custGeom>
            <a:avLst/>
            <a:gdLst/>
            <a:ahLst/>
            <a:cxnLst/>
            <a:rect l="l" t="t" r="r" b="b"/>
            <a:pathLst>
              <a:path w="6706" h="10475" extrusionOk="0">
                <a:moveTo>
                  <a:pt x="3337" y="0"/>
                </a:moveTo>
                <a:lnTo>
                  <a:pt x="2836" y="1668"/>
                </a:lnTo>
                <a:cubicBezTo>
                  <a:pt x="2403" y="3203"/>
                  <a:pt x="1369" y="4470"/>
                  <a:pt x="1" y="5237"/>
                </a:cubicBezTo>
                <a:cubicBezTo>
                  <a:pt x="1369" y="6005"/>
                  <a:pt x="2403" y="7272"/>
                  <a:pt x="2836" y="8807"/>
                </a:cubicBezTo>
                <a:lnTo>
                  <a:pt x="3337" y="10475"/>
                </a:lnTo>
                <a:lnTo>
                  <a:pt x="3837" y="8807"/>
                </a:lnTo>
                <a:cubicBezTo>
                  <a:pt x="4271" y="7272"/>
                  <a:pt x="5305" y="6005"/>
                  <a:pt x="6706" y="5237"/>
                </a:cubicBezTo>
                <a:cubicBezTo>
                  <a:pt x="5305" y="4470"/>
                  <a:pt x="4271" y="3203"/>
                  <a:pt x="3837" y="1668"/>
                </a:cubicBezTo>
                <a:lnTo>
                  <a:pt x="3337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16"/>
          <p:cNvSpPr/>
          <p:nvPr/>
        </p:nvSpPr>
        <p:spPr>
          <a:xfrm>
            <a:off x="316350" y="450725"/>
            <a:ext cx="88400" cy="136775"/>
          </a:xfrm>
          <a:custGeom>
            <a:avLst/>
            <a:gdLst/>
            <a:ahLst/>
            <a:cxnLst/>
            <a:rect l="l" t="t" r="r" b="b"/>
            <a:pathLst>
              <a:path w="3536" h="5471" extrusionOk="0">
                <a:moveTo>
                  <a:pt x="2068" y="0"/>
                </a:moveTo>
                <a:lnTo>
                  <a:pt x="1701" y="834"/>
                </a:lnTo>
                <a:cubicBezTo>
                  <a:pt x="1401" y="1601"/>
                  <a:pt x="767" y="2235"/>
                  <a:pt x="0" y="2535"/>
                </a:cubicBezTo>
                <a:cubicBezTo>
                  <a:pt x="701" y="3002"/>
                  <a:pt x="1168" y="3736"/>
                  <a:pt x="1301" y="4570"/>
                </a:cubicBezTo>
                <a:lnTo>
                  <a:pt x="1468" y="5471"/>
                </a:lnTo>
                <a:lnTo>
                  <a:pt x="1801" y="4637"/>
                </a:lnTo>
                <a:cubicBezTo>
                  <a:pt x="2135" y="3869"/>
                  <a:pt x="2735" y="3236"/>
                  <a:pt x="3536" y="2935"/>
                </a:cubicBezTo>
                <a:cubicBezTo>
                  <a:pt x="2835" y="2468"/>
                  <a:pt x="2368" y="1735"/>
                  <a:pt x="2235" y="901"/>
                </a:cubicBezTo>
                <a:lnTo>
                  <a:pt x="2068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16"/>
          <p:cNvSpPr/>
          <p:nvPr/>
        </p:nvSpPr>
        <p:spPr>
          <a:xfrm>
            <a:off x="2410275" y="4384413"/>
            <a:ext cx="88425" cy="137600"/>
          </a:xfrm>
          <a:custGeom>
            <a:avLst/>
            <a:gdLst/>
            <a:ahLst/>
            <a:cxnLst/>
            <a:rect l="l" t="t" r="r" b="b"/>
            <a:pathLst>
              <a:path w="3537" h="5504" extrusionOk="0">
                <a:moveTo>
                  <a:pt x="1935" y="0"/>
                </a:moveTo>
                <a:lnTo>
                  <a:pt x="1635" y="867"/>
                </a:lnTo>
                <a:cubicBezTo>
                  <a:pt x="1335" y="1668"/>
                  <a:pt x="767" y="2302"/>
                  <a:pt x="0" y="2669"/>
                </a:cubicBezTo>
                <a:cubicBezTo>
                  <a:pt x="734" y="3102"/>
                  <a:pt x="1234" y="3803"/>
                  <a:pt x="1435" y="4603"/>
                </a:cubicBezTo>
                <a:lnTo>
                  <a:pt x="1635" y="5504"/>
                </a:lnTo>
                <a:lnTo>
                  <a:pt x="1935" y="4637"/>
                </a:lnTo>
                <a:cubicBezTo>
                  <a:pt x="2202" y="3870"/>
                  <a:pt x="2802" y="3202"/>
                  <a:pt x="3536" y="2869"/>
                </a:cubicBezTo>
                <a:cubicBezTo>
                  <a:pt x="2836" y="2402"/>
                  <a:pt x="2335" y="1701"/>
                  <a:pt x="2135" y="901"/>
                </a:cubicBezTo>
                <a:lnTo>
                  <a:pt x="1935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" name="Google Shape;261;p16"/>
          <p:cNvSpPr/>
          <p:nvPr/>
        </p:nvSpPr>
        <p:spPr>
          <a:xfrm>
            <a:off x="1542063" y="422788"/>
            <a:ext cx="122625" cy="192650"/>
          </a:xfrm>
          <a:custGeom>
            <a:avLst/>
            <a:gdLst/>
            <a:ahLst/>
            <a:cxnLst/>
            <a:rect l="l" t="t" r="r" b="b"/>
            <a:pathLst>
              <a:path w="4905" h="7706" extrusionOk="0">
                <a:moveTo>
                  <a:pt x="2870" y="0"/>
                </a:moveTo>
                <a:lnTo>
                  <a:pt x="2403" y="1201"/>
                </a:lnTo>
                <a:cubicBezTo>
                  <a:pt x="1936" y="2269"/>
                  <a:pt x="1068" y="3136"/>
                  <a:pt x="1" y="3569"/>
                </a:cubicBezTo>
                <a:cubicBezTo>
                  <a:pt x="968" y="4237"/>
                  <a:pt x="1602" y="5271"/>
                  <a:pt x="1802" y="6405"/>
                </a:cubicBezTo>
                <a:lnTo>
                  <a:pt x="2036" y="7706"/>
                </a:lnTo>
                <a:lnTo>
                  <a:pt x="2536" y="6505"/>
                </a:lnTo>
                <a:cubicBezTo>
                  <a:pt x="2970" y="5437"/>
                  <a:pt x="3837" y="4570"/>
                  <a:pt x="4904" y="4137"/>
                </a:cubicBezTo>
                <a:cubicBezTo>
                  <a:pt x="3970" y="3469"/>
                  <a:pt x="3303" y="2435"/>
                  <a:pt x="3103" y="1268"/>
                </a:cubicBezTo>
                <a:lnTo>
                  <a:pt x="2870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2" name="Google Shape;262;p16"/>
          <p:cNvSpPr/>
          <p:nvPr/>
        </p:nvSpPr>
        <p:spPr>
          <a:xfrm>
            <a:off x="1542075" y="4631050"/>
            <a:ext cx="122600" cy="191825"/>
          </a:xfrm>
          <a:custGeom>
            <a:avLst/>
            <a:gdLst/>
            <a:ahLst/>
            <a:cxnLst/>
            <a:rect l="l" t="t" r="r" b="b"/>
            <a:pathLst>
              <a:path w="4904" h="7673" extrusionOk="0">
                <a:moveTo>
                  <a:pt x="2869" y="1"/>
                </a:moveTo>
                <a:lnTo>
                  <a:pt x="2369" y="1202"/>
                </a:lnTo>
                <a:cubicBezTo>
                  <a:pt x="1935" y="2269"/>
                  <a:pt x="1068" y="3136"/>
                  <a:pt x="0" y="3570"/>
                </a:cubicBezTo>
                <a:cubicBezTo>
                  <a:pt x="968" y="4237"/>
                  <a:pt x="1601" y="5271"/>
                  <a:pt x="1802" y="6405"/>
                </a:cubicBezTo>
                <a:lnTo>
                  <a:pt x="2035" y="7673"/>
                </a:lnTo>
                <a:lnTo>
                  <a:pt x="2535" y="6505"/>
                </a:lnTo>
                <a:cubicBezTo>
                  <a:pt x="2969" y="5405"/>
                  <a:pt x="3836" y="4537"/>
                  <a:pt x="4904" y="4104"/>
                </a:cubicBezTo>
                <a:cubicBezTo>
                  <a:pt x="3970" y="3437"/>
                  <a:pt x="3303" y="2402"/>
                  <a:pt x="3102" y="1268"/>
                </a:cubicBezTo>
                <a:lnTo>
                  <a:pt x="2869" y="1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 1">
  <p:cSld name="CUSTOM_8_1"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7"/>
          <p:cNvSpPr/>
          <p:nvPr/>
        </p:nvSpPr>
        <p:spPr>
          <a:xfrm rot="10800000" flipH="1">
            <a:off x="-1207426" y="905748"/>
            <a:ext cx="9622281" cy="4503552"/>
          </a:xfrm>
          <a:custGeom>
            <a:avLst/>
            <a:gdLst/>
            <a:ahLst/>
            <a:cxnLst/>
            <a:rect l="l" t="t" r="r" b="b"/>
            <a:pathLst>
              <a:path w="117327" h="54913" extrusionOk="0">
                <a:moveTo>
                  <a:pt x="93356" y="0"/>
                </a:moveTo>
                <a:cubicBezTo>
                  <a:pt x="88268" y="0"/>
                  <a:pt x="83308" y="1414"/>
                  <a:pt x="77942" y="1787"/>
                </a:cubicBezTo>
                <a:cubicBezTo>
                  <a:pt x="56780" y="2759"/>
                  <a:pt x="55697" y="6502"/>
                  <a:pt x="51708" y="9508"/>
                </a:cubicBezTo>
                <a:cubicBezTo>
                  <a:pt x="50260" y="10596"/>
                  <a:pt x="48530" y="11140"/>
                  <a:pt x="46794" y="11140"/>
                </a:cubicBezTo>
                <a:cubicBezTo>
                  <a:pt x="45303" y="11140"/>
                  <a:pt x="43806" y="10738"/>
                  <a:pt x="42479" y="9932"/>
                </a:cubicBezTo>
                <a:cubicBezTo>
                  <a:pt x="35972" y="5988"/>
                  <a:pt x="27164" y="1899"/>
                  <a:pt x="20478" y="1899"/>
                </a:cubicBezTo>
                <a:cubicBezTo>
                  <a:pt x="20460" y="1899"/>
                  <a:pt x="20442" y="1899"/>
                  <a:pt x="20423" y="1899"/>
                </a:cubicBezTo>
                <a:cubicBezTo>
                  <a:pt x="7642" y="2111"/>
                  <a:pt x="4346" y="9832"/>
                  <a:pt x="2915" y="21217"/>
                </a:cubicBezTo>
                <a:cubicBezTo>
                  <a:pt x="0" y="47094"/>
                  <a:pt x="18455" y="54913"/>
                  <a:pt x="40084" y="54913"/>
                </a:cubicBezTo>
                <a:cubicBezTo>
                  <a:pt x="41419" y="54913"/>
                  <a:pt x="42766" y="54883"/>
                  <a:pt x="44121" y="54826"/>
                </a:cubicBezTo>
                <a:cubicBezTo>
                  <a:pt x="50523" y="54289"/>
                  <a:pt x="56333" y="51787"/>
                  <a:pt x="62691" y="51351"/>
                </a:cubicBezTo>
                <a:cubicBezTo>
                  <a:pt x="63252" y="51299"/>
                  <a:pt x="63806" y="51275"/>
                  <a:pt x="64353" y="51275"/>
                </a:cubicBezTo>
                <a:cubicBezTo>
                  <a:pt x="69792" y="51275"/>
                  <a:pt x="74570" y="53648"/>
                  <a:pt x="79819" y="54379"/>
                </a:cubicBezTo>
                <a:cubicBezTo>
                  <a:pt x="81641" y="54648"/>
                  <a:pt x="83517" y="54789"/>
                  <a:pt x="85406" y="54789"/>
                </a:cubicBezTo>
                <a:cubicBezTo>
                  <a:pt x="92841" y="54789"/>
                  <a:pt x="100466" y="52611"/>
                  <a:pt x="105696" y="47541"/>
                </a:cubicBezTo>
                <a:cubicBezTo>
                  <a:pt x="113796" y="39697"/>
                  <a:pt x="117327" y="27195"/>
                  <a:pt x="116075" y="16033"/>
                </a:cubicBezTo>
                <a:cubicBezTo>
                  <a:pt x="115662" y="6201"/>
                  <a:pt x="106768" y="3173"/>
                  <a:pt x="98724" y="614"/>
                </a:cubicBezTo>
                <a:cubicBezTo>
                  <a:pt x="96904" y="171"/>
                  <a:pt x="95122" y="0"/>
                  <a:pt x="93356" y="0"/>
                </a:cubicBezTo>
                <a:close/>
              </a:path>
            </a:pathLst>
          </a:custGeom>
          <a:solidFill>
            <a:srgbClr val="A4BDDA">
              <a:alpha val="1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" name="Google Shape;265;p17"/>
          <p:cNvSpPr txBox="1">
            <a:spLocks noGrp="1"/>
          </p:cNvSpPr>
          <p:nvPr>
            <p:ph type="subTitle" idx="1"/>
          </p:nvPr>
        </p:nvSpPr>
        <p:spPr>
          <a:xfrm>
            <a:off x="5735268" y="2007034"/>
            <a:ext cx="1828800" cy="39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66" name="Google Shape;266;p17"/>
          <p:cNvSpPr txBox="1">
            <a:spLocks noGrp="1"/>
          </p:cNvSpPr>
          <p:nvPr>
            <p:ph type="subTitle" idx="2"/>
          </p:nvPr>
        </p:nvSpPr>
        <p:spPr>
          <a:xfrm>
            <a:off x="5735271" y="2425228"/>
            <a:ext cx="1828800" cy="108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267" name="Google Shape;267;p17"/>
          <p:cNvSpPr txBox="1">
            <a:spLocks noGrp="1"/>
          </p:cNvSpPr>
          <p:nvPr>
            <p:ph type="subTitle" idx="3"/>
          </p:nvPr>
        </p:nvSpPr>
        <p:spPr>
          <a:xfrm>
            <a:off x="3556780" y="2616634"/>
            <a:ext cx="1828800" cy="39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68" name="Google Shape;268;p17"/>
          <p:cNvSpPr txBox="1">
            <a:spLocks noGrp="1"/>
          </p:cNvSpPr>
          <p:nvPr>
            <p:ph type="subTitle" idx="4"/>
          </p:nvPr>
        </p:nvSpPr>
        <p:spPr>
          <a:xfrm>
            <a:off x="3556788" y="3034828"/>
            <a:ext cx="1828800" cy="108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269" name="Google Shape;269;p17"/>
          <p:cNvSpPr txBox="1">
            <a:spLocks noGrp="1"/>
          </p:cNvSpPr>
          <p:nvPr>
            <p:ph type="subTitle" idx="5"/>
          </p:nvPr>
        </p:nvSpPr>
        <p:spPr>
          <a:xfrm>
            <a:off x="1378305" y="2007034"/>
            <a:ext cx="1828800" cy="39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70" name="Google Shape;270;p17"/>
          <p:cNvSpPr txBox="1">
            <a:spLocks noGrp="1"/>
          </p:cNvSpPr>
          <p:nvPr>
            <p:ph type="subTitle" idx="6"/>
          </p:nvPr>
        </p:nvSpPr>
        <p:spPr>
          <a:xfrm>
            <a:off x="1378318" y="2425228"/>
            <a:ext cx="1828800" cy="108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271" name="Google Shape;271;p17"/>
          <p:cNvSpPr txBox="1">
            <a:spLocks noGrp="1"/>
          </p:cNvSpPr>
          <p:nvPr>
            <p:ph type="title" hasCustomPrompt="1"/>
          </p:nvPr>
        </p:nvSpPr>
        <p:spPr>
          <a:xfrm>
            <a:off x="1378318" y="1420829"/>
            <a:ext cx="1828800" cy="58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41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72" name="Google Shape;272;p17"/>
          <p:cNvSpPr txBox="1">
            <a:spLocks noGrp="1"/>
          </p:cNvSpPr>
          <p:nvPr>
            <p:ph type="title" idx="7" hasCustomPrompt="1"/>
          </p:nvPr>
        </p:nvSpPr>
        <p:spPr>
          <a:xfrm>
            <a:off x="3556793" y="2030429"/>
            <a:ext cx="1828800" cy="58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41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73" name="Google Shape;273;p17"/>
          <p:cNvSpPr txBox="1">
            <a:spLocks noGrp="1"/>
          </p:cNvSpPr>
          <p:nvPr>
            <p:ph type="title" idx="8" hasCustomPrompt="1"/>
          </p:nvPr>
        </p:nvSpPr>
        <p:spPr>
          <a:xfrm>
            <a:off x="5735268" y="1420829"/>
            <a:ext cx="1828800" cy="58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41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 b="1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74" name="Google Shape;274;p17"/>
          <p:cNvSpPr/>
          <p:nvPr/>
        </p:nvSpPr>
        <p:spPr>
          <a:xfrm>
            <a:off x="978375" y="326338"/>
            <a:ext cx="119275" cy="187650"/>
          </a:xfrm>
          <a:custGeom>
            <a:avLst/>
            <a:gdLst/>
            <a:ahLst/>
            <a:cxnLst/>
            <a:rect l="l" t="t" r="r" b="b"/>
            <a:pathLst>
              <a:path w="4771" h="7506" extrusionOk="0">
                <a:moveTo>
                  <a:pt x="2402" y="0"/>
                </a:moveTo>
                <a:lnTo>
                  <a:pt x="2035" y="1201"/>
                </a:lnTo>
                <a:cubicBezTo>
                  <a:pt x="1702" y="2302"/>
                  <a:pt x="968" y="3202"/>
                  <a:pt x="0" y="3736"/>
                </a:cubicBezTo>
                <a:cubicBezTo>
                  <a:pt x="968" y="4303"/>
                  <a:pt x="1702" y="5204"/>
                  <a:pt x="2035" y="6305"/>
                </a:cubicBezTo>
                <a:lnTo>
                  <a:pt x="2402" y="7505"/>
                </a:lnTo>
                <a:lnTo>
                  <a:pt x="2736" y="6305"/>
                </a:lnTo>
                <a:cubicBezTo>
                  <a:pt x="3069" y="5204"/>
                  <a:pt x="3803" y="4303"/>
                  <a:pt x="4771" y="3736"/>
                </a:cubicBezTo>
                <a:cubicBezTo>
                  <a:pt x="3803" y="3202"/>
                  <a:pt x="3069" y="2302"/>
                  <a:pt x="2736" y="1201"/>
                </a:cubicBezTo>
                <a:lnTo>
                  <a:pt x="2402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" name="Google Shape;275;p17"/>
          <p:cNvSpPr/>
          <p:nvPr/>
        </p:nvSpPr>
        <p:spPr>
          <a:xfrm>
            <a:off x="726300" y="703238"/>
            <a:ext cx="167625" cy="262700"/>
          </a:xfrm>
          <a:custGeom>
            <a:avLst/>
            <a:gdLst/>
            <a:ahLst/>
            <a:cxnLst/>
            <a:rect l="l" t="t" r="r" b="b"/>
            <a:pathLst>
              <a:path w="6705" h="10508" extrusionOk="0">
                <a:moveTo>
                  <a:pt x="3369" y="0"/>
                </a:moveTo>
                <a:lnTo>
                  <a:pt x="2869" y="1701"/>
                </a:lnTo>
                <a:cubicBezTo>
                  <a:pt x="2435" y="3236"/>
                  <a:pt x="1401" y="4503"/>
                  <a:pt x="0" y="5271"/>
                </a:cubicBezTo>
                <a:cubicBezTo>
                  <a:pt x="1401" y="6038"/>
                  <a:pt x="2435" y="7306"/>
                  <a:pt x="2869" y="8840"/>
                </a:cubicBezTo>
                <a:lnTo>
                  <a:pt x="3369" y="10508"/>
                </a:lnTo>
                <a:lnTo>
                  <a:pt x="3836" y="8840"/>
                </a:lnTo>
                <a:cubicBezTo>
                  <a:pt x="4303" y="7306"/>
                  <a:pt x="5337" y="6038"/>
                  <a:pt x="6705" y="5271"/>
                </a:cubicBezTo>
                <a:cubicBezTo>
                  <a:pt x="5337" y="4503"/>
                  <a:pt x="4303" y="3236"/>
                  <a:pt x="3836" y="1701"/>
                </a:cubicBezTo>
                <a:lnTo>
                  <a:pt x="3369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" name="Google Shape;276;p17"/>
          <p:cNvSpPr/>
          <p:nvPr/>
        </p:nvSpPr>
        <p:spPr>
          <a:xfrm>
            <a:off x="316350" y="450725"/>
            <a:ext cx="88400" cy="136775"/>
          </a:xfrm>
          <a:custGeom>
            <a:avLst/>
            <a:gdLst/>
            <a:ahLst/>
            <a:cxnLst/>
            <a:rect l="l" t="t" r="r" b="b"/>
            <a:pathLst>
              <a:path w="3536" h="5471" extrusionOk="0">
                <a:moveTo>
                  <a:pt x="2068" y="0"/>
                </a:moveTo>
                <a:lnTo>
                  <a:pt x="1701" y="834"/>
                </a:lnTo>
                <a:cubicBezTo>
                  <a:pt x="1401" y="1601"/>
                  <a:pt x="767" y="2235"/>
                  <a:pt x="0" y="2535"/>
                </a:cubicBezTo>
                <a:cubicBezTo>
                  <a:pt x="701" y="3002"/>
                  <a:pt x="1168" y="3736"/>
                  <a:pt x="1301" y="4570"/>
                </a:cubicBezTo>
                <a:lnTo>
                  <a:pt x="1468" y="5471"/>
                </a:lnTo>
                <a:lnTo>
                  <a:pt x="1801" y="4637"/>
                </a:lnTo>
                <a:cubicBezTo>
                  <a:pt x="2135" y="3869"/>
                  <a:pt x="2735" y="3236"/>
                  <a:pt x="3536" y="2935"/>
                </a:cubicBezTo>
                <a:cubicBezTo>
                  <a:pt x="2835" y="2468"/>
                  <a:pt x="2368" y="1735"/>
                  <a:pt x="2235" y="901"/>
                </a:cubicBezTo>
                <a:lnTo>
                  <a:pt x="2068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p17"/>
          <p:cNvSpPr/>
          <p:nvPr/>
        </p:nvSpPr>
        <p:spPr>
          <a:xfrm>
            <a:off x="1407013" y="513988"/>
            <a:ext cx="122625" cy="192650"/>
          </a:xfrm>
          <a:custGeom>
            <a:avLst/>
            <a:gdLst/>
            <a:ahLst/>
            <a:cxnLst/>
            <a:rect l="l" t="t" r="r" b="b"/>
            <a:pathLst>
              <a:path w="4905" h="7706" extrusionOk="0">
                <a:moveTo>
                  <a:pt x="2870" y="0"/>
                </a:moveTo>
                <a:lnTo>
                  <a:pt x="2403" y="1201"/>
                </a:lnTo>
                <a:cubicBezTo>
                  <a:pt x="1936" y="2269"/>
                  <a:pt x="1068" y="3136"/>
                  <a:pt x="1" y="3569"/>
                </a:cubicBezTo>
                <a:cubicBezTo>
                  <a:pt x="968" y="4237"/>
                  <a:pt x="1602" y="5271"/>
                  <a:pt x="1802" y="6405"/>
                </a:cubicBezTo>
                <a:lnTo>
                  <a:pt x="2036" y="7706"/>
                </a:lnTo>
                <a:lnTo>
                  <a:pt x="2536" y="6505"/>
                </a:lnTo>
                <a:cubicBezTo>
                  <a:pt x="2970" y="5437"/>
                  <a:pt x="3837" y="4570"/>
                  <a:pt x="4904" y="4137"/>
                </a:cubicBezTo>
                <a:cubicBezTo>
                  <a:pt x="3970" y="3469"/>
                  <a:pt x="3303" y="2435"/>
                  <a:pt x="3103" y="1268"/>
                </a:cubicBezTo>
                <a:lnTo>
                  <a:pt x="2870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" name="Google Shape;278;p17"/>
          <p:cNvSpPr/>
          <p:nvPr/>
        </p:nvSpPr>
        <p:spPr>
          <a:xfrm>
            <a:off x="439400" y="138688"/>
            <a:ext cx="119275" cy="187650"/>
          </a:xfrm>
          <a:custGeom>
            <a:avLst/>
            <a:gdLst/>
            <a:ahLst/>
            <a:cxnLst/>
            <a:rect l="l" t="t" r="r" b="b"/>
            <a:pathLst>
              <a:path w="4771" h="7506" extrusionOk="0">
                <a:moveTo>
                  <a:pt x="2402" y="0"/>
                </a:moveTo>
                <a:lnTo>
                  <a:pt x="2035" y="1201"/>
                </a:lnTo>
                <a:cubicBezTo>
                  <a:pt x="1702" y="2302"/>
                  <a:pt x="968" y="3202"/>
                  <a:pt x="0" y="3736"/>
                </a:cubicBezTo>
                <a:cubicBezTo>
                  <a:pt x="968" y="4303"/>
                  <a:pt x="1702" y="5204"/>
                  <a:pt x="2035" y="6305"/>
                </a:cubicBezTo>
                <a:lnTo>
                  <a:pt x="2402" y="7505"/>
                </a:lnTo>
                <a:lnTo>
                  <a:pt x="2736" y="6305"/>
                </a:lnTo>
                <a:cubicBezTo>
                  <a:pt x="3069" y="5204"/>
                  <a:pt x="3803" y="4303"/>
                  <a:pt x="4771" y="3736"/>
                </a:cubicBezTo>
                <a:cubicBezTo>
                  <a:pt x="3803" y="3202"/>
                  <a:pt x="3069" y="2302"/>
                  <a:pt x="2736" y="1201"/>
                </a:cubicBezTo>
                <a:lnTo>
                  <a:pt x="2402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79" name="Google Shape;279;p17"/>
          <p:cNvGrpSpPr/>
          <p:nvPr/>
        </p:nvGrpSpPr>
        <p:grpSpPr>
          <a:xfrm flipH="1">
            <a:off x="6898225" y="0"/>
            <a:ext cx="2245775" cy="1024075"/>
            <a:chOff x="-76200" y="0"/>
            <a:chExt cx="2245775" cy="1024075"/>
          </a:xfrm>
        </p:grpSpPr>
        <p:sp>
          <p:nvSpPr>
            <p:cNvPr id="280" name="Google Shape;280;p17"/>
            <p:cNvSpPr/>
            <p:nvPr/>
          </p:nvSpPr>
          <p:spPr>
            <a:xfrm>
              <a:off x="-76200" y="697150"/>
              <a:ext cx="301900" cy="296900"/>
            </a:xfrm>
            <a:custGeom>
              <a:avLst/>
              <a:gdLst/>
              <a:ahLst/>
              <a:cxnLst/>
              <a:rect l="l" t="t" r="r" b="b"/>
              <a:pathLst>
                <a:path w="12076" h="11876" extrusionOk="0">
                  <a:moveTo>
                    <a:pt x="12075" y="1"/>
                  </a:moveTo>
                  <a:lnTo>
                    <a:pt x="12075" y="1"/>
                  </a:lnTo>
                  <a:cubicBezTo>
                    <a:pt x="8106" y="935"/>
                    <a:pt x="4103" y="1635"/>
                    <a:pt x="0" y="2135"/>
                  </a:cubicBezTo>
                  <a:cubicBezTo>
                    <a:pt x="2468" y="5471"/>
                    <a:pt x="5137" y="8707"/>
                    <a:pt x="7972" y="11876"/>
                  </a:cubicBezTo>
                  <a:cubicBezTo>
                    <a:pt x="9540" y="7940"/>
                    <a:pt x="10908" y="3970"/>
                    <a:pt x="120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17"/>
            <p:cNvSpPr/>
            <p:nvPr/>
          </p:nvSpPr>
          <p:spPr>
            <a:xfrm>
              <a:off x="225675" y="613750"/>
              <a:ext cx="291900" cy="306100"/>
            </a:xfrm>
            <a:custGeom>
              <a:avLst/>
              <a:gdLst/>
              <a:ahLst/>
              <a:cxnLst/>
              <a:rect l="l" t="t" r="r" b="b"/>
              <a:pathLst>
                <a:path w="11676" h="12244" extrusionOk="0">
                  <a:moveTo>
                    <a:pt x="11675" y="1"/>
                  </a:moveTo>
                  <a:lnTo>
                    <a:pt x="11675" y="1"/>
                  </a:lnTo>
                  <a:cubicBezTo>
                    <a:pt x="7873" y="1302"/>
                    <a:pt x="3970" y="2436"/>
                    <a:pt x="0" y="3337"/>
                  </a:cubicBezTo>
                  <a:cubicBezTo>
                    <a:pt x="2802" y="6405"/>
                    <a:pt x="5771" y="9374"/>
                    <a:pt x="8873" y="12243"/>
                  </a:cubicBezTo>
                  <a:cubicBezTo>
                    <a:pt x="10007" y="8140"/>
                    <a:pt x="10941" y="4070"/>
                    <a:pt x="116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17"/>
            <p:cNvSpPr/>
            <p:nvPr/>
          </p:nvSpPr>
          <p:spPr>
            <a:xfrm>
              <a:off x="517550" y="501175"/>
              <a:ext cx="280225" cy="311075"/>
            </a:xfrm>
            <a:custGeom>
              <a:avLst/>
              <a:gdLst/>
              <a:ahLst/>
              <a:cxnLst/>
              <a:rect l="l" t="t" r="r" b="b"/>
              <a:pathLst>
                <a:path w="11209" h="12443" extrusionOk="0">
                  <a:moveTo>
                    <a:pt x="11208" y="1"/>
                  </a:moveTo>
                  <a:cubicBezTo>
                    <a:pt x="7572" y="1669"/>
                    <a:pt x="3836" y="3203"/>
                    <a:pt x="0" y="4504"/>
                  </a:cubicBezTo>
                  <a:cubicBezTo>
                    <a:pt x="3103" y="7273"/>
                    <a:pt x="6338" y="9908"/>
                    <a:pt x="9741" y="12443"/>
                  </a:cubicBezTo>
                  <a:cubicBezTo>
                    <a:pt x="10408" y="8273"/>
                    <a:pt x="10908" y="4104"/>
                    <a:pt x="1120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17"/>
            <p:cNvSpPr/>
            <p:nvPr/>
          </p:nvSpPr>
          <p:spPr>
            <a:xfrm>
              <a:off x="797750" y="360250"/>
              <a:ext cx="268550" cy="312750"/>
            </a:xfrm>
            <a:custGeom>
              <a:avLst/>
              <a:gdLst/>
              <a:ahLst/>
              <a:cxnLst/>
              <a:rect l="l" t="t" r="r" b="b"/>
              <a:pathLst>
                <a:path w="10742" h="12510" extrusionOk="0">
                  <a:moveTo>
                    <a:pt x="10608" y="0"/>
                  </a:moveTo>
                  <a:lnTo>
                    <a:pt x="10608" y="0"/>
                  </a:lnTo>
                  <a:cubicBezTo>
                    <a:pt x="7172" y="2035"/>
                    <a:pt x="3636" y="3936"/>
                    <a:pt x="0" y="5638"/>
                  </a:cubicBezTo>
                  <a:cubicBezTo>
                    <a:pt x="3336" y="8039"/>
                    <a:pt x="6839" y="10341"/>
                    <a:pt x="10474" y="12509"/>
                  </a:cubicBezTo>
                  <a:cubicBezTo>
                    <a:pt x="10708" y="8306"/>
                    <a:pt x="10741" y="4103"/>
                    <a:pt x="106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17"/>
            <p:cNvSpPr/>
            <p:nvPr/>
          </p:nvSpPr>
          <p:spPr>
            <a:xfrm>
              <a:off x="1062925" y="192625"/>
              <a:ext cx="277725" cy="311925"/>
            </a:xfrm>
            <a:custGeom>
              <a:avLst/>
              <a:gdLst/>
              <a:ahLst/>
              <a:cxnLst/>
              <a:rect l="l" t="t" r="r" b="b"/>
              <a:pathLst>
                <a:path w="11109" h="12477" extrusionOk="0">
                  <a:moveTo>
                    <a:pt x="9975" y="1"/>
                  </a:moveTo>
                  <a:cubicBezTo>
                    <a:pt x="6772" y="2402"/>
                    <a:pt x="3437" y="4637"/>
                    <a:pt x="1" y="6705"/>
                  </a:cubicBezTo>
                  <a:cubicBezTo>
                    <a:pt x="3603" y="8773"/>
                    <a:pt x="7306" y="10675"/>
                    <a:pt x="11109" y="12476"/>
                  </a:cubicBezTo>
                  <a:cubicBezTo>
                    <a:pt x="10942" y="8240"/>
                    <a:pt x="10542" y="4103"/>
                    <a:pt x="99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17"/>
            <p:cNvSpPr/>
            <p:nvPr/>
          </p:nvSpPr>
          <p:spPr>
            <a:xfrm>
              <a:off x="1312275" y="0"/>
              <a:ext cx="291900" cy="306900"/>
            </a:xfrm>
            <a:custGeom>
              <a:avLst/>
              <a:gdLst/>
              <a:ahLst/>
              <a:cxnLst/>
              <a:rect l="l" t="t" r="r" b="b"/>
              <a:pathLst>
                <a:path w="11676" h="12276" extrusionOk="0">
                  <a:moveTo>
                    <a:pt x="9241" y="0"/>
                  </a:moveTo>
                  <a:cubicBezTo>
                    <a:pt x="6305" y="2735"/>
                    <a:pt x="3203" y="5304"/>
                    <a:pt x="1" y="7706"/>
                  </a:cubicBezTo>
                  <a:cubicBezTo>
                    <a:pt x="3770" y="9373"/>
                    <a:pt x="7673" y="10908"/>
                    <a:pt x="11676" y="12275"/>
                  </a:cubicBezTo>
                  <a:cubicBezTo>
                    <a:pt x="11042" y="8106"/>
                    <a:pt x="10208" y="4003"/>
                    <a:pt x="924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17"/>
            <p:cNvSpPr/>
            <p:nvPr/>
          </p:nvSpPr>
          <p:spPr>
            <a:xfrm>
              <a:off x="-76200" y="659625"/>
              <a:ext cx="398625" cy="364450"/>
            </a:xfrm>
            <a:custGeom>
              <a:avLst/>
              <a:gdLst/>
              <a:ahLst/>
              <a:cxnLst/>
              <a:rect l="l" t="t" r="r" b="b"/>
              <a:pathLst>
                <a:path w="15945" h="14578" extrusionOk="0">
                  <a:moveTo>
                    <a:pt x="15945" y="1"/>
                  </a:moveTo>
                  <a:lnTo>
                    <a:pt x="15945" y="1"/>
                  </a:lnTo>
                  <a:cubicBezTo>
                    <a:pt x="11651" y="381"/>
                    <a:pt x="7336" y="562"/>
                    <a:pt x="2980" y="562"/>
                  </a:cubicBezTo>
                  <a:cubicBezTo>
                    <a:pt x="1989" y="562"/>
                    <a:pt x="995" y="553"/>
                    <a:pt x="0" y="534"/>
                  </a:cubicBezTo>
                  <a:lnTo>
                    <a:pt x="0" y="534"/>
                  </a:lnTo>
                  <a:cubicBezTo>
                    <a:pt x="2602" y="5271"/>
                    <a:pt x="5404" y="9974"/>
                    <a:pt x="8473" y="14578"/>
                  </a:cubicBezTo>
                  <a:cubicBezTo>
                    <a:pt x="11241" y="9774"/>
                    <a:pt x="13743" y="4904"/>
                    <a:pt x="159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17"/>
            <p:cNvSpPr/>
            <p:nvPr/>
          </p:nvSpPr>
          <p:spPr>
            <a:xfrm>
              <a:off x="322400" y="604575"/>
              <a:ext cx="391975" cy="381975"/>
            </a:xfrm>
            <a:custGeom>
              <a:avLst/>
              <a:gdLst/>
              <a:ahLst/>
              <a:cxnLst/>
              <a:rect l="l" t="t" r="r" b="b"/>
              <a:pathLst>
                <a:path w="15679" h="15279" extrusionOk="0">
                  <a:moveTo>
                    <a:pt x="15679" y="1"/>
                  </a:moveTo>
                  <a:lnTo>
                    <a:pt x="15679" y="1"/>
                  </a:lnTo>
                  <a:cubicBezTo>
                    <a:pt x="10508" y="1002"/>
                    <a:pt x="5305" y="1736"/>
                    <a:pt x="1" y="2203"/>
                  </a:cubicBezTo>
                  <a:cubicBezTo>
                    <a:pt x="3070" y="6639"/>
                    <a:pt x="6339" y="11009"/>
                    <a:pt x="9841" y="15279"/>
                  </a:cubicBezTo>
                  <a:cubicBezTo>
                    <a:pt x="12043" y="10208"/>
                    <a:pt x="13977" y="5138"/>
                    <a:pt x="1567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17"/>
            <p:cNvSpPr/>
            <p:nvPr/>
          </p:nvSpPr>
          <p:spPr>
            <a:xfrm>
              <a:off x="714350" y="510350"/>
              <a:ext cx="381125" cy="394475"/>
            </a:xfrm>
            <a:custGeom>
              <a:avLst/>
              <a:gdLst/>
              <a:ahLst/>
              <a:cxnLst/>
              <a:rect l="l" t="t" r="r" b="b"/>
              <a:pathLst>
                <a:path w="15245" h="15779" extrusionOk="0">
                  <a:moveTo>
                    <a:pt x="15245" y="1"/>
                  </a:moveTo>
                  <a:cubicBezTo>
                    <a:pt x="10241" y="1502"/>
                    <a:pt x="5171" y="2769"/>
                    <a:pt x="1" y="3770"/>
                  </a:cubicBezTo>
                  <a:cubicBezTo>
                    <a:pt x="3470" y="7906"/>
                    <a:pt x="7172" y="11909"/>
                    <a:pt x="11075" y="15779"/>
                  </a:cubicBezTo>
                  <a:cubicBezTo>
                    <a:pt x="12743" y="10508"/>
                    <a:pt x="14111" y="5238"/>
                    <a:pt x="152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17"/>
            <p:cNvSpPr/>
            <p:nvPr/>
          </p:nvSpPr>
          <p:spPr>
            <a:xfrm>
              <a:off x="1095450" y="376925"/>
              <a:ext cx="367800" cy="402800"/>
            </a:xfrm>
            <a:custGeom>
              <a:avLst/>
              <a:gdLst/>
              <a:ahLst/>
              <a:cxnLst/>
              <a:rect l="l" t="t" r="r" b="b"/>
              <a:pathLst>
                <a:path w="14712" h="16112" extrusionOk="0">
                  <a:moveTo>
                    <a:pt x="14711" y="0"/>
                  </a:moveTo>
                  <a:lnTo>
                    <a:pt x="14711" y="0"/>
                  </a:lnTo>
                  <a:cubicBezTo>
                    <a:pt x="9908" y="2035"/>
                    <a:pt x="5004" y="3803"/>
                    <a:pt x="1" y="5338"/>
                  </a:cubicBezTo>
                  <a:cubicBezTo>
                    <a:pt x="3870" y="9074"/>
                    <a:pt x="7940" y="12676"/>
                    <a:pt x="12243" y="16112"/>
                  </a:cubicBezTo>
                  <a:cubicBezTo>
                    <a:pt x="13310" y="10708"/>
                    <a:pt x="14144" y="5338"/>
                    <a:pt x="147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17"/>
            <p:cNvSpPr/>
            <p:nvPr/>
          </p:nvSpPr>
          <p:spPr>
            <a:xfrm>
              <a:off x="1463225" y="205975"/>
              <a:ext cx="351950" cy="406975"/>
            </a:xfrm>
            <a:custGeom>
              <a:avLst/>
              <a:gdLst/>
              <a:ahLst/>
              <a:cxnLst/>
              <a:rect l="l" t="t" r="r" b="b"/>
              <a:pathLst>
                <a:path w="14078" h="16279" extrusionOk="0">
                  <a:moveTo>
                    <a:pt x="14077" y="0"/>
                  </a:moveTo>
                  <a:lnTo>
                    <a:pt x="14077" y="0"/>
                  </a:lnTo>
                  <a:cubicBezTo>
                    <a:pt x="9507" y="2535"/>
                    <a:pt x="4804" y="4804"/>
                    <a:pt x="0" y="6838"/>
                  </a:cubicBezTo>
                  <a:cubicBezTo>
                    <a:pt x="4237" y="10141"/>
                    <a:pt x="8673" y="13310"/>
                    <a:pt x="13276" y="16279"/>
                  </a:cubicBezTo>
                  <a:cubicBezTo>
                    <a:pt x="13777" y="10808"/>
                    <a:pt x="14044" y="5371"/>
                    <a:pt x="140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17"/>
            <p:cNvSpPr/>
            <p:nvPr/>
          </p:nvSpPr>
          <p:spPr>
            <a:xfrm>
              <a:off x="1815150" y="0"/>
              <a:ext cx="354425" cy="406975"/>
            </a:xfrm>
            <a:custGeom>
              <a:avLst/>
              <a:gdLst/>
              <a:ahLst/>
              <a:cxnLst/>
              <a:rect l="l" t="t" r="r" b="b"/>
              <a:pathLst>
                <a:path w="14177" h="16279" extrusionOk="0">
                  <a:moveTo>
                    <a:pt x="13276" y="0"/>
                  </a:moveTo>
                  <a:cubicBezTo>
                    <a:pt x="9006" y="2969"/>
                    <a:pt x="4570" y="5737"/>
                    <a:pt x="0" y="8239"/>
                  </a:cubicBezTo>
                  <a:cubicBezTo>
                    <a:pt x="4537" y="11108"/>
                    <a:pt x="9273" y="13777"/>
                    <a:pt x="14177" y="16278"/>
                  </a:cubicBezTo>
                  <a:cubicBezTo>
                    <a:pt x="14110" y="10774"/>
                    <a:pt x="13810" y="5337"/>
                    <a:pt x="1327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9"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18"/>
          <p:cNvSpPr/>
          <p:nvPr/>
        </p:nvSpPr>
        <p:spPr>
          <a:xfrm flipH="1">
            <a:off x="-2356746" y="635725"/>
            <a:ext cx="10343543" cy="5143567"/>
          </a:xfrm>
          <a:custGeom>
            <a:avLst/>
            <a:gdLst/>
            <a:ahLst/>
            <a:cxnLst/>
            <a:rect l="l" t="t" r="r" b="b"/>
            <a:pathLst>
              <a:path w="91627" h="57631" extrusionOk="0">
                <a:moveTo>
                  <a:pt x="46144" y="0"/>
                </a:moveTo>
                <a:cubicBezTo>
                  <a:pt x="39222" y="0"/>
                  <a:pt x="32539" y="4362"/>
                  <a:pt x="26383" y="7694"/>
                </a:cubicBezTo>
                <a:cubicBezTo>
                  <a:pt x="23679" y="8997"/>
                  <a:pt x="20096" y="10968"/>
                  <a:pt x="16918" y="10968"/>
                </a:cubicBezTo>
                <a:cubicBezTo>
                  <a:pt x="16090" y="10968"/>
                  <a:pt x="15290" y="10835"/>
                  <a:pt x="14540" y="10521"/>
                </a:cubicBezTo>
                <a:cubicBezTo>
                  <a:pt x="13587" y="10238"/>
                  <a:pt x="12672" y="10107"/>
                  <a:pt x="11801" y="10107"/>
                </a:cubicBezTo>
                <a:cubicBezTo>
                  <a:pt x="4269" y="10107"/>
                  <a:pt x="1" y="19897"/>
                  <a:pt x="3165" y="26096"/>
                </a:cubicBezTo>
                <a:cubicBezTo>
                  <a:pt x="4562" y="29448"/>
                  <a:pt x="7076" y="32654"/>
                  <a:pt x="9445" y="35917"/>
                </a:cubicBezTo>
                <a:cubicBezTo>
                  <a:pt x="15188" y="43593"/>
                  <a:pt x="19232" y="53202"/>
                  <a:pt x="28763" y="55146"/>
                </a:cubicBezTo>
                <a:cubicBezTo>
                  <a:pt x="35179" y="56876"/>
                  <a:pt x="41091" y="57631"/>
                  <a:pt x="46464" y="57631"/>
                </a:cubicBezTo>
                <a:cubicBezTo>
                  <a:pt x="78831" y="57631"/>
                  <a:pt x="91627" y="30253"/>
                  <a:pt x="77253" y="23995"/>
                </a:cubicBezTo>
                <a:cubicBezTo>
                  <a:pt x="62773" y="17403"/>
                  <a:pt x="63879" y="12521"/>
                  <a:pt x="58002" y="5102"/>
                </a:cubicBezTo>
                <a:cubicBezTo>
                  <a:pt x="54008" y="1381"/>
                  <a:pt x="50038" y="0"/>
                  <a:pt x="46144" y="0"/>
                </a:cubicBezTo>
                <a:close/>
              </a:path>
            </a:pathLst>
          </a:custGeom>
          <a:solidFill>
            <a:srgbClr val="A4BDDA">
              <a:alpha val="1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" name="Google Shape;294;p18"/>
          <p:cNvSpPr txBox="1">
            <a:spLocks noGrp="1"/>
          </p:cNvSpPr>
          <p:nvPr>
            <p:ph type="subTitle" idx="1"/>
          </p:nvPr>
        </p:nvSpPr>
        <p:spPr>
          <a:xfrm>
            <a:off x="3026400" y="1757225"/>
            <a:ext cx="3091200" cy="171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95" name="Google Shape;295;p18"/>
          <p:cNvSpPr txBox="1">
            <a:spLocks noGrp="1"/>
          </p:cNvSpPr>
          <p:nvPr>
            <p:ph type="title"/>
          </p:nvPr>
        </p:nvSpPr>
        <p:spPr>
          <a:xfrm>
            <a:off x="726300" y="713225"/>
            <a:ext cx="7691400" cy="48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296" name="Google Shape;296;p18"/>
          <p:cNvSpPr/>
          <p:nvPr/>
        </p:nvSpPr>
        <p:spPr>
          <a:xfrm>
            <a:off x="9088475" y="501175"/>
            <a:ext cx="280225" cy="311075"/>
          </a:xfrm>
          <a:custGeom>
            <a:avLst/>
            <a:gdLst/>
            <a:ahLst/>
            <a:cxnLst/>
            <a:rect l="l" t="t" r="r" b="b"/>
            <a:pathLst>
              <a:path w="11209" h="12443" extrusionOk="0">
                <a:moveTo>
                  <a:pt x="1" y="1"/>
                </a:moveTo>
                <a:cubicBezTo>
                  <a:pt x="301" y="4104"/>
                  <a:pt x="801" y="8273"/>
                  <a:pt x="1469" y="12443"/>
                </a:cubicBezTo>
                <a:cubicBezTo>
                  <a:pt x="4871" y="9908"/>
                  <a:pt x="8107" y="7273"/>
                  <a:pt x="11209" y="4504"/>
                </a:cubicBezTo>
                <a:cubicBezTo>
                  <a:pt x="7373" y="3203"/>
                  <a:pt x="3637" y="1669"/>
                  <a:pt x="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7" name="Google Shape;297;p18"/>
          <p:cNvSpPr/>
          <p:nvPr/>
        </p:nvSpPr>
        <p:spPr>
          <a:xfrm>
            <a:off x="8819950" y="360250"/>
            <a:ext cx="268550" cy="312750"/>
          </a:xfrm>
          <a:custGeom>
            <a:avLst/>
            <a:gdLst/>
            <a:ahLst/>
            <a:cxnLst/>
            <a:rect l="l" t="t" r="r" b="b"/>
            <a:pathLst>
              <a:path w="10742" h="12510" extrusionOk="0">
                <a:moveTo>
                  <a:pt x="134" y="0"/>
                </a:moveTo>
                <a:cubicBezTo>
                  <a:pt x="1" y="4103"/>
                  <a:pt x="34" y="8306"/>
                  <a:pt x="268" y="12509"/>
                </a:cubicBezTo>
                <a:cubicBezTo>
                  <a:pt x="3904" y="10341"/>
                  <a:pt x="7406" y="8039"/>
                  <a:pt x="10742" y="5638"/>
                </a:cubicBezTo>
                <a:cubicBezTo>
                  <a:pt x="7106" y="3936"/>
                  <a:pt x="3570" y="2035"/>
                  <a:pt x="13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8" name="Google Shape;298;p18"/>
          <p:cNvSpPr/>
          <p:nvPr/>
        </p:nvSpPr>
        <p:spPr>
          <a:xfrm>
            <a:off x="8545600" y="192625"/>
            <a:ext cx="277725" cy="311925"/>
          </a:xfrm>
          <a:custGeom>
            <a:avLst/>
            <a:gdLst/>
            <a:ahLst/>
            <a:cxnLst/>
            <a:rect l="l" t="t" r="r" b="b"/>
            <a:pathLst>
              <a:path w="11109" h="12477" extrusionOk="0">
                <a:moveTo>
                  <a:pt x="1135" y="1"/>
                </a:moveTo>
                <a:cubicBezTo>
                  <a:pt x="567" y="4103"/>
                  <a:pt x="167" y="8240"/>
                  <a:pt x="0" y="12476"/>
                </a:cubicBezTo>
                <a:cubicBezTo>
                  <a:pt x="3803" y="10675"/>
                  <a:pt x="7539" y="8773"/>
                  <a:pt x="11108" y="6705"/>
                </a:cubicBezTo>
                <a:cubicBezTo>
                  <a:pt x="7673" y="4637"/>
                  <a:pt x="4337" y="2402"/>
                  <a:pt x="1135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9" name="Google Shape;299;p18"/>
          <p:cNvSpPr/>
          <p:nvPr/>
        </p:nvSpPr>
        <p:spPr>
          <a:xfrm>
            <a:off x="8282075" y="0"/>
            <a:ext cx="291900" cy="306900"/>
          </a:xfrm>
          <a:custGeom>
            <a:avLst/>
            <a:gdLst/>
            <a:ahLst/>
            <a:cxnLst/>
            <a:rect l="l" t="t" r="r" b="b"/>
            <a:pathLst>
              <a:path w="11676" h="12276" extrusionOk="0">
                <a:moveTo>
                  <a:pt x="2436" y="0"/>
                </a:moveTo>
                <a:cubicBezTo>
                  <a:pt x="1468" y="4003"/>
                  <a:pt x="634" y="8106"/>
                  <a:pt x="1" y="12275"/>
                </a:cubicBezTo>
                <a:cubicBezTo>
                  <a:pt x="4003" y="10908"/>
                  <a:pt x="7906" y="9373"/>
                  <a:pt x="11676" y="7706"/>
                </a:cubicBezTo>
                <a:cubicBezTo>
                  <a:pt x="8473" y="5304"/>
                  <a:pt x="5371" y="2735"/>
                  <a:pt x="243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0" name="Google Shape;300;p18"/>
          <p:cNvSpPr/>
          <p:nvPr/>
        </p:nvSpPr>
        <p:spPr>
          <a:xfrm>
            <a:off x="8790775" y="510350"/>
            <a:ext cx="381125" cy="394475"/>
          </a:xfrm>
          <a:custGeom>
            <a:avLst/>
            <a:gdLst/>
            <a:ahLst/>
            <a:cxnLst/>
            <a:rect l="l" t="t" r="r" b="b"/>
            <a:pathLst>
              <a:path w="15245" h="15779" extrusionOk="0">
                <a:moveTo>
                  <a:pt x="0" y="1"/>
                </a:moveTo>
                <a:cubicBezTo>
                  <a:pt x="1135" y="5238"/>
                  <a:pt x="2502" y="10508"/>
                  <a:pt x="4170" y="15779"/>
                </a:cubicBezTo>
                <a:cubicBezTo>
                  <a:pt x="8073" y="11909"/>
                  <a:pt x="11775" y="7906"/>
                  <a:pt x="15245" y="3770"/>
                </a:cubicBezTo>
                <a:cubicBezTo>
                  <a:pt x="10074" y="2769"/>
                  <a:pt x="5004" y="1502"/>
                  <a:pt x="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1" name="Google Shape;301;p18"/>
          <p:cNvSpPr/>
          <p:nvPr/>
        </p:nvSpPr>
        <p:spPr>
          <a:xfrm>
            <a:off x="8423000" y="376925"/>
            <a:ext cx="367800" cy="402800"/>
          </a:xfrm>
          <a:custGeom>
            <a:avLst/>
            <a:gdLst/>
            <a:ahLst/>
            <a:cxnLst/>
            <a:rect l="l" t="t" r="r" b="b"/>
            <a:pathLst>
              <a:path w="14712" h="16112" extrusionOk="0">
                <a:moveTo>
                  <a:pt x="1" y="0"/>
                </a:moveTo>
                <a:lnTo>
                  <a:pt x="1" y="0"/>
                </a:lnTo>
                <a:cubicBezTo>
                  <a:pt x="568" y="5338"/>
                  <a:pt x="1402" y="10708"/>
                  <a:pt x="2469" y="16112"/>
                </a:cubicBezTo>
                <a:cubicBezTo>
                  <a:pt x="6772" y="12676"/>
                  <a:pt x="10842" y="9074"/>
                  <a:pt x="14711" y="5338"/>
                </a:cubicBezTo>
                <a:cubicBezTo>
                  <a:pt x="9708" y="3803"/>
                  <a:pt x="4804" y="2035"/>
                  <a:pt x="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2" name="Google Shape;302;p18"/>
          <p:cNvSpPr/>
          <p:nvPr/>
        </p:nvSpPr>
        <p:spPr>
          <a:xfrm>
            <a:off x="8071100" y="205975"/>
            <a:ext cx="351925" cy="406975"/>
          </a:xfrm>
          <a:custGeom>
            <a:avLst/>
            <a:gdLst/>
            <a:ahLst/>
            <a:cxnLst/>
            <a:rect l="l" t="t" r="r" b="b"/>
            <a:pathLst>
              <a:path w="14077" h="16279" extrusionOk="0">
                <a:moveTo>
                  <a:pt x="0" y="0"/>
                </a:moveTo>
                <a:lnTo>
                  <a:pt x="0" y="0"/>
                </a:lnTo>
                <a:cubicBezTo>
                  <a:pt x="34" y="5371"/>
                  <a:pt x="300" y="10808"/>
                  <a:pt x="801" y="16279"/>
                </a:cubicBezTo>
                <a:cubicBezTo>
                  <a:pt x="5404" y="13310"/>
                  <a:pt x="9841" y="10141"/>
                  <a:pt x="14077" y="6838"/>
                </a:cubicBezTo>
                <a:cubicBezTo>
                  <a:pt x="9273" y="4804"/>
                  <a:pt x="4570" y="2535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3" name="Google Shape;303;p18"/>
          <p:cNvSpPr/>
          <p:nvPr/>
        </p:nvSpPr>
        <p:spPr>
          <a:xfrm>
            <a:off x="7716675" y="0"/>
            <a:ext cx="354450" cy="406975"/>
          </a:xfrm>
          <a:custGeom>
            <a:avLst/>
            <a:gdLst/>
            <a:ahLst/>
            <a:cxnLst/>
            <a:rect l="l" t="t" r="r" b="b"/>
            <a:pathLst>
              <a:path w="14178" h="16279" extrusionOk="0">
                <a:moveTo>
                  <a:pt x="901" y="0"/>
                </a:moveTo>
                <a:cubicBezTo>
                  <a:pt x="367" y="5337"/>
                  <a:pt x="67" y="10774"/>
                  <a:pt x="0" y="16278"/>
                </a:cubicBezTo>
                <a:cubicBezTo>
                  <a:pt x="4904" y="13777"/>
                  <a:pt x="9641" y="11108"/>
                  <a:pt x="14177" y="8239"/>
                </a:cubicBezTo>
                <a:cubicBezTo>
                  <a:pt x="9607" y="5737"/>
                  <a:pt x="5171" y="2969"/>
                  <a:pt x="9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18"/>
          <p:cNvSpPr/>
          <p:nvPr/>
        </p:nvSpPr>
        <p:spPr>
          <a:xfrm flipH="1">
            <a:off x="483075" y="968813"/>
            <a:ext cx="167650" cy="261875"/>
          </a:xfrm>
          <a:custGeom>
            <a:avLst/>
            <a:gdLst/>
            <a:ahLst/>
            <a:cxnLst/>
            <a:rect l="l" t="t" r="r" b="b"/>
            <a:pathLst>
              <a:path w="6706" h="10475" extrusionOk="0">
                <a:moveTo>
                  <a:pt x="3337" y="0"/>
                </a:moveTo>
                <a:lnTo>
                  <a:pt x="2836" y="1668"/>
                </a:lnTo>
                <a:cubicBezTo>
                  <a:pt x="2403" y="3203"/>
                  <a:pt x="1369" y="4470"/>
                  <a:pt x="1" y="5237"/>
                </a:cubicBezTo>
                <a:cubicBezTo>
                  <a:pt x="1369" y="6005"/>
                  <a:pt x="2403" y="7272"/>
                  <a:pt x="2836" y="8807"/>
                </a:cubicBezTo>
                <a:lnTo>
                  <a:pt x="3337" y="10475"/>
                </a:lnTo>
                <a:lnTo>
                  <a:pt x="3837" y="8807"/>
                </a:lnTo>
                <a:cubicBezTo>
                  <a:pt x="4271" y="7272"/>
                  <a:pt x="5305" y="6005"/>
                  <a:pt x="6706" y="5237"/>
                </a:cubicBezTo>
                <a:cubicBezTo>
                  <a:pt x="5305" y="4470"/>
                  <a:pt x="4271" y="3203"/>
                  <a:pt x="3837" y="1668"/>
                </a:cubicBezTo>
                <a:lnTo>
                  <a:pt x="3337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5" name="Google Shape;305;p18"/>
          <p:cNvSpPr/>
          <p:nvPr/>
        </p:nvSpPr>
        <p:spPr>
          <a:xfrm flipH="1">
            <a:off x="1357875" y="360250"/>
            <a:ext cx="88400" cy="136775"/>
          </a:xfrm>
          <a:custGeom>
            <a:avLst/>
            <a:gdLst/>
            <a:ahLst/>
            <a:cxnLst/>
            <a:rect l="l" t="t" r="r" b="b"/>
            <a:pathLst>
              <a:path w="3536" h="5471" extrusionOk="0">
                <a:moveTo>
                  <a:pt x="2068" y="0"/>
                </a:moveTo>
                <a:lnTo>
                  <a:pt x="1701" y="834"/>
                </a:lnTo>
                <a:cubicBezTo>
                  <a:pt x="1401" y="1601"/>
                  <a:pt x="767" y="2235"/>
                  <a:pt x="0" y="2535"/>
                </a:cubicBezTo>
                <a:cubicBezTo>
                  <a:pt x="701" y="3002"/>
                  <a:pt x="1168" y="3736"/>
                  <a:pt x="1301" y="4570"/>
                </a:cubicBezTo>
                <a:lnTo>
                  <a:pt x="1468" y="5471"/>
                </a:lnTo>
                <a:lnTo>
                  <a:pt x="1801" y="4637"/>
                </a:lnTo>
                <a:cubicBezTo>
                  <a:pt x="2135" y="3869"/>
                  <a:pt x="2735" y="3236"/>
                  <a:pt x="3536" y="2935"/>
                </a:cubicBezTo>
                <a:cubicBezTo>
                  <a:pt x="2835" y="2468"/>
                  <a:pt x="2368" y="1735"/>
                  <a:pt x="2235" y="901"/>
                </a:cubicBezTo>
                <a:lnTo>
                  <a:pt x="2068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p18"/>
          <p:cNvSpPr/>
          <p:nvPr/>
        </p:nvSpPr>
        <p:spPr>
          <a:xfrm flipH="1">
            <a:off x="267075" y="722175"/>
            <a:ext cx="88425" cy="137600"/>
          </a:xfrm>
          <a:custGeom>
            <a:avLst/>
            <a:gdLst/>
            <a:ahLst/>
            <a:cxnLst/>
            <a:rect l="l" t="t" r="r" b="b"/>
            <a:pathLst>
              <a:path w="3537" h="5504" extrusionOk="0">
                <a:moveTo>
                  <a:pt x="1935" y="0"/>
                </a:moveTo>
                <a:lnTo>
                  <a:pt x="1635" y="867"/>
                </a:lnTo>
                <a:cubicBezTo>
                  <a:pt x="1335" y="1668"/>
                  <a:pt x="767" y="2302"/>
                  <a:pt x="0" y="2669"/>
                </a:cubicBezTo>
                <a:cubicBezTo>
                  <a:pt x="734" y="3102"/>
                  <a:pt x="1234" y="3803"/>
                  <a:pt x="1435" y="4603"/>
                </a:cubicBezTo>
                <a:lnTo>
                  <a:pt x="1635" y="5504"/>
                </a:lnTo>
                <a:lnTo>
                  <a:pt x="1935" y="4637"/>
                </a:lnTo>
                <a:cubicBezTo>
                  <a:pt x="2202" y="3870"/>
                  <a:pt x="2802" y="3202"/>
                  <a:pt x="3536" y="2869"/>
                </a:cubicBezTo>
                <a:cubicBezTo>
                  <a:pt x="2836" y="2402"/>
                  <a:pt x="2335" y="1701"/>
                  <a:pt x="2135" y="901"/>
                </a:cubicBezTo>
                <a:lnTo>
                  <a:pt x="1935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7" name="Google Shape;307;p18"/>
          <p:cNvSpPr/>
          <p:nvPr/>
        </p:nvSpPr>
        <p:spPr>
          <a:xfrm flipH="1">
            <a:off x="1202750" y="472825"/>
            <a:ext cx="122625" cy="192650"/>
          </a:xfrm>
          <a:custGeom>
            <a:avLst/>
            <a:gdLst/>
            <a:ahLst/>
            <a:cxnLst/>
            <a:rect l="l" t="t" r="r" b="b"/>
            <a:pathLst>
              <a:path w="4905" h="7706" extrusionOk="0">
                <a:moveTo>
                  <a:pt x="2870" y="0"/>
                </a:moveTo>
                <a:lnTo>
                  <a:pt x="2403" y="1201"/>
                </a:lnTo>
                <a:cubicBezTo>
                  <a:pt x="1936" y="2269"/>
                  <a:pt x="1068" y="3136"/>
                  <a:pt x="1" y="3569"/>
                </a:cubicBezTo>
                <a:cubicBezTo>
                  <a:pt x="968" y="4237"/>
                  <a:pt x="1602" y="5271"/>
                  <a:pt x="1802" y="6405"/>
                </a:cubicBezTo>
                <a:lnTo>
                  <a:pt x="2036" y="7706"/>
                </a:lnTo>
                <a:lnTo>
                  <a:pt x="2536" y="6505"/>
                </a:lnTo>
                <a:cubicBezTo>
                  <a:pt x="2970" y="5437"/>
                  <a:pt x="3837" y="4570"/>
                  <a:pt x="4904" y="4137"/>
                </a:cubicBezTo>
                <a:cubicBezTo>
                  <a:pt x="3970" y="3469"/>
                  <a:pt x="3303" y="2435"/>
                  <a:pt x="3103" y="1268"/>
                </a:cubicBezTo>
                <a:lnTo>
                  <a:pt x="2870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8" name="Google Shape;308;p18"/>
          <p:cNvSpPr/>
          <p:nvPr/>
        </p:nvSpPr>
        <p:spPr>
          <a:xfrm flipH="1">
            <a:off x="1101100" y="968813"/>
            <a:ext cx="122600" cy="191825"/>
          </a:xfrm>
          <a:custGeom>
            <a:avLst/>
            <a:gdLst/>
            <a:ahLst/>
            <a:cxnLst/>
            <a:rect l="l" t="t" r="r" b="b"/>
            <a:pathLst>
              <a:path w="4904" h="7673" extrusionOk="0">
                <a:moveTo>
                  <a:pt x="2869" y="1"/>
                </a:moveTo>
                <a:lnTo>
                  <a:pt x="2369" y="1202"/>
                </a:lnTo>
                <a:cubicBezTo>
                  <a:pt x="1935" y="2269"/>
                  <a:pt x="1068" y="3136"/>
                  <a:pt x="0" y="3570"/>
                </a:cubicBezTo>
                <a:cubicBezTo>
                  <a:pt x="968" y="4237"/>
                  <a:pt x="1601" y="5271"/>
                  <a:pt x="1802" y="6405"/>
                </a:cubicBezTo>
                <a:lnTo>
                  <a:pt x="2035" y="7673"/>
                </a:lnTo>
                <a:lnTo>
                  <a:pt x="2535" y="6505"/>
                </a:lnTo>
                <a:cubicBezTo>
                  <a:pt x="2969" y="5405"/>
                  <a:pt x="3836" y="4537"/>
                  <a:pt x="4904" y="4104"/>
                </a:cubicBezTo>
                <a:cubicBezTo>
                  <a:pt x="3970" y="3437"/>
                  <a:pt x="3303" y="2402"/>
                  <a:pt x="3102" y="1268"/>
                </a:cubicBezTo>
                <a:lnTo>
                  <a:pt x="2869" y="1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APTION_ONLY_1"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19"/>
          <p:cNvSpPr/>
          <p:nvPr/>
        </p:nvSpPr>
        <p:spPr>
          <a:xfrm>
            <a:off x="-1019575" y="-194925"/>
            <a:ext cx="7870781" cy="4239050"/>
          </a:xfrm>
          <a:custGeom>
            <a:avLst/>
            <a:gdLst/>
            <a:ahLst/>
            <a:cxnLst/>
            <a:rect l="l" t="t" r="r" b="b"/>
            <a:pathLst>
              <a:path w="109161" h="58792" extrusionOk="0">
                <a:moveTo>
                  <a:pt x="60518" y="0"/>
                </a:moveTo>
                <a:cubicBezTo>
                  <a:pt x="54721" y="0"/>
                  <a:pt x="47321" y="5906"/>
                  <a:pt x="31455" y="5906"/>
                </a:cubicBezTo>
                <a:cubicBezTo>
                  <a:pt x="30646" y="5906"/>
                  <a:pt x="29815" y="5891"/>
                  <a:pt x="28961" y="5858"/>
                </a:cubicBezTo>
                <a:cubicBezTo>
                  <a:pt x="8793" y="6294"/>
                  <a:pt x="0" y="30863"/>
                  <a:pt x="22514" y="40763"/>
                </a:cubicBezTo>
                <a:cubicBezTo>
                  <a:pt x="30078" y="44048"/>
                  <a:pt x="39262" y="44841"/>
                  <a:pt x="46781" y="46863"/>
                </a:cubicBezTo>
                <a:cubicBezTo>
                  <a:pt x="55228" y="49154"/>
                  <a:pt x="60647" y="56595"/>
                  <a:pt x="68826" y="58427"/>
                </a:cubicBezTo>
                <a:cubicBezTo>
                  <a:pt x="70056" y="58682"/>
                  <a:pt x="71404" y="58792"/>
                  <a:pt x="72861" y="58792"/>
                </a:cubicBezTo>
                <a:cubicBezTo>
                  <a:pt x="78563" y="58792"/>
                  <a:pt x="85931" y="57110"/>
                  <a:pt x="94412" y="55846"/>
                </a:cubicBezTo>
                <a:cubicBezTo>
                  <a:pt x="101607" y="54852"/>
                  <a:pt x="106713" y="53992"/>
                  <a:pt x="108211" y="45847"/>
                </a:cubicBezTo>
                <a:cubicBezTo>
                  <a:pt x="109160" y="40562"/>
                  <a:pt x="108166" y="33802"/>
                  <a:pt x="105898" y="28584"/>
                </a:cubicBezTo>
                <a:cubicBezTo>
                  <a:pt x="101753" y="18372"/>
                  <a:pt x="91283" y="16484"/>
                  <a:pt x="80513" y="13121"/>
                </a:cubicBezTo>
                <a:cubicBezTo>
                  <a:pt x="71977" y="10339"/>
                  <a:pt x="71675" y="8998"/>
                  <a:pt x="64748" y="1344"/>
                </a:cubicBezTo>
                <a:cubicBezTo>
                  <a:pt x="63366" y="383"/>
                  <a:pt x="61994" y="0"/>
                  <a:pt x="60518" y="0"/>
                </a:cubicBezTo>
                <a:close/>
              </a:path>
            </a:pathLst>
          </a:custGeom>
          <a:solidFill>
            <a:srgbClr val="A4BDDA">
              <a:alpha val="129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1" name="Google Shape;311;p19"/>
          <p:cNvSpPr txBox="1">
            <a:spLocks noGrp="1"/>
          </p:cNvSpPr>
          <p:nvPr>
            <p:ph type="body" idx="1"/>
          </p:nvPr>
        </p:nvSpPr>
        <p:spPr>
          <a:xfrm>
            <a:off x="539499" y="713225"/>
            <a:ext cx="5598000" cy="149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</a:lstStyle>
          <a:p>
            <a:endParaRPr/>
          </a:p>
        </p:txBody>
      </p:sp>
      <p:sp>
        <p:nvSpPr>
          <p:cNvPr id="312" name="Google Shape;312;p19"/>
          <p:cNvSpPr txBox="1">
            <a:spLocks noGrp="1"/>
          </p:cNvSpPr>
          <p:nvPr>
            <p:ph type="subTitle" idx="2"/>
          </p:nvPr>
        </p:nvSpPr>
        <p:spPr>
          <a:xfrm>
            <a:off x="1218099" y="2203625"/>
            <a:ext cx="4240800" cy="41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30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30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30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30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30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30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30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30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30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313" name="Google Shape;313;p19"/>
          <p:cNvSpPr/>
          <p:nvPr/>
        </p:nvSpPr>
        <p:spPr>
          <a:xfrm>
            <a:off x="1063175" y="4542550"/>
            <a:ext cx="167650" cy="261875"/>
          </a:xfrm>
          <a:custGeom>
            <a:avLst/>
            <a:gdLst/>
            <a:ahLst/>
            <a:cxnLst/>
            <a:rect l="l" t="t" r="r" b="b"/>
            <a:pathLst>
              <a:path w="6706" h="10475" extrusionOk="0">
                <a:moveTo>
                  <a:pt x="3337" y="0"/>
                </a:moveTo>
                <a:lnTo>
                  <a:pt x="2836" y="1668"/>
                </a:lnTo>
                <a:cubicBezTo>
                  <a:pt x="2403" y="3203"/>
                  <a:pt x="1369" y="4470"/>
                  <a:pt x="1" y="5237"/>
                </a:cubicBezTo>
                <a:cubicBezTo>
                  <a:pt x="1369" y="6005"/>
                  <a:pt x="2403" y="7272"/>
                  <a:pt x="2836" y="8807"/>
                </a:cubicBezTo>
                <a:lnTo>
                  <a:pt x="3337" y="10475"/>
                </a:lnTo>
                <a:lnTo>
                  <a:pt x="3837" y="8807"/>
                </a:lnTo>
                <a:cubicBezTo>
                  <a:pt x="4271" y="7272"/>
                  <a:pt x="5305" y="6005"/>
                  <a:pt x="6706" y="5237"/>
                </a:cubicBezTo>
                <a:cubicBezTo>
                  <a:pt x="5305" y="4470"/>
                  <a:pt x="4271" y="3203"/>
                  <a:pt x="3837" y="1668"/>
                </a:cubicBezTo>
                <a:lnTo>
                  <a:pt x="3337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4" name="Google Shape;314;p19"/>
          <p:cNvSpPr/>
          <p:nvPr/>
        </p:nvSpPr>
        <p:spPr>
          <a:xfrm>
            <a:off x="267625" y="3933988"/>
            <a:ext cx="88400" cy="136775"/>
          </a:xfrm>
          <a:custGeom>
            <a:avLst/>
            <a:gdLst/>
            <a:ahLst/>
            <a:cxnLst/>
            <a:rect l="l" t="t" r="r" b="b"/>
            <a:pathLst>
              <a:path w="3536" h="5471" extrusionOk="0">
                <a:moveTo>
                  <a:pt x="2068" y="0"/>
                </a:moveTo>
                <a:lnTo>
                  <a:pt x="1701" y="834"/>
                </a:lnTo>
                <a:cubicBezTo>
                  <a:pt x="1401" y="1601"/>
                  <a:pt x="767" y="2235"/>
                  <a:pt x="0" y="2535"/>
                </a:cubicBezTo>
                <a:cubicBezTo>
                  <a:pt x="701" y="3002"/>
                  <a:pt x="1168" y="3736"/>
                  <a:pt x="1301" y="4570"/>
                </a:cubicBezTo>
                <a:lnTo>
                  <a:pt x="1468" y="5471"/>
                </a:lnTo>
                <a:lnTo>
                  <a:pt x="1801" y="4637"/>
                </a:lnTo>
                <a:cubicBezTo>
                  <a:pt x="2135" y="3869"/>
                  <a:pt x="2735" y="3236"/>
                  <a:pt x="3536" y="2935"/>
                </a:cubicBezTo>
                <a:cubicBezTo>
                  <a:pt x="2835" y="2468"/>
                  <a:pt x="2368" y="1735"/>
                  <a:pt x="2235" y="901"/>
                </a:cubicBezTo>
                <a:lnTo>
                  <a:pt x="2068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5" name="Google Shape;315;p19"/>
          <p:cNvSpPr/>
          <p:nvPr/>
        </p:nvSpPr>
        <p:spPr>
          <a:xfrm>
            <a:off x="1358400" y="4295913"/>
            <a:ext cx="88425" cy="137600"/>
          </a:xfrm>
          <a:custGeom>
            <a:avLst/>
            <a:gdLst/>
            <a:ahLst/>
            <a:cxnLst/>
            <a:rect l="l" t="t" r="r" b="b"/>
            <a:pathLst>
              <a:path w="3537" h="5504" extrusionOk="0">
                <a:moveTo>
                  <a:pt x="1935" y="0"/>
                </a:moveTo>
                <a:lnTo>
                  <a:pt x="1635" y="867"/>
                </a:lnTo>
                <a:cubicBezTo>
                  <a:pt x="1335" y="1668"/>
                  <a:pt x="767" y="2302"/>
                  <a:pt x="0" y="2669"/>
                </a:cubicBezTo>
                <a:cubicBezTo>
                  <a:pt x="734" y="3102"/>
                  <a:pt x="1234" y="3803"/>
                  <a:pt x="1435" y="4603"/>
                </a:cubicBezTo>
                <a:lnTo>
                  <a:pt x="1635" y="5504"/>
                </a:lnTo>
                <a:lnTo>
                  <a:pt x="1935" y="4637"/>
                </a:lnTo>
                <a:cubicBezTo>
                  <a:pt x="2202" y="3870"/>
                  <a:pt x="2802" y="3202"/>
                  <a:pt x="3536" y="2869"/>
                </a:cubicBezTo>
                <a:cubicBezTo>
                  <a:pt x="2836" y="2402"/>
                  <a:pt x="2335" y="1701"/>
                  <a:pt x="2135" y="901"/>
                </a:cubicBezTo>
                <a:lnTo>
                  <a:pt x="1935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6" name="Google Shape;316;p19"/>
          <p:cNvSpPr/>
          <p:nvPr/>
        </p:nvSpPr>
        <p:spPr>
          <a:xfrm>
            <a:off x="677900" y="4070763"/>
            <a:ext cx="122625" cy="192650"/>
          </a:xfrm>
          <a:custGeom>
            <a:avLst/>
            <a:gdLst/>
            <a:ahLst/>
            <a:cxnLst/>
            <a:rect l="l" t="t" r="r" b="b"/>
            <a:pathLst>
              <a:path w="4905" h="7706" extrusionOk="0">
                <a:moveTo>
                  <a:pt x="2870" y="0"/>
                </a:moveTo>
                <a:lnTo>
                  <a:pt x="2403" y="1201"/>
                </a:lnTo>
                <a:cubicBezTo>
                  <a:pt x="1936" y="2269"/>
                  <a:pt x="1068" y="3136"/>
                  <a:pt x="1" y="3569"/>
                </a:cubicBezTo>
                <a:cubicBezTo>
                  <a:pt x="968" y="4237"/>
                  <a:pt x="1602" y="5271"/>
                  <a:pt x="1802" y="6405"/>
                </a:cubicBezTo>
                <a:lnTo>
                  <a:pt x="2036" y="7706"/>
                </a:lnTo>
                <a:lnTo>
                  <a:pt x="2536" y="6505"/>
                </a:lnTo>
                <a:cubicBezTo>
                  <a:pt x="2970" y="5437"/>
                  <a:pt x="3837" y="4570"/>
                  <a:pt x="4904" y="4137"/>
                </a:cubicBezTo>
                <a:cubicBezTo>
                  <a:pt x="3970" y="3469"/>
                  <a:pt x="3303" y="2435"/>
                  <a:pt x="3103" y="1268"/>
                </a:cubicBezTo>
                <a:lnTo>
                  <a:pt x="2870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7" name="Google Shape;317;p19"/>
          <p:cNvSpPr/>
          <p:nvPr/>
        </p:nvSpPr>
        <p:spPr>
          <a:xfrm>
            <a:off x="490200" y="4542550"/>
            <a:ext cx="122600" cy="191825"/>
          </a:xfrm>
          <a:custGeom>
            <a:avLst/>
            <a:gdLst/>
            <a:ahLst/>
            <a:cxnLst/>
            <a:rect l="l" t="t" r="r" b="b"/>
            <a:pathLst>
              <a:path w="4904" h="7673" extrusionOk="0">
                <a:moveTo>
                  <a:pt x="2869" y="1"/>
                </a:moveTo>
                <a:lnTo>
                  <a:pt x="2369" y="1202"/>
                </a:lnTo>
                <a:cubicBezTo>
                  <a:pt x="1935" y="2269"/>
                  <a:pt x="1068" y="3136"/>
                  <a:pt x="0" y="3570"/>
                </a:cubicBezTo>
                <a:cubicBezTo>
                  <a:pt x="968" y="4237"/>
                  <a:pt x="1601" y="5271"/>
                  <a:pt x="1802" y="6405"/>
                </a:cubicBezTo>
                <a:lnTo>
                  <a:pt x="2035" y="7673"/>
                </a:lnTo>
                <a:lnTo>
                  <a:pt x="2535" y="6505"/>
                </a:lnTo>
                <a:cubicBezTo>
                  <a:pt x="2969" y="5405"/>
                  <a:pt x="3836" y="4537"/>
                  <a:pt x="4904" y="4104"/>
                </a:cubicBezTo>
                <a:cubicBezTo>
                  <a:pt x="3970" y="3437"/>
                  <a:pt x="3303" y="2402"/>
                  <a:pt x="3102" y="1268"/>
                </a:cubicBezTo>
                <a:lnTo>
                  <a:pt x="2869" y="1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8" name="Google Shape;318;p19"/>
          <p:cNvSpPr/>
          <p:nvPr/>
        </p:nvSpPr>
        <p:spPr>
          <a:xfrm>
            <a:off x="8384700" y="308738"/>
            <a:ext cx="119275" cy="187650"/>
          </a:xfrm>
          <a:custGeom>
            <a:avLst/>
            <a:gdLst/>
            <a:ahLst/>
            <a:cxnLst/>
            <a:rect l="l" t="t" r="r" b="b"/>
            <a:pathLst>
              <a:path w="4771" h="7506" extrusionOk="0">
                <a:moveTo>
                  <a:pt x="2402" y="0"/>
                </a:moveTo>
                <a:lnTo>
                  <a:pt x="2035" y="1201"/>
                </a:lnTo>
                <a:cubicBezTo>
                  <a:pt x="1702" y="2302"/>
                  <a:pt x="968" y="3202"/>
                  <a:pt x="0" y="3736"/>
                </a:cubicBezTo>
                <a:cubicBezTo>
                  <a:pt x="968" y="4303"/>
                  <a:pt x="1702" y="5204"/>
                  <a:pt x="2035" y="6305"/>
                </a:cubicBezTo>
                <a:lnTo>
                  <a:pt x="2402" y="7505"/>
                </a:lnTo>
                <a:lnTo>
                  <a:pt x="2736" y="6305"/>
                </a:lnTo>
                <a:cubicBezTo>
                  <a:pt x="3069" y="5204"/>
                  <a:pt x="3803" y="4303"/>
                  <a:pt x="4771" y="3736"/>
                </a:cubicBezTo>
                <a:cubicBezTo>
                  <a:pt x="3803" y="3202"/>
                  <a:pt x="3069" y="2302"/>
                  <a:pt x="2736" y="1201"/>
                </a:cubicBezTo>
                <a:lnTo>
                  <a:pt x="2402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9" name="Google Shape;319;p19"/>
          <p:cNvSpPr/>
          <p:nvPr/>
        </p:nvSpPr>
        <p:spPr>
          <a:xfrm>
            <a:off x="7664875" y="756450"/>
            <a:ext cx="120100" cy="186825"/>
          </a:xfrm>
          <a:custGeom>
            <a:avLst/>
            <a:gdLst/>
            <a:ahLst/>
            <a:cxnLst/>
            <a:rect l="l" t="t" r="r" b="b"/>
            <a:pathLst>
              <a:path w="4804" h="7473" extrusionOk="0">
                <a:moveTo>
                  <a:pt x="2402" y="0"/>
                </a:moveTo>
                <a:lnTo>
                  <a:pt x="2035" y="1201"/>
                </a:lnTo>
                <a:cubicBezTo>
                  <a:pt x="1735" y="2269"/>
                  <a:pt x="1001" y="3203"/>
                  <a:pt x="0" y="3736"/>
                </a:cubicBezTo>
                <a:cubicBezTo>
                  <a:pt x="1001" y="4270"/>
                  <a:pt x="1735" y="5204"/>
                  <a:pt x="2035" y="6271"/>
                </a:cubicBezTo>
                <a:lnTo>
                  <a:pt x="2402" y="7472"/>
                </a:lnTo>
                <a:lnTo>
                  <a:pt x="2769" y="6271"/>
                </a:lnTo>
                <a:cubicBezTo>
                  <a:pt x="3069" y="5204"/>
                  <a:pt x="3803" y="4270"/>
                  <a:pt x="4804" y="3736"/>
                </a:cubicBezTo>
                <a:cubicBezTo>
                  <a:pt x="3803" y="3203"/>
                  <a:pt x="3069" y="2269"/>
                  <a:pt x="2769" y="1201"/>
                </a:cubicBezTo>
                <a:lnTo>
                  <a:pt x="2402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0" name="Google Shape;320;p19"/>
          <p:cNvSpPr/>
          <p:nvPr/>
        </p:nvSpPr>
        <p:spPr>
          <a:xfrm>
            <a:off x="8071150" y="327913"/>
            <a:ext cx="167625" cy="262700"/>
          </a:xfrm>
          <a:custGeom>
            <a:avLst/>
            <a:gdLst/>
            <a:ahLst/>
            <a:cxnLst/>
            <a:rect l="l" t="t" r="r" b="b"/>
            <a:pathLst>
              <a:path w="6705" h="10508" extrusionOk="0">
                <a:moveTo>
                  <a:pt x="3369" y="0"/>
                </a:moveTo>
                <a:lnTo>
                  <a:pt x="2869" y="1701"/>
                </a:lnTo>
                <a:cubicBezTo>
                  <a:pt x="2435" y="3236"/>
                  <a:pt x="1401" y="4503"/>
                  <a:pt x="0" y="5271"/>
                </a:cubicBezTo>
                <a:cubicBezTo>
                  <a:pt x="1401" y="6038"/>
                  <a:pt x="2435" y="7306"/>
                  <a:pt x="2869" y="8840"/>
                </a:cubicBezTo>
                <a:lnTo>
                  <a:pt x="3369" y="10508"/>
                </a:lnTo>
                <a:lnTo>
                  <a:pt x="3836" y="8840"/>
                </a:lnTo>
                <a:cubicBezTo>
                  <a:pt x="4303" y="7306"/>
                  <a:pt x="5337" y="6038"/>
                  <a:pt x="6705" y="5271"/>
                </a:cubicBezTo>
                <a:cubicBezTo>
                  <a:pt x="5337" y="4503"/>
                  <a:pt x="4303" y="3236"/>
                  <a:pt x="3836" y="1701"/>
                </a:cubicBezTo>
                <a:lnTo>
                  <a:pt x="3369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2_2"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0"/>
          <p:cNvSpPr/>
          <p:nvPr/>
        </p:nvSpPr>
        <p:spPr>
          <a:xfrm rot="1891250" flipH="1">
            <a:off x="-952712" y="-83"/>
            <a:ext cx="9550386" cy="5143653"/>
          </a:xfrm>
          <a:custGeom>
            <a:avLst/>
            <a:gdLst/>
            <a:ahLst/>
            <a:cxnLst/>
            <a:rect l="l" t="t" r="r" b="b"/>
            <a:pathLst>
              <a:path w="109161" h="58792" extrusionOk="0">
                <a:moveTo>
                  <a:pt x="60518" y="0"/>
                </a:moveTo>
                <a:cubicBezTo>
                  <a:pt x="54721" y="0"/>
                  <a:pt x="47321" y="5906"/>
                  <a:pt x="31455" y="5906"/>
                </a:cubicBezTo>
                <a:cubicBezTo>
                  <a:pt x="30646" y="5906"/>
                  <a:pt x="29815" y="5891"/>
                  <a:pt x="28961" y="5858"/>
                </a:cubicBezTo>
                <a:cubicBezTo>
                  <a:pt x="8793" y="6294"/>
                  <a:pt x="0" y="30863"/>
                  <a:pt x="22514" y="40763"/>
                </a:cubicBezTo>
                <a:cubicBezTo>
                  <a:pt x="30078" y="44048"/>
                  <a:pt x="39262" y="44841"/>
                  <a:pt x="46781" y="46863"/>
                </a:cubicBezTo>
                <a:cubicBezTo>
                  <a:pt x="55228" y="49154"/>
                  <a:pt x="60647" y="56595"/>
                  <a:pt x="68826" y="58427"/>
                </a:cubicBezTo>
                <a:cubicBezTo>
                  <a:pt x="70056" y="58682"/>
                  <a:pt x="71404" y="58792"/>
                  <a:pt x="72861" y="58792"/>
                </a:cubicBezTo>
                <a:cubicBezTo>
                  <a:pt x="78563" y="58792"/>
                  <a:pt x="85931" y="57110"/>
                  <a:pt x="94412" y="55846"/>
                </a:cubicBezTo>
                <a:cubicBezTo>
                  <a:pt x="101607" y="54852"/>
                  <a:pt x="106713" y="53992"/>
                  <a:pt x="108211" y="45847"/>
                </a:cubicBezTo>
                <a:cubicBezTo>
                  <a:pt x="109160" y="40562"/>
                  <a:pt x="108166" y="33802"/>
                  <a:pt x="105898" y="28584"/>
                </a:cubicBezTo>
                <a:cubicBezTo>
                  <a:pt x="101753" y="18372"/>
                  <a:pt x="91283" y="16484"/>
                  <a:pt x="80513" y="13121"/>
                </a:cubicBezTo>
                <a:cubicBezTo>
                  <a:pt x="71977" y="10339"/>
                  <a:pt x="71675" y="8998"/>
                  <a:pt x="64748" y="1344"/>
                </a:cubicBezTo>
                <a:cubicBezTo>
                  <a:pt x="63366" y="383"/>
                  <a:pt x="61994" y="0"/>
                  <a:pt x="60518" y="0"/>
                </a:cubicBezTo>
                <a:close/>
              </a:path>
            </a:pathLst>
          </a:custGeom>
          <a:solidFill>
            <a:srgbClr val="A4BDDA">
              <a:alpha val="1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3" name="Google Shape;323;p20"/>
          <p:cNvSpPr txBox="1">
            <a:spLocks noGrp="1"/>
          </p:cNvSpPr>
          <p:nvPr>
            <p:ph type="subTitle" idx="1"/>
          </p:nvPr>
        </p:nvSpPr>
        <p:spPr>
          <a:xfrm>
            <a:off x="1107374" y="1835160"/>
            <a:ext cx="2062500" cy="46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324" name="Google Shape;324;p20"/>
          <p:cNvSpPr txBox="1">
            <a:spLocks noGrp="1"/>
          </p:cNvSpPr>
          <p:nvPr>
            <p:ph type="subTitle" idx="2"/>
          </p:nvPr>
        </p:nvSpPr>
        <p:spPr>
          <a:xfrm>
            <a:off x="1107400" y="2267713"/>
            <a:ext cx="2062500" cy="57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325" name="Google Shape;325;p20"/>
          <p:cNvSpPr txBox="1">
            <a:spLocks noGrp="1"/>
          </p:cNvSpPr>
          <p:nvPr>
            <p:ph type="subTitle" idx="3"/>
          </p:nvPr>
        </p:nvSpPr>
        <p:spPr>
          <a:xfrm>
            <a:off x="1107374" y="3367829"/>
            <a:ext cx="2062500" cy="46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326" name="Google Shape;326;p20"/>
          <p:cNvSpPr txBox="1">
            <a:spLocks noGrp="1"/>
          </p:cNvSpPr>
          <p:nvPr>
            <p:ph type="subTitle" idx="4"/>
          </p:nvPr>
        </p:nvSpPr>
        <p:spPr>
          <a:xfrm>
            <a:off x="1107300" y="3802993"/>
            <a:ext cx="2062500" cy="57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327" name="Google Shape;327;p20"/>
          <p:cNvSpPr txBox="1">
            <a:spLocks noGrp="1"/>
          </p:cNvSpPr>
          <p:nvPr>
            <p:ph type="subTitle" idx="5"/>
          </p:nvPr>
        </p:nvSpPr>
        <p:spPr>
          <a:xfrm>
            <a:off x="3668477" y="1835160"/>
            <a:ext cx="2062500" cy="46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328" name="Google Shape;328;p20"/>
          <p:cNvSpPr txBox="1">
            <a:spLocks noGrp="1"/>
          </p:cNvSpPr>
          <p:nvPr>
            <p:ph type="subTitle" idx="6"/>
          </p:nvPr>
        </p:nvSpPr>
        <p:spPr>
          <a:xfrm>
            <a:off x="3668471" y="2267713"/>
            <a:ext cx="2062500" cy="57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329" name="Google Shape;329;p20"/>
          <p:cNvSpPr txBox="1">
            <a:spLocks noGrp="1"/>
          </p:cNvSpPr>
          <p:nvPr>
            <p:ph type="subTitle" idx="7"/>
          </p:nvPr>
        </p:nvSpPr>
        <p:spPr>
          <a:xfrm>
            <a:off x="3668477" y="3367829"/>
            <a:ext cx="2062500" cy="46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330" name="Google Shape;330;p20"/>
          <p:cNvSpPr txBox="1">
            <a:spLocks noGrp="1"/>
          </p:cNvSpPr>
          <p:nvPr>
            <p:ph type="subTitle" idx="8"/>
          </p:nvPr>
        </p:nvSpPr>
        <p:spPr>
          <a:xfrm>
            <a:off x="3668475" y="3802993"/>
            <a:ext cx="2062500" cy="57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331" name="Google Shape;331;p20"/>
          <p:cNvSpPr txBox="1">
            <a:spLocks noGrp="1"/>
          </p:cNvSpPr>
          <p:nvPr>
            <p:ph type="title"/>
          </p:nvPr>
        </p:nvSpPr>
        <p:spPr>
          <a:xfrm>
            <a:off x="726300" y="713225"/>
            <a:ext cx="7691400" cy="48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332" name="Google Shape;332;p20"/>
          <p:cNvSpPr/>
          <p:nvPr/>
        </p:nvSpPr>
        <p:spPr>
          <a:xfrm flipH="1">
            <a:off x="396800" y="809725"/>
            <a:ext cx="167650" cy="261875"/>
          </a:xfrm>
          <a:custGeom>
            <a:avLst/>
            <a:gdLst/>
            <a:ahLst/>
            <a:cxnLst/>
            <a:rect l="l" t="t" r="r" b="b"/>
            <a:pathLst>
              <a:path w="6706" h="10475" extrusionOk="0">
                <a:moveTo>
                  <a:pt x="3337" y="0"/>
                </a:moveTo>
                <a:lnTo>
                  <a:pt x="2836" y="1668"/>
                </a:lnTo>
                <a:cubicBezTo>
                  <a:pt x="2403" y="3203"/>
                  <a:pt x="1369" y="4470"/>
                  <a:pt x="1" y="5237"/>
                </a:cubicBezTo>
                <a:cubicBezTo>
                  <a:pt x="1369" y="6005"/>
                  <a:pt x="2403" y="7272"/>
                  <a:pt x="2836" y="8807"/>
                </a:cubicBezTo>
                <a:lnTo>
                  <a:pt x="3337" y="10475"/>
                </a:lnTo>
                <a:lnTo>
                  <a:pt x="3837" y="8807"/>
                </a:lnTo>
                <a:cubicBezTo>
                  <a:pt x="4271" y="7272"/>
                  <a:pt x="5305" y="6005"/>
                  <a:pt x="6706" y="5237"/>
                </a:cubicBezTo>
                <a:cubicBezTo>
                  <a:pt x="5305" y="4470"/>
                  <a:pt x="4271" y="3203"/>
                  <a:pt x="3837" y="1668"/>
                </a:cubicBezTo>
                <a:lnTo>
                  <a:pt x="3337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3" name="Google Shape;333;p20"/>
          <p:cNvSpPr/>
          <p:nvPr/>
        </p:nvSpPr>
        <p:spPr>
          <a:xfrm flipH="1">
            <a:off x="8525075" y="231700"/>
            <a:ext cx="88400" cy="136775"/>
          </a:xfrm>
          <a:custGeom>
            <a:avLst/>
            <a:gdLst/>
            <a:ahLst/>
            <a:cxnLst/>
            <a:rect l="l" t="t" r="r" b="b"/>
            <a:pathLst>
              <a:path w="3536" h="5471" extrusionOk="0">
                <a:moveTo>
                  <a:pt x="2068" y="0"/>
                </a:moveTo>
                <a:lnTo>
                  <a:pt x="1701" y="834"/>
                </a:lnTo>
                <a:cubicBezTo>
                  <a:pt x="1401" y="1601"/>
                  <a:pt x="767" y="2235"/>
                  <a:pt x="0" y="2535"/>
                </a:cubicBezTo>
                <a:cubicBezTo>
                  <a:pt x="701" y="3002"/>
                  <a:pt x="1168" y="3736"/>
                  <a:pt x="1301" y="4570"/>
                </a:cubicBezTo>
                <a:lnTo>
                  <a:pt x="1468" y="5471"/>
                </a:lnTo>
                <a:lnTo>
                  <a:pt x="1801" y="4637"/>
                </a:lnTo>
                <a:cubicBezTo>
                  <a:pt x="2135" y="3869"/>
                  <a:pt x="2735" y="3236"/>
                  <a:pt x="3536" y="2935"/>
                </a:cubicBezTo>
                <a:cubicBezTo>
                  <a:pt x="2835" y="2468"/>
                  <a:pt x="2368" y="1735"/>
                  <a:pt x="2235" y="901"/>
                </a:cubicBezTo>
                <a:lnTo>
                  <a:pt x="2068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4" name="Google Shape;334;p20"/>
          <p:cNvSpPr/>
          <p:nvPr/>
        </p:nvSpPr>
        <p:spPr>
          <a:xfrm flipH="1">
            <a:off x="180800" y="563088"/>
            <a:ext cx="88425" cy="137600"/>
          </a:xfrm>
          <a:custGeom>
            <a:avLst/>
            <a:gdLst/>
            <a:ahLst/>
            <a:cxnLst/>
            <a:rect l="l" t="t" r="r" b="b"/>
            <a:pathLst>
              <a:path w="3537" h="5504" extrusionOk="0">
                <a:moveTo>
                  <a:pt x="1935" y="0"/>
                </a:moveTo>
                <a:lnTo>
                  <a:pt x="1635" y="867"/>
                </a:lnTo>
                <a:cubicBezTo>
                  <a:pt x="1335" y="1668"/>
                  <a:pt x="767" y="2302"/>
                  <a:pt x="0" y="2669"/>
                </a:cubicBezTo>
                <a:cubicBezTo>
                  <a:pt x="734" y="3102"/>
                  <a:pt x="1234" y="3803"/>
                  <a:pt x="1435" y="4603"/>
                </a:cubicBezTo>
                <a:lnTo>
                  <a:pt x="1635" y="5504"/>
                </a:lnTo>
                <a:lnTo>
                  <a:pt x="1935" y="4637"/>
                </a:lnTo>
                <a:cubicBezTo>
                  <a:pt x="2202" y="3870"/>
                  <a:pt x="2802" y="3202"/>
                  <a:pt x="3536" y="2869"/>
                </a:cubicBezTo>
                <a:cubicBezTo>
                  <a:pt x="2836" y="2402"/>
                  <a:pt x="2335" y="1701"/>
                  <a:pt x="2135" y="901"/>
                </a:cubicBezTo>
                <a:lnTo>
                  <a:pt x="1935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5" name="Google Shape;335;p20"/>
          <p:cNvSpPr/>
          <p:nvPr/>
        </p:nvSpPr>
        <p:spPr>
          <a:xfrm flipH="1">
            <a:off x="827100" y="337938"/>
            <a:ext cx="122625" cy="192650"/>
          </a:xfrm>
          <a:custGeom>
            <a:avLst/>
            <a:gdLst/>
            <a:ahLst/>
            <a:cxnLst/>
            <a:rect l="l" t="t" r="r" b="b"/>
            <a:pathLst>
              <a:path w="4905" h="7706" extrusionOk="0">
                <a:moveTo>
                  <a:pt x="2870" y="0"/>
                </a:moveTo>
                <a:lnTo>
                  <a:pt x="2403" y="1201"/>
                </a:lnTo>
                <a:cubicBezTo>
                  <a:pt x="1936" y="2269"/>
                  <a:pt x="1068" y="3136"/>
                  <a:pt x="1" y="3569"/>
                </a:cubicBezTo>
                <a:cubicBezTo>
                  <a:pt x="968" y="4237"/>
                  <a:pt x="1602" y="5271"/>
                  <a:pt x="1802" y="6405"/>
                </a:cubicBezTo>
                <a:lnTo>
                  <a:pt x="2036" y="7706"/>
                </a:lnTo>
                <a:lnTo>
                  <a:pt x="2536" y="6505"/>
                </a:lnTo>
                <a:cubicBezTo>
                  <a:pt x="2970" y="5437"/>
                  <a:pt x="3837" y="4570"/>
                  <a:pt x="4904" y="4137"/>
                </a:cubicBezTo>
                <a:cubicBezTo>
                  <a:pt x="3970" y="3469"/>
                  <a:pt x="3303" y="2435"/>
                  <a:pt x="3103" y="1268"/>
                </a:cubicBezTo>
                <a:lnTo>
                  <a:pt x="2870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6" name="Google Shape;336;p20"/>
          <p:cNvSpPr/>
          <p:nvPr/>
        </p:nvSpPr>
        <p:spPr>
          <a:xfrm flipH="1">
            <a:off x="8268300" y="840263"/>
            <a:ext cx="122600" cy="191825"/>
          </a:xfrm>
          <a:custGeom>
            <a:avLst/>
            <a:gdLst/>
            <a:ahLst/>
            <a:cxnLst/>
            <a:rect l="l" t="t" r="r" b="b"/>
            <a:pathLst>
              <a:path w="4904" h="7673" extrusionOk="0">
                <a:moveTo>
                  <a:pt x="2869" y="1"/>
                </a:moveTo>
                <a:lnTo>
                  <a:pt x="2369" y="1202"/>
                </a:lnTo>
                <a:cubicBezTo>
                  <a:pt x="1935" y="2269"/>
                  <a:pt x="1068" y="3136"/>
                  <a:pt x="0" y="3570"/>
                </a:cubicBezTo>
                <a:cubicBezTo>
                  <a:pt x="968" y="4237"/>
                  <a:pt x="1601" y="5271"/>
                  <a:pt x="1802" y="6405"/>
                </a:cubicBezTo>
                <a:lnTo>
                  <a:pt x="2035" y="7673"/>
                </a:lnTo>
                <a:lnTo>
                  <a:pt x="2535" y="6505"/>
                </a:lnTo>
                <a:cubicBezTo>
                  <a:pt x="2969" y="5405"/>
                  <a:pt x="3836" y="4537"/>
                  <a:pt x="4904" y="4104"/>
                </a:cubicBezTo>
                <a:cubicBezTo>
                  <a:pt x="3970" y="3437"/>
                  <a:pt x="3303" y="2402"/>
                  <a:pt x="3102" y="1268"/>
                </a:cubicBezTo>
                <a:lnTo>
                  <a:pt x="2869" y="1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7" name="Google Shape;337;p20"/>
          <p:cNvSpPr/>
          <p:nvPr/>
        </p:nvSpPr>
        <p:spPr>
          <a:xfrm flipH="1">
            <a:off x="8142175" y="368475"/>
            <a:ext cx="167650" cy="261875"/>
          </a:xfrm>
          <a:custGeom>
            <a:avLst/>
            <a:gdLst/>
            <a:ahLst/>
            <a:cxnLst/>
            <a:rect l="l" t="t" r="r" b="b"/>
            <a:pathLst>
              <a:path w="6706" h="10475" extrusionOk="0">
                <a:moveTo>
                  <a:pt x="3337" y="0"/>
                </a:moveTo>
                <a:lnTo>
                  <a:pt x="2836" y="1668"/>
                </a:lnTo>
                <a:cubicBezTo>
                  <a:pt x="2403" y="3203"/>
                  <a:pt x="1369" y="4470"/>
                  <a:pt x="1" y="5237"/>
                </a:cubicBezTo>
                <a:cubicBezTo>
                  <a:pt x="1369" y="6005"/>
                  <a:pt x="2403" y="7272"/>
                  <a:pt x="2836" y="8807"/>
                </a:cubicBezTo>
                <a:lnTo>
                  <a:pt x="3337" y="10475"/>
                </a:lnTo>
                <a:lnTo>
                  <a:pt x="3837" y="8807"/>
                </a:lnTo>
                <a:cubicBezTo>
                  <a:pt x="4271" y="7272"/>
                  <a:pt x="5305" y="6005"/>
                  <a:pt x="6706" y="5237"/>
                </a:cubicBezTo>
                <a:cubicBezTo>
                  <a:pt x="5305" y="4470"/>
                  <a:pt x="4271" y="3203"/>
                  <a:pt x="3837" y="1668"/>
                </a:cubicBezTo>
                <a:lnTo>
                  <a:pt x="3337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/>
          <p:nvPr/>
        </p:nvSpPr>
        <p:spPr>
          <a:xfrm>
            <a:off x="1143750" y="-535975"/>
            <a:ext cx="7170994" cy="6551541"/>
          </a:xfrm>
          <a:custGeom>
            <a:avLst/>
            <a:gdLst/>
            <a:ahLst/>
            <a:cxnLst/>
            <a:rect l="l" t="t" r="r" b="b"/>
            <a:pathLst>
              <a:path w="72190" h="65954" extrusionOk="0">
                <a:moveTo>
                  <a:pt x="34880" y="0"/>
                </a:moveTo>
                <a:cubicBezTo>
                  <a:pt x="25087" y="0"/>
                  <a:pt x="13290" y="529"/>
                  <a:pt x="5364" y="6697"/>
                </a:cubicBezTo>
                <a:cubicBezTo>
                  <a:pt x="0" y="16540"/>
                  <a:pt x="10470" y="23490"/>
                  <a:pt x="9587" y="38473"/>
                </a:cubicBezTo>
                <a:cubicBezTo>
                  <a:pt x="9352" y="46819"/>
                  <a:pt x="7654" y="55210"/>
                  <a:pt x="16291" y="61333"/>
                </a:cubicBezTo>
                <a:cubicBezTo>
                  <a:pt x="21199" y="64725"/>
                  <a:pt x="27543" y="65954"/>
                  <a:pt x="33600" y="65954"/>
                </a:cubicBezTo>
                <a:cubicBezTo>
                  <a:pt x="35803" y="65954"/>
                  <a:pt x="37967" y="65791"/>
                  <a:pt x="40011" y="65511"/>
                </a:cubicBezTo>
                <a:cubicBezTo>
                  <a:pt x="46000" y="64796"/>
                  <a:pt x="51597" y="64461"/>
                  <a:pt x="54860" y="59791"/>
                </a:cubicBezTo>
                <a:cubicBezTo>
                  <a:pt x="60748" y="48651"/>
                  <a:pt x="55318" y="49702"/>
                  <a:pt x="69876" y="36640"/>
                </a:cubicBezTo>
                <a:cubicBezTo>
                  <a:pt x="72189" y="33691"/>
                  <a:pt x="71619" y="29423"/>
                  <a:pt x="70938" y="25668"/>
                </a:cubicBezTo>
                <a:cubicBezTo>
                  <a:pt x="69787" y="16976"/>
                  <a:pt x="63754" y="9959"/>
                  <a:pt x="55899" y="5557"/>
                </a:cubicBezTo>
                <a:cubicBezTo>
                  <a:pt x="49798" y="2127"/>
                  <a:pt x="42905" y="194"/>
                  <a:pt x="36458" y="4"/>
                </a:cubicBezTo>
                <a:cubicBezTo>
                  <a:pt x="35939" y="2"/>
                  <a:pt x="35412" y="0"/>
                  <a:pt x="34880" y="0"/>
                </a:cubicBezTo>
                <a:close/>
              </a:path>
            </a:pathLst>
          </a:custGeom>
          <a:solidFill>
            <a:srgbClr val="A4BDDA">
              <a:alpha val="1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2923850" y="2589838"/>
            <a:ext cx="50691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72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title" idx="2" hasCustomPrompt="1"/>
          </p:nvPr>
        </p:nvSpPr>
        <p:spPr>
          <a:xfrm>
            <a:off x="2926600" y="1549138"/>
            <a:ext cx="1638600" cy="104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96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2" name="Google Shape;22;p3"/>
          <p:cNvSpPr txBox="1">
            <a:spLocks noGrp="1"/>
          </p:cNvSpPr>
          <p:nvPr>
            <p:ph type="subTitle" idx="1"/>
          </p:nvPr>
        </p:nvSpPr>
        <p:spPr>
          <a:xfrm>
            <a:off x="2926600" y="3487663"/>
            <a:ext cx="5069100" cy="44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grpSp>
        <p:nvGrpSpPr>
          <p:cNvPr id="23" name="Google Shape;23;p3"/>
          <p:cNvGrpSpPr/>
          <p:nvPr/>
        </p:nvGrpSpPr>
        <p:grpSpPr>
          <a:xfrm flipH="1">
            <a:off x="-103275" y="-53510"/>
            <a:ext cx="1847175" cy="986550"/>
            <a:chOff x="4156475" y="238125"/>
            <a:chExt cx="1847175" cy="986550"/>
          </a:xfrm>
        </p:grpSpPr>
        <p:sp>
          <p:nvSpPr>
            <p:cNvPr id="24" name="Google Shape;24;p3"/>
            <p:cNvSpPr/>
            <p:nvPr/>
          </p:nvSpPr>
          <p:spPr>
            <a:xfrm>
              <a:off x="5611675" y="842700"/>
              <a:ext cx="391975" cy="381975"/>
            </a:xfrm>
            <a:custGeom>
              <a:avLst/>
              <a:gdLst/>
              <a:ahLst/>
              <a:cxnLst/>
              <a:rect l="l" t="t" r="r" b="b"/>
              <a:pathLst>
                <a:path w="15679" h="15279" extrusionOk="0">
                  <a:moveTo>
                    <a:pt x="1" y="1"/>
                  </a:moveTo>
                  <a:lnTo>
                    <a:pt x="1" y="1"/>
                  </a:lnTo>
                  <a:cubicBezTo>
                    <a:pt x="1702" y="5138"/>
                    <a:pt x="3637" y="10208"/>
                    <a:pt x="5838" y="15279"/>
                  </a:cubicBezTo>
                  <a:cubicBezTo>
                    <a:pt x="9341" y="11009"/>
                    <a:pt x="12610" y="6639"/>
                    <a:pt x="15679" y="2203"/>
                  </a:cubicBezTo>
                  <a:cubicBezTo>
                    <a:pt x="10375" y="1736"/>
                    <a:pt x="5171" y="1002"/>
                    <a:pt x="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>
              <a:off x="5230575" y="748475"/>
              <a:ext cx="381125" cy="394475"/>
            </a:xfrm>
            <a:custGeom>
              <a:avLst/>
              <a:gdLst/>
              <a:ahLst/>
              <a:cxnLst/>
              <a:rect l="l" t="t" r="r" b="b"/>
              <a:pathLst>
                <a:path w="15245" h="15779" extrusionOk="0">
                  <a:moveTo>
                    <a:pt x="0" y="1"/>
                  </a:moveTo>
                  <a:cubicBezTo>
                    <a:pt x="1135" y="5238"/>
                    <a:pt x="2502" y="10508"/>
                    <a:pt x="4170" y="15779"/>
                  </a:cubicBezTo>
                  <a:cubicBezTo>
                    <a:pt x="8073" y="11909"/>
                    <a:pt x="11775" y="7906"/>
                    <a:pt x="15245" y="3770"/>
                  </a:cubicBezTo>
                  <a:cubicBezTo>
                    <a:pt x="10074" y="2769"/>
                    <a:pt x="5004" y="1502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>
              <a:off x="4862800" y="615050"/>
              <a:ext cx="367800" cy="402800"/>
            </a:xfrm>
            <a:custGeom>
              <a:avLst/>
              <a:gdLst/>
              <a:ahLst/>
              <a:cxnLst/>
              <a:rect l="l" t="t" r="r" b="b"/>
              <a:pathLst>
                <a:path w="14712" h="16112" extrusionOk="0">
                  <a:moveTo>
                    <a:pt x="1" y="0"/>
                  </a:moveTo>
                  <a:lnTo>
                    <a:pt x="1" y="0"/>
                  </a:lnTo>
                  <a:cubicBezTo>
                    <a:pt x="568" y="5338"/>
                    <a:pt x="1402" y="10708"/>
                    <a:pt x="2469" y="16112"/>
                  </a:cubicBezTo>
                  <a:cubicBezTo>
                    <a:pt x="6772" y="12676"/>
                    <a:pt x="10842" y="9074"/>
                    <a:pt x="14711" y="5338"/>
                  </a:cubicBezTo>
                  <a:cubicBezTo>
                    <a:pt x="9708" y="3803"/>
                    <a:pt x="4804" y="2035"/>
                    <a:pt x="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>
              <a:off x="4510900" y="444100"/>
              <a:ext cx="351925" cy="406975"/>
            </a:xfrm>
            <a:custGeom>
              <a:avLst/>
              <a:gdLst/>
              <a:ahLst/>
              <a:cxnLst/>
              <a:rect l="l" t="t" r="r" b="b"/>
              <a:pathLst>
                <a:path w="14077" h="16279" extrusionOk="0">
                  <a:moveTo>
                    <a:pt x="0" y="0"/>
                  </a:moveTo>
                  <a:lnTo>
                    <a:pt x="0" y="0"/>
                  </a:lnTo>
                  <a:cubicBezTo>
                    <a:pt x="34" y="5371"/>
                    <a:pt x="300" y="10808"/>
                    <a:pt x="801" y="16279"/>
                  </a:cubicBezTo>
                  <a:cubicBezTo>
                    <a:pt x="5404" y="13310"/>
                    <a:pt x="9841" y="10141"/>
                    <a:pt x="14077" y="6838"/>
                  </a:cubicBezTo>
                  <a:cubicBezTo>
                    <a:pt x="9273" y="4804"/>
                    <a:pt x="4570" y="2535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>
              <a:off x="4156475" y="238125"/>
              <a:ext cx="354450" cy="406975"/>
            </a:xfrm>
            <a:custGeom>
              <a:avLst/>
              <a:gdLst/>
              <a:ahLst/>
              <a:cxnLst/>
              <a:rect l="l" t="t" r="r" b="b"/>
              <a:pathLst>
                <a:path w="14178" h="16279" extrusionOk="0">
                  <a:moveTo>
                    <a:pt x="901" y="0"/>
                  </a:moveTo>
                  <a:cubicBezTo>
                    <a:pt x="367" y="5337"/>
                    <a:pt x="67" y="10774"/>
                    <a:pt x="0" y="16278"/>
                  </a:cubicBezTo>
                  <a:cubicBezTo>
                    <a:pt x="4904" y="13777"/>
                    <a:pt x="9641" y="11108"/>
                    <a:pt x="14177" y="8239"/>
                  </a:cubicBezTo>
                  <a:cubicBezTo>
                    <a:pt x="9607" y="5737"/>
                    <a:pt x="5171" y="2969"/>
                    <a:pt x="90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" name="Google Shape;29;p3"/>
          <p:cNvSpPr/>
          <p:nvPr/>
        </p:nvSpPr>
        <p:spPr>
          <a:xfrm>
            <a:off x="8133900" y="811375"/>
            <a:ext cx="167650" cy="261875"/>
          </a:xfrm>
          <a:custGeom>
            <a:avLst/>
            <a:gdLst/>
            <a:ahLst/>
            <a:cxnLst/>
            <a:rect l="l" t="t" r="r" b="b"/>
            <a:pathLst>
              <a:path w="6706" h="10475" extrusionOk="0">
                <a:moveTo>
                  <a:pt x="3337" y="0"/>
                </a:moveTo>
                <a:lnTo>
                  <a:pt x="2836" y="1668"/>
                </a:lnTo>
                <a:cubicBezTo>
                  <a:pt x="2403" y="3203"/>
                  <a:pt x="1369" y="4470"/>
                  <a:pt x="1" y="5237"/>
                </a:cubicBezTo>
                <a:cubicBezTo>
                  <a:pt x="1369" y="6005"/>
                  <a:pt x="2403" y="7272"/>
                  <a:pt x="2836" y="8807"/>
                </a:cubicBezTo>
                <a:lnTo>
                  <a:pt x="3337" y="10475"/>
                </a:lnTo>
                <a:lnTo>
                  <a:pt x="3837" y="8807"/>
                </a:lnTo>
                <a:cubicBezTo>
                  <a:pt x="4271" y="7272"/>
                  <a:pt x="5305" y="6005"/>
                  <a:pt x="6706" y="5237"/>
                </a:cubicBezTo>
                <a:cubicBezTo>
                  <a:pt x="5305" y="4470"/>
                  <a:pt x="4271" y="3203"/>
                  <a:pt x="3837" y="1668"/>
                </a:cubicBezTo>
                <a:lnTo>
                  <a:pt x="3337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3"/>
          <p:cNvSpPr/>
          <p:nvPr/>
        </p:nvSpPr>
        <p:spPr>
          <a:xfrm>
            <a:off x="6827150" y="260688"/>
            <a:ext cx="88400" cy="136775"/>
          </a:xfrm>
          <a:custGeom>
            <a:avLst/>
            <a:gdLst/>
            <a:ahLst/>
            <a:cxnLst/>
            <a:rect l="l" t="t" r="r" b="b"/>
            <a:pathLst>
              <a:path w="3536" h="5471" extrusionOk="0">
                <a:moveTo>
                  <a:pt x="2068" y="0"/>
                </a:moveTo>
                <a:lnTo>
                  <a:pt x="1701" y="834"/>
                </a:lnTo>
                <a:cubicBezTo>
                  <a:pt x="1401" y="1601"/>
                  <a:pt x="767" y="2235"/>
                  <a:pt x="0" y="2535"/>
                </a:cubicBezTo>
                <a:cubicBezTo>
                  <a:pt x="701" y="3002"/>
                  <a:pt x="1168" y="3736"/>
                  <a:pt x="1301" y="4570"/>
                </a:cubicBezTo>
                <a:lnTo>
                  <a:pt x="1468" y="5471"/>
                </a:lnTo>
                <a:lnTo>
                  <a:pt x="1801" y="4637"/>
                </a:lnTo>
                <a:cubicBezTo>
                  <a:pt x="2135" y="3869"/>
                  <a:pt x="2735" y="3236"/>
                  <a:pt x="3536" y="2935"/>
                </a:cubicBezTo>
                <a:cubicBezTo>
                  <a:pt x="2835" y="2468"/>
                  <a:pt x="2368" y="1735"/>
                  <a:pt x="2235" y="901"/>
                </a:cubicBezTo>
                <a:lnTo>
                  <a:pt x="2068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1;p3"/>
          <p:cNvSpPr/>
          <p:nvPr/>
        </p:nvSpPr>
        <p:spPr>
          <a:xfrm>
            <a:off x="8467725" y="370963"/>
            <a:ext cx="88425" cy="137600"/>
          </a:xfrm>
          <a:custGeom>
            <a:avLst/>
            <a:gdLst/>
            <a:ahLst/>
            <a:cxnLst/>
            <a:rect l="l" t="t" r="r" b="b"/>
            <a:pathLst>
              <a:path w="3537" h="5504" extrusionOk="0">
                <a:moveTo>
                  <a:pt x="1935" y="0"/>
                </a:moveTo>
                <a:lnTo>
                  <a:pt x="1635" y="867"/>
                </a:lnTo>
                <a:cubicBezTo>
                  <a:pt x="1335" y="1668"/>
                  <a:pt x="767" y="2302"/>
                  <a:pt x="0" y="2669"/>
                </a:cubicBezTo>
                <a:cubicBezTo>
                  <a:pt x="734" y="3102"/>
                  <a:pt x="1234" y="3803"/>
                  <a:pt x="1435" y="4603"/>
                </a:cubicBezTo>
                <a:lnTo>
                  <a:pt x="1635" y="5504"/>
                </a:lnTo>
                <a:lnTo>
                  <a:pt x="1935" y="4637"/>
                </a:lnTo>
                <a:cubicBezTo>
                  <a:pt x="2202" y="3870"/>
                  <a:pt x="2802" y="3202"/>
                  <a:pt x="3536" y="2869"/>
                </a:cubicBezTo>
                <a:cubicBezTo>
                  <a:pt x="2836" y="2402"/>
                  <a:pt x="2335" y="1701"/>
                  <a:pt x="2135" y="901"/>
                </a:cubicBezTo>
                <a:lnTo>
                  <a:pt x="1935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32;p3"/>
          <p:cNvSpPr/>
          <p:nvPr/>
        </p:nvSpPr>
        <p:spPr>
          <a:xfrm>
            <a:off x="7160250" y="469713"/>
            <a:ext cx="122625" cy="192650"/>
          </a:xfrm>
          <a:custGeom>
            <a:avLst/>
            <a:gdLst/>
            <a:ahLst/>
            <a:cxnLst/>
            <a:rect l="l" t="t" r="r" b="b"/>
            <a:pathLst>
              <a:path w="4905" h="7706" extrusionOk="0">
                <a:moveTo>
                  <a:pt x="2870" y="0"/>
                </a:moveTo>
                <a:lnTo>
                  <a:pt x="2403" y="1201"/>
                </a:lnTo>
                <a:cubicBezTo>
                  <a:pt x="1936" y="2269"/>
                  <a:pt x="1068" y="3136"/>
                  <a:pt x="1" y="3569"/>
                </a:cubicBezTo>
                <a:cubicBezTo>
                  <a:pt x="968" y="4237"/>
                  <a:pt x="1602" y="5271"/>
                  <a:pt x="1802" y="6405"/>
                </a:cubicBezTo>
                <a:lnTo>
                  <a:pt x="2036" y="7706"/>
                </a:lnTo>
                <a:lnTo>
                  <a:pt x="2536" y="6505"/>
                </a:lnTo>
                <a:cubicBezTo>
                  <a:pt x="2970" y="5437"/>
                  <a:pt x="3837" y="4570"/>
                  <a:pt x="4904" y="4137"/>
                </a:cubicBezTo>
                <a:cubicBezTo>
                  <a:pt x="3970" y="3469"/>
                  <a:pt x="3303" y="2435"/>
                  <a:pt x="3103" y="1268"/>
                </a:cubicBezTo>
                <a:lnTo>
                  <a:pt x="2870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3"/>
          <p:cNvSpPr/>
          <p:nvPr/>
        </p:nvSpPr>
        <p:spPr>
          <a:xfrm>
            <a:off x="7560925" y="811375"/>
            <a:ext cx="122600" cy="191825"/>
          </a:xfrm>
          <a:custGeom>
            <a:avLst/>
            <a:gdLst/>
            <a:ahLst/>
            <a:cxnLst/>
            <a:rect l="l" t="t" r="r" b="b"/>
            <a:pathLst>
              <a:path w="4904" h="7673" extrusionOk="0">
                <a:moveTo>
                  <a:pt x="2869" y="1"/>
                </a:moveTo>
                <a:lnTo>
                  <a:pt x="2369" y="1202"/>
                </a:lnTo>
                <a:cubicBezTo>
                  <a:pt x="1935" y="2269"/>
                  <a:pt x="1068" y="3136"/>
                  <a:pt x="0" y="3570"/>
                </a:cubicBezTo>
                <a:cubicBezTo>
                  <a:pt x="968" y="4237"/>
                  <a:pt x="1601" y="5271"/>
                  <a:pt x="1802" y="6405"/>
                </a:cubicBezTo>
                <a:lnTo>
                  <a:pt x="2035" y="7673"/>
                </a:lnTo>
                <a:lnTo>
                  <a:pt x="2535" y="6505"/>
                </a:lnTo>
                <a:cubicBezTo>
                  <a:pt x="2969" y="5405"/>
                  <a:pt x="3836" y="4537"/>
                  <a:pt x="4904" y="4104"/>
                </a:cubicBezTo>
                <a:cubicBezTo>
                  <a:pt x="3970" y="3437"/>
                  <a:pt x="3303" y="2402"/>
                  <a:pt x="3102" y="1268"/>
                </a:cubicBezTo>
                <a:lnTo>
                  <a:pt x="2869" y="1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3"/>
          <p:cNvSpPr/>
          <p:nvPr/>
        </p:nvSpPr>
        <p:spPr>
          <a:xfrm>
            <a:off x="8556150" y="4557513"/>
            <a:ext cx="119275" cy="187650"/>
          </a:xfrm>
          <a:custGeom>
            <a:avLst/>
            <a:gdLst/>
            <a:ahLst/>
            <a:cxnLst/>
            <a:rect l="l" t="t" r="r" b="b"/>
            <a:pathLst>
              <a:path w="4771" h="7506" extrusionOk="0">
                <a:moveTo>
                  <a:pt x="2402" y="0"/>
                </a:moveTo>
                <a:lnTo>
                  <a:pt x="2035" y="1201"/>
                </a:lnTo>
                <a:cubicBezTo>
                  <a:pt x="1702" y="2302"/>
                  <a:pt x="968" y="3202"/>
                  <a:pt x="0" y="3736"/>
                </a:cubicBezTo>
                <a:cubicBezTo>
                  <a:pt x="968" y="4303"/>
                  <a:pt x="1702" y="5204"/>
                  <a:pt x="2035" y="6305"/>
                </a:cubicBezTo>
                <a:lnTo>
                  <a:pt x="2402" y="7505"/>
                </a:lnTo>
                <a:lnTo>
                  <a:pt x="2736" y="6305"/>
                </a:lnTo>
                <a:cubicBezTo>
                  <a:pt x="3069" y="5204"/>
                  <a:pt x="3803" y="4303"/>
                  <a:pt x="4771" y="3736"/>
                </a:cubicBezTo>
                <a:cubicBezTo>
                  <a:pt x="3803" y="3202"/>
                  <a:pt x="3069" y="2302"/>
                  <a:pt x="2736" y="1201"/>
                </a:cubicBezTo>
                <a:lnTo>
                  <a:pt x="2402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3"/>
          <p:cNvSpPr/>
          <p:nvPr/>
        </p:nvSpPr>
        <p:spPr>
          <a:xfrm>
            <a:off x="7925300" y="4696575"/>
            <a:ext cx="120100" cy="186825"/>
          </a:xfrm>
          <a:custGeom>
            <a:avLst/>
            <a:gdLst/>
            <a:ahLst/>
            <a:cxnLst/>
            <a:rect l="l" t="t" r="r" b="b"/>
            <a:pathLst>
              <a:path w="4804" h="7473" extrusionOk="0">
                <a:moveTo>
                  <a:pt x="2402" y="0"/>
                </a:moveTo>
                <a:lnTo>
                  <a:pt x="2035" y="1201"/>
                </a:lnTo>
                <a:cubicBezTo>
                  <a:pt x="1735" y="2269"/>
                  <a:pt x="1001" y="3203"/>
                  <a:pt x="0" y="3736"/>
                </a:cubicBezTo>
                <a:cubicBezTo>
                  <a:pt x="1001" y="4270"/>
                  <a:pt x="1735" y="5204"/>
                  <a:pt x="2035" y="6271"/>
                </a:cubicBezTo>
                <a:lnTo>
                  <a:pt x="2402" y="7472"/>
                </a:lnTo>
                <a:lnTo>
                  <a:pt x="2769" y="6271"/>
                </a:lnTo>
                <a:cubicBezTo>
                  <a:pt x="3069" y="5204"/>
                  <a:pt x="3803" y="4270"/>
                  <a:pt x="4804" y="3736"/>
                </a:cubicBezTo>
                <a:cubicBezTo>
                  <a:pt x="3803" y="3203"/>
                  <a:pt x="3069" y="2269"/>
                  <a:pt x="2769" y="1201"/>
                </a:cubicBezTo>
                <a:lnTo>
                  <a:pt x="2402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3"/>
          <p:cNvSpPr/>
          <p:nvPr/>
        </p:nvSpPr>
        <p:spPr>
          <a:xfrm>
            <a:off x="8029700" y="4211338"/>
            <a:ext cx="167625" cy="262700"/>
          </a:xfrm>
          <a:custGeom>
            <a:avLst/>
            <a:gdLst/>
            <a:ahLst/>
            <a:cxnLst/>
            <a:rect l="l" t="t" r="r" b="b"/>
            <a:pathLst>
              <a:path w="6705" h="10508" extrusionOk="0">
                <a:moveTo>
                  <a:pt x="3369" y="0"/>
                </a:moveTo>
                <a:lnTo>
                  <a:pt x="2869" y="1701"/>
                </a:lnTo>
                <a:cubicBezTo>
                  <a:pt x="2435" y="3236"/>
                  <a:pt x="1401" y="4503"/>
                  <a:pt x="0" y="5271"/>
                </a:cubicBezTo>
                <a:cubicBezTo>
                  <a:pt x="1401" y="6038"/>
                  <a:pt x="2435" y="7306"/>
                  <a:pt x="2869" y="8840"/>
                </a:cubicBezTo>
                <a:lnTo>
                  <a:pt x="3369" y="10508"/>
                </a:lnTo>
                <a:lnTo>
                  <a:pt x="3836" y="8840"/>
                </a:lnTo>
                <a:cubicBezTo>
                  <a:pt x="4303" y="7306"/>
                  <a:pt x="5337" y="6038"/>
                  <a:pt x="6705" y="5271"/>
                </a:cubicBezTo>
                <a:cubicBezTo>
                  <a:pt x="5337" y="4503"/>
                  <a:pt x="4303" y="3236"/>
                  <a:pt x="3836" y="1701"/>
                </a:cubicBezTo>
                <a:lnTo>
                  <a:pt x="3369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3"/>
          <p:cNvSpPr/>
          <p:nvPr/>
        </p:nvSpPr>
        <p:spPr>
          <a:xfrm>
            <a:off x="7493475" y="4307238"/>
            <a:ext cx="88425" cy="137600"/>
          </a:xfrm>
          <a:custGeom>
            <a:avLst/>
            <a:gdLst/>
            <a:ahLst/>
            <a:cxnLst/>
            <a:rect l="l" t="t" r="r" b="b"/>
            <a:pathLst>
              <a:path w="3537" h="5504" extrusionOk="0">
                <a:moveTo>
                  <a:pt x="1935" y="0"/>
                </a:moveTo>
                <a:lnTo>
                  <a:pt x="1635" y="867"/>
                </a:lnTo>
                <a:cubicBezTo>
                  <a:pt x="1335" y="1668"/>
                  <a:pt x="767" y="2302"/>
                  <a:pt x="0" y="2669"/>
                </a:cubicBezTo>
                <a:cubicBezTo>
                  <a:pt x="734" y="3102"/>
                  <a:pt x="1234" y="3803"/>
                  <a:pt x="1435" y="4603"/>
                </a:cubicBezTo>
                <a:lnTo>
                  <a:pt x="1635" y="5504"/>
                </a:lnTo>
                <a:lnTo>
                  <a:pt x="1935" y="4637"/>
                </a:lnTo>
                <a:cubicBezTo>
                  <a:pt x="2202" y="3870"/>
                  <a:pt x="2802" y="3202"/>
                  <a:pt x="3536" y="2869"/>
                </a:cubicBezTo>
                <a:cubicBezTo>
                  <a:pt x="2836" y="2402"/>
                  <a:pt x="2335" y="1701"/>
                  <a:pt x="2135" y="901"/>
                </a:cubicBezTo>
                <a:lnTo>
                  <a:pt x="1935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1">
  <p:cSld name="CUSTOM_2_2_1"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21"/>
          <p:cNvSpPr/>
          <p:nvPr/>
        </p:nvSpPr>
        <p:spPr>
          <a:xfrm rot="10800000">
            <a:off x="733235" y="575715"/>
            <a:ext cx="9267315" cy="4794985"/>
          </a:xfrm>
          <a:custGeom>
            <a:avLst/>
            <a:gdLst/>
            <a:ahLst/>
            <a:cxnLst/>
            <a:rect l="l" t="t" r="r" b="b"/>
            <a:pathLst>
              <a:path w="84189" h="44879" extrusionOk="0">
                <a:moveTo>
                  <a:pt x="23083" y="1"/>
                </a:moveTo>
                <a:cubicBezTo>
                  <a:pt x="15571" y="1"/>
                  <a:pt x="8463" y="3309"/>
                  <a:pt x="4559" y="8888"/>
                </a:cubicBezTo>
                <a:cubicBezTo>
                  <a:pt x="1" y="15413"/>
                  <a:pt x="23" y="24765"/>
                  <a:pt x="4693" y="32195"/>
                </a:cubicBezTo>
                <a:cubicBezTo>
                  <a:pt x="9352" y="39625"/>
                  <a:pt x="18458" y="44764"/>
                  <a:pt x="27274" y="44876"/>
                </a:cubicBezTo>
                <a:cubicBezTo>
                  <a:pt x="27388" y="44878"/>
                  <a:pt x="27502" y="44878"/>
                  <a:pt x="27615" y="44878"/>
                </a:cubicBezTo>
                <a:cubicBezTo>
                  <a:pt x="33338" y="44878"/>
                  <a:pt x="38621" y="42974"/>
                  <a:pt x="44033" y="41692"/>
                </a:cubicBezTo>
                <a:cubicBezTo>
                  <a:pt x="46761" y="41051"/>
                  <a:pt x="49661" y="40580"/>
                  <a:pt x="52557" y="40580"/>
                </a:cubicBezTo>
                <a:cubicBezTo>
                  <a:pt x="55521" y="40580"/>
                  <a:pt x="58482" y="41073"/>
                  <a:pt x="61251" y="42384"/>
                </a:cubicBezTo>
                <a:cubicBezTo>
                  <a:pt x="63177" y="42934"/>
                  <a:pt x="65151" y="43199"/>
                  <a:pt x="67096" y="43199"/>
                </a:cubicBezTo>
                <a:cubicBezTo>
                  <a:pt x="72586" y="43199"/>
                  <a:pt x="77841" y="41087"/>
                  <a:pt x="81116" y="37301"/>
                </a:cubicBezTo>
                <a:cubicBezTo>
                  <a:pt x="82938" y="35200"/>
                  <a:pt x="84189" y="32541"/>
                  <a:pt x="83999" y="29681"/>
                </a:cubicBezTo>
                <a:cubicBezTo>
                  <a:pt x="83787" y="26239"/>
                  <a:pt x="81519" y="22921"/>
                  <a:pt x="78692" y="20407"/>
                </a:cubicBezTo>
                <a:cubicBezTo>
                  <a:pt x="70502" y="13133"/>
                  <a:pt x="58692" y="11949"/>
                  <a:pt x="48368" y="8139"/>
                </a:cubicBezTo>
                <a:cubicBezTo>
                  <a:pt x="41184" y="5491"/>
                  <a:pt x="34346" y="1402"/>
                  <a:pt x="26883" y="285"/>
                </a:cubicBezTo>
                <a:cubicBezTo>
                  <a:pt x="25614" y="94"/>
                  <a:pt x="24343" y="1"/>
                  <a:pt x="23083" y="1"/>
                </a:cubicBezTo>
                <a:close/>
              </a:path>
            </a:pathLst>
          </a:custGeom>
          <a:solidFill>
            <a:srgbClr val="A4BDDA">
              <a:alpha val="1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0" name="Google Shape;340;p21"/>
          <p:cNvSpPr txBox="1">
            <a:spLocks noGrp="1"/>
          </p:cNvSpPr>
          <p:nvPr>
            <p:ph type="subTitle" idx="1"/>
          </p:nvPr>
        </p:nvSpPr>
        <p:spPr>
          <a:xfrm>
            <a:off x="3740837" y="1837688"/>
            <a:ext cx="2062500" cy="46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341" name="Google Shape;341;p21"/>
          <p:cNvSpPr txBox="1">
            <a:spLocks noGrp="1"/>
          </p:cNvSpPr>
          <p:nvPr>
            <p:ph type="subTitle" idx="2"/>
          </p:nvPr>
        </p:nvSpPr>
        <p:spPr>
          <a:xfrm>
            <a:off x="3740875" y="2250193"/>
            <a:ext cx="2062500" cy="59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342" name="Google Shape;342;p21"/>
          <p:cNvSpPr txBox="1">
            <a:spLocks noGrp="1"/>
          </p:cNvSpPr>
          <p:nvPr>
            <p:ph type="subTitle" idx="3"/>
          </p:nvPr>
        </p:nvSpPr>
        <p:spPr>
          <a:xfrm>
            <a:off x="3740837" y="3370358"/>
            <a:ext cx="2062500" cy="46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343" name="Google Shape;343;p21"/>
          <p:cNvSpPr txBox="1">
            <a:spLocks noGrp="1"/>
          </p:cNvSpPr>
          <p:nvPr>
            <p:ph type="subTitle" idx="4"/>
          </p:nvPr>
        </p:nvSpPr>
        <p:spPr>
          <a:xfrm>
            <a:off x="3740775" y="3787524"/>
            <a:ext cx="2062500" cy="59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344" name="Google Shape;344;p21"/>
          <p:cNvSpPr txBox="1">
            <a:spLocks noGrp="1"/>
          </p:cNvSpPr>
          <p:nvPr>
            <p:ph type="subTitle" idx="5"/>
          </p:nvPr>
        </p:nvSpPr>
        <p:spPr>
          <a:xfrm>
            <a:off x="6301939" y="1837688"/>
            <a:ext cx="2062500" cy="46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345" name="Google Shape;345;p21"/>
          <p:cNvSpPr txBox="1">
            <a:spLocks noGrp="1"/>
          </p:cNvSpPr>
          <p:nvPr>
            <p:ph type="subTitle" idx="6"/>
          </p:nvPr>
        </p:nvSpPr>
        <p:spPr>
          <a:xfrm>
            <a:off x="6301925" y="2250193"/>
            <a:ext cx="2062500" cy="59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346" name="Google Shape;346;p21"/>
          <p:cNvSpPr txBox="1">
            <a:spLocks noGrp="1"/>
          </p:cNvSpPr>
          <p:nvPr>
            <p:ph type="subTitle" idx="7"/>
          </p:nvPr>
        </p:nvSpPr>
        <p:spPr>
          <a:xfrm>
            <a:off x="6301939" y="3370358"/>
            <a:ext cx="2062500" cy="46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347" name="Google Shape;347;p21"/>
          <p:cNvSpPr txBox="1">
            <a:spLocks noGrp="1"/>
          </p:cNvSpPr>
          <p:nvPr>
            <p:ph type="subTitle" idx="8"/>
          </p:nvPr>
        </p:nvSpPr>
        <p:spPr>
          <a:xfrm>
            <a:off x="6301950" y="3787524"/>
            <a:ext cx="2062500" cy="59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348" name="Google Shape;348;p21"/>
          <p:cNvSpPr txBox="1">
            <a:spLocks noGrp="1"/>
          </p:cNvSpPr>
          <p:nvPr>
            <p:ph type="title"/>
          </p:nvPr>
        </p:nvSpPr>
        <p:spPr>
          <a:xfrm>
            <a:off x="726300" y="713225"/>
            <a:ext cx="7691400" cy="48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349" name="Google Shape;349;p21"/>
          <p:cNvSpPr/>
          <p:nvPr/>
        </p:nvSpPr>
        <p:spPr>
          <a:xfrm>
            <a:off x="8364450" y="162600"/>
            <a:ext cx="167650" cy="261875"/>
          </a:xfrm>
          <a:custGeom>
            <a:avLst/>
            <a:gdLst/>
            <a:ahLst/>
            <a:cxnLst/>
            <a:rect l="l" t="t" r="r" b="b"/>
            <a:pathLst>
              <a:path w="6706" h="10475" extrusionOk="0">
                <a:moveTo>
                  <a:pt x="3337" y="0"/>
                </a:moveTo>
                <a:lnTo>
                  <a:pt x="2836" y="1668"/>
                </a:lnTo>
                <a:cubicBezTo>
                  <a:pt x="2403" y="3203"/>
                  <a:pt x="1369" y="4470"/>
                  <a:pt x="1" y="5237"/>
                </a:cubicBezTo>
                <a:cubicBezTo>
                  <a:pt x="1369" y="6005"/>
                  <a:pt x="2403" y="7272"/>
                  <a:pt x="2836" y="8807"/>
                </a:cubicBezTo>
                <a:lnTo>
                  <a:pt x="3337" y="10475"/>
                </a:lnTo>
                <a:lnTo>
                  <a:pt x="3837" y="8807"/>
                </a:lnTo>
                <a:cubicBezTo>
                  <a:pt x="4271" y="7272"/>
                  <a:pt x="5305" y="6005"/>
                  <a:pt x="6706" y="5237"/>
                </a:cubicBezTo>
                <a:cubicBezTo>
                  <a:pt x="5305" y="4470"/>
                  <a:pt x="4271" y="3203"/>
                  <a:pt x="3837" y="1668"/>
                </a:cubicBezTo>
                <a:lnTo>
                  <a:pt x="3337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0" name="Google Shape;350;p21"/>
          <p:cNvSpPr/>
          <p:nvPr/>
        </p:nvSpPr>
        <p:spPr>
          <a:xfrm>
            <a:off x="284975" y="162588"/>
            <a:ext cx="88400" cy="136775"/>
          </a:xfrm>
          <a:custGeom>
            <a:avLst/>
            <a:gdLst/>
            <a:ahLst/>
            <a:cxnLst/>
            <a:rect l="l" t="t" r="r" b="b"/>
            <a:pathLst>
              <a:path w="3536" h="5471" extrusionOk="0">
                <a:moveTo>
                  <a:pt x="2068" y="0"/>
                </a:moveTo>
                <a:lnTo>
                  <a:pt x="1701" y="834"/>
                </a:lnTo>
                <a:cubicBezTo>
                  <a:pt x="1401" y="1601"/>
                  <a:pt x="767" y="2235"/>
                  <a:pt x="0" y="2535"/>
                </a:cubicBezTo>
                <a:cubicBezTo>
                  <a:pt x="701" y="3002"/>
                  <a:pt x="1168" y="3736"/>
                  <a:pt x="1301" y="4570"/>
                </a:cubicBezTo>
                <a:lnTo>
                  <a:pt x="1468" y="5471"/>
                </a:lnTo>
                <a:lnTo>
                  <a:pt x="1801" y="4637"/>
                </a:lnTo>
                <a:cubicBezTo>
                  <a:pt x="2135" y="3869"/>
                  <a:pt x="2735" y="3236"/>
                  <a:pt x="3536" y="2935"/>
                </a:cubicBezTo>
                <a:cubicBezTo>
                  <a:pt x="2835" y="2468"/>
                  <a:pt x="2368" y="1735"/>
                  <a:pt x="2235" y="901"/>
                </a:cubicBezTo>
                <a:lnTo>
                  <a:pt x="2068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1" name="Google Shape;351;p21"/>
          <p:cNvSpPr/>
          <p:nvPr/>
        </p:nvSpPr>
        <p:spPr>
          <a:xfrm>
            <a:off x="8666250" y="713213"/>
            <a:ext cx="88425" cy="137600"/>
          </a:xfrm>
          <a:custGeom>
            <a:avLst/>
            <a:gdLst/>
            <a:ahLst/>
            <a:cxnLst/>
            <a:rect l="l" t="t" r="r" b="b"/>
            <a:pathLst>
              <a:path w="3537" h="5504" extrusionOk="0">
                <a:moveTo>
                  <a:pt x="1935" y="0"/>
                </a:moveTo>
                <a:lnTo>
                  <a:pt x="1635" y="867"/>
                </a:lnTo>
                <a:cubicBezTo>
                  <a:pt x="1335" y="1668"/>
                  <a:pt x="767" y="2302"/>
                  <a:pt x="0" y="2669"/>
                </a:cubicBezTo>
                <a:cubicBezTo>
                  <a:pt x="734" y="3102"/>
                  <a:pt x="1234" y="3803"/>
                  <a:pt x="1435" y="4603"/>
                </a:cubicBezTo>
                <a:lnTo>
                  <a:pt x="1635" y="5504"/>
                </a:lnTo>
                <a:lnTo>
                  <a:pt x="1935" y="4637"/>
                </a:lnTo>
                <a:cubicBezTo>
                  <a:pt x="2202" y="3870"/>
                  <a:pt x="2802" y="3202"/>
                  <a:pt x="3536" y="2869"/>
                </a:cubicBezTo>
                <a:cubicBezTo>
                  <a:pt x="2836" y="2402"/>
                  <a:pt x="2335" y="1701"/>
                  <a:pt x="2135" y="901"/>
                </a:cubicBezTo>
                <a:lnTo>
                  <a:pt x="1935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2" name="Google Shape;352;p21"/>
          <p:cNvSpPr/>
          <p:nvPr/>
        </p:nvSpPr>
        <p:spPr>
          <a:xfrm>
            <a:off x="439175" y="424463"/>
            <a:ext cx="122625" cy="192650"/>
          </a:xfrm>
          <a:custGeom>
            <a:avLst/>
            <a:gdLst/>
            <a:ahLst/>
            <a:cxnLst/>
            <a:rect l="l" t="t" r="r" b="b"/>
            <a:pathLst>
              <a:path w="4905" h="7706" extrusionOk="0">
                <a:moveTo>
                  <a:pt x="2870" y="0"/>
                </a:moveTo>
                <a:lnTo>
                  <a:pt x="2403" y="1201"/>
                </a:lnTo>
                <a:cubicBezTo>
                  <a:pt x="1936" y="2269"/>
                  <a:pt x="1068" y="3136"/>
                  <a:pt x="1" y="3569"/>
                </a:cubicBezTo>
                <a:cubicBezTo>
                  <a:pt x="968" y="4237"/>
                  <a:pt x="1602" y="5271"/>
                  <a:pt x="1802" y="6405"/>
                </a:cubicBezTo>
                <a:lnTo>
                  <a:pt x="2036" y="7706"/>
                </a:lnTo>
                <a:lnTo>
                  <a:pt x="2536" y="6505"/>
                </a:lnTo>
                <a:cubicBezTo>
                  <a:pt x="2970" y="5437"/>
                  <a:pt x="3837" y="4570"/>
                  <a:pt x="4904" y="4137"/>
                </a:cubicBezTo>
                <a:cubicBezTo>
                  <a:pt x="3970" y="3469"/>
                  <a:pt x="3303" y="2435"/>
                  <a:pt x="3103" y="1268"/>
                </a:cubicBezTo>
                <a:lnTo>
                  <a:pt x="2870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3" name="Google Shape;353;p21"/>
          <p:cNvSpPr/>
          <p:nvPr/>
        </p:nvSpPr>
        <p:spPr>
          <a:xfrm>
            <a:off x="316575" y="1079800"/>
            <a:ext cx="122600" cy="191825"/>
          </a:xfrm>
          <a:custGeom>
            <a:avLst/>
            <a:gdLst/>
            <a:ahLst/>
            <a:cxnLst/>
            <a:rect l="l" t="t" r="r" b="b"/>
            <a:pathLst>
              <a:path w="4904" h="7673" extrusionOk="0">
                <a:moveTo>
                  <a:pt x="2869" y="1"/>
                </a:moveTo>
                <a:lnTo>
                  <a:pt x="2369" y="1202"/>
                </a:lnTo>
                <a:cubicBezTo>
                  <a:pt x="1935" y="2269"/>
                  <a:pt x="1068" y="3136"/>
                  <a:pt x="0" y="3570"/>
                </a:cubicBezTo>
                <a:cubicBezTo>
                  <a:pt x="968" y="4237"/>
                  <a:pt x="1601" y="5271"/>
                  <a:pt x="1802" y="6405"/>
                </a:cubicBezTo>
                <a:lnTo>
                  <a:pt x="2035" y="7673"/>
                </a:lnTo>
                <a:lnTo>
                  <a:pt x="2535" y="6505"/>
                </a:lnTo>
                <a:cubicBezTo>
                  <a:pt x="2969" y="5405"/>
                  <a:pt x="3836" y="4537"/>
                  <a:pt x="4904" y="4104"/>
                </a:cubicBezTo>
                <a:cubicBezTo>
                  <a:pt x="3970" y="3437"/>
                  <a:pt x="3303" y="2402"/>
                  <a:pt x="3102" y="1268"/>
                </a:cubicBezTo>
                <a:lnTo>
                  <a:pt x="2869" y="1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4" name="Google Shape;354;p21"/>
          <p:cNvSpPr/>
          <p:nvPr/>
        </p:nvSpPr>
        <p:spPr>
          <a:xfrm>
            <a:off x="8754675" y="299363"/>
            <a:ext cx="122625" cy="192650"/>
          </a:xfrm>
          <a:custGeom>
            <a:avLst/>
            <a:gdLst/>
            <a:ahLst/>
            <a:cxnLst/>
            <a:rect l="l" t="t" r="r" b="b"/>
            <a:pathLst>
              <a:path w="4905" h="7706" extrusionOk="0">
                <a:moveTo>
                  <a:pt x="2870" y="0"/>
                </a:moveTo>
                <a:lnTo>
                  <a:pt x="2403" y="1201"/>
                </a:lnTo>
                <a:cubicBezTo>
                  <a:pt x="1936" y="2269"/>
                  <a:pt x="1068" y="3136"/>
                  <a:pt x="1" y="3569"/>
                </a:cubicBezTo>
                <a:cubicBezTo>
                  <a:pt x="968" y="4237"/>
                  <a:pt x="1602" y="5271"/>
                  <a:pt x="1802" y="6405"/>
                </a:cubicBezTo>
                <a:lnTo>
                  <a:pt x="2036" y="7706"/>
                </a:lnTo>
                <a:lnTo>
                  <a:pt x="2536" y="6505"/>
                </a:lnTo>
                <a:cubicBezTo>
                  <a:pt x="2970" y="5437"/>
                  <a:pt x="3837" y="4570"/>
                  <a:pt x="4904" y="4137"/>
                </a:cubicBezTo>
                <a:cubicBezTo>
                  <a:pt x="3970" y="3469"/>
                  <a:pt x="3303" y="2435"/>
                  <a:pt x="3103" y="1268"/>
                </a:cubicBezTo>
                <a:lnTo>
                  <a:pt x="2870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5" name="Google Shape;355;p21"/>
          <p:cNvSpPr/>
          <p:nvPr/>
        </p:nvSpPr>
        <p:spPr>
          <a:xfrm>
            <a:off x="793650" y="685688"/>
            <a:ext cx="122625" cy="192650"/>
          </a:xfrm>
          <a:custGeom>
            <a:avLst/>
            <a:gdLst/>
            <a:ahLst/>
            <a:cxnLst/>
            <a:rect l="l" t="t" r="r" b="b"/>
            <a:pathLst>
              <a:path w="4905" h="7706" extrusionOk="0">
                <a:moveTo>
                  <a:pt x="2870" y="0"/>
                </a:moveTo>
                <a:lnTo>
                  <a:pt x="2403" y="1201"/>
                </a:lnTo>
                <a:cubicBezTo>
                  <a:pt x="1936" y="2269"/>
                  <a:pt x="1068" y="3136"/>
                  <a:pt x="1" y="3569"/>
                </a:cubicBezTo>
                <a:cubicBezTo>
                  <a:pt x="968" y="4237"/>
                  <a:pt x="1602" y="5271"/>
                  <a:pt x="1802" y="6405"/>
                </a:cubicBezTo>
                <a:lnTo>
                  <a:pt x="2036" y="7706"/>
                </a:lnTo>
                <a:lnTo>
                  <a:pt x="2536" y="6505"/>
                </a:lnTo>
                <a:cubicBezTo>
                  <a:pt x="2970" y="5437"/>
                  <a:pt x="3837" y="4570"/>
                  <a:pt x="4904" y="4137"/>
                </a:cubicBezTo>
                <a:cubicBezTo>
                  <a:pt x="3970" y="3469"/>
                  <a:pt x="3303" y="2435"/>
                  <a:pt x="3103" y="1268"/>
                </a:cubicBezTo>
                <a:lnTo>
                  <a:pt x="2870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CUSTOM_16"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22"/>
          <p:cNvSpPr/>
          <p:nvPr/>
        </p:nvSpPr>
        <p:spPr>
          <a:xfrm rot="-2067227">
            <a:off x="-1370715" y="-478601"/>
            <a:ext cx="9849482" cy="5096210"/>
          </a:xfrm>
          <a:custGeom>
            <a:avLst/>
            <a:gdLst/>
            <a:ahLst/>
            <a:cxnLst/>
            <a:rect l="l" t="t" r="r" b="b"/>
            <a:pathLst>
              <a:path w="84189" h="44879" extrusionOk="0">
                <a:moveTo>
                  <a:pt x="23083" y="1"/>
                </a:moveTo>
                <a:cubicBezTo>
                  <a:pt x="15571" y="1"/>
                  <a:pt x="8463" y="3309"/>
                  <a:pt x="4559" y="8888"/>
                </a:cubicBezTo>
                <a:cubicBezTo>
                  <a:pt x="1" y="15413"/>
                  <a:pt x="23" y="24765"/>
                  <a:pt x="4693" y="32195"/>
                </a:cubicBezTo>
                <a:cubicBezTo>
                  <a:pt x="9352" y="39625"/>
                  <a:pt x="18458" y="44764"/>
                  <a:pt x="27274" y="44876"/>
                </a:cubicBezTo>
                <a:cubicBezTo>
                  <a:pt x="27388" y="44878"/>
                  <a:pt x="27502" y="44878"/>
                  <a:pt x="27615" y="44878"/>
                </a:cubicBezTo>
                <a:cubicBezTo>
                  <a:pt x="33338" y="44878"/>
                  <a:pt x="38621" y="42974"/>
                  <a:pt x="44033" y="41692"/>
                </a:cubicBezTo>
                <a:cubicBezTo>
                  <a:pt x="46761" y="41051"/>
                  <a:pt x="49661" y="40580"/>
                  <a:pt x="52557" y="40580"/>
                </a:cubicBezTo>
                <a:cubicBezTo>
                  <a:pt x="55521" y="40580"/>
                  <a:pt x="58482" y="41073"/>
                  <a:pt x="61251" y="42384"/>
                </a:cubicBezTo>
                <a:cubicBezTo>
                  <a:pt x="63177" y="42934"/>
                  <a:pt x="65151" y="43199"/>
                  <a:pt x="67096" y="43199"/>
                </a:cubicBezTo>
                <a:cubicBezTo>
                  <a:pt x="72586" y="43199"/>
                  <a:pt x="77841" y="41087"/>
                  <a:pt x="81116" y="37301"/>
                </a:cubicBezTo>
                <a:cubicBezTo>
                  <a:pt x="82938" y="35200"/>
                  <a:pt x="84189" y="32541"/>
                  <a:pt x="83999" y="29681"/>
                </a:cubicBezTo>
                <a:cubicBezTo>
                  <a:pt x="83787" y="26239"/>
                  <a:pt x="81519" y="22921"/>
                  <a:pt x="78692" y="20407"/>
                </a:cubicBezTo>
                <a:cubicBezTo>
                  <a:pt x="70502" y="13133"/>
                  <a:pt x="58692" y="11949"/>
                  <a:pt x="48368" y="8139"/>
                </a:cubicBezTo>
                <a:cubicBezTo>
                  <a:pt x="41184" y="5491"/>
                  <a:pt x="34346" y="1402"/>
                  <a:pt x="26883" y="285"/>
                </a:cubicBezTo>
                <a:cubicBezTo>
                  <a:pt x="25614" y="94"/>
                  <a:pt x="24343" y="1"/>
                  <a:pt x="23083" y="1"/>
                </a:cubicBezTo>
                <a:close/>
              </a:path>
            </a:pathLst>
          </a:custGeom>
          <a:solidFill>
            <a:srgbClr val="A4BDDA">
              <a:alpha val="1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8" name="Google Shape;358;p22"/>
          <p:cNvSpPr txBox="1">
            <a:spLocks noGrp="1"/>
          </p:cNvSpPr>
          <p:nvPr>
            <p:ph type="title"/>
          </p:nvPr>
        </p:nvSpPr>
        <p:spPr>
          <a:xfrm>
            <a:off x="996100" y="997963"/>
            <a:ext cx="4906500" cy="734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359" name="Google Shape;359;p22"/>
          <p:cNvSpPr txBox="1">
            <a:spLocks noGrp="1"/>
          </p:cNvSpPr>
          <p:nvPr>
            <p:ph type="title" idx="2" hasCustomPrompt="1"/>
          </p:nvPr>
        </p:nvSpPr>
        <p:spPr>
          <a:xfrm>
            <a:off x="996100" y="2419100"/>
            <a:ext cx="1970400" cy="104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96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60" name="Google Shape;360;p22"/>
          <p:cNvSpPr txBox="1">
            <a:spLocks noGrp="1"/>
          </p:cNvSpPr>
          <p:nvPr>
            <p:ph type="subTitle" idx="1"/>
          </p:nvPr>
        </p:nvSpPr>
        <p:spPr>
          <a:xfrm>
            <a:off x="996096" y="1854500"/>
            <a:ext cx="4906500" cy="44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361" name="Google Shape;361;p22"/>
          <p:cNvSpPr/>
          <p:nvPr/>
        </p:nvSpPr>
        <p:spPr>
          <a:xfrm>
            <a:off x="8355225" y="896525"/>
            <a:ext cx="167650" cy="261875"/>
          </a:xfrm>
          <a:custGeom>
            <a:avLst/>
            <a:gdLst/>
            <a:ahLst/>
            <a:cxnLst/>
            <a:rect l="l" t="t" r="r" b="b"/>
            <a:pathLst>
              <a:path w="6706" h="10475" extrusionOk="0">
                <a:moveTo>
                  <a:pt x="3337" y="0"/>
                </a:moveTo>
                <a:lnTo>
                  <a:pt x="2836" y="1668"/>
                </a:lnTo>
                <a:cubicBezTo>
                  <a:pt x="2403" y="3203"/>
                  <a:pt x="1369" y="4470"/>
                  <a:pt x="1" y="5237"/>
                </a:cubicBezTo>
                <a:cubicBezTo>
                  <a:pt x="1369" y="6005"/>
                  <a:pt x="2403" y="7272"/>
                  <a:pt x="2836" y="8807"/>
                </a:cubicBezTo>
                <a:lnTo>
                  <a:pt x="3337" y="10475"/>
                </a:lnTo>
                <a:lnTo>
                  <a:pt x="3837" y="8807"/>
                </a:lnTo>
                <a:cubicBezTo>
                  <a:pt x="4271" y="7272"/>
                  <a:pt x="5305" y="6005"/>
                  <a:pt x="6706" y="5237"/>
                </a:cubicBezTo>
                <a:cubicBezTo>
                  <a:pt x="5305" y="4470"/>
                  <a:pt x="4271" y="3203"/>
                  <a:pt x="3837" y="1668"/>
                </a:cubicBezTo>
                <a:lnTo>
                  <a:pt x="3337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2" name="Google Shape;362;p22"/>
          <p:cNvSpPr/>
          <p:nvPr/>
        </p:nvSpPr>
        <p:spPr>
          <a:xfrm>
            <a:off x="7559675" y="287963"/>
            <a:ext cx="88400" cy="136775"/>
          </a:xfrm>
          <a:custGeom>
            <a:avLst/>
            <a:gdLst/>
            <a:ahLst/>
            <a:cxnLst/>
            <a:rect l="l" t="t" r="r" b="b"/>
            <a:pathLst>
              <a:path w="3536" h="5471" extrusionOk="0">
                <a:moveTo>
                  <a:pt x="2068" y="0"/>
                </a:moveTo>
                <a:lnTo>
                  <a:pt x="1701" y="834"/>
                </a:lnTo>
                <a:cubicBezTo>
                  <a:pt x="1401" y="1601"/>
                  <a:pt x="767" y="2235"/>
                  <a:pt x="0" y="2535"/>
                </a:cubicBezTo>
                <a:cubicBezTo>
                  <a:pt x="701" y="3002"/>
                  <a:pt x="1168" y="3736"/>
                  <a:pt x="1301" y="4570"/>
                </a:cubicBezTo>
                <a:lnTo>
                  <a:pt x="1468" y="5471"/>
                </a:lnTo>
                <a:lnTo>
                  <a:pt x="1801" y="4637"/>
                </a:lnTo>
                <a:cubicBezTo>
                  <a:pt x="2135" y="3869"/>
                  <a:pt x="2735" y="3236"/>
                  <a:pt x="3536" y="2935"/>
                </a:cubicBezTo>
                <a:cubicBezTo>
                  <a:pt x="2835" y="2468"/>
                  <a:pt x="2368" y="1735"/>
                  <a:pt x="2235" y="901"/>
                </a:cubicBezTo>
                <a:lnTo>
                  <a:pt x="2068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3" name="Google Shape;363;p22"/>
          <p:cNvSpPr/>
          <p:nvPr/>
        </p:nvSpPr>
        <p:spPr>
          <a:xfrm>
            <a:off x="8650450" y="649888"/>
            <a:ext cx="88425" cy="137600"/>
          </a:xfrm>
          <a:custGeom>
            <a:avLst/>
            <a:gdLst/>
            <a:ahLst/>
            <a:cxnLst/>
            <a:rect l="l" t="t" r="r" b="b"/>
            <a:pathLst>
              <a:path w="3537" h="5504" extrusionOk="0">
                <a:moveTo>
                  <a:pt x="1935" y="0"/>
                </a:moveTo>
                <a:lnTo>
                  <a:pt x="1635" y="867"/>
                </a:lnTo>
                <a:cubicBezTo>
                  <a:pt x="1335" y="1668"/>
                  <a:pt x="767" y="2302"/>
                  <a:pt x="0" y="2669"/>
                </a:cubicBezTo>
                <a:cubicBezTo>
                  <a:pt x="734" y="3102"/>
                  <a:pt x="1234" y="3803"/>
                  <a:pt x="1435" y="4603"/>
                </a:cubicBezTo>
                <a:lnTo>
                  <a:pt x="1635" y="5504"/>
                </a:lnTo>
                <a:lnTo>
                  <a:pt x="1935" y="4637"/>
                </a:lnTo>
                <a:cubicBezTo>
                  <a:pt x="2202" y="3870"/>
                  <a:pt x="2802" y="3202"/>
                  <a:pt x="3536" y="2869"/>
                </a:cubicBezTo>
                <a:cubicBezTo>
                  <a:pt x="2836" y="2402"/>
                  <a:pt x="2335" y="1701"/>
                  <a:pt x="2135" y="901"/>
                </a:cubicBezTo>
                <a:lnTo>
                  <a:pt x="1935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4" name="Google Shape;364;p22"/>
          <p:cNvSpPr/>
          <p:nvPr/>
        </p:nvSpPr>
        <p:spPr>
          <a:xfrm>
            <a:off x="7969950" y="424738"/>
            <a:ext cx="122625" cy="192650"/>
          </a:xfrm>
          <a:custGeom>
            <a:avLst/>
            <a:gdLst/>
            <a:ahLst/>
            <a:cxnLst/>
            <a:rect l="l" t="t" r="r" b="b"/>
            <a:pathLst>
              <a:path w="4905" h="7706" extrusionOk="0">
                <a:moveTo>
                  <a:pt x="2870" y="0"/>
                </a:moveTo>
                <a:lnTo>
                  <a:pt x="2403" y="1201"/>
                </a:lnTo>
                <a:cubicBezTo>
                  <a:pt x="1936" y="2269"/>
                  <a:pt x="1068" y="3136"/>
                  <a:pt x="1" y="3569"/>
                </a:cubicBezTo>
                <a:cubicBezTo>
                  <a:pt x="968" y="4237"/>
                  <a:pt x="1602" y="5271"/>
                  <a:pt x="1802" y="6405"/>
                </a:cubicBezTo>
                <a:lnTo>
                  <a:pt x="2036" y="7706"/>
                </a:lnTo>
                <a:lnTo>
                  <a:pt x="2536" y="6505"/>
                </a:lnTo>
                <a:cubicBezTo>
                  <a:pt x="2970" y="5437"/>
                  <a:pt x="3837" y="4570"/>
                  <a:pt x="4904" y="4137"/>
                </a:cubicBezTo>
                <a:cubicBezTo>
                  <a:pt x="3970" y="3469"/>
                  <a:pt x="3303" y="2435"/>
                  <a:pt x="3103" y="1268"/>
                </a:cubicBezTo>
                <a:lnTo>
                  <a:pt x="2870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" name="Google Shape;365;p22"/>
          <p:cNvSpPr/>
          <p:nvPr/>
        </p:nvSpPr>
        <p:spPr>
          <a:xfrm>
            <a:off x="7782250" y="896525"/>
            <a:ext cx="122600" cy="191825"/>
          </a:xfrm>
          <a:custGeom>
            <a:avLst/>
            <a:gdLst/>
            <a:ahLst/>
            <a:cxnLst/>
            <a:rect l="l" t="t" r="r" b="b"/>
            <a:pathLst>
              <a:path w="4904" h="7673" extrusionOk="0">
                <a:moveTo>
                  <a:pt x="2869" y="1"/>
                </a:moveTo>
                <a:lnTo>
                  <a:pt x="2369" y="1202"/>
                </a:lnTo>
                <a:cubicBezTo>
                  <a:pt x="1935" y="2269"/>
                  <a:pt x="1068" y="3136"/>
                  <a:pt x="0" y="3570"/>
                </a:cubicBezTo>
                <a:cubicBezTo>
                  <a:pt x="968" y="4237"/>
                  <a:pt x="1601" y="5271"/>
                  <a:pt x="1802" y="6405"/>
                </a:cubicBezTo>
                <a:lnTo>
                  <a:pt x="2035" y="7673"/>
                </a:lnTo>
                <a:lnTo>
                  <a:pt x="2535" y="6505"/>
                </a:lnTo>
                <a:cubicBezTo>
                  <a:pt x="2969" y="5405"/>
                  <a:pt x="3836" y="4537"/>
                  <a:pt x="4904" y="4104"/>
                </a:cubicBezTo>
                <a:cubicBezTo>
                  <a:pt x="3970" y="3437"/>
                  <a:pt x="3303" y="2402"/>
                  <a:pt x="3102" y="1268"/>
                </a:cubicBezTo>
                <a:lnTo>
                  <a:pt x="2869" y="1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6" name="Google Shape;366;p22"/>
          <p:cNvSpPr/>
          <p:nvPr/>
        </p:nvSpPr>
        <p:spPr>
          <a:xfrm>
            <a:off x="2040775" y="4658300"/>
            <a:ext cx="167650" cy="261875"/>
          </a:xfrm>
          <a:custGeom>
            <a:avLst/>
            <a:gdLst/>
            <a:ahLst/>
            <a:cxnLst/>
            <a:rect l="l" t="t" r="r" b="b"/>
            <a:pathLst>
              <a:path w="6706" h="10475" extrusionOk="0">
                <a:moveTo>
                  <a:pt x="3337" y="0"/>
                </a:moveTo>
                <a:lnTo>
                  <a:pt x="2836" y="1668"/>
                </a:lnTo>
                <a:cubicBezTo>
                  <a:pt x="2403" y="3203"/>
                  <a:pt x="1369" y="4470"/>
                  <a:pt x="1" y="5237"/>
                </a:cubicBezTo>
                <a:cubicBezTo>
                  <a:pt x="1369" y="6005"/>
                  <a:pt x="2403" y="7272"/>
                  <a:pt x="2836" y="8807"/>
                </a:cubicBezTo>
                <a:lnTo>
                  <a:pt x="3337" y="10475"/>
                </a:lnTo>
                <a:lnTo>
                  <a:pt x="3837" y="8807"/>
                </a:lnTo>
                <a:cubicBezTo>
                  <a:pt x="4271" y="7272"/>
                  <a:pt x="5305" y="6005"/>
                  <a:pt x="6706" y="5237"/>
                </a:cubicBezTo>
                <a:cubicBezTo>
                  <a:pt x="5305" y="4470"/>
                  <a:pt x="4271" y="3203"/>
                  <a:pt x="3837" y="1668"/>
                </a:cubicBezTo>
                <a:lnTo>
                  <a:pt x="3337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7" name="Google Shape;367;p22"/>
          <p:cNvSpPr/>
          <p:nvPr/>
        </p:nvSpPr>
        <p:spPr>
          <a:xfrm>
            <a:off x="996100" y="4720838"/>
            <a:ext cx="88400" cy="136775"/>
          </a:xfrm>
          <a:custGeom>
            <a:avLst/>
            <a:gdLst/>
            <a:ahLst/>
            <a:cxnLst/>
            <a:rect l="l" t="t" r="r" b="b"/>
            <a:pathLst>
              <a:path w="3536" h="5471" extrusionOk="0">
                <a:moveTo>
                  <a:pt x="2068" y="0"/>
                </a:moveTo>
                <a:lnTo>
                  <a:pt x="1701" y="834"/>
                </a:lnTo>
                <a:cubicBezTo>
                  <a:pt x="1401" y="1601"/>
                  <a:pt x="767" y="2235"/>
                  <a:pt x="0" y="2535"/>
                </a:cubicBezTo>
                <a:cubicBezTo>
                  <a:pt x="701" y="3002"/>
                  <a:pt x="1168" y="3736"/>
                  <a:pt x="1301" y="4570"/>
                </a:cubicBezTo>
                <a:lnTo>
                  <a:pt x="1468" y="5471"/>
                </a:lnTo>
                <a:lnTo>
                  <a:pt x="1801" y="4637"/>
                </a:lnTo>
                <a:cubicBezTo>
                  <a:pt x="2135" y="3869"/>
                  <a:pt x="2735" y="3236"/>
                  <a:pt x="3536" y="2935"/>
                </a:cubicBezTo>
                <a:cubicBezTo>
                  <a:pt x="2835" y="2468"/>
                  <a:pt x="2368" y="1735"/>
                  <a:pt x="2235" y="901"/>
                </a:cubicBezTo>
                <a:lnTo>
                  <a:pt x="2068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8" name="Google Shape;368;p22"/>
          <p:cNvSpPr/>
          <p:nvPr/>
        </p:nvSpPr>
        <p:spPr>
          <a:xfrm>
            <a:off x="2559500" y="4384138"/>
            <a:ext cx="88425" cy="137600"/>
          </a:xfrm>
          <a:custGeom>
            <a:avLst/>
            <a:gdLst/>
            <a:ahLst/>
            <a:cxnLst/>
            <a:rect l="l" t="t" r="r" b="b"/>
            <a:pathLst>
              <a:path w="3537" h="5504" extrusionOk="0">
                <a:moveTo>
                  <a:pt x="1935" y="0"/>
                </a:moveTo>
                <a:lnTo>
                  <a:pt x="1635" y="867"/>
                </a:lnTo>
                <a:cubicBezTo>
                  <a:pt x="1335" y="1668"/>
                  <a:pt x="767" y="2302"/>
                  <a:pt x="0" y="2669"/>
                </a:cubicBezTo>
                <a:cubicBezTo>
                  <a:pt x="734" y="3102"/>
                  <a:pt x="1234" y="3803"/>
                  <a:pt x="1435" y="4603"/>
                </a:cubicBezTo>
                <a:lnTo>
                  <a:pt x="1635" y="5504"/>
                </a:lnTo>
                <a:lnTo>
                  <a:pt x="1935" y="4637"/>
                </a:lnTo>
                <a:cubicBezTo>
                  <a:pt x="2202" y="3870"/>
                  <a:pt x="2802" y="3202"/>
                  <a:pt x="3536" y="2869"/>
                </a:cubicBezTo>
                <a:cubicBezTo>
                  <a:pt x="2836" y="2402"/>
                  <a:pt x="2335" y="1701"/>
                  <a:pt x="2135" y="901"/>
                </a:cubicBezTo>
                <a:lnTo>
                  <a:pt x="1935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9" name="Google Shape;369;p22"/>
          <p:cNvSpPr/>
          <p:nvPr/>
        </p:nvSpPr>
        <p:spPr>
          <a:xfrm>
            <a:off x="1666800" y="4356613"/>
            <a:ext cx="122625" cy="192650"/>
          </a:xfrm>
          <a:custGeom>
            <a:avLst/>
            <a:gdLst/>
            <a:ahLst/>
            <a:cxnLst/>
            <a:rect l="l" t="t" r="r" b="b"/>
            <a:pathLst>
              <a:path w="4905" h="7706" extrusionOk="0">
                <a:moveTo>
                  <a:pt x="2870" y="0"/>
                </a:moveTo>
                <a:lnTo>
                  <a:pt x="2403" y="1201"/>
                </a:lnTo>
                <a:cubicBezTo>
                  <a:pt x="1936" y="2269"/>
                  <a:pt x="1068" y="3136"/>
                  <a:pt x="1" y="3569"/>
                </a:cubicBezTo>
                <a:cubicBezTo>
                  <a:pt x="968" y="4237"/>
                  <a:pt x="1602" y="5271"/>
                  <a:pt x="1802" y="6405"/>
                </a:cubicBezTo>
                <a:lnTo>
                  <a:pt x="2036" y="7706"/>
                </a:lnTo>
                <a:lnTo>
                  <a:pt x="2536" y="6505"/>
                </a:lnTo>
                <a:cubicBezTo>
                  <a:pt x="2970" y="5437"/>
                  <a:pt x="3837" y="4570"/>
                  <a:pt x="4904" y="4137"/>
                </a:cubicBezTo>
                <a:cubicBezTo>
                  <a:pt x="3970" y="3469"/>
                  <a:pt x="3303" y="2435"/>
                  <a:pt x="3103" y="1268"/>
                </a:cubicBezTo>
                <a:lnTo>
                  <a:pt x="2870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22"/>
          <p:cNvSpPr/>
          <p:nvPr/>
        </p:nvSpPr>
        <p:spPr>
          <a:xfrm>
            <a:off x="1353700" y="4606500"/>
            <a:ext cx="122600" cy="191825"/>
          </a:xfrm>
          <a:custGeom>
            <a:avLst/>
            <a:gdLst/>
            <a:ahLst/>
            <a:cxnLst/>
            <a:rect l="l" t="t" r="r" b="b"/>
            <a:pathLst>
              <a:path w="4904" h="7673" extrusionOk="0">
                <a:moveTo>
                  <a:pt x="2869" y="1"/>
                </a:moveTo>
                <a:lnTo>
                  <a:pt x="2369" y="1202"/>
                </a:lnTo>
                <a:cubicBezTo>
                  <a:pt x="1935" y="2269"/>
                  <a:pt x="1068" y="3136"/>
                  <a:pt x="0" y="3570"/>
                </a:cubicBezTo>
                <a:cubicBezTo>
                  <a:pt x="968" y="4237"/>
                  <a:pt x="1601" y="5271"/>
                  <a:pt x="1802" y="6405"/>
                </a:cubicBezTo>
                <a:lnTo>
                  <a:pt x="2035" y="7673"/>
                </a:lnTo>
                <a:lnTo>
                  <a:pt x="2535" y="6505"/>
                </a:lnTo>
                <a:cubicBezTo>
                  <a:pt x="2969" y="5405"/>
                  <a:pt x="3836" y="4537"/>
                  <a:pt x="4904" y="4104"/>
                </a:cubicBezTo>
                <a:cubicBezTo>
                  <a:pt x="3970" y="3437"/>
                  <a:pt x="3303" y="2402"/>
                  <a:pt x="3102" y="1268"/>
                </a:cubicBezTo>
                <a:lnTo>
                  <a:pt x="2869" y="1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>
  <p:cSld name="CUSTOM_21"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23"/>
          <p:cNvSpPr txBox="1">
            <a:spLocks noGrp="1"/>
          </p:cNvSpPr>
          <p:nvPr>
            <p:ph type="title"/>
          </p:nvPr>
        </p:nvSpPr>
        <p:spPr>
          <a:xfrm>
            <a:off x="2780788" y="997975"/>
            <a:ext cx="5522700" cy="734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373" name="Google Shape;373;p23"/>
          <p:cNvSpPr txBox="1">
            <a:spLocks noGrp="1"/>
          </p:cNvSpPr>
          <p:nvPr>
            <p:ph type="title" idx="2" hasCustomPrompt="1"/>
          </p:nvPr>
        </p:nvSpPr>
        <p:spPr>
          <a:xfrm>
            <a:off x="840513" y="1084800"/>
            <a:ext cx="1711800" cy="104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96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74" name="Google Shape;374;p23"/>
          <p:cNvSpPr txBox="1">
            <a:spLocks noGrp="1"/>
          </p:cNvSpPr>
          <p:nvPr>
            <p:ph type="subTitle" idx="1"/>
          </p:nvPr>
        </p:nvSpPr>
        <p:spPr>
          <a:xfrm>
            <a:off x="2780784" y="1778300"/>
            <a:ext cx="4906500" cy="44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375" name="Google Shape;375;p23"/>
          <p:cNvSpPr/>
          <p:nvPr/>
        </p:nvSpPr>
        <p:spPr>
          <a:xfrm rot="9283598" flipH="1">
            <a:off x="-952701" y="-100"/>
            <a:ext cx="9550429" cy="5143676"/>
          </a:xfrm>
          <a:custGeom>
            <a:avLst/>
            <a:gdLst/>
            <a:ahLst/>
            <a:cxnLst/>
            <a:rect l="l" t="t" r="r" b="b"/>
            <a:pathLst>
              <a:path w="109161" h="58792" extrusionOk="0">
                <a:moveTo>
                  <a:pt x="60518" y="0"/>
                </a:moveTo>
                <a:cubicBezTo>
                  <a:pt x="54721" y="0"/>
                  <a:pt x="47321" y="5906"/>
                  <a:pt x="31455" y="5906"/>
                </a:cubicBezTo>
                <a:cubicBezTo>
                  <a:pt x="30646" y="5906"/>
                  <a:pt x="29815" y="5891"/>
                  <a:pt x="28961" y="5858"/>
                </a:cubicBezTo>
                <a:cubicBezTo>
                  <a:pt x="8793" y="6294"/>
                  <a:pt x="0" y="30863"/>
                  <a:pt x="22514" y="40763"/>
                </a:cubicBezTo>
                <a:cubicBezTo>
                  <a:pt x="30078" y="44048"/>
                  <a:pt x="39262" y="44841"/>
                  <a:pt x="46781" y="46863"/>
                </a:cubicBezTo>
                <a:cubicBezTo>
                  <a:pt x="55228" y="49154"/>
                  <a:pt x="60647" y="56595"/>
                  <a:pt x="68826" y="58427"/>
                </a:cubicBezTo>
                <a:cubicBezTo>
                  <a:pt x="70056" y="58682"/>
                  <a:pt x="71404" y="58792"/>
                  <a:pt x="72861" y="58792"/>
                </a:cubicBezTo>
                <a:cubicBezTo>
                  <a:pt x="78563" y="58792"/>
                  <a:pt x="85931" y="57110"/>
                  <a:pt x="94412" y="55846"/>
                </a:cubicBezTo>
                <a:cubicBezTo>
                  <a:pt x="101607" y="54852"/>
                  <a:pt x="106713" y="53992"/>
                  <a:pt x="108211" y="45847"/>
                </a:cubicBezTo>
                <a:cubicBezTo>
                  <a:pt x="109160" y="40562"/>
                  <a:pt x="108166" y="33802"/>
                  <a:pt x="105898" y="28584"/>
                </a:cubicBezTo>
                <a:cubicBezTo>
                  <a:pt x="101753" y="18372"/>
                  <a:pt x="91283" y="16484"/>
                  <a:pt x="80513" y="13121"/>
                </a:cubicBezTo>
                <a:cubicBezTo>
                  <a:pt x="71977" y="10339"/>
                  <a:pt x="71675" y="8998"/>
                  <a:pt x="64748" y="1344"/>
                </a:cubicBezTo>
                <a:cubicBezTo>
                  <a:pt x="63366" y="383"/>
                  <a:pt x="61994" y="0"/>
                  <a:pt x="60518" y="0"/>
                </a:cubicBezTo>
                <a:close/>
              </a:path>
            </a:pathLst>
          </a:custGeom>
          <a:solidFill>
            <a:srgbClr val="A4BDDA">
              <a:alpha val="1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6" name="Google Shape;376;p23"/>
          <p:cNvSpPr/>
          <p:nvPr/>
        </p:nvSpPr>
        <p:spPr>
          <a:xfrm>
            <a:off x="8290100" y="3044950"/>
            <a:ext cx="119275" cy="187650"/>
          </a:xfrm>
          <a:custGeom>
            <a:avLst/>
            <a:gdLst/>
            <a:ahLst/>
            <a:cxnLst/>
            <a:rect l="l" t="t" r="r" b="b"/>
            <a:pathLst>
              <a:path w="4771" h="7506" extrusionOk="0">
                <a:moveTo>
                  <a:pt x="2402" y="0"/>
                </a:moveTo>
                <a:lnTo>
                  <a:pt x="2035" y="1201"/>
                </a:lnTo>
                <a:cubicBezTo>
                  <a:pt x="1702" y="2302"/>
                  <a:pt x="968" y="3202"/>
                  <a:pt x="0" y="3736"/>
                </a:cubicBezTo>
                <a:cubicBezTo>
                  <a:pt x="968" y="4303"/>
                  <a:pt x="1702" y="5204"/>
                  <a:pt x="2035" y="6305"/>
                </a:cubicBezTo>
                <a:lnTo>
                  <a:pt x="2402" y="7505"/>
                </a:lnTo>
                <a:lnTo>
                  <a:pt x="2736" y="6305"/>
                </a:lnTo>
                <a:cubicBezTo>
                  <a:pt x="3069" y="5204"/>
                  <a:pt x="3803" y="4303"/>
                  <a:pt x="4771" y="3736"/>
                </a:cubicBezTo>
                <a:cubicBezTo>
                  <a:pt x="3803" y="3202"/>
                  <a:pt x="3069" y="2302"/>
                  <a:pt x="2736" y="1201"/>
                </a:cubicBezTo>
                <a:lnTo>
                  <a:pt x="2402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7" name="Google Shape;377;p23"/>
          <p:cNvSpPr/>
          <p:nvPr/>
        </p:nvSpPr>
        <p:spPr>
          <a:xfrm>
            <a:off x="7570275" y="3492663"/>
            <a:ext cx="120100" cy="186825"/>
          </a:xfrm>
          <a:custGeom>
            <a:avLst/>
            <a:gdLst/>
            <a:ahLst/>
            <a:cxnLst/>
            <a:rect l="l" t="t" r="r" b="b"/>
            <a:pathLst>
              <a:path w="4804" h="7473" extrusionOk="0">
                <a:moveTo>
                  <a:pt x="2402" y="0"/>
                </a:moveTo>
                <a:lnTo>
                  <a:pt x="2035" y="1201"/>
                </a:lnTo>
                <a:cubicBezTo>
                  <a:pt x="1735" y="2269"/>
                  <a:pt x="1001" y="3203"/>
                  <a:pt x="0" y="3736"/>
                </a:cubicBezTo>
                <a:cubicBezTo>
                  <a:pt x="1001" y="4270"/>
                  <a:pt x="1735" y="5204"/>
                  <a:pt x="2035" y="6271"/>
                </a:cubicBezTo>
                <a:lnTo>
                  <a:pt x="2402" y="7472"/>
                </a:lnTo>
                <a:lnTo>
                  <a:pt x="2769" y="6271"/>
                </a:lnTo>
                <a:cubicBezTo>
                  <a:pt x="3069" y="5204"/>
                  <a:pt x="3803" y="4270"/>
                  <a:pt x="4804" y="3736"/>
                </a:cubicBezTo>
                <a:cubicBezTo>
                  <a:pt x="3803" y="3203"/>
                  <a:pt x="3069" y="2269"/>
                  <a:pt x="2769" y="1201"/>
                </a:cubicBezTo>
                <a:lnTo>
                  <a:pt x="2402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8" name="Google Shape;378;p23"/>
          <p:cNvSpPr/>
          <p:nvPr/>
        </p:nvSpPr>
        <p:spPr>
          <a:xfrm>
            <a:off x="7976550" y="3064125"/>
            <a:ext cx="167625" cy="262700"/>
          </a:xfrm>
          <a:custGeom>
            <a:avLst/>
            <a:gdLst/>
            <a:ahLst/>
            <a:cxnLst/>
            <a:rect l="l" t="t" r="r" b="b"/>
            <a:pathLst>
              <a:path w="6705" h="10508" extrusionOk="0">
                <a:moveTo>
                  <a:pt x="3369" y="0"/>
                </a:moveTo>
                <a:lnTo>
                  <a:pt x="2869" y="1701"/>
                </a:lnTo>
                <a:cubicBezTo>
                  <a:pt x="2435" y="3236"/>
                  <a:pt x="1401" y="4503"/>
                  <a:pt x="0" y="5271"/>
                </a:cubicBezTo>
                <a:cubicBezTo>
                  <a:pt x="1401" y="6038"/>
                  <a:pt x="2435" y="7306"/>
                  <a:pt x="2869" y="8840"/>
                </a:cubicBezTo>
                <a:lnTo>
                  <a:pt x="3369" y="10508"/>
                </a:lnTo>
                <a:lnTo>
                  <a:pt x="3836" y="8840"/>
                </a:lnTo>
                <a:cubicBezTo>
                  <a:pt x="4303" y="7306"/>
                  <a:pt x="5337" y="6038"/>
                  <a:pt x="6705" y="5271"/>
                </a:cubicBezTo>
                <a:cubicBezTo>
                  <a:pt x="5337" y="4503"/>
                  <a:pt x="4303" y="3236"/>
                  <a:pt x="3836" y="1701"/>
                </a:cubicBezTo>
                <a:lnTo>
                  <a:pt x="3369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9" name="Google Shape;379;p23"/>
          <p:cNvSpPr/>
          <p:nvPr/>
        </p:nvSpPr>
        <p:spPr>
          <a:xfrm>
            <a:off x="1480275" y="4034013"/>
            <a:ext cx="167650" cy="261875"/>
          </a:xfrm>
          <a:custGeom>
            <a:avLst/>
            <a:gdLst/>
            <a:ahLst/>
            <a:cxnLst/>
            <a:rect l="l" t="t" r="r" b="b"/>
            <a:pathLst>
              <a:path w="6706" h="10475" extrusionOk="0">
                <a:moveTo>
                  <a:pt x="3337" y="0"/>
                </a:moveTo>
                <a:lnTo>
                  <a:pt x="2836" y="1668"/>
                </a:lnTo>
                <a:cubicBezTo>
                  <a:pt x="2403" y="3203"/>
                  <a:pt x="1369" y="4470"/>
                  <a:pt x="1" y="5237"/>
                </a:cubicBezTo>
                <a:cubicBezTo>
                  <a:pt x="1369" y="6005"/>
                  <a:pt x="2403" y="7272"/>
                  <a:pt x="2836" y="8807"/>
                </a:cubicBezTo>
                <a:lnTo>
                  <a:pt x="3337" y="10475"/>
                </a:lnTo>
                <a:lnTo>
                  <a:pt x="3837" y="8807"/>
                </a:lnTo>
                <a:cubicBezTo>
                  <a:pt x="4271" y="7272"/>
                  <a:pt x="5305" y="6005"/>
                  <a:pt x="6706" y="5237"/>
                </a:cubicBezTo>
                <a:cubicBezTo>
                  <a:pt x="5305" y="4470"/>
                  <a:pt x="4271" y="3203"/>
                  <a:pt x="3837" y="1668"/>
                </a:cubicBezTo>
                <a:lnTo>
                  <a:pt x="3337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0" name="Google Shape;380;p23"/>
          <p:cNvSpPr/>
          <p:nvPr/>
        </p:nvSpPr>
        <p:spPr>
          <a:xfrm>
            <a:off x="858350" y="3198600"/>
            <a:ext cx="88400" cy="136775"/>
          </a:xfrm>
          <a:custGeom>
            <a:avLst/>
            <a:gdLst/>
            <a:ahLst/>
            <a:cxnLst/>
            <a:rect l="l" t="t" r="r" b="b"/>
            <a:pathLst>
              <a:path w="3536" h="5471" extrusionOk="0">
                <a:moveTo>
                  <a:pt x="2068" y="0"/>
                </a:moveTo>
                <a:lnTo>
                  <a:pt x="1701" y="834"/>
                </a:lnTo>
                <a:cubicBezTo>
                  <a:pt x="1401" y="1601"/>
                  <a:pt x="767" y="2235"/>
                  <a:pt x="0" y="2535"/>
                </a:cubicBezTo>
                <a:cubicBezTo>
                  <a:pt x="701" y="3002"/>
                  <a:pt x="1168" y="3736"/>
                  <a:pt x="1301" y="4570"/>
                </a:cubicBezTo>
                <a:lnTo>
                  <a:pt x="1468" y="5471"/>
                </a:lnTo>
                <a:lnTo>
                  <a:pt x="1801" y="4637"/>
                </a:lnTo>
                <a:cubicBezTo>
                  <a:pt x="2135" y="3869"/>
                  <a:pt x="2735" y="3236"/>
                  <a:pt x="3536" y="2935"/>
                </a:cubicBezTo>
                <a:cubicBezTo>
                  <a:pt x="2835" y="2468"/>
                  <a:pt x="2368" y="1735"/>
                  <a:pt x="2235" y="901"/>
                </a:cubicBezTo>
                <a:lnTo>
                  <a:pt x="2068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1" name="Google Shape;381;p23"/>
          <p:cNvSpPr/>
          <p:nvPr/>
        </p:nvSpPr>
        <p:spPr>
          <a:xfrm>
            <a:off x="1833375" y="3528025"/>
            <a:ext cx="88425" cy="137600"/>
          </a:xfrm>
          <a:custGeom>
            <a:avLst/>
            <a:gdLst/>
            <a:ahLst/>
            <a:cxnLst/>
            <a:rect l="l" t="t" r="r" b="b"/>
            <a:pathLst>
              <a:path w="3537" h="5504" extrusionOk="0">
                <a:moveTo>
                  <a:pt x="1935" y="0"/>
                </a:moveTo>
                <a:lnTo>
                  <a:pt x="1635" y="867"/>
                </a:lnTo>
                <a:cubicBezTo>
                  <a:pt x="1335" y="1668"/>
                  <a:pt x="767" y="2302"/>
                  <a:pt x="0" y="2669"/>
                </a:cubicBezTo>
                <a:cubicBezTo>
                  <a:pt x="734" y="3102"/>
                  <a:pt x="1234" y="3803"/>
                  <a:pt x="1435" y="4603"/>
                </a:cubicBezTo>
                <a:lnTo>
                  <a:pt x="1635" y="5504"/>
                </a:lnTo>
                <a:lnTo>
                  <a:pt x="1935" y="4637"/>
                </a:lnTo>
                <a:cubicBezTo>
                  <a:pt x="2202" y="3870"/>
                  <a:pt x="2802" y="3202"/>
                  <a:pt x="3536" y="2869"/>
                </a:cubicBezTo>
                <a:cubicBezTo>
                  <a:pt x="2836" y="2402"/>
                  <a:pt x="2335" y="1701"/>
                  <a:pt x="2135" y="901"/>
                </a:cubicBezTo>
                <a:lnTo>
                  <a:pt x="1935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2" name="Google Shape;382;p23"/>
          <p:cNvSpPr/>
          <p:nvPr/>
        </p:nvSpPr>
        <p:spPr>
          <a:xfrm>
            <a:off x="1162525" y="3335375"/>
            <a:ext cx="122625" cy="192650"/>
          </a:xfrm>
          <a:custGeom>
            <a:avLst/>
            <a:gdLst/>
            <a:ahLst/>
            <a:cxnLst/>
            <a:rect l="l" t="t" r="r" b="b"/>
            <a:pathLst>
              <a:path w="4905" h="7706" extrusionOk="0">
                <a:moveTo>
                  <a:pt x="2870" y="0"/>
                </a:moveTo>
                <a:lnTo>
                  <a:pt x="2403" y="1201"/>
                </a:lnTo>
                <a:cubicBezTo>
                  <a:pt x="1936" y="2269"/>
                  <a:pt x="1068" y="3136"/>
                  <a:pt x="1" y="3569"/>
                </a:cubicBezTo>
                <a:cubicBezTo>
                  <a:pt x="968" y="4237"/>
                  <a:pt x="1602" y="5271"/>
                  <a:pt x="1802" y="6405"/>
                </a:cubicBezTo>
                <a:lnTo>
                  <a:pt x="2036" y="7706"/>
                </a:lnTo>
                <a:lnTo>
                  <a:pt x="2536" y="6505"/>
                </a:lnTo>
                <a:cubicBezTo>
                  <a:pt x="2970" y="5437"/>
                  <a:pt x="3837" y="4570"/>
                  <a:pt x="4904" y="4137"/>
                </a:cubicBezTo>
                <a:cubicBezTo>
                  <a:pt x="3970" y="3469"/>
                  <a:pt x="3303" y="2435"/>
                  <a:pt x="3103" y="1268"/>
                </a:cubicBezTo>
                <a:lnTo>
                  <a:pt x="2870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3" name="Google Shape;383;p23"/>
          <p:cNvSpPr/>
          <p:nvPr/>
        </p:nvSpPr>
        <p:spPr>
          <a:xfrm>
            <a:off x="946750" y="3842188"/>
            <a:ext cx="122600" cy="191825"/>
          </a:xfrm>
          <a:custGeom>
            <a:avLst/>
            <a:gdLst/>
            <a:ahLst/>
            <a:cxnLst/>
            <a:rect l="l" t="t" r="r" b="b"/>
            <a:pathLst>
              <a:path w="4904" h="7673" extrusionOk="0">
                <a:moveTo>
                  <a:pt x="2869" y="1"/>
                </a:moveTo>
                <a:lnTo>
                  <a:pt x="2369" y="1202"/>
                </a:lnTo>
                <a:cubicBezTo>
                  <a:pt x="1935" y="2269"/>
                  <a:pt x="1068" y="3136"/>
                  <a:pt x="0" y="3570"/>
                </a:cubicBezTo>
                <a:cubicBezTo>
                  <a:pt x="968" y="4237"/>
                  <a:pt x="1601" y="5271"/>
                  <a:pt x="1802" y="6405"/>
                </a:cubicBezTo>
                <a:lnTo>
                  <a:pt x="2035" y="7673"/>
                </a:lnTo>
                <a:lnTo>
                  <a:pt x="2535" y="6505"/>
                </a:lnTo>
                <a:cubicBezTo>
                  <a:pt x="2969" y="5405"/>
                  <a:pt x="3836" y="4537"/>
                  <a:pt x="4904" y="4104"/>
                </a:cubicBezTo>
                <a:cubicBezTo>
                  <a:pt x="3970" y="3437"/>
                  <a:pt x="3303" y="2402"/>
                  <a:pt x="3102" y="1268"/>
                </a:cubicBezTo>
                <a:lnTo>
                  <a:pt x="2869" y="1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4" name="Google Shape;384;p23"/>
          <p:cNvSpPr/>
          <p:nvPr/>
        </p:nvSpPr>
        <p:spPr>
          <a:xfrm>
            <a:off x="7976538" y="3865313"/>
            <a:ext cx="167650" cy="261875"/>
          </a:xfrm>
          <a:custGeom>
            <a:avLst/>
            <a:gdLst/>
            <a:ahLst/>
            <a:cxnLst/>
            <a:rect l="l" t="t" r="r" b="b"/>
            <a:pathLst>
              <a:path w="6706" h="10475" extrusionOk="0">
                <a:moveTo>
                  <a:pt x="3337" y="0"/>
                </a:moveTo>
                <a:lnTo>
                  <a:pt x="2836" y="1668"/>
                </a:lnTo>
                <a:cubicBezTo>
                  <a:pt x="2403" y="3203"/>
                  <a:pt x="1369" y="4470"/>
                  <a:pt x="1" y="5237"/>
                </a:cubicBezTo>
                <a:cubicBezTo>
                  <a:pt x="1369" y="6005"/>
                  <a:pt x="2403" y="7272"/>
                  <a:pt x="2836" y="8807"/>
                </a:cubicBezTo>
                <a:lnTo>
                  <a:pt x="3337" y="10475"/>
                </a:lnTo>
                <a:lnTo>
                  <a:pt x="3837" y="8807"/>
                </a:lnTo>
                <a:cubicBezTo>
                  <a:pt x="4271" y="7272"/>
                  <a:pt x="5305" y="6005"/>
                  <a:pt x="6706" y="5237"/>
                </a:cubicBezTo>
                <a:cubicBezTo>
                  <a:pt x="5305" y="4470"/>
                  <a:pt x="4271" y="3203"/>
                  <a:pt x="3837" y="1668"/>
                </a:cubicBezTo>
                <a:lnTo>
                  <a:pt x="3337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17"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24"/>
          <p:cNvSpPr/>
          <p:nvPr/>
        </p:nvSpPr>
        <p:spPr>
          <a:xfrm rot="4920458">
            <a:off x="2827332" y="-1915931"/>
            <a:ext cx="4894742" cy="8474114"/>
          </a:xfrm>
          <a:custGeom>
            <a:avLst/>
            <a:gdLst/>
            <a:ahLst/>
            <a:cxnLst/>
            <a:rect l="l" t="t" r="r" b="b"/>
            <a:pathLst>
              <a:path w="72190" h="65954" extrusionOk="0">
                <a:moveTo>
                  <a:pt x="34880" y="0"/>
                </a:moveTo>
                <a:cubicBezTo>
                  <a:pt x="25087" y="0"/>
                  <a:pt x="13290" y="529"/>
                  <a:pt x="5364" y="6697"/>
                </a:cubicBezTo>
                <a:cubicBezTo>
                  <a:pt x="0" y="16540"/>
                  <a:pt x="10470" y="23490"/>
                  <a:pt x="9587" y="38473"/>
                </a:cubicBezTo>
                <a:cubicBezTo>
                  <a:pt x="9352" y="46819"/>
                  <a:pt x="7654" y="55210"/>
                  <a:pt x="16291" y="61333"/>
                </a:cubicBezTo>
                <a:cubicBezTo>
                  <a:pt x="21199" y="64725"/>
                  <a:pt x="27543" y="65954"/>
                  <a:pt x="33600" y="65954"/>
                </a:cubicBezTo>
                <a:cubicBezTo>
                  <a:pt x="35803" y="65954"/>
                  <a:pt x="37967" y="65791"/>
                  <a:pt x="40011" y="65511"/>
                </a:cubicBezTo>
                <a:cubicBezTo>
                  <a:pt x="46000" y="64796"/>
                  <a:pt x="51597" y="64461"/>
                  <a:pt x="54860" y="59791"/>
                </a:cubicBezTo>
                <a:cubicBezTo>
                  <a:pt x="60748" y="48651"/>
                  <a:pt x="55318" y="49702"/>
                  <a:pt x="69876" y="36640"/>
                </a:cubicBezTo>
                <a:cubicBezTo>
                  <a:pt x="72189" y="33691"/>
                  <a:pt x="71619" y="29423"/>
                  <a:pt x="70938" y="25668"/>
                </a:cubicBezTo>
                <a:cubicBezTo>
                  <a:pt x="69787" y="16976"/>
                  <a:pt x="63754" y="9959"/>
                  <a:pt x="55899" y="5557"/>
                </a:cubicBezTo>
                <a:cubicBezTo>
                  <a:pt x="49798" y="2127"/>
                  <a:pt x="42905" y="194"/>
                  <a:pt x="36458" y="4"/>
                </a:cubicBezTo>
                <a:cubicBezTo>
                  <a:pt x="35939" y="2"/>
                  <a:pt x="35412" y="0"/>
                  <a:pt x="34880" y="0"/>
                </a:cubicBezTo>
                <a:close/>
              </a:path>
            </a:pathLst>
          </a:custGeom>
          <a:solidFill>
            <a:srgbClr val="A4BDDA">
              <a:alpha val="1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7" name="Google Shape;387;p24"/>
          <p:cNvSpPr txBox="1">
            <a:spLocks noGrp="1"/>
          </p:cNvSpPr>
          <p:nvPr>
            <p:ph type="subTitle" idx="1"/>
          </p:nvPr>
        </p:nvSpPr>
        <p:spPr>
          <a:xfrm>
            <a:off x="2065050" y="3872875"/>
            <a:ext cx="5013900" cy="54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388" name="Google Shape;388;p24"/>
          <p:cNvSpPr txBox="1">
            <a:spLocks noGrp="1"/>
          </p:cNvSpPr>
          <p:nvPr>
            <p:ph type="title"/>
          </p:nvPr>
        </p:nvSpPr>
        <p:spPr>
          <a:xfrm>
            <a:off x="726300" y="713225"/>
            <a:ext cx="7691400" cy="48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grpSp>
        <p:nvGrpSpPr>
          <p:cNvPr id="389" name="Google Shape;389;p24"/>
          <p:cNvGrpSpPr/>
          <p:nvPr/>
        </p:nvGrpSpPr>
        <p:grpSpPr>
          <a:xfrm>
            <a:off x="-76200" y="-71612"/>
            <a:ext cx="2245775" cy="1024075"/>
            <a:chOff x="1190200" y="238125"/>
            <a:chExt cx="2245775" cy="1024075"/>
          </a:xfrm>
        </p:grpSpPr>
        <p:sp>
          <p:nvSpPr>
            <p:cNvPr id="390" name="Google Shape;390;p24"/>
            <p:cNvSpPr/>
            <p:nvPr/>
          </p:nvSpPr>
          <p:spPr>
            <a:xfrm>
              <a:off x="1190200" y="935275"/>
              <a:ext cx="301900" cy="296900"/>
            </a:xfrm>
            <a:custGeom>
              <a:avLst/>
              <a:gdLst/>
              <a:ahLst/>
              <a:cxnLst/>
              <a:rect l="l" t="t" r="r" b="b"/>
              <a:pathLst>
                <a:path w="12076" h="11876" extrusionOk="0">
                  <a:moveTo>
                    <a:pt x="12075" y="1"/>
                  </a:moveTo>
                  <a:lnTo>
                    <a:pt x="12075" y="1"/>
                  </a:lnTo>
                  <a:cubicBezTo>
                    <a:pt x="8106" y="935"/>
                    <a:pt x="4103" y="1635"/>
                    <a:pt x="0" y="2135"/>
                  </a:cubicBezTo>
                  <a:cubicBezTo>
                    <a:pt x="2468" y="5471"/>
                    <a:pt x="5137" y="8707"/>
                    <a:pt x="7972" y="11876"/>
                  </a:cubicBezTo>
                  <a:cubicBezTo>
                    <a:pt x="9540" y="7940"/>
                    <a:pt x="10908" y="3970"/>
                    <a:pt x="120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24"/>
            <p:cNvSpPr/>
            <p:nvPr/>
          </p:nvSpPr>
          <p:spPr>
            <a:xfrm>
              <a:off x="1492075" y="851875"/>
              <a:ext cx="291900" cy="306100"/>
            </a:xfrm>
            <a:custGeom>
              <a:avLst/>
              <a:gdLst/>
              <a:ahLst/>
              <a:cxnLst/>
              <a:rect l="l" t="t" r="r" b="b"/>
              <a:pathLst>
                <a:path w="11676" h="12244" extrusionOk="0">
                  <a:moveTo>
                    <a:pt x="11675" y="1"/>
                  </a:moveTo>
                  <a:lnTo>
                    <a:pt x="11675" y="1"/>
                  </a:lnTo>
                  <a:cubicBezTo>
                    <a:pt x="7873" y="1302"/>
                    <a:pt x="3970" y="2436"/>
                    <a:pt x="0" y="3337"/>
                  </a:cubicBezTo>
                  <a:cubicBezTo>
                    <a:pt x="2802" y="6405"/>
                    <a:pt x="5771" y="9374"/>
                    <a:pt x="8873" y="12243"/>
                  </a:cubicBezTo>
                  <a:cubicBezTo>
                    <a:pt x="10007" y="8140"/>
                    <a:pt x="10941" y="4070"/>
                    <a:pt x="116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24"/>
            <p:cNvSpPr/>
            <p:nvPr/>
          </p:nvSpPr>
          <p:spPr>
            <a:xfrm>
              <a:off x="1783950" y="739300"/>
              <a:ext cx="280225" cy="311075"/>
            </a:xfrm>
            <a:custGeom>
              <a:avLst/>
              <a:gdLst/>
              <a:ahLst/>
              <a:cxnLst/>
              <a:rect l="l" t="t" r="r" b="b"/>
              <a:pathLst>
                <a:path w="11209" h="12443" extrusionOk="0">
                  <a:moveTo>
                    <a:pt x="11208" y="1"/>
                  </a:moveTo>
                  <a:cubicBezTo>
                    <a:pt x="7572" y="1669"/>
                    <a:pt x="3836" y="3203"/>
                    <a:pt x="0" y="4504"/>
                  </a:cubicBezTo>
                  <a:cubicBezTo>
                    <a:pt x="3103" y="7273"/>
                    <a:pt x="6338" y="9908"/>
                    <a:pt x="9741" y="12443"/>
                  </a:cubicBezTo>
                  <a:cubicBezTo>
                    <a:pt x="10408" y="8273"/>
                    <a:pt x="10908" y="4104"/>
                    <a:pt x="1120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24"/>
            <p:cNvSpPr/>
            <p:nvPr/>
          </p:nvSpPr>
          <p:spPr>
            <a:xfrm>
              <a:off x="2064150" y="598375"/>
              <a:ext cx="268550" cy="312750"/>
            </a:xfrm>
            <a:custGeom>
              <a:avLst/>
              <a:gdLst/>
              <a:ahLst/>
              <a:cxnLst/>
              <a:rect l="l" t="t" r="r" b="b"/>
              <a:pathLst>
                <a:path w="10742" h="12510" extrusionOk="0">
                  <a:moveTo>
                    <a:pt x="10608" y="0"/>
                  </a:moveTo>
                  <a:lnTo>
                    <a:pt x="10608" y="0"/>
                  </a:lnTo>
                  <a:cubicBezTo>
                    <a:pt x="7172" y="2035"/>
                    <a:pt x="3636" y="3936"/>
                    <a:pt x="0" y="5638"/>
                  </a:cubicBezTo>
                  <a:cubicBezTo>
                    <a:pt x="3336" y="8039"/>
                    <a:pt x="6839" y="10341"/>
                    <a:pt x="10474" y="12509"/>
                  </a:cubicBezTo>
                  <a:cubicBezTo>
                    <a:pt x="10708" y="8306"/>
                    <a:pt x="10741" y="4103"/>
                    <a:pt x="106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24"/>
            <p:cNvSpPr/>
            <p:nvPr/>
          </p:nvSpPr>
          <p:spPr>
            <a:xfrm>
              <a:off x="2329325" y="430750"/>
              <a:ext cx="277725" cy="311925"/>
            </a:xfrm>
            <a:custGeom>
              <a:avLst/>
              <a:gdLst/>
              <a:ahLst/>
              <a:cxnLst/>
              <a:rect l="l" t="t" r="r" b="b"/>
              <a:pathLst>
                <a:path w="11109" h="12477" extrusionOk="0">
                  <a:moveTo>
                    <a:pt x="9975" y="1"/>
                  </a:moveTo>
                  <a:cubicBezTo>
                    <a:pt x="6772" y="2402"/>
                    <a:pt x="3437" y="4637"/>
                    <a:pt x="1" y="6705"/>
                  </a:cubicBezTo>
                  <a:cubicBezTo>
                    <a:pt x="3603" y="8773"/>
                    <a:pt x="7306" y="10675"/>
                    <a:pt x="11109" y="12476"/>
                  </a:cubicBezTo>
                  <a:cubicBezTo>
                    <a:pt x="10942" y="8240"/>
                    <a:pt x="10542" y="4103"/>
                    <a:pt x="99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24"/>
            <p:cNvSpPr/>
            <p:nvPr/>
          </p:nvSpPr>
          <p:spPr>
            <a:xfrm>
              <a:off x="2578675" y="238125"/>
              <a:ext cx="291900" cy="306900"/>
            </a:xfrm>
            <a:custGeom>
              <a:avLst/>
              <a:gdLst/>
              <a:ahLst/>
              <a:cxnLst/>
              <a:rect l="l" t="t" r="r" b="b"/>
              <a:pathLst>
                <a:path w="11676" h="12276" extrusionOk="0">
                  <a:moveTo>
                    <a:pt x="9241" y="0"/>
                  </a:moveTo>
                  <a:cubicBezTo>
                    <a:pt x="6305" y="2735"/>
                    <a:pt x="3203" y="5304"/>
                    <a:pt x="1" y="7706"/>
                  </a:cubicBezTo>
                  <a:cubicBezTo>
                    <a:pt x="3770" y="9373"/>
                    <a:pt x="7673" y="10908"/>
                    <a:pt x="11676" y="12275"/>
                  </a:cubicBezTo>
                  <a:cubicBezTo>
                    <a:pt x="11042" y="8106"/>
                    <a:pt x="10208" y="4003"/>
                    <a:pt x="924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24"/>
            <p:cNvSpPr/>
            <p:nvPr/>
          </p:nvSpPr>
          <p:spPr>
            <a:xfrm>
              <a:off x="1190200" y="897750"/>
              <a:ext cx="398625" cy="364450"/>
            </a:xfrm>
            <a:custGeom>
              <a:avLst/>
              <a:gdLst/>
              <a:ahLst/>
              <a:cxnLst/>
              <a:rect l="l" t="t" r="r" b="b"/>
              <a:pathLst>
                <a:path w="15945" h="14578" extrusionOk="0">
                  <a:moveTo>
                    <a:pt x="15945" y="1"/>
                  </a:moveTo>
                  <a:lnTo>
                    <a:pt x="15945" y="1"/>
                  </a:lnTo>
                  <a:cubicBezTo>
                    <a:pt x="11651" y="381"/>
                    <a:pt x="7336" y="562"/>
                    <a:pt x="2980" y="562"/>
                  </a:cubicBezTo>
                  <a:cubicBezTo>
                    <a:pt x="1989" y="562"/>
                    <a:pt x="995" y="553"/>
                    <a:pt x="0" y="534"/>
                  </a:cubicBezTo>
                  <a:lnTo>
                    <a:pt x="0" y="534"/>
                  </a:lnTo>
                  <a:cubicBezTo>
                    <a:pt x="2602" y="5271"/>
                    <a:pt x="5404" y="9974"/>
                    <a:pt x="8473" y="14578"/>
                  </a:cubicBezTo>
                  <a:cubicBezTo>
                    <a:pt x="11241" y="9774"/>
                    <a:pt x="13743" y="4904"/>
                    <a:pt x="159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24"/>
            <p:cNvSpPr/>
            <p:nvPr/>
          </p:nvSpPr>
          <p:spPr>
            <a:xfrm>
              <a:off x="1588800" y="842700"/>
              <a:ext cx="391975" cy="381975"/>
            </a:xfrm>
            <a:custGeom>
              <a:avLst/>
              <a:gdLst/>
              <a:ahLst/>
              <a:cxnLst/>
              <a:rect l="l" t="t" r="r" b="b"/>
              <a:pathLst>
                <a:path w="15679" h="15279" extrusionOk="0">
                  <a:moveTo>
                    <a:pt x="15679" y="1"/>
                  </a:moveTo>
                  <a:lnTo>
                    <a:pt x="15679" y="1"/>
                  </a:lnTo>
                  <a:cubicBezTo>
                    <a:pt x="10508" y="1002"/>
                    <a:pt x="5305" y="1736"/>
                    <a:pt x="1" y="2203"/>
                  </a:cubicBezTo>
                  <a:cubicBezTo>
                    <a:pt x="3070" y="6639"/>
                    <a:pt x="6339" y="11009"/>
                    <a:pt x="9841" y="15279"/>
                  </a:cubicBezTo>
                  <a:cubicBezTo>
                    <a:pt x="12043" y="10208"/>
                    <a:pt x="13977" y="5138"/>
                    <a:pt x="1567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24"/>
            <p:cNvSpPr/>
            <p:nvPr/>
          </p:nvSpPr>
          <p:spPr>
            <a:xfrm>
              <a:off x="1980750" y="748475"/>
              <a:ext cx="381125" cy="394475"/>
            </a:xfrm>
            <a:custGeom>
              <a:avLst/>
              <a:gdLst/>
              <a:ahLst/>
              <a:cxnLst/>
              <a:rect l="l" t="t" r="r" b="b"/>
              <a:pathLst>
                <a:path w="15245" h="15779" extrusionOk="0">
                  <a:moveTo>
                    <a:pt x="15245" y="1"/>
                  </a:moveTo>
                  <a:cubicBezTo>
                    <a:pt x="10241" y="1502"/>
                    <a:pt x="5171" y="2769"/>
                    <a:pt x="1" y="3770"/>
                  </a:cubicBezTo>
                  <a:cubicBezTo>
                    <a:pt x="3470" y="7906"/>
                    <a:pt x="7172" y="11909"/>
                    <a:pt x="11075" y="15779"/>
                  </a:cubicBezTo>
                  <a:cubicBezTo>
                    <a:pt x="12743" y="10508"/>
                    <a:pt x="14111" y="5238"/>
                    <a:pt x="152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24"/>
            <p:cNvSpPr/>
            <p:nvPr/>
          </p:nvSpPr>
          <p:spPr>
            <a:xfrm>
              <a:off x="2361850" y="615050"/>
              <a:ext cx="367800" cy="402800"/>
            </a:xfrm>
            <a:custGeom>
              <a:avLst/>
              <a:gdLst/>
              <a:ahLst/>
              <a:cxnLst/>
              <a:rect l="l" t="t" r="r" b="b"/>
              <a:pathLst>
                <a:path w="14712" h="16112" extrusionOk="0">
                  <a:moveTo>
                    <a:pt x="14711" y="0"/>
                  </a:moveTo>
                  <a:lnTo>
                    <a:pt x="14711" y="0"/>
                  </a:lnTo>
                  <a:cubicBezTo>
                    <a:pt x="9908" y="2035"/>
                    <a:pt x="5004" y="3803"/>
                    <a:pt x="1" y="5338"/>
                  </a:cubicBezTo>
                  <a:cubicBezTo>
                    <a:pt x="3870" y="9074"/>
                    <a:pt x="7940" y="12676"/>
                    <a:pt x="12243" y="16112"/>
                  </a:cubicBezTo>
                  <a:cubicBezTo>
                    <a:pt x="13310" y="10708"/>
                    <a:pt x="14144" y="5338"/>
                    <a:pt x="147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24"/>
            <p:cNvSpPr/>
            <p:nvPr/>
          </p:nvSpPr>
          <p:spPr>
            <a:xfrm>
              <a:off x="2729625" y="444100"/>
              <a:ext cx="351950" cy="406975"/>
            </a:xfrm>
            <a:custGeom>
              <a:avLst/>
              <a:gdLst/>
              <a:ahLst/>
              <a:cxnLst/>
              <a:rect l="l" t="t" r="r" b="b"/>
              <a:pathLst>
                <a:path w="14078" h="16279" extrusionOk="0">
                  <a:moveTo>
                    <a:pt x="14077" y="0"/>
                  </a:moveTo>
                  <a:lnTo>
                    <a:pt x="14077" y="0"/>
                  </a:lnTo>
                  <a:cubicBezTo>
                    <a:pt x="9507" y="2535"/>
                    <a:pt x="4804" y="4804"/>
                    <a:pt x="0" y="6838"/>
                  </a:cubicBezTo>
                  <a:cubicBezTo>
                    <a:pt x="4237" y="10141"/>
                    <a:pt x="8673" y="13310"/>
                    <a:pt x="13276" y="16279"/>
                  </a:cubicBezTo>
                  <a:cubicBezTo>
                    <a:pt x="13777" y="10808"/>
                    <a:pt x="14044" y="5371"/>
                    <a:pt x="140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24"/>
            <p:cNvSpPr/>
            <p:nvPr/>
          </p:nvSpPr>
          <p:spPr>
            <a:xfrm>
              <a:off x="3081550" y="238125"/>
              <a:ext cx="354425" cy="406975"/>
            </a:xfrm>
            <a:custGeom>
              <a:avLst/>
              <a:gdLst/>
              <a:ahLst/>
              <a:cxnLst/>
              <a:rect l="l" t="t" r="r" b="b"/>
              <a:pathLst>
                <a:path w="14177" h="16279" extrusionOk="0">
                  <a:moveTo>
                    <a:pt x="13276" y="0"/>
                  </a:moveTo>
                  <a:cubicBezTo>
                    <a:pt x="9006" y="2969"/>
                    <a:pt x="4570" y="5737"/>
                    <a:pt x="0" y="8239"/>
                  </a:cubicBezTo>
                  <a:cubicBezTo>
                    <a:pt x="4537" y="11108"/>
                    <a:pt x="9273" y="13777"/>
                    <a:pt x="14177" y="16278"/>
                  </a:cubicBezTo>
                  <a:cubicBezTo>
                    <a:pt x="14110" y="10774"/>
                    <a:pt x="13810" y="5337"/>
                    <a:pt x="1327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2" name="Google Shape;402;p24"/>
          <p:cNvGrpSpPr/>
          <p:nvPr/>
        </p:nvGrpSpPr>
        <p:grpSpPr>
          <a:xfrm>
            <a:off x="7682638" y="221200"/>
            <a:ext cx="875025" cy="438463"/>
            <a:chOff x="7400325" y="4498563"/>
            <a:chExt cx="875025" cy="438463"/>
          </a:xfrm>
        </p:grpSpPr>
        <p:sp>
          <p:nvSpPr>
            <p:cNvPr id="403" name="Google Shape;403;p24"/>
            <p:cNvSpPr/>
            <p:nvPr/>
          </p:nvSpPr>
          <p:spPr>
            <a:xfrm>
              <a:off x="7400325" y="4629350"/>
              <a:ext cx="167650" cy="261875"/>
            </a:xfrm>
            <a:custGeom>
              <a:avLst/>
              <a:gdLst/>
              <a:ahLst/>
              <a:cxnLst/>
              <a:rect l="l" t="t" r="r" b="b"/>
              <a:pathLst>
                <a:path w="6706" h="10475" extrusionOk="0">
                  <a:moveTo>
                    <a:pt x="3337" y="0"/>
                  </a:moveTo>
                  <a:lnTo>
                    <a:pt x="2836" y="1668"/>
                  </a:lnTo>
                  <a:cubicBezTo>
                    <a:pt x="2403" y="3203"/>
                    <a:pt x="1369" y="4470"/>
                    <a:pt x="1" y="5237"/>
                  </a:cubicBezTo>
                  <a:cubicBezTo>
                    <a:pt x="1369" y="6005"/>
                    <a:pt x="2403" y="7272"/>
                    <a:pt x="2836" y="8807"/>
                  </a:cubicBezTo>
                  <a:lnTo>
                    <a:pt x="3337" y="10475"/>
                  </a:lnTo>
                  <a:lnTo>
                    <a:pt x="3837" y="8807"/>
                  </a:lnTo>
                  <a:cubicBezTo>
                    <a:pt x="4271" y="7272"/>
                    <a:pt x="5305" y="6005"/>
                    <a:pt x="6706" y="5237"/>
                  </a:cubicBezTo>
                  <a:cubicBezTo>
                    <a:pt x="5305" y="4470"/>
                    <a:pt x="4271" y="3203"/>
                    <a:pt x="3837" y="1668"/>
                  </a:cubicBezTo>
                  <a:lnTo>
                    <a:pt x="333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24"/>
            <p:cNvSpPr/>
            <p:nvPr/>
          </p:nvSpPr>
          <p:spPr>
            <a:xfrm>
              <a:off x="7801750" y="4498563"/>
              <a:ext cx="88425" cy="137600"/>
            </a:xfrm>
            <a:custGeom>
              <a:avLst/>
              <a:gdLst/>
              <a:ahLst/>
              <a:cxnLst/>
              <a:rect l="l" t="t" r="r" b="b"/>
              <a:pathLst>
                <a:path w="3537" h="5504" extrusionOk="0">
                  <a:moveTo>
                    <a:pt x="1935" y="0"/>
                  </a:moveTo>
                  <a:lnTo>
                    <a:pt x="1635" y="867"/>
                  </a:lnTo>
                  <a:cubicBezTo>
                    <a:pt x="1335" y="1668"/>
                    <a:pt x="767" y="2302"/>
                    <a:pt x="0" y="2669"/>
                  </a:cubicBezTo>
                  <a:cubicBezTo>
                    <a:pt x="734" y="3102"/>
                    <a:pt x="1234" y="3803"/>
                    <a:pt x="1435" y="4603"/>
                  </a:cubicBezTo>
                  <a:lnTo>
                    <a:pt x="1635" y="5504"/>
                  </a:lnTo>
                  <a:lnTo>
                    <a:pt x="1935" y="4637"/>
                  </a:lnTo>
                  <a:cubicBezTo>
                    <a:pt x="2202" y="3870"/>
                    <a:pt x="2802" y="3202"/>
                    <a:pt x="3536" y="2869"/>
                  </a:cubicBezTo>
                  <a:cubicBezTo>
                    <a:pt x="2836" y="2402"/>
                    <a:pt x="2335" y="1701"/>
                    <a:pt x="2135" y="901"/>
                  </a:cubicBezTo>
                  <a:lnTo>
                    <a:pt x="19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24"/>
            <p:cNvSpPr/>
            <p:nvPr/>
          </p:nvSpPr>
          <p:spPr>
            <a:xfrm>
              <a:off x="8152750" y="4745200"/>
              <a:ext cx="122600" cy="191825"/>
            </a:xfrm>
            <a:custGeom>
              <a:avLst/>
              <a:gdLst/>
              <a:ahLst/>
              <a:cxnLst/>
              <a:rect l="l" t="t" r="r" b="b"/>
              <a:pathLst>
                <a:path w="4904" h="7673" extrusionOk="0">
                  <a:moveTo>
                    <a:pt x="2869" y="1"/>
                  </a:moveTo>
                  <a:lnTo>
                    <a:pt x="2369" y="1202"/>
                  </a:lnTo>
                  <a:cubicBezTo>
                    <a:pt x="1935" y="2269"/>
                    <a:pt x="1068" y="3136"/>
                    <a:pt x="0" y="3570"/>
                  </a:cubicBezTo>
                  <a:cubicBezTo>
                    <a:pt x="968" y="4237"/>
                    <a:pt x="1601" y="5271"/>
                    <a:pt x="1802" y="6405"/>
                  </a:cubicBezTo>
                  <a:lnTo>
                    <a:pt x="2035" y="7673"/>
                  </a:lnTo>
                  <a:lnTo>
                    <a:pt x="2535" y="6505"/>
                  </a:lnTo>
                  <a:cubicBezTo>
                    <a:pt x="2969" y="5405"/>
                    <a:pt x="3836" y="4537"/>
                    <a:pt x="4904" y="4104"/>
                  </a:cubicBezTo>
                  <a:cubicBezTo>
                    <a:pt x="3970" y="3437"/>
                    <a:pt x="3303" y="2402"/>
                    <a:pt x="3102" y="1268"/>
                  </a:cubicBezTo>
                  <a:lnTo>
                    <a:pt x="286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ONE_COLUMN_TEXT_1_1"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25"/>
          <p:cNvSpPr/>
          <p:nvPr/>
        </p:nvSpPr>
        <p:spPr>
          <a:xfrm>
            <a:off x="-1419525" y="813550"/>
            <a:ext cx="10252401" cy="5521745"/>
          </a:xfrm>
          <a:custGeom>
            <a:avLst/>
            <a:gdLst/>
            <a:ahLst/>
            <a:cxnLst/>
            <a:rect l="l" t="t" r="r" b="b"/>
            <a:pathLst>
              <a:path w="109161" h="58792" extrusionOk="0">
                <a:moveTo>
                  <a:pt x="60518" y="0"/>
                </a:moveTo>
                <a:cubicBezTo>
                  <a:pt x="54721" y="0"/>
                  <a:pt x="47321" y="5906"/>
                  <a:pt x="31455" y="5906"/>
                </a:cubicBezTo>
                <a:cubicBezTo>
                  <a:pt x="30646" y="5906"/>
                  <a:pt x="29815" y="5891"/>
                  <a:pt x="28961" y="5858"/>
                </a:cubicBezTo>
                <a:cubicBezTo>
                  <a:pt x="8793" y="6294"/>
                  <a:pt x="0" y="30863"/>
                  <a:pt x="22514" y="40763"/>
                </a:cubicBezTo>
                <a:cubicBezTo>
                  <a:pt x="30078" y="44048"/>
                  <a:pt x="39262" y="44841"/>
                  <a:pt x="46781" y="46863"/>
                </a:cubicBezTo>
                <a:cubicBezTo>
                  <a:pt x="55228" y="49154"/>
                  <a:pt x="60647" y="56595"/>
                  <a:pt x="68826" y="58427"/>
                </a:cubicBezTo>
                <a:cubicBezTo>
                  <a:pt x="70056" y="58682"/>
                  <a:pt x="71404" y="58792"/>
                  <a:pt x="72861" y="58792"/>
                </a:cubicBezTo>
                <a:cubicBezTo>
                  <a:pt x="78563" y="58792"/>
                  <a:pt x="85931" y="57110"/>
                  <a:pt x="94412" y="55846"/>
                </a:cubicBezTo>
                <a:cubicBezTo>
                  <a:pt x="101607" y="54852"/>
                  <a:pt x="106713" y="53992"/>
                  <a:pt x="108211" y="45847"/>
                </a:cubicBezTo>
                <a:cubicBezTo>
                  <a:pt x="109160" y="40562"/>
                  <a:pt x="108166" y="33802"/>
                  <a:pt x="105898" y="28584"/>
                </a:cubicBezTo>
                <a:cubicBezTo>
                  <a:pt x="101753" y="18372"/>
                  <a:pt x="91283" y="16484"/>
                  <a:pt x="80513" y="13121"/>
                </a:cubicBezTo>
                <a:cubicBezTo>
                  <a:pt x="71977" y="10339"/>
                  <a:pt x="71675" y="8998"/>
                  <a:pt x="64748" y="1344"/>
                </a:cubicBezTo>
                <a:cubicBezTo>
                  <a:pt x="63366" y="383"/>
                  <a:pt x="61994" y="0"/>
                  <a:pt x="60518" y="0"/>
                </a:cubicBezTo>
                <a:close/>
              </a:path>
            </a:pathLst>
          </a:custGeom>
          <a:solidFill>
            <a:srgbClr val="A4BDDA">
              <a:alpha val="1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8" name="Google Shape;408;p25"/>
          <p:cNvSpPr txBox="1">
            <a:spLocks noGrp="1"/>
          </p:cNvSpPr>
          <p:nvPr>
            <p:ph type="subTitle" idx="1"/>
          </p:nvPr>
        </p:nvSpPr>
        <p:spPr>
          <a:xfrm>
            <a:off x="1118250" y="1960263"/>
            <a:ext cx="2951400" cy="170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7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7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7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7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7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7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7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7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700"/>
            </a:lvl9pPr>
          </a:lstStyle>
          <a:p>
            <a:endParaRPr/>
          </a:p>
        </p:txBody>
      </p:sp>
      <p:sp>
        <p:nvSpPr>
          <p:cNvPr id="409" name="Google Shape;409;p25"/>
          <p:cNvSpPr txBox="1">
            <a:spLocks noGrp="1"/>
          </p:cNvSpPr>
          <p:nvPr>
            <p:ph type="title"/>
          </p:nvPr>
        </p:nvSpPr>
        <p:spPr>
          <a:xfrm>
            <a:off x="726300" y="713225"/>
            <a:ext cx="7691400" cy="48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410" name="Google Shape;410;p25"/>
          <p:cNvSpPr/>
          <p:nvPr/>
        </p:nvSpPr>
        <p:spPr>
          <a:xfrm>
            <a:off x="8374500" y="284038"/>
            <a:ext cx="167650" cy="261875"/>
          </a:xfrm>
          <a:custGeom>
            <a:avLst/>
            <a:gdLst/>
            <a:ahLst/>
            <a:cxnLst/>
            <a:rect l="l" t="t" r="r" b="b"/>
            <a:pathLst>
              <a:path w="6706" h="10475" extrusionOk="0">
                <a:moveTo>
                  <a:pt x="3337" y="0"/>
                </a:moveTo>
                <a:lnTo>
                  <a:pt x="2836" y="1668"/>
                </a:lnTo>
                <a:cubicBezTo>
                  <a:pt x="2403" y="3203"/>
                  <a:pt x="1369" y="4470"/>
                  <a:pt x="1" y="5237"/>
                </a:cubicBezTo>
                <a:cubicBezTo>
                  <a:pt x="1369" y="6005"/>
                  <a:pt x="2403" y="7272"/>
                  <a:pt x="2836" y="8807"/>
                </a:cubicBezTo>
                <a:lnTo>
                  <a:pt x="3337" y="10475"/>
                </a:lnTo>
                <a:lnTo>
                  <a:pt x="3837" y="8807"/>
                </a:lnTo>
                <a:cubicBezTo>
                  <a:pt x="4271" y="7272"/>
                  <a:pt x="5305" y="6005"/>
                  <a:pt x="6706" y="5237"/>
                </a:cubicBezTo>
                <a:cubicBezTo>
                  <a:pt x="5305" y="4470"/>
                  <a:pt x="4271" y="3203"/>
                  <a:pt x="3837" y="1668"/>
                </a:cubicBezTo>
                <a:lnTo>
                  <a:pt x="3337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1" name="Google Shape;411;p25"/>
          <p:cNvSpPr/>
          <p:nvPr/>
        </p:nvSpPr>
        <p:spPr>
          <a:xfrm>
            <a:off x="248325" y="181863"/>
            <a:ext cx="88400" cy="136775"/>
          </a:xfrm>
          <a:custGeom>
            <a:avLst/>
            <a:gdLst/>
            <a:ahLst/>
            <a:cxnLst/>
            <a:rect l="l" t="t" r="r" b="b"/>
            <a:pathLst>
              <a:path w="3536" h="5471" extrusionOk="0">
                <a:moveTo>
                  <a:pt x="2068" y="0"/>
                </a:moveTo>
                <a:lnTo>
                  <a:pt x="1701" y="834"/>
                </a:lnTo>
                <a:cubicBezTo>
                  <a:pt x="1401" y="1601"/>
                  <a:pt x="767" y="2235"/>
                  <a:pt x="0" y="2535"/>
                </a:cubicBezTo>
                <a:cubicBezTo>
                  <a:pt x="701" y="3002"/>
                  <a:pt x="1168" y="3736"/>
                  <a:pt x="1301" y="4570"/>
                </a:cubicBezTo>
                <a:lnTo>
                  <a:pt x="1468" y="5471"/>
                </a:lnTo>
                <a:lnTo>
                  <a:pt x="1801" y="4637"/>
                </a:lnTo>
                <a:cubicBezTo>
                  <a:pt x="2135" y="3869"/>
                  <a:pt x="2735" y="3236"/>
                  <a:pt x="3536" y="2935"/>
                </a:cubicBezTo>
                <a:cubicBezTo>
                  <a:pt x="2835" y="2468"/>
                  <a:pt x="2368" y="1735"/>
                  <a:pt x="2235" y="901"/>
                </a:cubicBezTo>
                <a:lnTo>
                  <a:pt x="2068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2" name="Google Shape;412;p25"/>
          <p:cNvSpPr/>
          <p:nvPr/>
        </p:nvSpPr>
        <p:spPr>
          <a:xfrm>
            <a:off x="1339100" y="543788"/>
            <a:ext cx="88425" cy="137600"/>
          </a:xfrm>
          <a:custGeom>
            <a:avLst/>
            <a:gdLst/>
            <a:ahLst/>
            <a:cxnLst/>
            <a:rect l="l" t="t" r="r" b="b"/>
            <a:pathLst>
              <a:path w="3537" h="5504" extrusionOk="0">
                <a:moveTo>
                  <a:pt x="1935" y="0"/>
                </a:moveTo>
                <a:lnTo>
                  <a:pt x="1635" y="867"/>
                </a:lnTo>
                <a:cubicBezTo>
                  <a:pt x="1335" y="1668"/>
                  <a:pt x="767" y="2302"/>
                  <a:pt x="0" y="2669"/>
                </a:cubicBezTo>
                <a:cubicBezTo>
                  <a:pt x="734" y="3102"/>
                  <a:pt x="1234" y="3803"/>
                  <a:pt x="1435" y="4603"/>
                </a:cubicBezTo>
                <a:lnTo>
                  <a:pt x="1635" y="5504"/>
                </a:lnTo>
                <a:lnTo>
                  <a:pt x="1935" y="4637"/>
                </a:lnTo>
                <a:cubicBezTo>
                  <a:pt x="2202" y="3870"/>
                  <a:pt x="2802" y="3202"/>
                  <a:pt x="3536" y="2869"/>
                </a:cubicBezTo>
                <a:cubicBezTo>
                  <a:pt x="2836" y="2402"/>
                  <a:pt x="2335" y="1701"/>
                  <a:pt x="2135" y="901"/>
                </a:cubicBezTo>
                <a:lnTo>
                  <a:pt x="1935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3" name="Google Shape;413;p25"/>
          <p:cNvSpPr/>
          <p:nvPr/>
        </p:nvSpPr>
        <p:spPr>
          <a:xfrm>
            <a:off x="658600" y="318638"/>
            <a:ext cx="122625" cy="192650"/>
          </a:xfrm>
          <a:custGeom>
            <a:avLst/>
            <a:gdLst/>
            <a:ahLst/>
            <a:cxnLst/>
            <a:rect l="l" t="t" r="r" b="b"/>
            <a:pathLst>
              <a:path w="4905" h="7706" extrusionOk="0">
                <a:moveTo>
                  <a:pt x="2870" y="0"/>
                </a:moveTo>
                <a:lnTo>
                  <a:pt x="2403" y="1201"/>
                </a:lnTo>
                <a:cubicBezTo>
                  <a:pt x="1936" y="2269"/>
                  <a:pt x="1068" y="3136"/>
                  <a:pt x="1" y="3569"/>
                </a:cubicBezTo>
                <a:cubicBezTo>
                  <a:pt x="968" y="4237"/>
                  <a:pt x="1602" y="5271"/>
                  <a:pt x="1802" y="6405"/>
                </a:cubicBezTo>
                <a:lnTo>
                  <a:pt x="2036" y="7706"/>
                </a:lnTo>
                <a:lnTo>
                  <a:pt x="2536" y="6505"/>
                </a:lnTo>
                <a:cubicBezTo>
                  <a:pt x="2970" y="5437"/>
                  <a:pt x="3837" y="4570"/>
                  <a:pt x="4904" y="4137"/>
                </a:cubicBezTo>
                <a:cubicBezTo>
                  <a:pt x="3970" y="3469"/>
                  <a:pt x="3303" y="2435"/>
                  <a:pt x="3103" y="1268"/>
                </a:cubicBezTo>
                <a:lnTo>
                  <a:pt x="2870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4" name="Google Shape;414;p25"/>
          <p:cNvSpPr/>
          <p:nvPr/>
        </p:nvSpPr>
        <p:spPr>
          <a:xfrm>
            <a:off x="7801525" y="284038"/>
            <a:ext cx="122600" cy="191825"/>
          </a:xfrm>
          <a:custGeom>
            <a:avLst/>
            <a:gdLst/>
            <a:ahLst/>
            <a:cxnLst/>
            <a:rect l="l" t="t" r="r" b="b"/>
            <a:pathLst>
              <a:path w="4904" h="7673" extrusionOk="0">
                <a:moveTo>
                  <a:pt x="2869" y="1"/>
                </a:moveTo>
                <a:lnTo>
                  <a:pt x="2369" y="1202"/>
                </a:lnTo>
                <a:cubicBezTo>
                  <a:pt x="1935" y="2269"/>
                  <a:pt x="1068" y="3136"/>
                  <a:pt x="0" y="3570"/>
                </a:cubicBezTo>
                <a:cubicBezTo>
                  <a:pt x="968" y="4237"/>
                  <a:pt x="1601" y="5271"/>
                  <a:pt x="1802" y="6405"/>
                </a:cubicBezTo>
                <a:lnTo>
                  <a:pt x="2035" y="7673"/>
                </a:lnTo>
                <a:lnTo>
                  <a:pt x="2535" y="6505"/>
                </a:lnTo>
                <a:cubicBezTo>
                  <a:pt x="2969" y="5405"/>
                  <a:pt x="3836" y="4537"/>
                  <a:pt x="4904" y="4104"/>
                </a:cubicBezTo>
                <a:cubicBezTo>
                  <a:pt x="3970" y="3437"/>
                  <a:pt x="3303" y="2402"/>
                  <a:pt x="3102" y="1268"/>
                </a:cubicBezTo>
                <a:lnTo>
                  <a:pt x="2869" y="1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5" name="Google Shape;415;p25"/>
          <p:cNvSpPr/>
          <p:nvPr/>
        </p:nvSpPr>
        <p:spPr>
          <a:xfrm>
            <a:off x="8153200" y="681388"/>
            <a:ext cx="122625" cy="192650"/>
          </a:xfrm>
          <a:custGeom>
            <a:avLst/>
            <a:gdLst/>
            <a:ahLst/>
            <a:cxnLst/>
            <a:rect l="l" t="t" r="r" b="b"/>
            <a:pathLst>
              <a:path w="4905" h="7706" extrusionOk="0">
                <a:moveTo>
                  <a:pt x="2870" y="0"/>
                </a:moveTo>
                <a:lnTo>
                  <a:pt x="2403" y="1201"/>
                </a:lnTo>
                <a:cubicBezTo>
                  <a:pt x="1936" y="2269"/>
                  <a:pt x="1068" y="3136"/>
                  <a:pt x="1" y="3569"/>
                </a:cubicBezTo>
                <a:cubicBezTo>
                  <a:pt x="968" y="4237"/>
                  <a:pt x="1602" y="5271"/>
                  <a:pt x="1802" y="6405"/>
                </a:cubicBezTo>
                <a:lnTo>
                  <a:pt x="2036" y="7706"/>
                </a:lnTo>
                <a:lnTo>
                  <a:pt x="2536" y="6505"/>
                </a:lnTo>
                <a:cubicBezTo>
                  <a:pt x="2970" y="5437"/>
                  <a:pt x="3837" y="4570"/>
                  <a:pt x="4904" y="4137"/>
                </a:cubicBezTo>
                <a:cubicBezTo>
                  <a:pt x="3970" y="3469"/>
                  <a:pt x="3303" y="2435"/>
                  <a:pt x="3103" y="1268"/>
                </a:cubicBezTo>
                <a:lnTo>
                  <a:pt x="2870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ONE_COLUMN_TEXT_1_1_1"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26"/>
          <p:cNvSpPr/>
          <p:nvPr/>
        </p:nvSpPr>
        <p:spPr>
          <a:xfrm>
            <a:off x="365875" y="-387625"/>
            <a:ext cx="8238115" cy="5143563"/>
          </a:xfrm>
          <a:custGeom>
            <a:avLst/>
            <a:gdLst/>
            <a:ahLst/>
            <a:cxnLst/>
            <a:rect l="l" t="t" r="r" b="b"/>
            <a:pathLst>
              <a:path w="117327" h="54913" extrusionOk="0">
                <a:moveTo>
                  <a:pt x="93356" y="0"/>
                </a:moveTo>
                <a:cubicBezTo>
                  <a:pt x="88268" y="0"/>
                  <a:pt x="83308" y="1414"/>
                  <a:pt x="77942" y="1787"/>
                </a:cubicBezTo>
                <a:cubicBezTo>
                  <a:pt x="56780" y="2759"/>
                  <a:pt x="55697" y="6502"/>
                  <a:pt x="51708" y="9508"/>
                </a:cubicBezTo>
                <a:cubicBezTo>
                  <a:pt x="50260" y="10596"/>
                  <a:pt x="48530" y="11140"/>
                  <a:pt x="46794" y="11140"/>
                </a:cubicBezTo>
                <a:cubicBezTo>
                  <a:pt x="45303" y="11140"/>
                  <a:pt x="43806" y="10738"/>
                  <a:pt x="42479" y="9932"/>
                </a:cubicBezTo>
                <a:cubicBezTo>
                  <a:pt x="35972" y="5988"/>
                  <a:pt x="27164" y="1899"/>
                  <a:pt x="20478" y="1899"/>
                </a:cubicBezTo>
                <a:cubicBezTo>
                  <a:pt x="20460" y="1899"/>
                  <a:pt x="20442" y="1899"/>
                  <a:pt x="20423" y="1899"/>
                </a:cubicBezTo>
                <a:cubicBezTo>
                  <a:pt x="7642" y="2111"/>
                  <a:pt x="4346" y="9832"/>
                  <a:pt x="2915" y="21217"/>
                </a:cubicBezTo>
                <a:cubicBezTo>
                  <a:pt x="0" y="47094"/>
                  <a:pt x="18455" y="54913"/>
                  <a:pt x="40084" y="54913"/>
                </a:cubicBezTo>
                <a:cubicBezTo>
                  <a:pt x="41419" y="54913"/>
                  <a:pt x="42766" y="54883"/>
                  <a:pt x="44121" y="54826"/>
                </a:cubicBezTo>
                <a:cubicBezTo>
                  <a:pt x="50523" y="54289"/>
                  <a:pt x="56333" y="51787"/>
                  <a:pt x="62691" y="51351"/>
                </a:cubicBezTo>
                <a:cubicBezTo>
                  <a:pt x="63252" y="51299"/>
                  <a:pt x="63806" y="51275"/>
                  <a:pt x="64353" y="51275"/>
                </a:cubicBezTo>
                <a:cubicBezTo>
                  <a:pt x="69792" y="51275"/>
                  <a:pt x="74570" y="53648"/>
                  <a:pt x="79819" y="54379"/>
                </a:cubicBezTo>
                <a:cubicBezTo>
                  <a:pt x="81641" y="54648"/>
                  <a:pt x="83517" y="54789"/>
                  <a:pt x="85406" y="54789"/>
                </a:cubicBezTo>
                <a:cubicBezTo>
                  <a:pt x="92841" y="54789"/>
                  <a:pt x="100466" y="52611"/>
                  <a:pt x="105696" y="47541"/>
                </a:cubicBezTo>
                <a:cubicBezTo>
                  <a:pt x="113796" y="39697"/>
                  <a:pt x="117327" y="27195"/>
                  <a:pt x="116075" y="16033"/>
                </a:cubicBezTo>
                <a:cubicBezTo>
                  <a:pt x="115662" y="6201"/>
                  <a:pt x="106768" y="3173"/>
                  <a:pt x="98724" y="614"/>
                </a:cubicBezTo>
                <a:cubicBezTo>
                  <a:pt x="96904" y="171"/>
                  <a:pt x="95122" y="0"/>
                  <a:pt x="93356" y="0"/>
                </a:cubicBezTo>
                <a:close/>
              </a:path>
            </a:pathLst>
          </a:custGeom>
          <a:solidFill>
            <a:srgbClr val="A4BDDA">
              <a:alpha val="1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8" name="Google Shape;418;p26"/>
          <p:cNvSpPr txBox="1">
            <a:spLocks noGrp="1"/>
          </p:cNvSpPr>
          <p:nvPr>
            <p:ph type="subTitle" idx="1"/>
          </p:nvPr>
        </p:nvSpPr>
        <p:spPr>
          <a:xfrm>
            <a:off x="660710" y="2629838"/>
            <a:ext cx="4138500" cy="98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419" name="Google Shape;419;p26"/>
          <p:cNvSpPr txBox="1">
            <a:spLocks noGrp="1"/>
          </p:cNvSpPr>
          <p:nvPr>
            <p:ph type="title"/>
          </p:nvPr>
        </p:nvSpPr>
        <p:spPr>
          <a:xfrm>
            <a:off x="660710" y="1528763"/>
            <a:ext cx="4138500" cy="98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grpSp>
        <p:nvGrpSpPr>
          <p:cNvPr id="420" name="Google Shape;420;p26"/>
          <p:cNvGrpSpPr/>
          <p:nvPr/>
        </p:nvGrpSpPr>
        <p:grpSpPr>
          <a:xfrm>
            <a:off x="7373025" y="-76200"/>
            <a:ext cx="1847175" cy="986550"/>
            <a:chOff x="4156475" y="238125"/>
            <a:chExt cx="1847175" cy="986550"/>
          </a:xfrm>
        </p:grpSpPr>
        <p:sp>
          <p:nvSpPr>
            <p:cNvPr id="421" name="Google Shape;421;p26"/>
            <p:cNvSpPr/>
            <p:nvPr/>
          </p:nvSpPr>
          <p:spPr>
            <a:xfrm>
              <a:off x="5611675" y="842700"/>
              <a:ext cx="391975" cy="381975"/>
            </a:xfrm>
            <a:custGeom>
              <a:avLst/>
              <a:gdLst/>
              <a:ahLst/>
              <a:cxnLst/>
              <a:rect l="l" t="t" r="r" b="b"/>
              <a:pathLst>
                <a:path w="15679" h="15279" extrusionOk="0">
                  <a:moveTo>
                    <a:pt x="1" y="1"/>
                  </a:moveTo>
                  <a:lnTo>
                    <a:pt x="1" y="1"/>
                  </a:lnTo>
                  <a:cubicBezTo>
                    <a:pt x="1702" y="5138"/>
                    <a:pt x="3637" y="10208"/>
                    <a:pt x="5838" y="15279"/>
                  </a:cubicBezTo>
                  <a:cubicBezTo>
                    <a:pt x="9341" y="11009"/>
                    <a:pt x="12610" y="6639"/>
                    <a:pt x="15679" y="2203"/>
                  </a:cubicBezTo>
                  <a:cubicBezTo>
                    <a:pt x="10375" y="1736"/>
                    <a:pt x="5171" y="1002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26"/>
            <p:cNvSpPr/>
            <p:nvPr/>
          </p:nvSpPr>
          <p:spPr>
            <a:xfrm>
              <a:off x="5230575" y="748475"/>
              <a:ext cx="381125" cy="394475"/>
            </a:xfrm>
            <a:custGeom>
              <a:avLst/>
              <a:gdLst/>
              <a:ahLst/>
              <a:cxnLst/>
              <a:rect l="l" t="t" r="r" b="b"/>
              <a:pathLst>
                <a:path w="15245" h="15779" extrusionOk="0">
                  <a:moveTo>
                    <a:pt x="0" y="1"/>
                  </a:moveTo>
                  <a:cubicBezTo>
                    <a:pt x="1135" y="5238"/>
                    <a:pt x="2502" y="10508"/>
                    <a:pt x="4170" y="15779"/>
                  </a:cubicBezTo>
                  <a:cubicBezTo>
                    <a:pt x="8073" y="11909"/>
                    <a:pt x="11775" y="7906"/>
                    <a:pt x="15245" y="3770"/>
                  </a:cubicBezTo>
                  <a:cubicBezTo>
                    <a:pt x="10074" y="2769"/>
                    <a:pt x="5004" y="1502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26"/>
            <p:cNvSpPr/>
            <p:nvPr/>
          </p:nvSpPr>
          <p:spPr>
            <a:xfrm>
              <a:off x="4862800" y="615050"/>
              <a:ext cx="367800" cy="402800"/>
            </a:xfrm>
            <a:custGeom>
              <a:avLst/>
              <a:gdLst/>
              <a:ahLst/>
              <a:cxnLst/>
              <a:rect l="l" t="t" r="r" b="b"/>
              <a:pathLst>
                <a:path w="14712" h="16112" extrusionOk="0">
                  <a:moveTo>
                    <a:pt x="1" y="0"/>
                  </a:moveTo>
                  <a:lnTo>
                    <a:pt x="1" y="0"/>
                  </a:lnTo>
                  <a:cubicBezTo>
                    <a:pt x="568" y="5338"/>
                    <a:pt x="1402" y="10708"/>
                    <a:pt x="2469" y="16112"/>
                  </a:cubicBezTo>
                  <a:cubicBezTo>
                    <a:pt x="6772" y="12676"/>
                    <a:pt x="10842" y="9074"/>
                    <a:pt x="14711" y="5338"/>
                  </a:cubicBezTo>
                  <a:cubicBezTo>
                    <a:pt x="9708" y="3803"/>
                    <a:pt x="4804" y="2035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26"/>
            <p:cNvSpPr/>
            <p:nvPr/>
          </p:nvSpPr>
          <p:spPr>
            <a:xfrm>
              <a:off x="4510900" y="444100"/>
              <a:ext cx="351925" cy="406975"/>
            </a:xfrm>
            <a:custGeom>
              <a:avLst/>
              <a:gdLst/>
              <a:ahLst/>
              <a:cxnLst/>
              <a:rect l="l" t="t" r="r" b="b"/>
              <a:pathLst>
                <a:path w="14077" h="16279" extrusionOk="0">
                  <a:moveTo>
                    <a:pt x="0" y="0"/>
                  </a:moveTo>
                  <a:lnTo>
                    <a:pt x="0" y="0"/>
                  </a:lnTo>
                  <a:cubicBezTo>
                    <a:pt x="34" y="5371"/>
                    <a:pt x="300" y="10808"/>
                    <a:pt x="801" y="16279"/>
                  </a:cubicBezTo>
                  <a:cubicBezTo>
                    <a:pt x="5404" y="13310"/>
                    <a:pt x="9841" y="10141"/>
                    <a:pt x="14077" y="6838"/>
                  </a:cubicBezTo>
                  <a:cubicBezTo>
                    <a:pt x="9273" y="4804"/>
                    <a:pt x="4570" y="2535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26"/>
            <p:cNvSpPr/>
            <p:nvPr/>
          </p:nvSpPr>
          <p:spPr>
            <a:xfrm>
              <a:off x="4156475" y="238125"/>
              <a:ext cx="354450" cy="406975"/>
            </a:xfrm>
            <a:custGeom>
              <a:avLst/>
              <a:gdLst/>
              <a:ahLst/>
              <a:cxnLst/>
              <a:rect l="l" t="t" r="r" b="b"/>
              <a:pathLst>
                <a:path w="14178" h="16279" extrusionOk="0">
                  <a:moveTo>
                    <a:pt x="901" y="0"/>
                  </a:moveTo>
                  <a:cubicBezTo>
                    <a:pt x="367" y="5337"/>
                    <a:pt x="67" y="10774"/>
                    <a:pt x="0" y="16278"/>
                  </a:cubicBezTo>
                  <a:cubicBezTo>
                    <a:pt x="4904" y="13777"/>
                    <a:pt x="9641" y="11108"/>
                    <a:pt x="14177" y="8239"/>
                  </a:cubicBezTo>
                  <a:cubicBezTo>
                    <a:pt x="9607" y="5737"/>
                    <a:pt x="5171" y="2969"/>
                    <a:pt x="9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6" name="Google Shape;426;p26"/>
          <p:cNvGrpSpPr/>
          <p:nvPr/>
        </p:nvGrpSpPr>
        <p:grpSpPr>
          <a:xfrm>
            <a:off x="-76200" y="-71612"/>
            <a:ext cx="1680375" cy="994050"/>
            <a:chOff x="1190200" y="238125"/>
            <a:chExt cx="1680375" cy="994050"/>
          </a:xfrm>
        </p:grpSpPr>
        <p:sp>
          <p:nvSpPr>
            <p:cNvPr id="427" name="Google Shape;427;p26"/>
            <p:cNvSpPr/>
            <p:nvPr/>
          </p:nvSpPr>
          <p:spPr>
            <a:xfrm>
              <a:off x="1190200" y="935275"/>
              <a:ext cx="301900" cy="296900"/>
            </a:xfrm>
            <a:custGeom>
              <a:avLst/>
              <a:gdLst/>
              <a:ahLst/>
              <a:cxnLst/>
              <a:rect l="l" t="t" r="r" b="b"/>
              <a:pathLst>
                <a:path w="12076" h="11876" extrusionOk="0">
                  <a:moveTo>
                    <a:pt x="12075" y="1"/>
                  </a:moveTo>
                  <a:lnTo>
                    <a:pt x="12075" y="1"/>
                  </a:lnTo>
                  <a:cubicBezTo>
                    <a:pt x="8106" y="935"/>
                    <a:pt x="4103" y="1635"/>
                    <a:pt x="0" y="2135"/>
                  </a:cubicBezTo>
                  <a:cubicBezTo>
                    <a:pt x="2468" y="5471"/>
                    <a:pt x="5137" y="8707"/>
                    <a:pt x="7972" y="11876"/>
                  </a:cubicBezTo>
                  <a:cubicBezTo>
                    <a:pt x="9540" y="7940"/>
                    <a:pt x="10908" y="3970"/>
                    <a:pt x="120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26"/>
            <p:cNvSpPr/>
            <p:nvPr/>
          </p:nvSpPr>
          <p:spPr>
            <a:xfrm>
              <a:off x="1492075" y="851875"/>
              <a:ext cx="291900" cy="306100"/>
            </a:xfrm>
            <a:custGeom>
              <a:avLst/>
              <a:gdLst/>
              <a:ahLst/>
              <a:cxnLst/>
              <a:rect l="l" t="t" r="r" b="b"/>
              <a:pathLst>
                <a:path w="11676" h="12244" extrusionOk="0">
                  <a:moveTo>
                    <a:pt x="11675" y="1"/>
                  </a:moveTo>
                  <a:lnTo>
                    <a:pt x="11675" y="1"/>
                  </a:lnTo>
                  <a:cubicBezTo>
                    <a:pt x="7873" y="1302"/>
                    <a:pt x="3970" y="2436"/>
                    <a:pt x="0" y="3337"/>
                  </a:cubicBezTo>
                  <a:cubicBezTo>
                    <a:pt x="2802" y="6405"/>
                    <a:pt x="5771" y="9374"/>
                    <a:pt x="8873" y="12243"/>
                  </a:cubicBezTo>
                  <a:cubicBezTo>
                    <a:pt x="10007" y="8140"/>
                    <a:pt x="10941" y="4070"/>
                    <a:pt x="116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26"/>
            <p:cNvSpPr/>
            <p:nvPr/>
          </p:nvSpPr>
          <p:spPr>
            <a:xfrm>
              <a:off x="1783950" y="739300"/>
              <a:ext cx="280225" cy="311075"/>
            </a:xfrm>
            <a:custGeom>
              <a:avLst/>
              <a:gdLst/>
              <a:ahLst/>
              <a:cxnLst/>
              <a:rect l="l" t="t" r="r" b="b"/>
              <a:pathLst>
                <a:path w="11209" h="12443" extrusionOk="0">
                  <a:moveTo>
                    <a:pt x="11208" y="1"/>
                  </a:moveTo>
                  <a:cubicBezTo>
                    <a:pt x="7572" y="1669"/>
                    <a:pt x="3836" y="3203"/>
                    <a:pt x="0" y="4504"/>
                  </a:cubicBezTo>
                  <a:cubicBezTo>
                    <a:pt x="3103" y="7273"/>
                    <a:pt x="6338" y="9908"/>
                    <a:pt x="9741" y="12443"/>
                  </a:cubicBezTo>
                  <a:cubicBezTo>
                    <a:pt x="10408" y="8273"/>
                    <a:pt x="10908" y="4104"/>
                    <a:pt x="1120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26"/>
            <p:cNvSpPr/>
            <p:nvPr/>
          </p:nvSpPr>
          <p:spPr>
            <a:xfrm>
              <a:off x="2064150" y="598375"/>
              <a:ext cx="268550" cy="312750"/>
            </a:xfrm>
            <a:custGeom>
              <a:avLst/>
              <a:gdLst/>
              <a:ahLst/>
              <a:cxnLst/>
              <a:rect l="l" t="t" r="r" b="b"/>
              <a:pathLst>
                <a:path w="10742" h="12510" extrusionOk="0">
                  <a:moveTo>
                    <a:pt x="10608" y="0"/>
                  </a:moveTo>
                  <a:lnTo>
                    <a:pt x="10608" y="0"/>
                  </a:lnTo>
                  <a:cubicBezTo>
                    <a:pt x="7172" y="2035"/>
                    <a:pt x="3636" y="3936"/>
                    <a:pt x="0" y="5638"/>
                  </a:cubicBezTo>
                  <a:cubicBezTo>
                    <a:pt x="3336" y="8039"/>
                    <a:pt x="6839" y="10341"/>
                    <a:pt x="10474" y="12509"/>
                  </a:cubicBezTo>
                  <a:cubicBezTo>
                    <a:pt x="10708" y="8306"/>
                    <a:pt x="10741" y="4103"/>
                    <a:pt x="106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26"/>
            <p:cNvSpPr/>
            <p:nvPr/>
          </p:nvSpPr>
          <p:spPr>
            <a:xfrm>
              <a:off x="2329325" y="430750"/>
              <a:ext cx="277725" cy="311925"/>
            </a:xfrm>
            <a:custGeom>
              <a:avLst/>
              <a:gdLst/>
              <a:ahLst/>
              <a:cxnLst/>
              <a:rect l="l" t="t" r="r" b="b"/>
              <a:pathLst>
                <a:path w="11109" h="12477" extrusionOk="0">
                  <a:moveTo>
                    <a:pt x="9975" y="1"/>
                  </a:moveTo>
                  <a:cubicBezTo>
                    <a:pt x="6772" y="2402"/>
                    <a:pt x="3437" y="4637"/>
                    <a:pt x="1" y="6705"/>
                  </a:cubicBezTo>
                  <a:cubicBezTo>
                    <a:pt x="3603" y="8773"/>
                    <a:pt x="7306" y="10675"/>
                    <a:pt x="11109" y="12476"/>
                  </a:cubicBezTo>
                  <a:cubicBezTo>
                    <a:pt x="10942" y="8240"/>
                    <a:pt x="10542" y="4103"/>
                    <a:pt x="99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26"/>
            <p:cNvSpPr/>
            <p:nvPr/>
          </p:nvSpPr>
          <p:spPr>
            <a:xfrm>
              <a:off x="2578675" y="238125"/>
              <a:ext cx="291900" cy="306900"/>
            </a:xfrm>
            <a:custGeom>
              <a:avLst/>
              <a:gdLst/>
              <a:ahLst/>
              <a:cxnLst/>
              <a:rect l="l" t="t" r="r" b="b"/>
              <a:pathLst>
                <a:path w="11676" h="12276" extrusionOk="0">
                  <a:moveTo>
                    <a:pt x="9241" y="0"/>
                  </a:moveTo>
                  <a:cubicBezTo>
                    <a:pt x="6305" y="2735"/>
                    <a:pt x="3203" y="5304"/>
                    <a:pt x="1" y="7706"/>
                  </a:cubicBezTo>
                  <a:cubicBezTo>
                    <a:pt x="3770" y="9373"/>
                    <a:pt x="7673" y="10908"/>
                    <a:pt x="11676" y="12275"/>
                  </a:cubicBezTo>
                  <a:cubicBezTo>
                    <a:pt x="11042" y="8106"/>
                    <a:pt x="10208" y="4003"/>
                    <a:pt x="924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33" name="Google Shape;433;p26"/>
          <p:cNvSpPr/>
          <p:nvPr/>
        </p:nvSpPr>
        <p:spPr>
          <a:xfrm>
            <a:off x="4015950" y="4552200"/>
            <a:ext cx="167650" cy="261875"/>
          </a:xfrm>
          <a:custGeom>
            <a:avLst/>
            <a:gdLst/>
            <a:ahLst/>
            <a:cxnLst/>
            <a:rect l="l" t="t" r="r" b="b"/>
            <a:pathLst>
              <a:path w="6706" h="10475" extrusionOk="0">
                <a:moveTo>
                  <a:pt x="3337" y="0"/>
                </a:moveTo>
                <a:lnTo>
                  <a:pt x="2836" y="1668"/>
                </a:lnTo>
                <a:cubicBezTo>
                  <a:pt x="2403" y="3203"/>
                  <a:pt x="1369" y="4470"/>
                  <a:pt x="1" y="5237"/>
                </a:cubicBezTo>
                <a:cubicBezTo>
                  <a:pt x="1369" y="6005"/>
                  <a:pt x="2403" y="7272"/>
                  <a:pt x="2836" y="8807"/>
                </a:cubicBezTo>
                <a:lnTo>
                  <a:pt x="3337" y="10475"/>
                </a:lnTo>
                <a:lnTo>
                  <a:pt x="3837" y="8807"/>
                </a:lnTo>
                <a:cubicBezTo>
                  <a:pt x="4271" y="7272"/>
                  <a:pt x="5305" y="6005"/>
                  <a:pt x="6706" y="5237"/>
                </a:cubicBezTo>
                <a:cubicBezTo>
                  <a:pt x="5305" y="4470"/>
                  <a:pt x="4271" y="3203"/>
                  <a:pt x="3837" y="1668"/>
                </a:cubicBezTo>
                <a:lnTo>
                  <a:pt x="3337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4" name="Google Shape;434;p26"/>
          <p:cNvSpPr/>
          <p:nvPr/>
        </p:nvSpPr>
        <p:spPr>
          <a:xfrm>
            <a:off x="3220400" y="3943638"/>
            <a:ext cx="88400" cy="136775"/>
          </a:xfrm>
          <a:custGeom>
            <a:avLst/>
            <a:gdLst/>
            <a:ahLst/>
            <a:cxnLst/>
            <a:rect l="l" t="t" r="r" b="b"/>
            <a:pathLst>
              <a:path w="3536" h="5471" extrusionOk="0">
                <a:moveTo>
                  <a:pt x="2068" y="0"/>
                </a:moveTo>
                <a:lnTo>
                  <a:pt x="1701" y="834"/>
                </a:lnTo>
                <a:cubicBezTo>
                  <a:pt x="1401" y="1601"/>
                  <a:pt x="767" y="2235"/>
                  <a:pt x="0" y="2535"/>
                </a:cubicBezTo>
                <a:cubicBezTo>
                  <a:pt x="701" y="3002"/>
                  <a:pt x="1168" y="3736"/>
                  <a:pt x="1301" y="4570"/>
                </a:cubicBezTo>
                <a:lnTo>
                  <a:pt x="1468" y="5471"/>
                </a:lnTo>
                <a:lnTo>
                  <a:pt x="1801" y="4637"/>
                </a:lnTo>
                <a:cubicBezTo>
                  <a:pt x="2135" y="3869"/>
                  <a:pt x="2735" y="3236"/>
                  <a:pt x="3536" y="2935"/>
                </a:cubicBezTo>
                <a:cubicBezTo>
                  <a:pt x="2835" y="2468"/>
                  <a:pt x="2368" y="1735"/>
                  <a:pt x="2235" y="901"/>
                </a:cubicBezTo>
                <a:lnTo>
                  <a:pt x="2068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5" name="Google Shape;435;p26"/>
          <p:cNvSpPr/>
          <p:nvPr/>
        </p:nvSpPr>
        <p:spPr>
          <a:xfrm>
            <a:off x="4311175" y="4305563"/>
            <a:ext cx="88425" cy="137600"/>
          </a:xfrm>
          <a:custGeom>
            <a:avLst/>
            <a:gdLst/>
            <a:ahLst/>
            <a:cxnLst/>
            <a:rect l="l" t="t" r="r" b="b"/>
            <a:pathLst>
              <a:path w="3537" h="5504" extrusionOk="0">
                <a:moveTo>
                  <a:pt x="1935" y="0"/>
                </a:moveTo>
                <a:lnTo>
                  <a:pt x="1635" y="867"/>
                </a:lnTo>
                <a:cubicBezTo>
                  <a:pt x="1335" y="1668"/>
                  <a:pt x="767" y="2302"/>
                  <a:pt x="0" y="2669"/>
                </a:cubicBezTo>
                <a:cubicBezTo>
                  <a:pt x="734" y="3102"/>
                  <a:pt x="1234" y="3803"/>
                  <a:pt x="1435" y="4603"/>
                </a:cubicBezTo>
                <a:lnTo>
                  <a:pt x="1635" y="5504"/>
                </a:lnTo>
                <a:lnTo>
                  <a:pt x="1935" y="4637"/>
                </a:lnTo>
                <a:cubicBezTo>
                  <a:pt x="2202" y="3870"/>
                  <a:pt x="2802" y="3202"/>
                  <a:pt x="3536" y="2869"/>
                </a:cubicBezTo>
                <a:cubicBezTo>
                  <a:pt x="2836" y="2402"/>
                  <a:pt x="2335" y="1701"/>
                  <a:pt x="2135" y="901"/>
                </a:cubicBezTo>
                <a:lnTo>
                  <a:pt x="1935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6" name="Google Shape;436;p26"/>
          <p:cNvSpPr/>
          <p:nvPr/>
        </p:nvSpPr>
        <p:spPr>
          <a:xfrm>
            <a:off x="3630675" y="4080413"/>
            <a:ext cx="122625" cy="192650"/>
          </a:xfrm>
          <a:custGeom>
            <a:avLst/>
            <a:gdLst/>
            <a:ahLst/>
            <a:cxnLst/>
            <a:rect l="l" t="t" r="r" b="b"/>
            <a:pathLst>
              <a:path w="4905" h="7706" extrusionOk="0">
                <a:moveTo>
                  <a:pt x="2870" y="0"/>
                </a:moveTo>
                <a:lnTo>
                  <a:pt x="2403" y="1201"/>
                </a:lnTo>
                <a:cubicBezTo>
                  <a:pt x="1936" y="2269"/>
                  <a:pt x="1068" y="3136"/>
                  <a:pt x="1" y="3569"/>
                </a:cubicBezTo>
                <a:cubicBezTo>
                  <a:pt x="968" y="4237"/>
                  <a:pt x="1602" y="5271"/>
                  <a:pt x="1802" y="6405"/>
                </a:cubicBezTo>
                <a:lnTo>
                  <a:pt x="2036" y="7706"/>
                </a:lnTo>
                <a:lnTo>
                  <a:pt x="2536" y="6505"/>
                </a:lnTo>
                <a:cubicBezTo>
                  <a:pt x="2970" y="5437"/>
                  <a:pt x="3837" y="4570"/>
                  <a:pt x="4904" y="4137"/>
                </a:cubicBezTo>
                <a:cubicBezTo>
                  <a:pt x="3970" y="3469"/>
                  <a:pt x="3303" y="2435"/>
                  <a:pt x="3103" y="1268"/>
                </a:cubicBezTo>
                <a:lnTo>
                  <a:pt x="2870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7" name="Google Shape;437;p26"/>
          <p:cNvSpPr/>
          <p:nvPr/>
        </p:nvSpPr>
        <p:spPr>
          <a:xfrm>
            <a:off x="3442975" y="4552200"/>
            <a:ext cx="122600" cy="191825"/>
          </a:xfrm>
          <a:custGeom>
            <a:avLst/>
            <a:gdLst/>
            <a:ahLst/>
            <a:cxnLst/>
            <a:rect l="l" t="t" r="r" b="b"/>
            <a:pathLst>
              <a:path w="4904" h="7673" extrusionOk="0">
                <a:moveTo>
                  <a:pt x="2869" y="1"/>
                </a:moveTo>
                <a:lnTo>
                  <a:pt x="2369" y="1202"/>
                </a:lnTo>
                <a:cubicBezTo>
                  <a:pt x="1935" y="2269"/>
                  <a:pt x="1068" y="3136"/>
                  <a:pt x="0" y="3570"/>
                </a:cubicBezTo>
                <a:cubicBezTo>
                  <a:pt x="968" y="4237"/>
                  <a:pt x="1601" y="5271"/>
                  <a:pt x="1802" y="6405"/>
                </a:cubicBezTo>
                <a:lnTo>
                  <a:pt x="2035" y="7673"/>
                </a:lnTo>
                <a:lnTo>
                  <a:pt x="2535" y="6505"/>
                </a:lnTo>
                <a:cubicBezTo>
                  <a:pt x="2969" y="5405"/>
                  <a:pt x="3836" y="4537"/>
                  <a:pt x="4904" y="4104"/>
                </a:cubicBezTo>
                <a:cubicBezTo>
                  <a:pt x="3970" y="3437"/>
                  <a:pt x="3303" y="2402"/>
                  <a:pt x="3102" y="1268"/>
                </a:cubicBezTo>
                <a:lnTo>
                  <a:pt x="2869" y="1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4">
  <p:cSld name="CUSTOM_18"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27"/>
          <p:cNvSpPr txBox="1">
            <a:spLocks noGrp="1"/>
          </p:cNvSpPr>
          <p:nvPr>
            <p:ph type="subTitle" idx="1"/>
          </p:nvPr>
        </p:nvSpPr>
        <p:spPr>
          <a:xfrm>
            <a:off x="1474003" y="2347025"/>
            <a:ext cx="2560200" cy="100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440" name="Google Shape;440;p27"/>
          <p:cNvSpPr txBox="1">
            <a:spLocks noGrp="1"/>
          </p:cNvSpPr>
          <p:nvPr>
            <p:ph type="title"/>
          </p:nvPr>
        </p:nvSpPr>
        <p:spPr>
          <a:xfrm>
            <a:off x="726300" y="713225"/>
            <a:ext cx="7691400" cy="48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441" name="Google Shape;441;p27"/>
          <p:cNvSpPr/>
          <p:nvPr/>
        </p:nvSpPr>
        <p:spPr>
          <a:xfrm>
            <a:off x="267079" y="1003800"/>
            <a:ext cx="10343543" cy="5143567"/>
          </a:xfrm>
          <a:custGeom>
            <a:avLst/>
            <a:gdLst/>
            <a:ahLst/>
            <a:cxnLst/>
            <a:rect l="l" t="t" r="r" b="b"/>
            <a:pathLst>
              <a:path w="91627" h="57631" extrusionOk="0">
                <a:moveTo>
                  <a:pt x="46144" y="0"/>
                </a:moveTo>
                <a:cubicBezTo>
                  <a:pt x="39222" y="0"/>
                  <a:pt x="32539" y="4362"/>
                  <a:pt x="26383" y="7694"/>
                </a:cubicBezTo>
                <a:cubicBezTo>
                  <a:pt x="23679" y="8997"/>
                  <a:pt x="20096" y="10968"/>
                  <a:pt x="16918" y="10968"/>
                </a:cubicBezTo>
                <a:cubicBezTo>
                  <a:pt x="16090" y="10968"/>
                  <a:pt x="15290" y="10835"/>
                  <a:pt x="14540" y="10521"/>
                </a:cubicBezTo>
                <a:cubicBezTo>
                  <a:pt x="13587" y="10238"/>
                  <a:pt x="12672" y="10107"/>
                  <a:pt x="11801" y="10107"/>
                </a:cubicBezTo>
                <a:cubicBezTo>
                  <a:pt x="4269" y="10107"/>
                  <a:pt x="1" y="19897"/>
                  <a:pt x="3165" y="26096"/>
                </a:cubicBezTo>
                <a:cubicBezTo>
                  <a:pt x="4562" y="29448"/>
                  <a:pt x="7076" y="32654"/>
                  <a:pt x="9445" y="35917"/>
                </a:cubicBezTo>
                <a:cubicBezTo>
                  <a:pt x="15188" y="43593"/>
                  <a:pt x="19232" y="53202"/>
                  <a:pt x="28763" y="55146"/>
                </a:cubicBezTo>
                <a:cubicBezTo>
                  <a:pt x="35179" y="56876"/>
                  <a:pt x="41091" y="57631"/>
                  <a:pt x="46464" y="57631"/>
                </a:cubicBezTo>
                <a:cubicBezTo>
                  <a:pt x="78831" y="57631"/>
                  <a:pt x="91627" y="30253"/>
                  <a:pt x="77253" y="23995"/>
                </a:cubicBezTo>
                <a:cubicBezTo>
                  <a:pt x="62773" y="17403"/>
                  <a:pt x="63879" y="12521"/>
                  <a:pt x="58002" y="5102"/>
                </a:cubicBezTo>
                <a:cubicBezTo>
                  <a:pt x="54008" y="1381"/>
                  <a:pt x="50038" y="0"/>
                  <a:pt x="46144" y="0"/>
                </a:cubicBezTo>
                <a:close/>
              </a:path>
            </a:pathLst>
          </a:custGeom>
          <a:solidFill>
            <a:srgbClr val="A4BDDA">
              <a:alpha val="1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2" name="Google Shape;442;p27"/>
          <p:cNvSpPr/>
          <p:nvPr/>
        </p:nvSpPr>
        <p:spPr>
          <a:xfrm>
            <a:off x="8819950" y="360250"/>
            <a:ext cx="268550" cy="312750"/>
          </a:xfrm>
          <a:custGeom>
            <a:avLst/>
            <a:gdLst/>
            <a:ahLst/>
            <a:cxnLst/>
            <a:rect l="l" t="t" r="r" b="b"/>
            <a:pathLst>
              <a:path w="10742" h="12510" extrusionOk="0">
                <a:moveTo>
                  <a:pt x="134" y="0"/>
                </a:moveTo>
                <a:cubicBezTo>
                  <a:pt x="1" y="4103"/>
                  <a:pt x="34" y="8306"/>
                  <a:pt x="268" y="12509"/>
                </a:cubicBezTo>
                <a:cubicBezTo>
                  <a:pt x="3904" y="10341"/>
                  <a:pt x="7406" y="8039"/>
                  <a:pt x="10742" y="5638"/>
                </a:cubicBezTo>
                <a:cubicBezTo>
                  <a:pt x="7106" y="3936"/>
                  <a:pt x="3570" y="2035"/>
                  <a:pt x="13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3" name="Google Shape;443;p27"/>
          <p:cNvSpPr/>
          <p:nvPr/>
        </p:nvSpPr>
        <p:spPr>
          <a:xfrm>
            <a:off x="8545600" y="192625"/>
            <a:ext cx="277725" cy="311925"/>
          </a:xfrm>
          <a:custGeom>
            <a:avLst/>
            <a:gdLst/>
            <a:ahLst/>
            <a:cxnLst/>
            <a:rect l="l" t="t" r="r" b="b"/>
            <a:pathLst>
              <a:path w="11109" h="12477" extrusionOk="0">
                <a:moveTo>
                  <a:pt x="1135" y="1"/>
                </a:moveTo>
                <a:cubicBezTo>
                  <a:pt x="567" y="4103"/>
                  <a:pt x="167" y="8240"/>
                  <a:pt x="0" y="12476"/>
                </a:cubicBezTo>
                <a:cubicBezTo>
                  <a:pt x="3803" y="10675"/>
                  <a:pt x="7539" y="8773"/>
                  <a:pt x="11108" y="6705"/>
                </a:cubicBezTo>
                <a:cubicBezTo>
                  <a:pt x="7673" y="4637"/>
                  <a:pt x="4337" y="2402"/>
                  <a:pt x="1135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4" name="Google Shape;444;p27"/>
          <p:cNvSpPr/>
          <p:nvPr/>
        </p:nvSpPr>
        <p:spPr>
          <a:xfrm>
            <a:off x="8282075" y="0"/>
            <a:ext cx="291900" cy="306900"/>
          </a:xfrm>
          <a:custGeom>
            <a:avLst/>
            <a:gdLst/>
            <a:ahLst/>
            <a:cxnLst/>
            <a:rect l="l" t="t" r="r" b="b"/>
            <a:pathLst>
              <a:path w="11676" h="12276" extrusionOk="0">
                <a:moveTo>
                  <a:pt x="2436" y="0"/>
                </a:moveTo>
                <a:cubicBezTo>
                  <a:pt x="1468" y="4003"/>
                  <a:pt x="634" y="8106"/>
                  <a:pt x="1" y="12275"/>
                </a:cubicBezTo>
                <a:cubicBezTo>
                  <a:pt x="4003" y="10908"/>
                  <a:pt x="7906" y="9373"/>
                  <a:pt x="11676" y="7706"/>
                </a:cubicBezTo>
                <a:cubicBezTo>
                  <a:pt x="8473" y="5304"/>
                  <a:pt x="5371" y="2735"/>
                  <a:pt x="243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5" name="Google Shape;445;p27"/>
          <p:cNvSpPr/>
          <p:nvPr/>
        </p:nvSpPr>
        <p:spPr>
          <a:xfrm>
            <a:off x="8790775" y="510350"/>
            <a:ext cx="381125" cy="394475"/>
          </a:xfrm>
          <a:custGeom>
            <a:avLst/>
            <a:gdLst/>
            <a:ahLst/>
            <a:cxnLst/>
            <a:rect l="l" t="t" r="r" b="b"/>
            <a:pathLst>
              <a:path w="15245" h="15779" extrusionOk="0">
                <a:moveTo>
                  <a:pt x="0" y="1"/>
                </a:moveTo>
                <a:cubicBezTo>
                  <a:pt x="1135" y="5238"/>
                  <a:pt x="2502" y="10508"/>
                  <a:pt x="4170" y="15779"/>
                </a:cubicBezTo>
                <a:cubicBezTo>
                  <a:pt x="8073" y="11909"/>
                  <a:pt x="11775" y="7906"/>
                  <a:pt x="15245" y="3770"/>
                </a:cubicBezTo>
                <a:cubicBezTo>
                  <a:pt x="10074" y="2769"/>
                  <a:pt x="5004" y="1502"/>
                  <a:pt x="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6" name="Google Shape;446;p27"/>
          <p:cNvSpPr/>
          <p:nvPr/>
        </p:nvSpPr>
        <p:spPr>
          <a:xfrm>
            <a:off x="8423000" y="376925"/>
            <a:ext cx="367800" cy="402800"/>
          </a:xfrm>
          <a:custGeom>
            <a:avLst/>
            <a:gdLst/>
            <a:ahLst/>
            <a:cxnLst/>
            <a:rect l="l" t="t" r="r" b="b"/>
            <a:pathLst>
              <a:path w="14712" h="16112" extrusionOk="0">
                <a:moveTo>
                  <a:pt x="1" y="0"/>
                </a:moveTo>
                <a:lnTo>
                  <a:pt x="1" y="0"/>
                </a:lnTo>
                <a:cubicBezTo>
                  <a:pt x="568" y="5338"/>
                  <a:pt x="1402" y="10708"/>
                  <a:pt x="2469" y="16112"/>
                </a:cubicBezTo>
                <a:cubicBezTo>
                  <a:pt x="6772" y="12676"/>
                  <a:pt x="10842" y="9074"/>
                  <a:pt x="14711" y="5338"/>
                </a:cubicBezTo>
                <a:cubicBezTo>
                  <a:pt x="9708" y="3803"/>
                  <a:pt x="4804" y="2035"/>
                  <a:pt x="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7" name="Google Shape;447;p27"/>
          <p:cNvSpPr/>
          <p:nvPr/>
        </p:nvSpPr>
        <p:spPr>
          <a:xfrm>
            <a:off x="8071100" y="205975"/>
            <a:ext cx="351925" cy="406975"/>
          </a:xfrm>
          <a:custGeom>
            <a:avLst/>
            <a:gdLst/>
            <a:ahLst/>
            <a:cxnLst/>
            <a:rect l="l" t="t" r="r" b="b"/>
            <a:pathLst>
              <a:path w="14077" h="16279" extrusionOk="0">
                <a:moveTo>
                  <a:pt x="0" y="0"/>
                </a:moveTo>
                <a:lnTo>
                  <a:pt x="0" y="0"/>
                </a:lnTo>
                <a:cubicBezTo>
                  <a:pt x="34" y="5371"/>
                  <a:pt x="300" y="10808"/>
                  <a:pt x="801" y="16279"/>
                </a:cubicBezTo>
                <a:cubicBezTo>
                  <a:pt x="5404" y="13310"/>
                  <a:pt x="9841" y="10141"/>
                  <a:pt x="14077" y="6838"/>
                </a:cubicBezTo>
                <a:cubicBezTo>
                  <a:pt x="9273" y="4804"/>
                  <a:pt x="4570" y="2535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8" name="Google Shape;448;p27"/>
          <p:cNvSpPr/>
          <p:nvPr/>
        </p:nvSpPr>
        <p:spPr>
          <a:xfrm>
            <a:off x="7716675" y="0"/>
            <a:ext cx="354450" cy="406975"/>
          </a:xfrm>
          <a:custGeom>
            <a:avLst/>
            <a:gdLst/>
            <a:ahLst/>
            <a:cxnLst/>
            <a:rect l="l" t="t" r="r" b="b"/>
            <a:pathLst>
              <a:path w="14178" h="16279" extrusionOk="0">
                <a:moveTo>
                  <a:pt x="901" y="0"/>
                </a:moveTo>
                <a:cubicBezTo>
                  <a:pt x="367" y="5337"/>
                  <a:pt x="67" y="10774"/>
                  <a:pt x="0" y="16278"/>
                </a:cubicBezTo>
                <a:cubicBezTo>
                  <a:pt x="4904" y="13777"/>
                  <a:pt x="9641" y="11108"/>
                  <a:pt x="14177" y="8239"/>
                </a:cubicBezTo>
                <a:cubicBezTo>
                  <a:pt x="9607" y="5737"/>
                  <a:pt x="5171" y="2969"/>
                  <a:pt x="9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9" name="Google Shape;449;p27"/>
          <p:cNvSpPr/>
          <p:nvPr/>
        </p:nvSpPr>
        <p:spPr>
          <a:xfrm flipH="1">
            <a:off x="558650" y="278513"/>
            <a:ext cx="167650" cy="261875"/>
          </a:xfrm>
          <a:custGeom>
            <a:avLst/>
            <a:gdLst/>
            <a:ahLst/>
            <a:cxnLst/>
            <a:rect l="l" t="t" r="r" b="b"/>
            <a:pathLst>
              <a:path w="6706" h="10475" extrusionOk="0">
                <a:moveTo>
                  <a:pt x="3337" y="0"/>
                </a:moveTo>
                <a:lnTo>
                  <a:pt x="2836" y="1668"/>
                </a:lnTo>
                <a:cubicBezTo>
                  <a:pt x="2403" y="3203"/>
                  <a:pt x="1369" y="4470"/>
                  <a:pt x="1" y="5237"/>
                </a:cubicBezTo>
                <a:cubicBezTo>
                  <a:pt x="1369" y="6005"/>
                  <a:pt x="2403" y="7272"/>
                  <a:pt x="2836" y="8807"/>
                </a:cubicBezTo>
                <a:lnTo>
                  <a:pt x="3337" y="10475"/>
                </a:lnTo>
                <a:lnTo>
                  <a:pt x="3837" y="8807"/>
                </a:lnTo>
                <a:cubicBezTo>
                  <a:pt x="4271" y="7272"/>
                  <a:pt x="5305" y="6005"/>
                  <a:pt x="6706" y="5237"/>
                </a:cubicBezTo>
                <a:cubicBezTo>
                  <a:pt x="5305" y="4470"/>
                  <a:pt x="4271" y="3203"/>
                  <a:pt x="3837" y="1668"/>
                </a:cubicBezTo>
                <a:lnTo>
                  <a:pt x="3337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0" name="Google Shape;450;p27"/>
          <p:cNvSpPr/>
          <p:nvPr/>
        </p:nvSpPr>
        <p:spPr>
          <a:xfrm flipH="1">
            <a:off x="355500" y="1276600"/>
            <a:ext cx="88400" cy="136775"/>
          </a:xfrm>
          <a:custGeom>
            <a:avLst/>
            <a:gdLst/>
            <a:ahLst/>
            <a:cxnLst/>
            <a:rect l="l" t="t" r="r" b="b"/>
            <a:pathLst>
              <a:path w="3536" h="5471" extrusionOk="0">
                <a:moveTo>
                  <a:pt x="2068" y="0"/>
                </a:moveTo>
                <a:lnTo>
                  <a:pt x="1701" y="834"/>
                </a:lnTo>
                <a:cubicBezTo>
                  <a:pt x="1401" y="1601"/>
                  <a:pt x="767" y="2235"/>
                  <a:pt x="0" y="2535"/>
                </a:cubicBezTo>
                <a:cubicBezTo>
                  <a:pt x="701" y="3002"/>
                  <a:pt x="1168" y="3736"/>
                  <a:pt x="1301" y="4570"/>
                </a:cubicBezTo>
                <a:lnTo>
                  <a:pt x="1468" y="5471"/>
                </a:lnTo>
                <a:lnTo>
                  <a:pt x="1801" y="4637"/>
                </a:lnTo>
                <a:cubicBezTo>
                  <a:pt x="2135" y="3869"/>
                  <a:pt x="2735" y="3236"/>
                  <a:pt x="3536" y="2935"/>
                </a:cubicBezTo>
                <a:cubicBezTo>
                  <a:pt x="2835" y="2468"/>
                  <a:pt x="2368" y="1735"/>
                  <a:pt x="2235" y="901"/>
                </a:cubicBezTo>
                <a:lnTo>
                  <a:pt x="2068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1" name="Google Shape;451;p27"/>
          <p:cNvSpPr/>
          <p:nvPr/>
        </p:nvSpPr>
        <p:spPr>
          <a:xfrm flipH="1">
            <a:off x="267075" y="567925"/>
            <a:ext cx="88425" cy="137600"/>
          </a:xfrm>
          <a:custGeom>
            <a:avLst/>
            <a:gdLst/>
            <a:ahLst/>
            <a:cxnLst/>
            <a:rect l="l" t="t" r="r" b="b"/>
            <a:pathLst>
              <a:path w="3537" h="5504" extrusionOk="0">
                <a:moveTo>
                  <a:pt x="1935" y="0"/>
                </a:moveTo>
                <a:lnTo>
                  <a:pt x="1635" y="867"/>
                </a:lnTo>
                <a:cubicBezTo>
                  <a:pt x="1335" y="1668"/>
                  <a:pt x="767" y="2302"/>
                  <a:pt x="0" y="2669"/>
                </a:cubicBezTo>
                <a:cubicBezTo>
                  <a:pt x="734" y="3102"/>
                  <a:pt x="1234" y="3803"/>
                  <a:pt x="1435" y="4603"/>
                </a:cubicBezTo>
                <a:lnTo>
                  <a:pt x="1635" y="5504"/>
                </a:lnTo>
                <a:lnTo>
                  <a:pt x="1935" y="4637"/>
                </a:lnTo>
                <a:cubicBezTo>
                  <a:pt x="2202" y="3870"/>
                  <a:pt x="2802" y="3202"/>
                  <a:pt x="3536" y="2869"/>
                </a:cubicBezTo>
                <a:cubicBezTo>
                  <a:pt x="2836" y="2402"/>
                  <a:pt x="2335" y="1701"/>
                  <a:pt x="2135" y="901"/>
                </a:cubicBezTo>
                <a:lnTo>
                  <a:pt x="1935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2" name="Google Shape;452;p27"/>
          <p:cNvSpPr/>
          <p:nvPr/>
        </p:nvSpPr>
        <p:spPr>
          <a:xfrm flipH="1">
            <a:off x="1019475" y="540400"/>
            <a:ext cx="122625" cy="192650"/>
          </a:xfrm>
          <a:custGeom>
            <a:avLst/>
            <a:gdLst/>
            <a:ahLst/>
            <a:cxnLst/>
            <a:rect l="l" t="t" r="r" b="b"/>
            <a:pathLst>
              <a:path w="4905" h="7706" extrusionOk="0">
                <a:moveTo>
                  <a:pt x="2870" y="0"/>
                </a:moveTo>
                <a:lnTo>
                  <a:pt x="2403" y="1201"/>
                </a:lnTo>
                <a:cubicBezTo>
                  <a:pt x="1936" y="2269"/>
                  <a:pt x="1068" y="3136"/>
                  <a:pt x="1" y="3569"/>
                </a:cubicBezTo>
                <a:cubicBezTo>
                  <a:pt x="968" y="4237"/>
                  <a:pt x="1602" y="5271"/>
                  <a:pt x="1802" y="6405"/>
                </a:cubicBezTo>
                <a:lnTo>
                  <a:pt x="2036" y="7706"/>
                </a:lnTo>
                <a:lnTo>
                  <a:pt x="2536" y="6505"/>
                </a:lnTo>
                <a:cubicBezTo>
                  <a:pt x="2970" y="5437"/>
                  <a:pt x="3837" y="4570"/>
                  <a:pt x="4904" y="4137"/>
                </a:cubicBezTo>
                <a:cubicBezTo>
                  <a:pt x="3970" y="3469"/>
                  <a:pt x="3303" y="2435"/>
                  <a:pt x="3103" y="1268"/>
                </a:cubicBezTo>
                <a:lnTo>
                  <a:pt x="2870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3" name="Google Shape;453;p27"/>
          <p:cNvSpPr/>
          <p:nvPr/>
        </p:nvSpPr>
        <p:spPr>
          <a:xfrm flipH="1">
            <a:off x="726300" y="1003788"/>
            <a:ext cx="122600" cy="191825"/>
          </a:xfrm>
          <a:custGeom>
            <a:avLst/>
            <a:gdLst/>
            <a:ahLst/>
            <a:cxnLst/>
            <a:rect l="l" t="t" r="r" b="b"/>
            <a:pathLst>
              <a:path w="4904" h="7673" extrusionOk="0">
                <a:moveTo>
                  <a:pt x="2869" y="1"/>
                </a:moveTo>
                <a:lnTo>
                  <a:pt x="2369" y="1202"/>
                </a:lnTo>
                <a:cubicBezTo>
                  <a:pt x="1935" y="2269"/>
                  <a:pt x="1068" y="3136"/>
                  <a:pt x="0" y="3570"/>
                </a:cubicBezTo>
                <a:cubicBezTo>
                  <a:pt x="968" y="4237"/>
                  <a:pt x="1601" y="5271"/>
                  <a:pt x="1802" y="6405"/>
                </a:cubicBezTo>
                <a:lnTo>
                  <a:pt x="2035" y="7673"/>
                </a:lnTo>
                <a:lnTo>
                  <a:pt x="2535" y="6505"/>
                </a:lnTo>
                <a:cubicBezTo>
                  <a:pt x="2969" y="5405"/>
                  <a:pt x="3836" y="4537"/>
                  <a:pt x="4904" y="4104"/>
                </a:cubicBezTo>
                <a:cubicBezTo>
                  <a:pt x="3970" y="3437"/>
                  <a:pt x="3303" y="2402"/>
                  <a:pt x="3102" y="1268"/>
                </a:cubicBezTo>
                <a:lnTo>
                  <a:pt x="2869" y="1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5">
  <p:cSld name="CUSTOM_19"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28"/>
          <p:cNvSpPr txBox="1">
            <a:spLocks noGrp="1"/>
          </p:cNvSpPr>
          <p:nvPr>
            <p:ph type="title"/>
          </p:nvPr>
        </p:nvSpPr>
        <p:spPr>
          <a:xfrm>
            <a:off x="726300" y="713225"/>
            <a:ext cx="7691400" cy="48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456" name="Google Shape;456;p28"/>
          <p:cNvSpPr txBox="1">
            <a:spLocks noGrp="1"/>
          </p:cNvSpPr>
          <p:nvPr>
            <p:ph type="subTitle" idx="1"/>
          </p:nvPr>
        </p:nvSpPr>
        <p:spPr>
          <a:xfrm>
            <a:off x="4835075" y="2347025"/>
            <a:ext cx="2560200" cy="100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457" name="Google Shape;457;p28"/>
          <p:cNvSpPr/>
          <p:nvPr/>
        </p:nvSpPr>
        <p:spPr>
          <a:xfrm>
            <a:off x="-651474" y="-1199925"/>
            <a:ext cx="8937091" cy="5143563"/>
          </a:xfrm>
          <a:custGeom>
            <a:avLst/>
            <a:gdLst/>
            <a:ahLst/>
            <a:cxnLst/>
            <a:rect l="l" t="t" r="r" b="b"/>
            <a:pathLst>
              <a:path w="117327" h="54913" extrusionOk="0">
                <a:moveTo>
                  <a:pt x="93356" y="0"/>
                </a:moveTo>
                <a:cubicBezTo>
                  <a:pt x="88268" y="0"/>
                  <a:pt x="83308" y="1414"/>
                  <a:pt x="77942" y="1787"/>
                </a:cubicBezTo>
                <a:cubicBezTo>
                  <a:pt x="56780" y="2759"/>
                  <a:pt x="55697" y="6502"/>
                  <a:pt x="51708" y="9508"/>
                </a:cubicBezTo>
                <a:cubicBezTo>
                  <a:pt x="50260" y="10596"/>
                  <a:pt x="48530" y="11140"/>
                  <a:pt x="46794" y="11140"/>
                </a:cubicBezTo>
                <a:cubicBezTo>
                  <a:pt x="45303" y="11140"/>
                  <a:pt x="43806" y="10738"/>
                  <a:pt x="42479" y="9932"/>
                </a:cubicBezTo>
                <a:cubicBezTo>
                  <a:pt x="35972" y="5988"/>
                  <a:pt x="27164" y="1899"/>
                  <a:pt x="20478" y="1899"/>
                </a:cubicBezTo>
                <a:cubicBezTo>
                  <a:pt x="20460" y="1899"/>
                  <a:pt x="20442" y="1899"/>
                  <a:pt x="20423" y="1899"/>
                </a:cubicBezTo>
                <a:cubicBezTo>
                  <a:pt x="7642" y="2111"/>
                  <a:pt x="4346" y="9832"/>
                  <a:pt x="2915" y="21217"/>
                </a:cubicBezTo>
                <a:cubicBezTo>
                  <a:pt x="0" y="47094"/>
                  <a:pt x="18455" y="54913"/>
                  <a:pt x="40084" y="54913"/>
                </a:cubicBezTo>
                <a:cubicBezTo>
                  <a:pt x="41419" y="54913"/>
                  <a:pt x="42766" y="54883"/>
                  <a:pt x="44121" y="54826"/>
                </a:cubicBezTo>
                <a:cubicBezTo>
                  <a:pt x="50523" y="54289"/>
                  <a:pt x="56333" y="51787"/>
                  <a:pt x="62691" y="51351"/>
                </a:cubicBezTo>
                <a:cubicBezTo>
                  <a:pt x="63252" y="51299"/>
                  <a:pt x="63806" y="51275"/>
                  <a:pt x="64353" y="51275"/>
                </a:cubicBezTo>
                <a:cubicBezTo>
                  <a:pt x="69792" y="51275"/>
                  <a:pt x="74570" y="53648"/>
                  <a:pt x="79819" y="54379"/>
                </a:cubicBezTo>
                <a:cubicBezTo>
                  <a:pt x="81641" y="54648"/>
                  <a:pt x="83517" y="54789"/>
                  <a:pt x="85406" y="54789"/>
                </a:cubicBezTo>
                <a:cubicBezTo>
                  <a:pt x="92841" y="54789"/>
                  <a:pt x="100466" y="52611"/>
                  <a:pt x="105696" y="47541"/>
                </a:cubicBezTo>
                <a:cubicBezTo>
                  <a:pt x="113796" y="39697"/>
                  <a:pt x="117327" y="27195"/>
                  <a:pt x="116075" y="16033"/>
                </a:cubicBezTo>
                <a:cubicBezTo>
                  <a:pt x="115662" y="6201"/>
                  <a:pt x="106768" y="3173"/>
                  <a:pt x="98724" y="614"/>
                </a:cubicBezTo>
                <a:cubicBezTo>
                  <a:pt x="96904" y="171"/>
                  <a:pt x="95122" y="0"/>
                  <a:pt x="93356" y="0"/>
                </a:cubicBezTo>
                <a:close/>
              </a:path>
            </a:pathLst>
          </a:custGeom>
          <a:solidFill>
            <a:srgbClr val="A4BDDA">
              <a:alpha val="1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58" name="Google Shape;458;p28"/>
          <p:cNvGrpSpPr/>
          <p:nvPr/>
        </p:nvGrpSpPr>
        <p:grpSpPr>
          <a:xfrm>
            <a:off x="-76200" y="-71612"/>
            <a:ext cx="1680375" cy="994050"/>
            <a:chOff x="1190200" y="238125"/>
            <a:chExt cx="1680375" cy="994050"/>
          </a:xfrm>
        </p:grpSpPr>
        <p:sp>
          <p:nvSpPr>
            <p:cNvPr id="459" name="Google Shape;459;p28"/>
            <p:cNvSpPr/>
            <p:nvPr/>
          </p:nvSpPr>
          <p:spPr>
            <a:xfrm>
              <a:off x="1190200" y="935275"/>
              <a:ext cx="301900" cy="296900"/>
            </a:xfrm>
            <a:custGeom>
              <a:avLst/>
              <a:gdLst/>
              <a:ahLst/>
              <a:cxnLst/>
              <a:rect l="l" t="t" r="r" b="b"/>
              <a:pathLst>
                <a:path w="12076" h="11876" extrusionOk="0">
                  <a:moveTo>
                    <a:pt x="12075" y="1"/>
                  </a:moveTo>
                  <a:lnTo>
                    <a:pt x="12075" y="1"/>
                  </a:lnTo>
                  <a:cubicBezTo>
                    <a:pt x="8106" y="935"/>
                    <a:pt x="4103" y="1635"/>
                    <a:pt x="0" y="2135"/>
                  </a:cubicBezTo>
                  <a:cubicBezTo>
                    <a:pt x="2468" y="5471"/>
                    <a:pt x="5137" y="8707"/>
                    <a:pt x="7972" y="11876"/>
                  </a:cubicBezTo>
                  <a:cubicBezTo>
                    <a:pt x="9540" y="7940"/>
                    <a:pt x="10908" y="3970"/>
                    <a:pt x="120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28"/>
            <p:cNvSpPr/>
            <p:nvPr/>
          </p:nvSpPr>
          <p:spPr>
            <a:xfrm>
              <a:off x="1492075" y="851875"/>
              <a:ext cx="291900" cy="306100"/>
            </a:xfrm>
            <a:custGeom>
              <a:avLst/>
              <a:gdLst/>
              <a:ahLst/>
              <a:cxnLst/>
              <a:rect l="l" t="t" r="r" b="b"/>
              <a:pathLst>
                <a:path w="11676" h="12244" extrusionOk="0">
                  <a:moveTo>
                    <a:pt x="11675" y="1"/>
                  </a:moveTo>
                  <a:lnTo>
                    <a:pt x="11675" y="1"/>
                  </a:lnTo>
                  <a:cubicBezTo>
                    <a:pt x="7873" y="1302"/>
                    <a:pt x="3970" y="2436"/>
                    <a:pt x="0" y="3337"/>
                  </a:cubicBezTo>
                  <a:cubicBezTo>
                    <a:pt x="2802" y="6405"/>
                    <a:pt x="5771" y="9374"/>
                    <a:pt x="8873" y="12243"/>
                  </a:cubicBezTo>
                  <a:cubicBezTo>
                    <a:pt x="10007" y="8140"/>
                    <a:pt x="10941" y="4070"/>
                    <a:pt x="116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28"/>
            <p:cNvSpPr/>
            <p:nvPr/>
          </p:nvSpPr>
          <p:spPr>
            <a:xfrm>
              <a:off x="1783950" y="739300"/>
              <a:ext cx="280225" cy="311075"/>
            </a:xfrm>
            <a:custGeom>
              <a:avLst/>
              <a:gdLst/>
              <a:ahLst/>
              <a:cxnLst/>
              <a:rect l="l" t="t" r="r" b="b"/>
              <a:pathLst>
                <a:path w="11209" h="12443" extrusionOk="0">
                  <a:moveTo>
                    <a:pt x="11208" y="1"/>
                  </a:moveTo>
                  <a:cubicBezTo>
                    <a:pt x="7572" y="1669"/>
                    <a:pt x="3836" y="3203"/>
                    <a:pt x="0" y="4504"/>
                  </a:cubicBezTo>
                  <a:cubicBezTo>
                    <a:pt x="3103" y="7273"/>
                    <a:pt x="6338" y="9908"/>
                    <a:pt x="9741" y="12443"/>
                  </a:cubicBezTo>
                  <a:cubicBezTo>
                    <a:pt x="10408" y="8273"/>
                    <a:pt x="10908" y="4104"/>
                    <a:pt x="1120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28"/>
            <p:cNvSpPr/>
            <p:nvPr/>
          </p:nvSpPr>
          <p:spPr>
            <a:xfrm>
              <a:off x="2064150" y="598375"/>
              <a:ext cx="268550" cy="312750"/>
            </a:xfrm>
            <a:custGeom>
              <a:avLst/>
              <a:gdLst/>
              <a:ahLst/>
              <a:cxnLst/>
              <a:rect l="l" t="t" r="r" b="b"/>
              <a:pathLst>
                <a:path w="10742" h="12510" extrusionOk="0">
                  <a:moveTo>
                    <a:pt x="10608" y="0"/>
                  </a:moveTo>
                  <a:lnTo>
                    <a:pt x="10608" y="0"/>
                  </a:lnTo>
                  <a:cubicBezTo>
                    <a:pt x="7172" y="2035"/>
                    <a:pt x="3636" y="3936"/>
                    <a:pt x="0" y="5638"/>
                  </a:cubicBezTo>
                  <a:cubicBezTo>
                    <a:pt x="3336" y="8039"/>
                    <a:pt x="6839" y="10341"/>
                    <a:pt x="10474" y="12509"/>
                  </a:cubicBezTo>
                  <a:cubicBezTo>
                    <a:pt x="10708" y="8306"/>
                    <a:pt x="10741" y="4103"/>
                    <a:pt x="106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28"/>
            <p:cNvSpPr/>
            <p:nvPr/>
          </p:nvSpPr>
          <p:spPr>
            <a:xfrm>
              <a:off x="2329325" y="430750"/>
              <a:ext cx="277725" cy="311925"/>
            </a:xfrm>
            <a:custGeom>
              <a:avLst/>
              <a:gdLst/>
              <a:ahLst/>
              <a:cxnLst/>
              <a:rect l="l" t="t" r="r" b="b"/>
              <a:pathLst>
                <a:path w="11109" h="12477" extrusionOk="0">
                  <a:moveTo>
                    <a:pt x="9975" y="1"/>
                  </a:moveTo>
                  <a:cubicBezTo>
                    <a:pt x="6772" y="2402"/>
                    <a:pt x="3437" y="4637"/>
                    <a:pt x="1" y="6705"/>
                  </a:cubicBezTo>
                  <a:cubicBezTo>
                    <a:pt x="3603" y="8773"/>
                    <a:pt x="7306" y="10675"/>
                    <a:pt x="11109" y="12476"/>
                  </a:cubicBezTo>
                  <a:cubicBezTo>
                    <a:pt x="10942" y="8240"/>
                    <a:pt x="10542" y="4103"/>
                    <a:pt x="99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28"/>
            <p:cNvSpPr/>
            <p:nvPr/>
          </p:nvSpPr>
          <p:spPr>
            <a:xfrm>
              <a:off x="2578675" y="238125"/>
              <a:ext cx="291900" cy="306900"/>
            </a:xfrm>
            <a:custGeom>
              <a:avLst/>
              <a:gdLst/>
              <a:ahLst/>
              <a:cxnLst/>
              <a:rect l="l" t="t" r="r" b="b"/>
              <a:pathLst>
                <a:path w="11676" h="12276" extrusionOk="0">
                  <a:moveTo>
                    <a:pt x="9241" y="0"/>
                  </a:moveTo>
                  <a:cubicBezTo>
                    <a:pt x="6305" y="2735"/>
                    <a:pt x="3203" y="5304"/>
                    <a:pt x="1" y="7706"/>
                  </a:cubicBezTo>
                  <a:cubicBezTo>
                    <a:pt x="3770" y="9373"/>
                    <a:pt x="7673" y="10908"/>
                    <a:pt x="11676" y="12275"/>
                  </a:cubicBezTo>
                  <a:cubicBezTo>
                    <a:pt x="11042" y="8106"/>
                    <a:pt x="10208" y="4003"/>
                    <a:pt x="924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65" name="Google Shape;465;p28"/>
          <p:cNvSpPr/>
          <p:nvPr/>
        </p:nvSpPr>
        <p:spPr>
          <a:xfrm>
            <a:off x="8190825" y="933750"/>
            <a:ext cx="167650" cy="261875"/>
          </a:xfrm>
          <a:custGeom>
            <a:avLst/>
            <a:gdLst/>
            <a:ahLst/>
            <a:cxnLst/>
            <a:rect l="l" t="t" r="r" b="b"/>
            <a:pathLst>
              <a:path w="6706" h="10475" extrusionOk="0">
                <a:moveTo>
                  <a:pt x="3337" y="0"/>
                </a:moveTo>
                <a:lnTo>
                  <a:pt x="2836" y="1668"/>
                </a:lnTo>
                <a:cubicBezTo>
                  <a:pt x="2403" y="3203"/>
                  <a:pt x="1369" y="4470"/>
                  <a:pt x="1" y="5237"/>
                </a:cubicBezTo>
                <a:cubicBezTo>
                  <a:pt x="1369" y="6005"/>
                  <a:pt x="2403" y="7272"/>
                  <a:pt x="2836" y="8807"/>
                </a:cubicBezTo>
                <a:lnTo>
                  <a:pt x="3337" y="10475"/>
                </a:lnTo>
                <a:lnTo>
                  <a:pt x="3837" y="8807"/>
                </a:lnTo>
                <a:cubicBezTo>
                  <a:pt x="4271" y="7272"/>
                  <a:pt x="5305" y="6005"/>
                  <a:pt x="6706" y="5237"/>
                </a:cubicBezTo>
                <a:cubicBezTo>
                  <a:pt x="5305" y="4470"/>
                  <a:pt x="4271" y="3203"/>
                  <a:pt x="3837" y="1668"/>
                </a:cubicBezTo>
                <a:lnTo>
                  <a:pt x="3337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6" name="Google Shape;466;p28"/>
          <p:cNvSpPr/>
          <p:nvPr/>
        </p:nvSpPr>
        <p:spPr>
          <a:xfrm>
            <a:off x="8486050" y="687113"/>
            <a:ext cx="88425" cy="137600"/>
          </a:xfrm>
          <a:custGeom>
            <a:avLst/>
            <a:gdLst/>
            <a:ahLst/>
            <a:cxnLst/>
            <a:rect l="l" t="t" r="r" b="b"/>
            <a:pathLst>
              <a:path w="3537" h="5504" extrusionOk="0">
                <a:moveTo>
                  <a:pt x="1935" y="0"/>
                </a:moveTo>
                <a:lnTo>
                  <a:pt x="1635" y="867"/>
                </a:lnTo>
                <a:cubicBezTo>
                  <a:pt x="1335" y="1668"/>
                  <a:pt x="767" y="2302"/>
                  <a:pt x="0" y="2669"/>
                </a:cubicBezTo>
                <a:cubicBezTo>
                  <a:pt x="734" y="3102"/>
                  <a:pt x="1234" y="3803"/>
                  <a:pt x="1435" y="4603"/>
                </a:cubicBezTo>
                <a:lnTo>
                  <a:pt x="1635" y="5504"/>
                </a:lnTo>
                <a:lnTo>
                  <a:pt x="1935" y="4637"/>
                </a:lnTo>
                <a:cubicBezTo>
                  <a:pt x="2202" y="3870"/>
                  <a:pt x="2802" y="3202"/>
                  <a:pt x="3536" y="2869"/>
                </a:cubicBezTo>
                <a:cubicBezTo>
                  <a:pt x="2836" y="2402"/>
                  <a:pt x="2335" y="1701"/>
                  <a:pt x="2135" y="901"/>
                </a:cubicBezTo>
                <a:lnTo>
                  <a:pt x="1935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7" name="Google Shape;467;p28"/>
          <p:cNvSpPr/>
          <p:nvPr/>
        </p:nvSpPr>
        <p:spPr>
          <a:xfrm>
            <a:off x="7805550" y="461963"/>
            <a:ext cx="122625" cy="192650"/>
          </a:xfrm>
          <a:custGeom>
            <a:avLst/>
            <a:gdLst/>
            <a:ahLst/>
            <a:cxnLst/>
            <a:rect l="l" t="t" r="r" b="b"/>
            <a:pathLst>
              <a:path w="4905" h="7706" extrusionOk="0">
                <a:moveTo>
                  <a:pt x="2870" y="0"/>
                </a:moveTo>
                <a:lnTo>
                  <a:pt x="2403" y="1201"/>
                </a:lnTo>
                <a:cubicBezTo>
                  <a:pt x="1936" y="2269"/>
                  <a:pt x="1068" y="3136"/>
                  <a:pt x="1" y="3569"/>
                </a:cubicBezTo>
                <a:cubicBezTo>
                  <a:pt x="968" y="4237"/>
                  <a:pt x="1602" y="5271"/>
                  <a:pt x="1802" y="6405"/>
                </a:cubicBezTo>
                <a:lnTo>
                  <a:pt x="2036" y="7706"/>
                </a:lnTo>
                <a:lnTo>
                  <a:pt x="2536" y="6505"/>
                </a:lnTo>
                <a:cubicBezTo>
                  <a:pt x="2970" y="5437"/>
                  <a:pt x="3837" y="4570"/>
                  <a:pt x="4904" y="4137"/>
                </a:cubicBezTo>
                <a:cubicBezTo>
                  <a:pt x="3970" y="3469"/>
                  <a:pt x="3303" y="2435"/>
                  <a:pt x="3103" y="1268"/>
                </a:cubicBezTo>
                <a:lnTo>
                  <a:pt x="2870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6">
  <p:cSld name="CUSTOM_23">
    <p:spTree>
      <p:nvGrpSpPr>
        <p:cNvPr id="1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29"/>
          <p:cNvSpPr/>
          <p:nvPr/>
        </p:nvSpPr>
        <p:spPr>
          <a:xfrm rot="1818858">
            <a:off x="-754566" y="761938"/>
            <a:ext cx="12293342" cy="5404717"/>
          </a:xfrm>
          <a:custGeom>
            <a:avLst/>
            <a:gdLst/>
            <a:ahLst/>
            <a:cxnLst/>
            <a:rect l="l" t="t" r="r" b="b"/>
            <a:pathLst>
              <a:path w="91627" h="57631" extrusionOk="0">
                <a:moveTo>
                  <a:pt x="46144" y="0"/>
                </a:moveTo>
                <a:cubicBezTo>
                  <a:pt x="39222" y="0"/>
                  <a:pt x="32539" y="4362"/>
                  <a:pt x="26383" y="7694"/>
                </a:cubicBezTo>
                <a:cubicBezTo>
                  <a:pt x="23679" y="8997"/>
                  <a:pt x="20096" y="10968"/>
                  <a:pt x="16918" y="10968"/>
                </a:cubicBezTo>
                <a:cubicBezTo>
                  <a:pt x="16090" y="10968"/>
                  <a:pt x="15290" y="10835"/>
                  <a:pt x="14540" y="10521"/>
                </a:cubicBezTo>
                <a:cubicBezTo>
                  <a:pt x="13587" y="10238"/>
                  <a:pt x="12672" y="10107"/>
                  <a:pt x="11801" y="10107"/>
                </a:cubicBezTo>
                <a:cubicBezTo>
                  <a:pt x="4269" y="10107"/>
                  <a:pt x="1" y="19897"/>
                  <a:pt x="3165" y="26096"/>
                </a:cubicBezTo>
                <a:cubicBezTo>
                  <a:pt x="4562" y="29448"/>
                  <a:pt x="7076" y="32654"/>
                  <a:pt x="9445" y="35917"/>
                </a:cubicBezTo>
                <a:cubicBezTo>
                  <a:pt x="15188" y="43593"/>
                  <a:pt x="19232" y="53202"/>
                  <a:pt x="28763" y="55146"/>
                </a:cubicBezTo>
                <a:cubicBezTo>
                  <a:pt x="35179" y="56876"/>
                  <a:pt x="41091" y="57631"/>
                  <a:pt x="46464" y="57631"/>
                </a:cubicBezTo>
                <a:cubicBezTo>
                  <a:pt x="78831" y="57631"/>
                  <a:pt x="91627" y="30253"/>
                  <a:pt x="77253" y="23995"/>
                </a:cubicBezTo>
                <a:cubicBezTo>
                  <a:pt x="62773" y="17403"/>
                  <a:pt x="63879" y="12521"/>
                  <a:pt x="58002" y="5102"/>
                </a:cubicBezTo>
                <a:cubicBezTo>
                  <a:pt x="54008" y="1381"/>
                  <a:pt x="50038" y="0"/>
                  <a:pt x="46144" y="0"/>
                </a:cubicBezTo>
                <a:close/>
              </a:path>
            </a:pathLst>
          </a:custGeom>
          <a:solidFill>
            <a:srgbClr val="A4BDDA">
              <a:alpha val="1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0" name="Google Shape;470;p29"/>
          <p:cNvSpPr txBox="1">
            <a:spLocks noGrp="1"/>
          </p:cNvSpPr>
          <p:nvPr>
            <p:ph type="title"/>
          </p:nvPr>
        </p:nvSpPr>
        <p:spPr>
          <a:xfrm>
            <a:off x="726300" y="713225"/>
            <a:ext cx="7691400" cy="48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471" name="Google Shape;471;p29"/>
          <p:cNvSpPr txBox="1">
            <a:spLocks noGrp="1"/>
          </p:cNvSpPr>
          <p:nvPr>
            <p:ph type="subTitle" idx="1"/>
          </p:nvPr>
        </p:nvSpPr>
        <p:spPr>
          <a:xfrm>
            <a:off x="726225" y="1812514"/>
            <a:ext cx="3726600" cy="260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  <a:defRPr sz="1200"/>
            </a:lvl2pPr>
            <a:lvl3pPr lvl="2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  <a:defRPr sz="1200"/>
            </a:lvl3pPr>
            <a:lvl4pPr lvl="3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  <a:defRPr sz="1200"/>
            </a:lvl4pPr>
            <a:lvl5pPr lvl="4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  <a:defRPr sz="1200"/>
            </a:lvl5pPr>
            <a:lvl6pPr lvl="5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  <a:defRPr sz="1200"/>
            </a:lvl6pPr>
            <a:lvl7pPr lvl="6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  <a:defRPr sz="1200"/>
            </a:lvl7pPr>
            <a:lvl8pPr lvl="7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  <a:defRPr sz="1200"/>
            </a:lvl8pPr>
            <a:lvl9pPr lvl="8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  <a:defRPr sz="1200"/>
            </a:lvl9pPr>
          </a:lstStyle>
          <a:p>
            <a:endParaRPr/>
          </a:p>
        </p:txBody>
      </p:sp>
      <p:grpSp>
        <p:nvGrpSpPr>
          <p:cNvPr id="472" name="Google Shape;472;p29"/>
          <p:cNvGrpSpPr/>
          <p:nvPr/>
        </p:nvGrpSpPr>
        <p:grpSpPr>
          <a:xfrm flipH="1">
            <a:off x="7400325" y="215338"/>
            <a:ext cx="1566150" cy="634538"/>
            <a:chOff x="7400325" y="4324338"/>
            <a:chExt cx="1566150" cy="634538"/>
          </a:xfrm>
        </p:grpSpPr>
        <p:sp>
          <p:nvSpPr>
            <p:cNvPr id="473" name="Google Shape;473;p29"/>
            <p:cNvSpPr/>
            <p:nvPr/>
          </p:nvSpPr>
          <p:spPr>
            <a:xfrm>
              <a:off x="8847200" y="4324338"/>
              <a:ext cx="119275" cy="187650"/>
            </a:xfrm>
            <a:custGeom>
              <a:avLst/>
              <a:gdLst/>
              <a:ahLst/>
              <a:cxnLst/>
              <a:rect l="l" t="t" r="r" b="b"/>
              <a:pathLst>
                <a:path w="4771" h="7506" extrusionOk="0">
                  <a:moveTo>
                    <a:pt x="2402" y="0"/>
                  </a:moveTo>
                  <a:lnTo>
                    <a:pt x="2035" y="1201"/>
                  </a:lnTo>
                  <a:cubicBezTo>
                    <a:pt x="1702" y="2302"/>
                    <a:pt x="968" y="3202"/>
                    <a:pt x="0" y="3736"/>
                  </a:cubicBezTo>
                  <a:cubicBezTo>
                    <a:pt x="968" y="4303"/>
                    <a:pt x="1702" y="5204"/>
                    <a:pt x="2035" y="6305"/>
                  </a:cubicBezTo>
                  <a:lnTo>
                    <a:pt x="2402" y="7505"/>
                  </a:lnTo>
                  <a:lnTo>
                    <a:pt x="2736" y="6305"/>
                  </a:lnTo>
                  <a:cubicBezTo>
                    <a:pt x="3069" y="5204"/>
                    <a:pt x="3803" y="4303"/>
                    <a:pt x="4771" y="3736"/>
                  </a:cubicBezTo>
                  <a:cubicBezTo>
                    <a:pt x="3803" y="3202"/>
                    <a:pt x="3069" y="2302"/>
                    <a:pt x="2736" y="1201"/>
                  </a:cubicBezTo>
                  <a:lnTo>
                    <a:pt x="240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29"/>
            <p:cNvSpPr/>
            <p:nvPr/>
          </p:nvSpPr>
          <p:spPr>
            <a:xfrm>
              <a:off x="8127375" y="4772050"/>
              <a:ext cx="120100" cy="186825"/>
            </a:xfrm>
            <a:custGeom>
              <a:avLst/>
              <a:gdLst/>
              <a:ahLst/>
              <a:cxnLst/>
              <a:rect l="l" t="t" r="r" b="b"/>
              <a:pathLst>
                <a:path w="4804" h="7473" extrusionOk="0">
                  <a:moveTo>
                    <a:pt x="2402" y="0"/>
                  </a:moveTo>
                  <a:lnTo>
                    <a:pt x="2035" y="1201"/>
                  </a:lnTo>
                  <a:cubicBezTo>
                    <a:pt x="1735" y="2269"/>
                    <a:pt x="1001" y="3203"/>
                    <a:pt x="0" y="3736"/>
                  </a:cubicBezTo>
                  <a:cubicBezTo>
                    <a:pt x="1001" y="4270"/>
                    <a:pt x="1735" y="5204"/>
                    <a:pt x="2035" y="6271"/>
                  </a:cubicBezTo>
                  <a:lnTo>
                    <a:pt x="2402" y="7472"/>
                  </a:lnTo>
                  <a:lnTo>
                    <a:pt x="2769" y="6271"/>
                  </a:lnTo>
                  <a:cubicBezTo>
                    <a:pt x="3069" y="5204"/>
                    <a:pt x="3803" y="4270"/>
                    <a:pt x="4804" y="3736"/>
                  </a:cubicBezTo>
                  <a:cubicBezTo>
                    <a:pt x="3803" y="3203"/>
                    <a:pt x="3069" y="2269"/>
                    <a:pt x="2769" y="1201"/>
                  </a:cubicBezTo>
                  <a:lnTo>
                    <a:pt x="240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29"/>
            <p:cNvSpPr/>
            <p:nvPr/>
          </p:nvSpPr>
          <p:spPr>
            <a:xfrm>
              <a:off x="8533650" y="4343513"/>
              <a:ext cx="167625" cy="262700"/>
            </a:xfrm>
            <a:custGeom>
              <a:avLst/>
              <a:gdLst/>
              <a:ahLst/>
              <a:cxnLst/>
              <a:rect l="l" t="t" r="r" b="b"/>
              <a:pathLst>
                <a:path w="6705" h="10508" extrusionOk="0">
                  <a:moveTo>
                    <a:pt x="3369" y="0"/>
                  </a:moveTo>
                  <a:lnTo>
                    <a:pt x="2869" y="1701"/>
                  </a:lnTo>
                  <a:cubicBezTo>
                    <a:pt x="2435" y="3236"/>
                    <a:pt x="1401" y="4503"/>
                    <a:pt x="0" y="5271"/>
                  </a:cubicBezTo>
                  <a:cubicBezTo>
                    <a:pt x="1401" y="6038"/>
                    <a:pt x="2435" y="7306"/>
                    <a:pt x="2869" y="8840"/>
                  </a:cubicBezTo>
                  <a:lnTo>
                    <a:pt x="3369" y="10508"/>
                  </a:lnTo>
                  <a:lnTo>
                    <a:pt x="3836" y="8840"/>
                  </a:lnTo>
                  <a:cubicBezTo>
                    <a:pt x="4303" y="7306"/>
                    <a:pt x="5337" y="6038"/>
                    <a:pt x="6705" y="5271"/>
                  </a:cubicBezTo>
                  <a:cubicBezTo>
                    <a:pt x="5337" y="4503"/>
                    <a:pt x="4303" y="3236"/>
                    <a:pt x="3836" y="1701"/>
                  </a:cubicBezTo>
                  <a:lnTo>
                    <a:pt x="336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29"/>
            <p:cNvSpPr/>
            <p:nvPr/>
          </p:nvSpPr>
          <p:spPr>
            <a:xfrm>
              <a:off x="7400325" y="4629350"/>
              <a:ext cx="167650" cy="261875"/>
            </a:xfrm>
            <a:custGeom>
              <a:avLst/>
              <a:gdLst/>
              <a:ahLst/>
              <a:cxnLst/>
              <a:rect l="l" t="t" r="r" b="b"/>
              <a:pathLst>
                <a:path w="6706" h="10475" extrusionOk="0">
                  <a:moveTo>
                    <a:pt x="3337" y="0"/>
                  </a:moveTo>
                  <a:lnTo>
                    <a:pt x="2836" y="1668"/>
                  </a:lnTo>
                  <a:cubicBezTo>
                    <a:pt x="2403" y="3203"/>
                    <a:pt x="1369" y="4470"/>
                    <a:pt x="1" y="5237"/>
                  </a:cubicBezTo>
                  <a:cubicBezTo>
                    <a:pt x="1369" y="6005"/>
                    <a:pt x="2403" y="7272"/>
                    <a:pt x="2836" y="8807"/>
                  </a:cubicBezTo>
                  <a:lnTo>
                    <a:pt x="3337" y="10475"/>
                  </a:lnTo>
                  <a:lnTo>
                    <a:pt x="3837" y="8807"/>
                  </a:lnTo>
                  <a:cubicBezTo>
                    <a:pt x="4271" y="7272"/>
                    <a:pt x="5305" y="6005"/>
                    <a:pt x="6706" y="5237"/>
                  </a:cubicBezTo>
                  <a:cubicBezTo>
                    <a:pt x="5305" y="4470"/>
                    <a:pt x="4271" y="3203"/>
                    <a:pt x="3837" y="1668"/>
                  </a:cubicBezTo>
                  <a:lnTo>
                    <a:pt x="333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29"/>
            <p:cNvSpPr/>
            <p:nvPr/>
          </p:nvSpPr>
          <p:spPr>
            <a:xfrm>
              <a:off x="7695550" y="4382713"/>
              <a:ext cx="88425" cy="137600"/>
            </a:xfrm>
            <a:custGeom>
              <a:avLst/>
              <a:gdLst/>
              <a:ahLst/>
              <a:cxnLst/>
              <a:rect l="l" t="t" r="r" b="b"/>
              <a:pathLst>
                <a:path w="3537" h="5504" extrusionOk="0">
                  <a:moveTo>
                    <a:pt x="1935" y="0"/>
                  </a:moveTo>
                  <a:lnTo>
                    <a:pt x="1635" y="867"/>
                  </a:lnTo>
                  <a:cubicBezTo>
                    <a:pt x="1335" y="1668"/>
                    <a:pt x="767" y="2302"/>
                    <a:pt x="0" y="2669"/>
                  </a:cubicBezTo>
                  <a:cubicBezTo>
                    <a:pt x="734" y="3102"/>
                    <a:pt x="1234" y="3803"/>
                    <a:pt x="1435" y="4603"/>
                  </a:cubicBezTo>
                  <a:lnTo>
                    <a:pt x="1635" y="5504"/>
                  </a:lnTo>
                  <a:lnTo>
                    <a:pt x="1935" y="4637"/>
                  </a:lnTo>
                  <a:cubicBezTo>
                    <a:pt x="2202" y="3870"/>
                    <a:pt x="2802" y="3202"/>
                    <a:pt x="3536" y="2869"/>
                  </a:cubicBezTo>
                  <a:cubicBezTo>
                    <a:pt x="2836" y="2402"/>
                    <a:pt x="2335" y="1701"/>
                    <a:pt x="2135" y="901"/>
                  </a:cubicBezTo>
                  <a:lnTo>
                    <a:pt x="19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8" name="Google Shape;478;p29"/>
          <p:cNvGrpSpPr/>
          <p:nvPr/>
        </p:nvGrpSpPr>
        <p:grpSpPr>
          <a:xfrm flipH="1">
            <a:off x="-103275" y="-53510"/>
            <a:ext cx="1847175" cy="986550"/>
            <a:chOff x="4156475" y="238125"/>
            <a:chExt cx="1847175" cy="986550"/>
          </a:xfrm>
        </p:grpSpPr>
        <p:sp>
          <p:nvSpPr>
            <p:cNvPr id="479" name="Google Shape;479;p29"/>
            <p:cNvSpPr/>
            <p:nvPr/>
          </p:nvSpPr>
          <p:spPr>
            <a:xfrm>
              <a:off x="5611675" y="842700"/>
              <a:ext cx="391975" cy="381975"/>
            </a:xfrm>
            <a:custGeom>
              <a:avLst/>
              <a:gdLst/>
              <a:ahLst/>
              <a:cxnLst/>
              <a:rect l="l" t="t" r="r" b="b"/>
              <a:pathLst>
                <a:path w="15679" h="15279" extrusionOk="0">
                  <a:moveTo>
                    <a:pt x="1" y="1"/>
                  </a:moveTo>
                  <a:lnTo>
                    <a:pt x="1" y="1"/>
                  </a:lnTo>
                  <a:cubicBezTo>
                    <a:pt x="1702" y="5138"/>
                    <a:pt x="3637" y="10208"/>
                    <a:pt x="5838" y="15279"/>
                  </a:cubicBezTo>
                  <a:cubicBezTo>
                    <a:pt x="9341" y="11009"/>
                    <a:pt x="12610" y="6639"/>
                    <a:pt x="15679" y="2203"/>
                  </a:cubicBezTo>
                  <a:cubicBezTo>
                    <a:pt x="10375" y="1736"/>
                    <a:pt x="5171" y="1002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29"/>
            <p:cNvSpPr/>
            <p:nvPr/>
          </p:nvSpPr>
          <p:spPr>
            <a:xfrm>
              <a:off x="5230575" y="748475"/>
              <a:ext cx="381125" cy="394475"/>
            </a:xfrm>
            <a:custGeom>
              <a:avLst/>
              <a:gdLst/>
              <a:ahLst/>
              <a:cxnLst/>
              <a:rect l="l" t="t" r="r" b="b"/>
              <a:pathLst>
                <a:path w="15245" h="15779" extrusionOk="0">
                  <a:moveTo>
                    <a:pt x="0" y="1"/>
                  </a:moveTo>
                  <a:cubicBezTo>
                    <a:pt x="1135" y="5238"/>
                    <a:pt x="2502" y="10508"/>
                    <a:pt x="4170" y="15779"/>
                  </a:cubicBezTo>
                  <a:cubicBezTo>
                    <a:pt x="8073" y="11909"/>
                    <a:pt x="11775" y="7906"/>
                    <a:pt x="15245" y="3770"/>
                  </a:cubicBezTo>
                  <a:cubicBezTo>
                    <a:pt x="10074" y="2769"/>
                    <a:pt x="5004" y="1502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29"/>
            <p:cNvSpPr/>
            <p:nvPr/>
          </p:nvSpPr>
          <p:spPr>
            <a:xfrm>
              <a:off x="4862800" y="615050"/>
              <a:ext cx="367800" cy="402800"/>
            </a:xfrm>
            <a:custGeom>
              <a:avLst/>
              <a:gdLst/>
              <a:ahLst/>
              <a:cxnLst/>
              <a:rect l="l" t="t" r="r" b="b"/>
              <a:pathLst>
                <a:path w="14712" h="16112" extrusionOk="0">
                  <a:moveTo>
                    <a:pt x="1" y="0"/>
                  </a:moveTo>
                  <a:lnTo>
                    <a:pt x="1" y="0"/>
                  </a:lnTo>
                  <a:cubicBezTo>
                    <a:pt x="568" y="5338"/>
                    <a:pt x="1402" y="10708"/>
                    <a:pt x="2469" y="16112"/>
                  </a:cubicBezTo>
                  <a:cubicBezTo>
                    <a:pt x="6772" y="12676"/>
                    <a:pt x="10842" y="9074"/>
                    <a:pt x="14711" y="5338"/>
                  </a:cubicBezTo>
                  <a:cubicBezTo>
                    <a:pt x="9708" y="3803"/>
                    <a:pt x="4804" y="2035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29"/>
            <p:cNvSpPr/>
            <p:nvPr/>
          </p:nvSpPr>
          <p:spPr>
            <a:xfrm>
              <a:off x="4510900" y="444100"/>
              <a:ext cx="351925" cy="406975"/>
            </a:xfrm>
            <a:custGeom>
              <a:avLst/>
              <a:gdLst/>
              <a:ahLst/>
              <a:cxnLst/>
              <a:rect l="l" t="t" r="r" b="b"/>
              <a:pathLst>
                <a:path w="14077" h="16279" extrusionOk="0">
                  <a:moveTo>
                    <a:pt x="0" y="0"/>
                  </a:moveTo>
                  <a:lnTo>
                    <a:pt x="0" y="0"/>
                  </a:lnTo>
                  <a:cubicBezTo>
                    <a:pt x="34" y="5371"/>
                    <a:pt x="300" y="10808"/>
                    <a:pt x="801" y="16279"/>
                  </a:cubicBezTo>
                  <a:cubicBezTo>
                    <a:pt x="5404" y="13310"/>
                    <a:pt x="9841" y="10141"/>
                    <a:pt x="14077" y="6838"/>
                  </a:cubicBezTo>
                  <a:cubicBezTo>
                    <a:pt x="9273" y="4804"/>
                    <a:pt x="4570" y="2535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29"/>
            <p:cNvSpPr/>
            <p:nvPr/>
          </p:nvSpPr>
          <p:spPr>
            <a:xfrm>
              <a:off x="4156475" y="238125"/>
              <a:ext cx="354450" cy="406975"/>
            </a:xfrm>
            <a:custGeom>
              <a:avLst/>
              <a:gdLst/>
              <a:ahLst/>
              <a:cxnLst/>
              <a:rect l="l" t="t" r="r" b="b"/>
              <a:pathLst>
                <a:path w="14178" h="16279" extrusionOk="0">
                  <a:moveTo>
                    <a:pt x="901" y="0"/>
                  </a:moveTo>
                  <a:cubicBezTo>
                    <a:pt x="367" y="5337"/>
                    <a:pt x="67" y="10774"/>
                    <a:pt x="0" y="16278"/>
                  </a:cubicBezTo>
                  <a:cubicBezTo>
                    <a:pt x="4904" y="13777"/>
                    <a:pt x="9641" y="11108"/>
                    <a:pt x="14177" y="8239"/>
                  </a:cubicBezTo>
                  <a:cubicBezTo>
                    <a:pt x="9607" y="5737"/>
                    <a:pt x="5171" y="2969"/>
                    <a:pt x="9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4" name="Google Shape;484;p29"/>
          <p:cNvSpPr txBox="1">
            <a:spLocks noGrp="1"/>
          </p:cNvSpPr>
          <p:nvPr>
            <p:ph type="subTitle" idx="2"/>
          </p:nvPr>
        </p:nvSpPr>
        <p:spPr>
          <a:xfrm>
            <a:off x="4691100" y="1812514"/>
            <a:ext cx="3726600" cy="260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400" u="sng"/>
            </a:lvl1pPr>
            <a:lvl2pPr lvl="1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  <a:defRPr sz="1400" u="sng"/>
            </a:lvl2pPr>
            <a:lvl3pPr lvl="2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  <a:defRPr sz="1400" u="sng"/>
            </a:lvl3pPr>
            <a:lvl4pPr lvl="3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  <a:defRPr sz="1400" u="sng"/>
            </a:lvl4pPr>
            <a:lvl5pPr lvl="4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  <a:defRPr sz="1400" u="sng"/>
            </a:lvl5pPr>
            <a:lvl6pPr lvl="5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  <a:defRPr sz="1400" u="sng"/>
            </a:lvl6pPr>
            <a:lvl7pPr lvl="6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  <a:defRPr sz="1400" u="sng"/>
            </a:lvl7pPr>
            <a:lvl8pPr lvl="7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  <a:defRPr sz="1400" u="sng"/>
            </a:lvl8pPr>
            <a:lvl9pPr lvl="8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  <a:defRPr sz="1400" u="sng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7">
  <p:cSld name="CUSTOM_24"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30"/>
          <p:cNvSpPr/>
          <p:nvPr/>
        </p:nvSpPr>
        <p:spPr>
          <a:xfrm>
            <a:off x="-1716648" y="281413"/>
            <a:ext cx="10320670" cy="5143563"/>
          </a:xfrm>
          <a:custGeom>
            <a:avLst/>
            <a:gdLst/>
            <a:ahLst/>
            <a:cxnLst/>
            <a:rect l="l" t="t" r="r" b="b"/>
            <a:pathLst>
              <a:path w="117327" h="54913" extrusionOk="0">
                <a:moveTo>
                  <a:pt x="93356" y="0"/>
                </a:moveTo>
                <a:cubicBezTo>
                  <a:pt x="88268" y="0"/>
                  <a:pt x="83308" y="1414"/>
                  <a:pt x="77942" y="1787"/>
                </a:cubicBezTo>
                <a:cubicBezTo>
                  <a:pt x="56780" y="2759"/>
                  <a:pt x="55697" y="6502"/>
                  <a:pt x="51708" y="9508"/>
                </a:cubicBezTo>
                <a:cubicBezTo>
                  <a:pt x="50260" y="10596"/>
                  <a:pt x="48530" y="11140"/>
                  <a:pt x="46794" y="11140"/>
                </a:cubicBezTo>
                <a:cubicBezTo>
                  <a:pt x="45303" y="11140"/>
                  <a:pt x="43806" y="10738"/>
                  <a:pt x="42479" y="9932"/>
                </a:cubicBezTo>
                <a:cubicBezTo>
                  <a:pt x="35972" y="5988"/>
                  <a:pt x="27164" y="1899"/>
                  <a:pt x="20478" y="1899"/>
                </a:cubicBezTo>
                <a:cubicBezTo>
                  <a:pt x="20460" y="1899"/>
                  <a:pt x="20442" y="1899"/>
                  <a:pt x="20423" y="1899"/>
                </a:cubicBezTo>
                <a:cubicBezTo>
                  <a:pt x="7642" y="2111"/>
                  <a:pt x="4346" y="9832"/>
                  <a:pt x="2915" y="21217"/>
                </a:cubicBezTo>
                <a:cubicBezTo>
                  <a:pt x="0" y="47094"/>
                  <a:pt x="18455" y="54913"/>
                  <a:pt x="40084" y="54913"/>
                </a:cubicBezTo>
                <a:cubicBezTo>
                  <a:pt x="41419" y="54913"/>
                  <a:pt x="42766" y="54883"/>
                  <a:pt x="44121" y="54826"/>
                </a:cubicBezTo>
                <a:cubicBezTo>
                  <a:pt x="50523" y="54289"/>
                  <a:pt x="56333" y="51787"/>
                  <a:pt x="62691" y="51351"/>
                </a:cubicBezTo>
                <a:cubicBezTo>
                  <a:pt x="63252" y="51299"/>
                  <a:pt x="63806" y="51275"/>
                  <a:pt x="64353" y="51275"/>
                </a:cubicBezTo>
                <a:cubicBezTo>
                  <a:pt x="69792" y="51275"/>
                  <a:pt x="74570" y="53648"/>
                  <a:pt x="79819" y="54379"/>
                </a:cubicBezTo>
                <a:cubicBezTo>
                  <a:pt x="81641" y="54648"/>
                  <a:pt x="83517" y="54789"/>
                  <a:pt x="85406" y="54789"/>
                </a:cubicBezTo>
                <a:cubicBezTo>
                  <a:pt x="92841" y="54789"/>
                  <a:pt x="100466" y="52611"/>
                  <a:pt x="105696" y="47541"/>
                </a:cubicBezTo>
                <a:cubicBezTo>
                  <a:pt x="113796" y="39697"/>
                  <a:pt x="117327" y="27195"/>
                  <a:pt x="116075" y="16033"/>
                </a:cubicBezTo>
                <a:cubicBezTo>
                  <a:pt x="115662" y="6201"/>
                  <a:pt x="106768" y="3173"/>
                  <a:pt x="98724" y="614"/>
                </a:cubicBezTo>
                <a:cubicBezTo>
                  <a:pt x="96904" y="171"/>
                  <a:pt x="95122" y="0"/>
                  <a:pt x="93356" y="0"/>
                </a:cubicBezTo>
                <a:close/>
              </a:path>
            </a:pathLst>
          </a:custGeom>
          <a:solidFill>
            <a:srgbClr val="A4BDDA">
              <a:alpha val="1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7" name="Google Shape;487;p30"/>
          <p:cNvSpPr txBox="1">
            <a:spLocks noGrp="1"/>
          </p:cNvSpPr>
          <p:nvPr>
            <p:ph type="title"/>
          </p:nvPr>
        </p:nvSpPr>
        <p:spPr>
          <a:xfrm>
            <a:off x="726300" y="713225"/>
            <a:ext cx="7691400" cy="48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grpSp>
        <p:nvGrpSpPr>
          <p:cNvPr id="488" name="Google Shape;488;p30"/>
          <p:cNvGrpSpPr/>
          <p:nvPr/>
        </p:nvGrpSpPr>
        <p:grpSpPr>
          <a:xfrm>
            <a:off x="171925" y="244763"/>
            <a:ext cx="1420125" cy="576163"/>
            <a:chOff x="6827350" y="4382713"/>
            <a:chExt cx="1420125" cy="576163"/>
          </a:xfrm>
        </p:grpSpPr>
        <p:sp>
          <p:nvSpPr>
            <p:cNvPr id="489" name="Google Shape;489;p30"/>
            <p:cNvSpPr/>
            <p:nvPr/>
          </p:nvSpPr>
          <p:spPr>
            <a:xfrm>
              <a:off x="8127375" y="4772050"/>
              <a:ext cx="120100" cy="186825"/>
            </a:xfrm>
            <a:custGeom>
              <a:avLst/>
              <a:gdLst/>
              <a:ahLst/>
              <a:cxnLst/>
              <a:rect l="l" t="t" r="r" b="b"/>
              <a:pathLst>
                <a:path w="4804" h="7473" extrusionOk="0">
                  <a:moveTo>
                    <a:pt x="2402" y="0"/>
                  </a:moveTo>
                  <a:lnTo>
                    <a:pt x="2035" y="1201"/>
                  </a:lnTo>
                  <a:cubicBezTo>
                    <a:pt x="1735" y="2269"/>
                    <a:pt x="1001" y="3203"/>
                    <a:pt x="0" y="3736"/>
                  </a:cubicBezTo>
                  <a:cubicBezTo>
                    <a:pt x="1001" y="4270"/>
                    <a:pt x="1735" y="5204"/>
                    <a:pt x="2035" y="6271"/>
                  </a:cubicBezTo>
                  <a:lnTo>
                    <a:pt x="2402" y="7472"/>
                  </a:lnTo>
                  <a:lnTo>
                    <a:pt x="2769" y="6271"/>
                  </a:lnTo>
                  <a:cubicBezTo>
                    <a:pt x="3069" y="5204"/>
                    <a:pt x="3803" y="4270"/>
                    <a:pt x="4804" y="3736"/>
                  </a:cubicBezTo>
                  <a:cubicBezTo>
                    <a:pt x="3803" y="3203"/>
                    <a:pt x="3069" y="2269"/>
                    <a:pt x="2769" y="1201"/>
                  </a:cubicBezTo>
                  <a:lnTo>
                    <a:pt x="240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30"/>
            <p:cNvSpPr/>
            <p:nvPr/>
          </p:nvSpPr>
          <p:spPr>
            <a:xfrm>
              <a:off x="7400325" y="4629350"/>
              <a:ext cx="167650" cy="261875"/>
            </a:xfrm>
            <a:custGeom>
              <a:avLst/>
              <a:gdLst/>
              <a:ahLst/>
              <a:cxnLst/>
              <a:rect l="l" t="t" r="r" b="b"/>
              <a:pathLst>
                <a:path w="6706" h="10475" extrusionOk="0">
                  <a:moveTo>
                    <a:pt x="3337" y="0"/>
                  </a:moveTo>
                  <a:lnTo>
                    <a:pt x="2836" y="1668"/>
                  </a:lnTo>
                  <a:cubicBezTo>
                    <a:pt x="2403" y="3203"/>
                    <a:pt x="1369" y="4470"/>
                    <a:pt x="1" y="5237"/>
                  </a:cubicBezTo>
                  <a:cubicBezTo>
                    <a:pt x="1369" y="6005"/>
                    <a:pt x="2403" y="7272"/>
                    <a:pt x="2836" y="8807"/>
                  </a:cubicBezTo>
                  <a:lnTo>
                    <a:pt x="3337" y="10475"/>
                  </a:lnTo>
                  <a:lnTo>
                    <a:pt x="3837" y="8807"/>
                  </a:lnTo>
                  <a:cubicBezTo>
                    <a:pt x="4271" y="7272"/>
                    <a:pt x="5305" y="6005"/>
                    <a:pt x="6706" y="5237"/>
                  </a:cubicBezTo>
                  <a:cubicBezTo>
                    <a:pt x="5305" y="4470"/>
                    <a:pt x="4271" y="3203"/>
                    <a:pt x="3837" y="1668"/>
                  </a:cubicBezTo>
                  <a:lnTo>
                    <a:pt x="333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30"/>
            <p:cNvSpPr/>
            <p:nvPr/>
          </p:nvSpPr>
          <p:spPr>
            <a:xfrm>
              <a:off x="7695550" y="4382713"/>
              <a:ext cx="88425" cy="137600"/>
            </a:xfrm>
            <a:custGeom>
              <a:avLst/>
              <a:gdLst/>
              <a:ahLst/>
              <a:cxnLst/>
              <a:rect l="l" t="t" r="r" b="b"/>
              <a:pathLst>
                <a:path w="3537" h="5504" extrusionOk="0">
                  <a:moveTo>
                    <a:pt x="1935" y="0"/>
                  </a:moveTo>
                  <a:lnTo>
                    <a:pt x="1635" y="867"/>
                  </a:lnTo>
                  <a:cubicBezTo>
                    <a:pt x="1335" y="1668"/>
                    <a:pt x="767" y="2302"/>
                    <a:pt x="0" y="2669"/>
                  </a:cubicBezTo>
                  <a:cubicBezTo>
                    <a:pt x="734" y="3102"/>
                    <a:pt x="1234" y="3803"/>
                    <a:pt x="1435" y="4603"/>
                  </a:cubicBezTo>
                  <a:lnTo>
                    <a:pt x="1635" y="5504"/>
                  </a:lnTo>
                  <a:lnTo>
                    <a:pt x="1935" y="4637"/>
                  </a:lnTo>
                  <a:cubicBezTo>
                    <a:pt x="2202" y="3870"/>
                    <a:pt x="2802" y="3202"/>
                    <a:pt x="3536" y="2869"/>
                  </a:cubicBezTo>
                  <a:cubicBezTo>
                    <a:pt x="2836" y="2402"/>
                    <a:pt x="2335" y="1701"/>
                    <a:pt x="2135" y="901"/>
                  </a:cubicBezTo>
                  <a:lnTo>
                    <a:pt x="19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30"/>
            <p:cNvSpPr/>
            <p:nvPr/>
          </p:nvSpPr>
          <p:spPr>
            <a:xfrm>
              <a:off x="6827350" y="4629350"/>
              <a:ext cx="122600" cy="191825"/>
            </a:xfrm>
            <a:custGeom>
              <a:avLst/>
              <a:gdLst/>
              <a:ahLst/>
              <a:cxnLst/>
              <a:rect l="l" t="t" r="r" b="b"/>
              <a:pathLst>
                <a:path w="4904" h="7673" extrusionOk="0">
                  <a:moveTo>
                    <a:pt x="2869" y="1"/>
                  </a:moveTo>
                  <a:lnTo>
                    <a:pt x="2369" y="1202"/>
                  </a:lnTo>
                  <a:cubicBezTo>
                    <a:pt x="1935" y="2269"/>
                    <a:pt x="1068" y="3136"/>
                    <a:pt x="0" y="3570"/>
                  </a:cubicBezTo>
                  <a:cubicBezTo>
                    <a:pt x="968" y="4237"/>
                    <a:pt x="1601" y="5271"/>
                    <a:pt x="1802" y="6405"/>
                  </a:cubicBezTo>
                  <a:lnTo>
                    <a:pt x="2035" y="7673"/>
                  </a:lnTo>
                  <a:lnTo>
                    <a:pt x="2535" y="6505"/>
                  </a:lnTo>
                  <a:cubicBezTo>
                    <a:pt x="2969" y="5405"/>
                    <a:pt x="3836" y="4537"/>
                    <a:pt x="4904" y="4104"/>
                  </a:cubicBezTo>
                  <a:cubicBezTo>
                    <a:pt x="3970" y="3437"/>
                    <a:pt x="3303" y="2402"/>
                    <a:pt x="3102" y="1268"/>
                  </a:cubicBezTo>
                  <a:lnTo>
                    <a:pt x="286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3" name="Google Shape;493;p30"/>
          <p:cNvGrpSpPr/>
          <p:nvPr/>
        </p:nvGrpSpPr>
        <p:grpSpPr>
          <a:xfrm>
            <a:off x="7373025" y="-53510"/>
            <a:ext cx="1847175" cy="986550"/>
            <a:chOff x="4156475" y="238125"/>
            <a:chExt cx="1847175" cy="986550"/>
          </a:xfrm>
        </p:grpSpPr>
        <p:sp>
          <p:nvSpPr>
            <p:cNvPr id="494" name="Google Shape;494;p30"/>
            <p:cNvSpPr/>
            <p:nvPr/>
          </p:nvSpPr>
          <p:spPr>
            <a:xfrm>
              <a:off x="5611675" y="842700"/>
              <a:ext cx="391975" cy="381975"/>
            </a:xfrm>
            <a:custGeom>
              <a:avLst/>
              <a:gdLst/>
              <a:ahLst/>
              <a:cxnLst/>
              <a:rect l="l" t="t" r="r" b="b"/>
              <a:pathLst>
                <a:path w="15679" h="15279" extrusionOk="0">
                  <a:moveTo>
                    <a:pt x="1" y="1"/>
                  </a:moveTo>
                  <a:lnTo>
                    <a:pt x="1" y="1"/>
                  </a:lnTo>
                  <a:cubicBezTo>
                    <a:pt x="1702" y="5138"/>
                    <a:pt x="3637" y="10208"/>
                    <a:pt x="5838" y="15279"/>
                  </a:cubicBezTo>
                  <a:cubicBezTo>
                    <a:pt x="9341" y="11009"/>
                    <a:pt x="12610" y="6639"/>
                    <a:pt x="15679" y="2203"/>
                  </a:cubicBezTo>
                  <a:cubicBezTo>
                    <a:pt x="10375" y="1736"/>
                    <a:pt x="5171" y="1002"/>
                    <a:pt x="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30"/>
            <p:cNvSpPr/>
            <p:nvPr/>
          </p:nvSpPr>
          <p:spPr>
            <a:xfrm>
              <a:off x="5230575" y="748475"/>
              <a:ext cx="381125" cy="394475"/>
            </a:xfrm>
            <a:custGeom>
              <a:avLst/>
              <a:gdLst/>
              <a:ahLst/>
              <a:cxnLst/>
              <a:rect l="l" t="t" r="r" b="b"/>
              <a:pathLst>
                <a:path w="15245" h="15779" extrusionOk="0">
                  <a:moveTo>
                    <a:pt x="0" y="1"/>
                  </a:moveTo>
                  <a:cubicBezTo>
                    <a:pt x="1135" y="5238"/>
                    <a:pt x="2502" y="10508"/>
                    <a:pt x="4170" y="15779"/>
                  </a:cubicBezTo>
                  <a:cubicBezTo>
                    <a:pt x="8073" y="11909"/>
                    <a:pt x="11775" y="7906"/>
                    <a:pt x="15245" y="3770"/>
                  </a:cubicBezTo>
                  <a:cubicBezTo>
                    <a:pt x="10074" y="2769"/>
                    <a:pt x="5004" y="1502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30"/>
            <p:cNvSpPr/>
            <p:nvPr/>
          </p:nvSpPr>
          <p:spPr>
            <a:xfrm>
              <a:off x="4862800" y="615050"/>
              <a:ext cx="367800" cy="402800"/>
            </a:xfrm>
            <a:custGeom>
              <a:avLst/>
              <a:gdLst/>
              <a:ahLst/>
              <a:cxnLst/>
              <a:rect l="l" t="t" r="r" b="b"/>
              <a:pathLst>
                <a:path w="14712" h="16112" extrusionOk="0">
                  <a:moveTo>
                    <a:pt x="1" y="0"/>
                  </a:moveTo>
                  <a:lnTo>
                    <a:pt x="1" y="0"/>
                  </a:lnTo>
                  <a:cubicBezTo>
                    <a:pt x="568" y="5338"/>
                    <a:pt x="1402" y="10708"/>
                    <a:pt x="2469" y="16112"/>
                  </a:cubicBezTo>
                  <a:cubicBezTo>
                    <a:pt x="6772" y="12676"/>
                    <a:pt x="10842" y="9074"/>
                    <a:pt x="14711" y="5338"/>
                  </a:cubicBezTo>
                  <a:cubicBezTo>
                    <a:pt x="9708" y="3803"/>
                    <a:pt x="4804" y="2035"/>
                    <a:pt x="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30"/>
            <p:cNvSpPr/>
            <p:nvPr/>
          </p:nvSpPr>
          <p:spPr>
            <a:xfrm>
              <a:off x="4510900" y="444100"/>
              <a:ext cx="351925" cy="406975"/>
            </a:xfrm>
            <a:custGeom>
              <a:avLst/>
              <a:gdLst/>
              <a:ahLst/>
              <a:cxnLst/>
              <a:rect l="l" t="t" r="r" b="b"/>
              <a:pathLst>
                <a:path w="14077" h="16279" extrusionOk="0">
                  <a:moveTo>
                    <a:pt x="0" y="0"/>
                  </a:moveTo>
                  <a:lnTo>
                    <a:pt x="0" y="0"/>
                  </a:lnTo>
                  <a:cubicBezTo>
                    <a:pt x="34" y="5371"/>
                    <a:pt x="300" y="10808"/>
                    <a:pt x="801" y="16279"/>
                  </a:cubicBezTo>
                  <a:cubicBezTo>
                    <a:pt x="5404" y="13310"/>
                    <a:pt x="9841" y="10141"/>
                    <a:pt x="14077" y="6838"/>
                  </a:cubicBezTo>
                  <a:cubicBezTo>
                    <a:pt x="9273" y="4804"/>
                    <a:pt x="4570" y="2535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30"/>
            <p:cNvSpPr/>
            <p:nvPr/>
          </p:nvSpPr>
          <p:spPr>
            <a:xfrm>
              <a:off x="4156475" y="238125"/>
              <a:ext cx="354450" cy="406975"/>
            </a:xfrm>
            <a:custGeom>
              <a:avLst/>
              <a:gdLst/>
              <a:ahLst/>
              <a:cxnLst/>
              <a:rect l="l" t="t" r="r" b="b"/>
              <a:pathLst>
                <a:path w="14178" h="16279" extrusionOk="0">
                  <a:moveTo>
                    <a:pt x="901" y="0"/>
                  </a:moveTo>
                  <a:cubicBezTo>
                    <a:pt x="367" y="5337"/>
                    <a:pt x="67" y="10774"/>
                    <a:pt x="0" y="16278"/>
                  </a:cubicBezTo>
                  <a:cubicBezTo>
                    <a:pt x="4904" y="13777"/>
                    <a:pt x="9641" y="11108"/>
                    <a:pt x="14177" y="8239"/>
                  </a:cubicBezTo>
                  <a:cubicBezTo>
                    <a:pt x="9607" y="5737"/>
                    <a:pt x="5171" y="2969"/>
                    <a:pt x="90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99" name="Google Shape;499;p30"/>
          <p:cNvSpPr txBox="1">
            <a:spLocks noGrp="1"/>
          </p:cNvSpPr>
          <p:nvPr>
            <p:ph type="subTitle" idx="1"/>
          </p:nvPr>
        </p:nvSpPr>
        <p:spPr>
          <a:xfrm>
            <a:off x="726225" y="1812514"/>
            <a:ext cx="3726600" cy="260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  <a:defRPr sz="1200"/>
            </a:lvl2pPr>
            <a:lvl3pPr lvl="2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  <a:defRPr sz="1200"/>
            </a:lvl3pPr>
            <a:lvl4pPr lvl="3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  <a:defRPr sz="1200"/>
            </a:lvl4pPr>
            <a:lvl5pPr lvl="4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  <a:defRPr sz="1200"/>
            </a:lvl5pPr>
            <a:lvl6pPr lvl="5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  <a:defRPr sz="1200"/>
            </a:lvl6pPr>
            <a:lvl7pPr lvl="6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  <a:defRPr sz="1200"/>
            </a:lvl7pPr>
            <a:lvl8pPr lvl="7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  <a:defRPr sz="1200"/>
            </a:lvl8pPr>
            <a:lvl9pPr lvl="8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  <a:defRPr sz="1200"/>
            </a:lvl9pPr>
          </a:lstStyle>
          <a:p>
            <a:endParaRPr/>
          </a:p>
        </p:txBody>
      </p:sp>
      <p:sp>
        <p:nvSpPr>
          <p:cNvPr id="500" name="Google Shape;500;p30"/>
          <p:cNvSpPr txBox="1">
            <a:spLocks noGrp="1"/>
          </p:cNvSpPr>
          <p:nvPr>
            <p:ph type="subTitle" idx="2"/>
          </p:nvPr>
        </p:nvSpPr>
        <p:spPr>
          <a:xfrm>
            <a:off x="4691100" y="1812514"/>
            <a:ext cx="3726600" cy="260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400" u="sng"/>
            </a:lvl1pPr>
            <a:lvl2pPr lvl="1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  <a:defRPr sz="1400" u="sng"/>
            </a:lvl2pPr>
            <a:lvl3pPr lvl="2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  <a:defRPr sz="1400" u="sng"/>
            </a:lvl3pPr>
            <a:lvl4pPr lvl="3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  <a:defRPr sz="1400" u="sng"/>
            </a:lvl4pPr>
            <a:lvl5pPr lvl="4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  <a:defRPr sz="1400" u="sng"/>
            </a:lvl5pPr>
            <a:lvl6pPr lvl="5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  <a:defRPr sz="1400" u="sng"/>
            </a:lvl6pPr>
            <a:lvl7pPr lvl="6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  <a:defRPr sz="1400" u="sng"/>
            </a:lvl7pPr>
            <a:lvl8pPr lvl="7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  <a:defRPr sz="1400" u="sng"/>
            </a:lvl8pPr>
            <a:lvl9pPr lvl="8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  <a:defRPr sz="1400" u="sng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4"/>
          <p:cNvSpPr/>
          <p:nvPr/>
        </p:nvSpPr>
        <p:spPr>
          <a:xfrm>
            <a:off x="-254829" y="878900"/>
            <a:ext cx="10056776" cy="4264589"/>
          </a:xfrm>
          <a:custGeom>
            <a:avLst/>
            <a:gdLst/>
            <a:ahLst/>
            <a:cxnLst/>
            <a:rect l="l" t="t" r="r" b="b"/>
            <a:pathLst>
              <a:path w="114630" h="48609" extrusionOk="0">
                <a:moveTo>
                  <a:pt x="86408" y="0"/>
                </a:moveTo>
                <a:cubicBezTo>
                  <a:pt x="83396" y="0"/>
                  <a:pt x="79816" y="516"/>
                  <a:pt x="75581" y="1657"/>
                </a:cubicBezTo>
                <a:cubicBezTo>
                  <a:pt x="52244" y="7947"/>
                  <a:pt x="51023" y="14929"/>
                  <a:pt x="26053" y="14929"/>
                </a:cubicBezTo>
                <a:cubicBezTo>
                  <a:pt x="24675" y="14929"/>
                  <a:pt x="23224" y="14907"/>
                  <a:pt x="21694" y="14863"/>
                </a:cubicBezTo>
                <a:cubicBezTo>
                  <a:pt x="21606" y="14861"/>
                  <a:pt x="21518" y="14860"/>
                  <a:pt x="21431" y="14860"/>
                </a:cubicBezTo>
                <a:cubicBezTo>
                  <a:pt x="11971" y="14860"/>
                  <a:pt x="1" y="29097"/>
                  <a:pt x="22163" y="47031"/>
                </a:cubicBezTo>
                <a:cubicBezTo>
                  <a:pt x="31511" y="48183"/>
                  <a:pt x="40834" y="48608"/>
                  <a:pt x="49500" y="48608"/>
                </a:cubicBezTo>
                <a:cubicBezTo>
                  <a:pt x="73845" y="48608"/>
                  <a:pt x="93011" y="45254"/>
                  <a:pt x="93011" y="45254"/>
                </a:cubicBezTo>
                <a:cubicBezTo>
                  <a:pt x="93011" y="45254"/>
                  <a:pt x="114630" y="0"/>
                  <a:pt x="86408" y="0"/>
                </a:cubicBezTo>
                <a:close/>
              </a:path>
            </a:pathLst>
          </a:custGeom>
          <a:solidFill>
            <a:srgbClr val="A4BDDA">
              <a:alpha val="129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4"/>
          <p:cNvSpPr txBox="1">
            <a:spLocks noGrp="1"/>
          </p:cNvSpPr>
          <p:nvPr>
            <p:ph type="title"/>
          </p:nvPr>
        </p:nvSpPr>
        <p:spPr>
          <a:xfrm>
            <a:off x="726300" y="713225"/>
            <a:ext cx="7691400" cy="48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4"/>
          <p:cNvSpPr txBox="1">
            <a:spLocks noGrp="1"/>
          </p:cNvSpPr>
          <p:nvPr>
            <p:ph type="subTitle" idx="1"/>
          </p:nvPr>
        </p:nvSpPr>
        <p:spPr>
          <a:xfrm>
            <a:off x="726225" y="1280750"/>
            <a:ext cx="7691400" cy="314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>
            <a:endParaRPr/>
          </a:p>
        </p:txBody>
      </p:sp>
      <p:grpSp>
        <p:nvGrpSpPr>
          <p:cNvPr id="42" name="Google Shape;42;p4"/>
          <p:cNvGrpSpPr/>
          <p:nvPr/>
        </p:nvGrpSpPr>
        <p:grpSpPr>
          <a:xfrm>
            <a:off x="6827350" y="4324338"/>
            <a:ext cx="2139125" cy="634538"/>
            <a:chOff x="6827350" y="4324338"/>
            <a:chExt cx="2139125" cy="634538"/>
          </a:xfrm>
        </p:grpSpPr>
        <p:sp>
          <p:nvSpPr>
            <p:cNvPr id="43" name="Google Shape;43;p4"/>
            <p:cNvSpPr/>
            <p:nvPr/>
          </p:nvSpPr>
          <p:spPr>
            <a:xfrm>
              <a:off x="8847200" y="4324338"/>
              <a:ext cx="119275" cy="187650"/>
            </a:xfrm>
            <a:custGeom>
              <a:avLst/>
              <a:gdLst/>
              <a:ahLst/>
              <a:cxnLst/>
              <a:rect l="l" t="t" r="r" b="b"/>
              <a:pathLst>
                <a:path w="4771" h="7506" extrusionOk="0">
                  <a:moveTo>
                    <a:pt x="2402" y="0"/>
                  </a:moveTo>
                  <a:lnTo>
                    <a:pt x="2035" y="1201"/>
                  </a:lnTo>
                  <a:cubicBezTo>
                    <a:pt x="1702" y="2302"/>
                    <a:pt x="968" y="3202"/>
                    <a:pt x="0" y="3736"/>
                  </a:cubicBezTo>
                  <a:cubicBezTo>
                    <a:pt x="968" y="4303"/>
                    <a:pt x="1702" y="5204"/>
                    <a:pt x="2035" y="6305"/>
                  </a:cubicBezTo>
                  <a:lnTo>
                    <a:pt x="2402" y="7505"/>
                  </a:lnTo>
                  <a:lnTo>
                    <a:pt x="2736" y="6305"/>
                  </a:lnTo>
                  <a:cubicBezTo>
                    <a:pt x="3069" y="5204"/>
                    <a:pt x="3803" y="4303"/>
                    <a:pt x="4771" y="3736"/>
                  </a:cubicBezTo>
                  <a:cubicBezTo>
                    <a:pt x="3803" y="3202"/>
                    <a:pt x="3069" y="2302"/>
                    <a:pt x="2736" y="1201"/>
                  </a:cubicBezTo>
                  <a:lnTo>
                    <a:pt x="240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>
              <a:off x="8127375" y="4772050"/>
              <a:ext cx="120100" cy="186825"/>
            </a:xfrm>
            <a:custGeom>
              <a:avLst/>
              <a:gdLst/>
              <a:ahLst/>
              <a:cxnLst/>
              <a:rect l="l" t="t" r="r" b="b"/>
              <a:pathLst>
                <a:path w="4804" h="7473" extrusionOk="0">
                  <a:moveTo>
                    <a:pt x="2402" y="0"/>
                  </a:moveTo>
                  <a:lnTo>
                    <a:pt x="2035" y="1201"/>
                  </a:lnTo>
                  <a:cubicBezTo>
                    <a:pt x="1735" y="2269"/>
                    <a:pt x="1001" y="3203"/>
                    <a:pt x="0" y="3736"/>
                  </a:cubicBezTo>
                  <a:cubicBezTo>
                    <a:pt x="1001" y="4270"/>
                    <a:pt x="1735" y="5204"/>
                    <a:pt x="2035" y="6271"/>
                  </a:cubicBezTo>
                  <a:lnTo>
                    <a:pt x="2402" y="7472"/>
                  </a:lnTo>
                  <a:lnTo>
                    <a:pt x="2769" y="6271"/>
                  </a:lnTo>
                  <a:cubicBezTo>
                    <a:pt x="3069" y="5204"/>
                    <a:pt x="3803" y="4270"/>
                    <a:pt x="4804" y="3736"/>
                  </a:cubicBezTo>
                  <a:cubicBezTo>
                    <a:pt x="3803" y="3203"/>
                    <a:pt x="3069" y="2269"/>
                    <a:pt x="2769" y="1201"/>
                  </a:cubicBezTo>
                  <a:lnTo>
                    <a:pt x="240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4"/>
            <p:cNvSpPr/>
            <p:nvPr/>
          </p:nvSpPr>
          <p:spPr>
            <a:xfrm>
              <a:off x="8533650" y="4343513"/>
              <a:ext cx="167625" cy="262700"/>
            </a:xfrm>
            <a:custGeom>
              <a:avLst/>
              <a:gdLst/>
              <a:ahLst/>
              <a:cxnLst/>
              <a:rect l="l" t="t" r="r" b="b"/>
              <a:pathLst>
                <a:path w="6705" h="10508" extrusionOk="0">
                  <a:moveTo>
                    <a:pt x="3369" y="0"/>
                  </a:moveTo>
                  <a:lnTo>
                    <a:pt x="2869" y="1701"/>
                  </a:lnTo>
                  <a:cubicBezTo>
                    <a:pt x="2435" y="3236"/>
                    <a:pt x="1401" y="4503"/>
                    <a:pt x="0" y="5271"/>
                  </a:cubicBezTo>
                  <a:cubicBezTo>
                    <a:pt x="1401" y="6038"/>
                    <a:pt x="2435" y="7306"/>
                    <a:pt x="2869" y="8840"/>
                  </a:cubicBezTo>
                  <a:lnTo>
                    <a:pt x="3369" y="10508"/>
                  </a:lnTo>
                  <a:lnTo>
                    <a:pt x="3836" y="8840"/>
                  </a:lnTo>
                  <a:cubicBezTo>
                    <a:pt x="4303" y="7306"/>
                    <a:pt x="5337" y="6038"/>
                    <a:pt x="6705" y="5271"/>
                  </a:cubicBezTo>
                  <a:cubicBezTo>
                    <a:pt x="5337" y="4503"/>
                    <a:pt x="4303" y="3236"/>
                    <a:pt x="3836" y="1701"/>
                  </a:cubicBezTo>
                  <a:lnTo>
                    <a:pt x="336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4"/>
            <p:cNvSpPr/>
            <p:nvPr/>
          </p:nvSpPr>
          <p:spPr>
            <a:xfrm>
              <a:off x="7400325" y="4629350"/>
              <a:ext cx="167650" cy="261875"/>
            </a:xfrm>
            <a:custGeom>
              <a:avLst/>
              <a:gdLst/>
              <a:ahLst/>
              <a:cxnLst/>
              <a:rect l="l" t="t" r="r" b="b"/>
              <a:pathLst>
                <a:path w="6706" h="10475" extrusionOk="0">
                  <a:moveTo>
                    <a:pt x="3337" y="0"/>
                  </a:moveTo>
                  <a:lnTo>
                    <a:pt x="2836" y="1668"/>
                  </a:lnTo>
                  <a:cubicBezTo>
                    <a:pt x="2403" y="3203"/>
                    <a:pt x="1369" y="4470"/>
                    <a:pt x="1" y="5237"/>
                  </a:cubicBezTo>
                  <a:cubicBezTo>
                    <a:pt x="1369" y="6005"/>
                    <a:pt x="2403" y="7272"/>
                    <a:pt x="2836" y="8807"/>
                  </a:cubicBezTo>
                  <a:lnTo>
                    <a:pt x="3337" y="10475"/>
                  </a:lnTo>
                  <a:lnTo>
                    <a:pt x="3837" y="8807"/>
                  </a:lnTo>
                  <a:cubicBezTo>
                    <a:pt x="4271" y="7272"/>
                    <a:pt x="5305" y="6005"/>
                    <a:pt x="6706" y="5237"/>
                  </a:cubicBezTo>
                  <a:cubicBezTo>
                    <a:pt x="5305" y="4470"/>
                    <a:pt x="4271" y="3203"/>
                    <a:pt x="3837" y="1668"/>
                  </a:cubicBezTo>
                  <a:lnTo>
                    <a:pt x="333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4"/>
            <p:cNvSpPr/>
            <p:nvPr/>
          </p:nvSpPr>
          <p:spPr>
            <a:xfrm>
              <a:off x="7695550" y="4382713"/>
              <a:ext cx="88425" cy="137600"/>
            </a:xfrm>
            <a:custGeom>
              <a:avLst/>
              <a:gdLst/>
              <a:ahLst/>
              <a:cxnLst/>
              <a:rect l="l" t="t" r="r" b="b"/>
              <a:pathLst>
                <a:path w="3537" h="5504" extrusionOk="0">
                  <a:moveTo>
                    <a:pt x="1935" y="0"/>
                  </a:moveTo>
                  <a:lnTo>
                    <a:pt x="1635" y="867"/>
                  </a:lnTo>
                  <a:cubicBezTo>
                    <a:pt x="1335" y="1668"/>
                    <a:pt x="767" y="2302"/>
                    <a:pt x="0" y="2669"/>
                  </a:cubicBezTo>
                  <a:cubicBezTo>
                    <a:pt x="734" y="3102"/>
                    <a:pt x="1234" y="3803"/>
                    <a:pt x="1435" y="4603"/>
                  </a:cubicBezTo>
                  <a:lnTo>
                    <a:pt x="1635" y="5504"/>
                  </a:lnTo>
                  <a:lnTo>
                    <a:pt x="1935" y="4637"/>
                  </a:lnTo>
                  <a:cubicBezTo>
                    <a:pt x="2202" y="3870"/>
                    <a:pt x="2802" y="3202"/>
                    <a:pt x="3536" y="2869"/>
                  </a:cubicBezTo>
                  <a:cubicBezTo>
                    <a:pt x="2836" y="2402"/>
                    <a:pt x="2335" y="1701"/>
                    <a:pt x="2135" y="901"/>
                  </a:cubicBezTo>
                  <a:lnTo>
                    <a:pt x="19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4"/>
            <p:cNvSpPr/>
            <p:nvPr/>
          </p:nvSpPr>
          <p:spPr>
            <a:xfrm>
              <a:off x="6827350" y="4629350"/>
              <a:ext cx="122600" cy="191825"/>
            </a:xfrm>
            <a:custGeom>
              <a:avLst/>
              <a:gdLst/>
              <a:ahLst/>
              <a:cxnLst/>
              <a:rect l="l" t="t" r="r" b="b"/>
              <a:pathLst>
                <a:path w="4904" h="7673" extrusionOk="0">
                  <a:moveTo>
                    <a:pt x="2869" y="1"/>
                  </a:moveTo>
                  <a:lnTo>
                    <a:pt x="2369" y="1202"/>
                  </a:lnTo>
                  <a:cubicBezTo>
                    <a:pt x="1935" y="2269"/>
                    <a:pt x="1068" y="3136"/>
                    <a:pt x="0" y="3570"/>
                  </a:cubicBezTo>
                  <a:cubicBezTo>
                    <a:pt x="968" y="4237"/>
                    <a:pt x="1601" y="5271"/>
                    <a:pt x="1802" y="6405"/>
                  </a:cubicBezTo>
                  <a:lnTo>
                    <a:pt x="2035" y="7673"/>
                  </a:lnTo>
                  <a:lnTo>
                    <a:pt x="2535" y="6505"/>
                  </a:lnTo>
                  <a:cubicBezTo>
                    <a:pt x="2969" y="5405"/>
                    <a:pt x="3836" y="4537"/>
                    <a:pt x="4904" y="4104"/>
                  </a:cubicBezTo>
                  <a:cubicBezTo>
                    <a:pt x="3970" y="3437"/>
                    <a:pt x="3303" y="2402"/>
                    <a:pt x="3102" y="1268"/>
                  </a:cubicBezTo>
                  <a:lnTo>
                    <a:pt x="286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" name="Google Shape;49;p4"/>
          <p:cNvGrpSpPr/>
          <p:nvPr/>
        </p:nvGrpSpPr>
        <p:grpSpPr>
          <a:xfrm flipH="1">
            <a:off x="-103275" y="-53510"/>
            <a:ext cx="1847175" cy="986550"/>
            <a:chOff x="4156475" y="238125"/>
            <a:chExt cx="1847175" cy="986550"/>
          </a:xfrm>
        </p:grpSpPr>
        <p:sp>
          <p:nvSpPr>
            <p:cNvPr id="50" name="Google Shape;50;p4"/>
            <p:cNvSpPr/>
            <p:nvPr/>
          </p:nvSpPr>
          <p:spPr>
            <a:xfrm>
              <a:off x="5611675" y="842700"/>
              <a:ext cx="391975" cy="381975"/>
            </a:xfrm>
            <a:custGeom>
              <a:avLst/>
              <a:gdLst/>
              <a:ahLst/>
              <a:cxnLst/>
              <a:rect l="l" t="t" r="r" b="b"/>
              <a:pathLst>
                <a:path w="15679" h="15279" extrusionOk="0">
                  <a:moveTo>
                    <a:pt x="1" y="1"/>
                  </a:moveTo>
                  <a:lnTo>
                    <a:pt x="1" y="1"/>
                  </a:lnTo>
                  <a:cubicBezTo>
                    <a:pt x="1702" y="5138"/>
                    <a:pt x="3637" y="10208"/>
                    <a:pt x="5838" y="15279"/>
                  </a:cubicBezTo>
                  <a:cubicBezTo>
                    <a:pt x="9341" y="11009"/>
                    <a:pt x="12610" y="6639"/>
                    <a:pt x="15679" y="2203"/>
                  </a:cubicBezTo>
                  <a:cubicBezTo>
                    <a:pt x="10375" y="1736"/>
                    <a:pt x="5171" y="1002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4"/>
            <p:cNvSpPr/>
            <p:nvPr/>
          </p:nvSpPr>
          <p:spPr>
            <a:xfrm>
              <a:off x="5230575" y="748475"/>
              <a:ext cx="381125" cy="394475"/>
            </a:xfrm>
            <a:custGeom>
              <a:avLst/>
              <a:gdLst/>
              <a:ahLst/>
              <a:cxnLst/>
              <a:rect l="l" t="t" r="r" b="b"/>
              <a:pathLst>
                <a:path w="15245" h="15779" extrusionOk="0">
                  <a:moveTo>
                    <a:pt x="0" y="1"/>
                  </a:moveTo>
                  <a:cubicBezTo>
                    <a:pt x="1135" y="5238"/>
                    <a:pt x="2502" y="10508"/>
                    <a:pt x="4170" y="15779"/>
                  </a:cubicBezTo>
                  <a:cubicBezTo>
                    <a:pt x="8073" y="11909"/>
                    <a:pt x="11775" y="7906"/>
                    <a:pt x="15245" y="3770"/>
                  </a:cubicBezTo>
                  <a:cubicBezTo>
                    <a:pt x="10074" y="2769"/>
                    <a:pt x="5004" y="1502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4"/>
            <p:cNvSpPr/>
            <p:nvPr/>
          </p:nvSpPr>
          <p:spPr>
            <a:xfrm>
              <a:off x="4862800" y="615050"/>
              <a:ext cx="367800" cy="402800"/>
            </a:xfrm>
            <a:custGeom>
              <a:avLst/>
              <a:gdLst/>
              <a:ahLst/>
              <a:cxnLst/>
              <a:rect l="l" t="t" r="r" b="b"/>
              <a:pathLst>
                <a:path w="14712" h="16112" extrusionOk="0">
                  <a:moveTo>
                    <a:pt x="1" y="0"/>
                  </a:moveTo>
                  <a:lnTo>
                    <a:pt x="1" y="0"/>
                  </a:lnTo>
                  <a:cubicBezTo>
                    <a:pt x="568" y="5338"/>
                    <a:pt x="1402" y="10708"/>
                    <a:pt x="2469" y="16112"/>
                  </a:cubicBezTo>
                  <a:cubicBezTo>
                    <a:pt x="6772" y="12676"/>
                    <a:pt x="10842" y="9074"/>
                    <a:pt x="14711" y="5338"/>
                  </a:cubicBezTo>
                  <a:cubicBezTo>
                    <a:pt x="9708" y="3803"/>
                    <a:pt x="4804" y="2035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4"/>
            <p:cNvSpPr/>
            <p:nvPr/>
          </p:nvSpPr>
          <p:spPr>
            <a:xfrm>
              <a:off x="4510900" y="444100"/>
              <a:ext cx="351925" cy="406975"/>
            </a:xfrm>
            <a:custGeom>
              <a:avLst/>
              <a:gdLst/>
              <a:ahLst/>
              <a:cxnLst/>
              <a:rect l="l" t="t" r="r" b="b"/>
              <a:pathLst>
                <a:path w="14077" h="16279" extrusionOk="0">
                  <a:moveTo>
                    <a:pt x="0" y="0"/>
                  </a:moveTo>
                  <a:lnTo>
                    <a:pt x="0" y="0"/>
                  </a:lnTo>
                  <a:cubicBezTo>
                    <a:pt x="34" y="5371"/>
                    <a:pt x="300" y="10808"/>
                    <a:pt x="801" y="16279"/>
                  </a:cubicBezTo>
                  <a:cubicBezTo>
                    <a:pt x="5404" y="13310"/>
                    <a:pt x="9841" y="10141"/>
                    <a:pt x="14077" y="6838"/>
                  </a:cubicBezTo>
                  <a:cubicBezTo>
                    <a:pt x="9273" y="4804"/>
                    <a:pt x="4570" y="2535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4"/>
            <p:cNvSpPr/>
            <p:nvPr/>
          </p:nvSpPr>
          <p:spPr>
            <a:xfrm>
              <a:off x="4156475" y="238125"/>
              <a:ext cx="354450" cy="406975"/>
            </a:xfrm>
            <a:custGeom>
              <a:avLst/>
              <a:gdLst/>
              <a:ahLst/>
              <a:cxnLst/>
              <a:rect l="l" t="t" r="r" b="b"/>
              <a:pathLst>
                <a:path w="14178" h="16279" extrusionOk="0">
                  <a:moveTo>
                    <a:pt x="901" y="0"/>
                  </a:moveTo>
                  <a:cubicBezTo>
                    <a:pt x="367" y="5337"/>
                    <a:pt x="67" y="10774"/>
                    <a:pt x="0" y="16278"/>
                  </a:cubicBezTo>
                  <a:cubicBezTo>
                    <a:pt x="4904" y="13777"/>
                    <a:pt x="9641" y="11108"/>
                    <a:pt x="14177" y="8239"/>
                  </a:cubicBezTo>
                  <a:cubicBezTo>
                    <a:pt x="9607" y="5737"/>
                    <a:pt x="5171" y="2969"/>
                    <a:pt x="9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8">
  <p:cSld name="CUSTOM_25"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31"/>
          <p:cNvSpPr/>
          <p:nvPr/>
        </p:nvSpPr>
        <p:spPr>
          <a:xfrm>
            <a:off x="731650" y="174350"/>
            <a:ext cx="7930546" cy="4988107"/>
          </a:xfrm>
          <a:custGeom>
            <a:avLst/>
            <a:gdLst/>
            <a:ahLst/>
            <a:cxnLst/>
            <a:rect l="l" t="t" r="r" b="b"/>
            <a:pathLst>
              <a:path w="91627" h="57631" extrusionOk="0">
                <a:moveTo>
                  <a:pt x="46144" y="0"/>
                </a:moveTo>
                <a:cubicBezTo>
                  <a:pt x="39222" y="0"/>
                  <a:pt x="32539" y="4362"/>
                  <a:pt x="26383" y="7694"/>
                </a:cubicBezTo>
                <a:cubicBezTo>
                  <a:pt x="23679" y="8997"/>
                  <a:pt x="20096" y="10968"/>
                  <a:pt x="16918" y="10968"/>
                </a:cubicBezTo>
                <a:cubicBezTo>
                  <a:pt x="16090" y="10968"/>
                  <a:pt x="15290" y="10835"/>
                  <a:pt x="14540" y="10521"/>
                </a:cubicBezTo>
                <a:cubicBezTo>
                  <a:pt x="13587" y="10238"/>
                  <a:pt x="12672" y="10107"/>
                  <a:pt x="11801" y="10107"/>
                </a:cubicBezTo>
                <a:cubicBezTo>
                  <a:pt x="4269" y="10107"/>
                  <a:pt x="1" y="19897"/>
                  <a:pt x="3165" y="26096"/>
                </a:cubicBezTo>
                <a:cubicBezTo>
                  <a:pt x="4562" y="29448"/>
                  <a:pt x="7076" y="32654"/>
                  <a:pt x="9445" y="35917"/>
                </a:cubicBezTo>
                <a:cubicBezTo>
                  <a:pt x="15188" y="43593"/>
                  <a:pt x="19232" y="53202"/>
                  <a:pt x="28763" y="55146"/>
                </a:cubicBezTo>
                <a:cubicBezTo>
                  <a:pt x="35179" y="56876"/>
                  <a:pt x="41091" y="57631"/>
                  <a:pt x="46464" y="57631"/>
                </a:cubicBezTo>
                <a:cubicBezTo>
                  <a:pt x="78831" y="57631"/>
                  <a:pt x="91627" y="30253"/>
                  <a:pt x="77253" y="23995"/>
                </a:cubicBezTo>
                <a:cubicBezTo>
                  <a:pt x="62773" y="17403"/>
                  <a:pt x="63879" y="12521"/>
                  <a:pt x="58002" y="5102"/>
                </a:cubicBezTo>
                <a:cubicBezTo>
                  <a:pt x="54008" y="1381"/>
                  <a:pt x="50038" y="0"/>
                  <a:pt x="46144" y="0"/>
                </a:cubicBezTo>
                <a:close/>
              </a:path>
            </a:pathLst>
          </a:custGeom>
          <a:solidFill>
            <a:srgbClr val="A4BDDA">
              <a:alpha val="129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3" name="Google Shape;503;p31"/>
          <p:cNvSpPr txBox="1">
            <a:spLocks noGrp="1"/>
          </p:cNvSpPr>
          <p:nvPr>
            <p:ph type="title"/>
          </p:nvPr>
        </p:nvSpPr>
        <p:spPr>
          <a:xfrm>
            <a:off x="727075" y="1431950"/>
            <a:ext cx="5114400" cy="111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10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504" name="Google Shape;504;p31"/>
          <p:cNvSpPr txBox="1">
            <a:spLocks noGrp="1"/>
          </p:cNvSpPr>
          <p:nvPr>
            <p:ph type="subTitle" idx="1"/>
          </p:nvPr>
        </p:nvSpPr>
        <p:spPr>
          <a:xfrm>
            <a:off x="1334150" y="2700850"/>
            <a:ext cx="3900300" cy="101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00"/>
            </a:lvl9pPr>
          </a:lstStyle>
          <a:p>
            <a:endParaRPr/>
          </a:p>
        </p:txBody>
      </p:sp>
      <p:grpSp>
        <p:nvGrpSpPr>
          <p:cNvPr id="505" name="Google Shape;505;p31"/>
          <p:cNvGrpSpPr/>
          <p:nvPr/>
        </p:nvGrpSpPr>
        <p:grpSpPr>
          <a:xfrm>
            <a:off x="894625" y="204350"/>
            <a:ext cx="6509275" cy="4671600"/>
            <a:chOff x="894625" y="204350"/>
            <a:chExt cx="6509275" cy="4671600"/>
          </a:xfrm>
        </p:grpSpPr>
        <p:sp>
          <p:nvSpPr>
            <p:cNvPr id="506" name="Google Shape;506;p31"/>
            <p:cNvSpPr/>
            <p:nvPr/>
          </p:nvSpPr>
          <p:spPr>
            <a:xfrm>
              <a:off x="7284625" y="346125"/>
              <a:ext cx="119275" cy="187650"/>
            </a:xfrm>
            <a:custGeom>
              <a:avLst/>
              <a:gdLst/>
              <a:ahLst/>
              <a:cxnLst/>
              <a:rect l="l" t="t" r="r" b="b"/>
              <a:pathLst>
                <a:path w="4771" h="7506" extrusionOk="0">
                  <a:moveTo>
                    <a:pt x="2402" y="0"/>
                  </a:moveTo>
                  <a:lnTo>
                    <a:pt x="2035" y="1201"/>
                  </a:lnTo>
                  <a:cubicBezTo>
                    <a:pt x="1702" y="2302"/>
                    <a:pt x="968" y="3202"/>
                    <a:pt x="0" y="3736"/>
                  </a:cubicBezTo>
                  <a:cubicBezTo>
                    <a:pt x="968" y="4303"/>
                    <a:pt x="1702" y="5204"/>
                    <a:pt x="2035" y="6305"/>
                  </a:cubicBezTo>
                  <a:lnTo>
                    <a:pt x="2402" y="7505"/>
                  </a:lnTo>
                  <a:lnTo>
                    <a:pt x="2736" y="6305"/>
                  </a:lnTo>
                  <a:cubicBezTo>
                    <a:pt x="3069" y="5204"/>
                    <a:pt x="3803" y="4303"/>
                    <a:pt x="4771" y="3736"/>
                  </a:cubicBezTo>
                  <a:cubicBezTo>
                    <a:pt x="3803" y="3202"/>
                    <a:pt x="3069" y="2302"/>
                    <a:pt x="2736" y="1201"/>
                  </a:cubicBezTo>
                  <a:lnTo>
                    <a:pt x="240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31"/>
            <p:cNvSpPr/>
            <p:nvPr/>
          </p:nvSpPr>
          <p:spPr>
            <a:xfrm>
              <a:off x="6130750" y="632888"/>
              <a:ext cx="120100" cy="186825"/>
            </a:xfrm>
            <a:custGeom>
              <a:avLst/>
              <a:gdLst/>
              <a:ahLst/>
              <a:cxnLst/>
              <a:rect l="l" t="t" r="r" b="b"/>
              <a:pathLst>
                <a:path w="4804" h="7473" extrusionOk="0">
                  <a:moveTo>
                    <a:pt x="2402" y="0"/>
                  </a:moveTo>
                  <a:lnTo>
                    <a:pt x="2035" y="1201"/>
                  </a:lnTo>
                  <a:cubicBezTo>
                    <a:pt x="1735" y="2269"/>
                    <a:pt x="1001" y="3203"/>
                    <a:pt x="0" y="3736"/>
                  </a:cubicBezTo>
                  <a:cubicBezTo>
                    <a:pt x="1001" y="4270"/>
                    <a:pt x="1735" y="5204"/>
                    <a:pt x="2035" y="6271"/>
                  </a:cubicBezTo>
                  <a:lnTo>
                    <a:pt x="2402" y="7472"/>
                  </a:lnTo>
                  <a:lnTo>
                    <a:pt x="2769" y="6271"/>
                  </a:lnTo>
                  <a:cubicBezTo>
                    <a:pt x="3069" y="5204"/>
                    <a:pt x="3803" y="4270"/>
                    <a:pt x="4804" y="3736"/>
                  </a:cubicBezTo>
                  <a:cubicBezTo>
                    <a:pt x="3803" y="3203"/>
                    <a:pt x="3069" y="2269"/>
                    <a:pt x="2769" y="1201"/>
                  </a:cubicBezTo>
                  <a:lnTo>
                    <a:pt x="240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31"/>
            <p:cNvSpPr/>
            <p:nvPr/>
          </p:nvSpPr>
          <p:spPr>
            <a:xfrm>
              <a:off x="6537025" y="204350"/>
              <a:ext cx="167625" cy="262700"/>
            </a:xfrm>
            <a:custGeom>
              <a:avLst/>
              <a:gdLst/>
              <a:ahLst/>
              <a:cxnLst/>
              <a:rect l="l" t="t" r="r" b="b"/>
              <a:pathLst>
                <a:path w="6705" h="10508" extrusionOk="0">
                  <a:moveTo>
                    <a:pt x="3369" y="0"/>
                  </a:moveTo>
                  <a:lnTo>
                    <a:pt x="2869" y="1701"/>
                  </a:lnTo>
                  <a:cubicBezTo>
                    <a:pt x="2435" y="3236"/>
                    <a:pt x="1401" y="4503"/>
                    <a:pt x="0" y="5271"/>
                  </a:cubicBezTo>
                  <a:cubicBezTo>
                    <a:pt x="1401" y="6038"/>
                    <a:pt x="2435" y="7306"/>
                    <a:pt x="2869" y="8840"/>
                  </a:cubicBezTo>
                  <a:lnTo>
                    <a:pt x="3369" y="10508"/>
                  </a:lnTo>
                  <a:lnTo>
                    <a:pt x="3836" y="8840"/>
                  </a:lnTo>
                  <a:cubicBezTo>
                    <a:pt x="4303" y="7306"/>
                    <a:pt x="5337" y="6038"/>
                    <a:pt x="6705" y="5271"/>
                  </a:cubicBezTo>
                  <a:cubicBezTo>
                    <a:pt x="5337" y="4503"/>
                    <a:pt x="4303" y="3236"/>
                    <a:pt x="3836" y="1701"/>
                  </a:cubicBezTo>
                  <a:lnTo>
                    <a:pt x="336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31"/>
            <p:cNvSpPr/>
            <p:nvPr/>
          </p:nvSpPr>
          <p:spPr>
            <a:xfrm>
              <a:off x="2133850" y="4614075"/>
              <a:ext cx="167650" cy="261875"/>
            </a:xfrm>
            <a:custGeom>
              <a:avLst/>
              <a:gdLst/>
              <a:ahLst/>
              <a:cxnLst/>
              <a:rect l="l" t="t" r="r" b="b"/>
              <a:pathLst>
                <a:path w="6706" h="10475" extrusionOk="0">
                  <a:moveTo>
                    <a:pt x="3337" y="0"/>
                  </a:moveTo>
                  <a:lnTo>
                    <a:pt x="2836" y="1668"/>
                  </a:lnTo>
                  <a:cubicBezTo>
                    <a:pt x="2403" y="3203"/>
                    <a:pt x="1369" y="4470"/>
                    <a:pt x="1" y="5237"/>
                  </a:cubicBezTo>
                  <a:cubicBezTo>
                    <a:pt x="1369" y="6005"/>
                    <a:pt x="2403" y="7272"/>
                    <a:pt x="2836" y="8807"/>
                  </a:cubicBezTo>
                  <a:lnTo>
                    <a:pt x="3337" y="10475"/>
                  </a:lnTo>
                  <a:lnTo>
                    <a:pt x="3837" y="8807"/>
                  </a:lnTo>
                  <a:cubicBezTo>
                    <a:pt x="4271" y="7272"/>
                    <a:pt x="5305" y="6005"/>
                    <a:pt x="6706" y="5237"/>
                  </a:cubicBezTo>
                  <a:cubicBezTo>
                    <a:pt x="5305" y="4470"/>
                    <a:pt x="4271" y="3203"/>
                    <a:pt x="3837" y="1668"/>
                  </a:cubicBezTo>
                  <a:lnTo>
                    <a:pt x="333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31"/>
            <p:cNvSpPr/>
            <p:nvPr/>
          </p:nvSpPr>
          <p:spPr>
            <a:xfrm>
              <a:off x="894625" y="4072388"/>
              <a:ext cx="88400" cy="136775"/>
            </a:xfrm>
            <a:custGeom>
              <a:avLst/>
              <a:gdLst/>
              <a:ahLst/>
              <a:cxnLst/>
              <a:rect l="l" t="t" r="r" b="b"/>
              <a:pathLst>
                <a:path w="3536" h="5471" extrusionOk="0">
                  <a:moveTo>
                    <a:pt x="2068" y="0"/>
                  </a:moveTo>
                  <a:lnTo>
                    <a:pt x="1701" y="834"/>
                  </a:lnTo>
                  <a:cubicBezTo>
                    <a:pt x="1401" y="1601"/>
                    <a:pt x="767" y="2235"/>
                    <a:pt x="0" y="2535"/>
                  </a:cubicBezTo>
                  <a:cubicBezTo>
                    <a:pt x="701" y="3002"/>
                    <a:pt x="1168" y="3736"/>
                    <a:pt x="1301" y="4570"/>
                  </a:cubicBezTo>
                  <a:lnTo>
                    <a:pt x="1468" y="5471"/>
                  </a:lnTo>
                  <a:lnTo>
                    <a:pt x="1801" y="4637"/>
                  </a:lnTo>
                  <a:cubicBezTo>
                    <a:pt x="2135" y="3869"/>
                    <a:pt x="2735" y="3236"/>
                    <a:pt x="3536" y="2935"/>
                  </a:cubicBezTo>
                  <a:cubicBezTo>
                    <a:pt x="2835" y="2468"/>
                    <a:pt x="2368" y="1735"/>
                    <a:pt x="2235" y="901"/>
                  </a:cubicBezTo>
                  <a:lnTo>
                    <a:pt x="206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31"/>
            <p:cNvSpPr/>
            <p:nvPr/>
          </p:nvSpPr>
          <p:spPr>
            <a:xfrm>
              <a:off x="2633675" y="4676200"/>
              <a:ext cx="88425" cy="137600"/>
            </a:xfrm>
            <a:custGeom>
              <a:avLst/>
              <a:gdLst/>
              <a:ahLst/>
              <a:cxnLst/>
              <a:rect l="l" t="t" r="r" b="b"/>
              <a:pathLst>
                <a:path w="3537" h="5504" extrusionOk="0">
                  <a:moveTo>
                    <a:pt x="1935" y="0"/>
                  </a:moveTo>
                  <a:lnTo>
                    <a:pt x="1635" y="867"/>
                  </a:lnTo>
                  <a:cubicBezTo>
                    <a:pt x="1335" y="1668"/>
                    <a:pt x="767" y="2302"/>
                    <a:pt x="0" y="2669"/>
                  </a:cubicBezTo>
                  <a:cubicBezTo>
                    <a:pt x="734" y="3102"/>
                    <a:pt x="1234" y="3803"/>
                    <a:pt x="1435" y="4603"/>
                  </a:cubicBezTo>
                  <a:lnTo>
                    <a:pt x="1635" y="5504"/>
                  </a:lnTo>
                  <a:lnTo>
                    <a:pt x="1935" y="4637"/>
                  </a:lnTo>
                  <a:cubicBezTo>
                    <a:pt x="2202" y="3870"/>
                    <a:pt x="2802" y="3202"/>
                    <a:pt x="3536" y="2869"/>
                  </a:cubicBezTo>
                  <a:cubicBezTo>
                    <a:pt x="2836" y="2402"/>
                    <a:pt x="2335" y="1701"/>
                    <a:pt x="2135" y="901"/>
                  </a:cubicBezTo>
                  <a:lnTo>
                    <a:pt x="19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31"/>
            <p:cNvSpPr/>
            <p:nvPr/>
          </p:nvSpPr>
          <p:spPr>
            <a:xfrm>
              <a:off x="1131250" y="4450613"/>
              <a:ext cx="122625" cy="192650"/>
            </a:xfrm>
            <a:custGeom>
              <a:avLst/>
              <a:gdLst/>
              <a:ahLst/>
              <a:cxnLst/>
              <a:rect l="l" t="t" r="r" b="b"/>
              <a:pathLst>
                <a:path w="4905" h="7706" extrusionOk="0">
                  <a:moveTo>
                    <a:pt x="2870" y="0"/>
                  </a:moveTo>
                  <a:lnTo>
                    <a:pt x="2403" y="1201"/>
                  </a:lnTo>
                  <a:cubicBezTo>
                    <a:pt x="1936" y="2269"/>
                    <a:pt x="1068" y="3136"/>
                    <a:pt x="1" y="3569"/>
                  </a:cubicBezTo>
                  <a:cubicBezTo>
                    <a:pt x="968" y="4237"/>
                    <a:pt x="1602" y="5271"/>
                    <a:pt x="1802" y="6405"/>
                  </a:cubicBezTo>
                  <a:lnTo>
                    <a:pt x="2036" y="7706"/>
                  </a:lnTo>
                  <a:lnTo>
                    <a:pt x="2536" y="6505"/>
                  </a:lnTo>
                  <a:cubicBezTo>
                    <a:pt x="2970" y="5437"/>
                    <a:pt x="3837" y="4570"/>
                    <a:pt x="4904" y="4137"/>
                  </a:cubicBezTo>
                  <a:cubicBezTo>
                    <a:pt x="3970" y="3469"/>
                    <a:pt x="3303" y="2435"/>
                    <a:pt x="3103" y="1268"/>
                  </a:cubicBezTo>
                  <a:lnTo>
                    <a:pt x="287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31"/>
            <p:cNvSpPr/>
            <p:nvPr/>
          </p:nvSpPr>
          <p:spPr>
            <a:xfrm>
              <a:off x="1570525" y="4649100"/>
              <a:ext cx="122600" cy="191825"/>
            </a:xfrm>
            <a:custGeom>
              <a:avLst/>
              <a:gdLst/>
              <a:ahLst/>
              <a:cxnLst/>
              <a:rect l="l" t="t" r="r" b="b"/>
              <a:pathLst>
                <a:path w="4904" h="7673" extrusionOk="0">
                  <a:moveTo>
                    <a:pt x="2869" y="1"/>
                  </a:moveTo>
                  <a:lnTo>
                    <a:pt x="2369" y="1202"/>
                  </a:lnTo>
                  <a:cubicBezTo>
                    <a:pt x="1935" y="2269"/>
                    <a:pt x="1068" y="3136"/>
                    <a:pt x="0" y="3570"/>
                  </a:cubicBezTo>
                  <a:cubicBezTo>
                    <a:pt x="968" y="4237"/>
                    <a:pt x="1601" y="5271"/>
                    <a:pt x="1802" y="6405"/>
                  </a:cubicBezTo>
                  <a:lnTo>
                    <a:pt x="2035" y="7673"/>
                  </a:lnTo>
                  <a:lnTo>
                    <a:pt x="2535" y="6505"/>
                  </a:lnTo>
                  <a:cubicBezTo>
                    <a:pt x="2969" y="5405"/>
                    <a:pt x="3836" y="4537"/>
                    <a:pt x="4904" y="4104"/>
                  </a:cubicBezTo>
                  <a:cubicBezTo>
                    <a:pt x="3970" y="3437"/>
                    <a:pt x="3303" y="2402"/>
                    <a:pt x="3102" y="1268"/>
                  </a:cubicBezTo>
                  <a:lnTo>
                    <a:pt x="286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14" name="Google Shape;514;p31"/>
          <p:cNvGrpSpPr/>
          <p:nvPr/>
        </p:nvGrpSpPr>
        <p:grpSpPr>
          <a:xfrm>
            <a:off x="-76200" y="0"/>
            <a:ext cx="2245775" cy="1024075"/>
            <a:chOff x="-76200" y="0"/>
            <a:chExt cx="2245775" cy="1024075"/>
          </a:xfrm>
        </p:grpSpPr>
        <p:sp>
          <p:nvSpPr>
            <p:cNvPr id="515" name="Google Shape;515;p31"/>
            <p:cNvSpPr/>
            <p:nvPr/>
          </p:nvSpPr>
          <p:spPr>
            <a:xfrm>
              <a:off x="-76200" y="697150"/>
              <a:ext cx="301900" cy="296900"/>
            </a:xfrm>
            <a:custGeom>
              <a:avLst/>
              <a:gdLst/>
              <a:ahLst/>
              <a:cxnLst/>
              <a:rect l="l" t="t" r="r" b="b"/>
              <a:pathLst>
                <a:path w="12076" h="11876" extrusionOk="0">
                  <a:moveTo>
                    <a:pt x="12075" y="1"/>
                  </a:moveTo>
                  <a:lnTo>
                    <a:pt x="12075" y="1"/>
                  </a:lnTo>
                  <a:cubicBezTo>
                    <a:pt x="8106" y="935"/>
                    <a:pt x="4103" y="1635"/>
                    <a:pt x="0" y="2135"/>
                  </a:cubicBezTo>
                  <a:cubicBezTo>
                    <a:pt x="2468" y="5471"/>
                    <a:pt x="5137" y="8707"/>
                    <a:pt x="7972" y="11876"/>
                  </a:cubicBezTo>
                  <a:cubicBezTo>
                    <a:pt x="9540" y="7940"/>
                    <a:pt x="10908" y="3970"/>
                    <a:pt x="120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31"/>
            <p:cNvSpPr/>
            <p:nvPr/>
          </p:nvSpPr>
          <p:spPr>
            <a:xfrm>
              <a:off x="225675" y="613750"/>
              <a:ext cx="291900" cy="306100"/>
            </a:xfrm>
            <a:custGeom>
              <a:avLst/>
              <a:gdLst/>
              <a:ahLst/>
              <a:cxnLst/>
              <a:rect l="l" t="t" r="r" b="b"/>
              <a:pathLst>
                <a:path w="11676" h="12244" extrusionOk="0">
                  <a:moveTo>
                    <a:pt x="11675" y="1"/>
                  </a:moveTo>
                  <a:lnTo>
                    <a:pt x="11675" y="1"/>
                  </a:lnTo>
                  <a:cubicBezTo>
                    <a:pt x="7873" y="1302"/>
                    <a:pt x="3970" y="2436"/>
                    <a:pt x="0" y="3337"/>
                  </a:cubicBezTo>
                  <a:cubicBezTo>
                    <a:pt x="2802" y="6405"/>
                    <a:pt x="5771" y="9374"/>
                    <a:pt x="8873" y="12243"/>
                  </a:cubicBezTo>
                  <a:cubicBezTo>
                    <a:pt x="10007" y="8140"/>
                    <a:pt x="10941" y="4070"/>
                    <a:pt x="116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31"/>
            <p:cNvSpPr/>
            <p:nvPr/>
          </p:nvSpPr>
          <p:spPr>
            <a:xfrm>
              <a:off x="517550" y="501175"/>
              <a:ext cx="280225" cy="311075"/>
            </a:xfrm>
            <a:custGeom>
              <a:avLst/>
              <a:gdLst/>
              <a:ahLst/>
              <a:cxnLst/>
              <a:rect l="l" t="t" r="r" b="b"/>
              <a:pathLst>
                <a:path w="11209" h="12443" extrusionOk="0">
                  <a:moveTo>
                    <a:pt x="11208" y="1"/>
                  </a:moveTo>
                  <a:cubicBezTo>
                    <a:pt x="7572" y="1669"/>
                    <a:pt x="3836" y="3203"/>
                    <a:pt x="0" y="4504"/>
                  </a:cubicBezTo>
                  <a:cubicBezTo>
                    <a:pt x="3103" y="7273"/>
                    <a:pt x="6338" y="9908"/>
                    <a:pt x="9741" y="12443"/>
                  </a:cubicBezTo>
                  <a:cubicBezTo>
                    <a:pt x="10408" y="8273"/>
                    <a:pt x="10908" y="4104"/>
                    <a:pt x="1120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31"/>
            <p:cNvSpPr/>
            <p:nvPr/>
          </p:nvSpPr>
          <p:spPr>
            <a:xfrm>
              <a:off x="797750" y="360250"/>
              <a:ext cx="268550" cy="312750"/>
            </a:xfrm>
            <a:custGeom>
              <a:avLst/>
              <a:gdLst/>
              <a:ahLst/>
              <a:cxnLst/>
              <a:rect l="l" t="t" r="r" b="b"/>
              <a:pathLst>
                <a:path w="10742" h="12510" extrusionOk="0">
                  <a:moveTo>
                    <a:pt x="10608" y="0"/>
                  </a:moveTo>
                  <a:lnTo>
                    <a:pt x="10608" y="0"/>
                  </a:lnTo>
                  <a:cubicBezTo>
                    <a:pt x="7172" y="2035"/>
                    <a:pt x="3636" y="3936"/>
                    <a:pt x="0" y="5638"/>
                  </a:cubicBezTo>
                  <a:cubicBezTo>
                    <a:pt x="3336" y="8039"/>
                    <a:pt x="6839" y="10341"/>
                    <a:pt x="10474" y="12509"/>
                  </a:cubicBezTo>
                  <a:cubicBezTo>
                    <a:pt x="10708" y="8306"/>
                    <a:pt x="10741" y="4103"/>
                    <a:pt x="106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31"/>
            <p:cNvSpPr/>
            <p:nvPr/>
          </p:nvSpPr>
          <p:spPr>
            <a:xfrm>
              <a:off x="1062925" y="192625"/>
              <a:ext cx="277725" cy="311925"/>
            </a:xfrm>
            <a:custGeom>
              <a:avLst/>
              <a:gdLst/>
              <a:ahLst/>
              <a:cxnLst/>
              <a:rect l="l" t="t" r="r" b="b"/>
              <a:pathLst>
                <a:path w="11109" h="12477" extrusionOk="0">
                  <a:moveTo>
                    <a:pt x="9975" y="1"/>
                  </a:moveTo>
                  <a:cubicBezTo>
                    <a:pt x="6772" y="2402"/>
                    <a:pt x="3437" y="4637"/>
                    <a:pt x="1" y="6705"/>
                  </a:cubicBezTo>
                  <a:cubicBezTo>
                    <a:pt x="3603" y="8773"/>
                    <a:pt x="7306" y="10675"/>
                    <a:pt x="11109" y="12476"/>
                  </a:cubicBezTo>
                  <a:cubicBezTo>
                    <a:pt x="10942" y="8240"/>
                    <a:pt x="10542" y="4103"/>
                    <a:pt x="99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31"/>
            <p:cNvSpPr/>
            <p:nvPr/>
          </p:nvSpPr>
          <p:spPr>
            <a:xfrm>
              <a:off x="1312275" y="0"/>
              <a:ext cx="291900" cy="306900"/>
            </a:xfrm>
            <a:custGeom>
              <a:avLst/>
              <a:gdLst/>
              <a:ahLst/>
              <a:cxnLst/>
              <a:rect l="l" t="t" r="r" b="b"/>
              <a:pathLst>
                <a:path w="11676" h="12276" extrusionOk="0">
                  <a:moveTo>
                    <a:pt x="9241" y="0"/>
                  </a:moveTo>
                  <a:cubicBezTo>
                    <a:pt x="6305" y="2735"/>
                    <a:pt x="3203" y="5304"/>
                    <a:pt x="1" y="7706"/>
                  </a:cubicBezTo>
                  <a:cubicBezTo>
                    <a:pt x="3770" y="9373"/>
                    <a:pt x="7673" y="10908"/>
                    <a:pt x="11676" y="12275"/>
                  </a:cubicBezTo>
                  <a:cubicBezTo>
                    <a:pt x="11042" y="8106"/>
                    <a:pt x="10208" y="4003"/>
                    <a:pt x="924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31"/>
            <p:cNvSpPr/>
            <p:nvPr/>
          </p:nvSpPr>
          <p:spPr>
            <a:xfrm>
              <a:off x="-76200" y="659625"/>
              <a:ext cx="398625" cy="364450"/>
            </a:xfrm>
            <a:custGeom>
              <a:avLst/>
              <a:gdLst/>
              <a:ahLst/>
              <a:cxnLst/>
              <a:rect l="l" t="t" r="r" b="b"/>
              <a:pathLst>
                <a:path w="15945" h="14578" extrusionOk="0">
                  <a:moveTo>
                    <a:pt x="15945" y="1"/>
                  </a:moveTo>
                  <a:lnTo>
                    <a:pt x="15945" y="1"/>
                  </a:lnTo>
                  <a:cubicBezTo>
                    <a:pt x="11651" y="381"/>
                    <a:pt x="7336" y="562"/>
                    <a:pt x="2980" y="562"/>
                  </a:cubicBezTo>
                  <a:cubicBezTo>
                    <a:pt x="1989" y="562"/>
                    <a:pt x="995" y="553"/>
                    <a:pt x="0" y="534"/>
                  </a:cubicBezTo>
                  <a:lnTo>
                    <a:pt x="0" y="534"/>
                  </a:lnTo>
                  <a:cubicBezTo>
                    <a:pt x="2602" y="5271"/>
                    <a:pt x="5404" y="9974"/>
                    <a:pt x="8473" y="14578"/>
                  </a:cubicBezTo>
                  <a:cubicBezTo>
                    <a:pt x="11241" y="9774"/>
                    <a:pt x="13743" y="4904"/>
                    <a:pt x="159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31"/>
            <p:cNvSpPr/>
            <p:nvPr/>
          </p:nvSpPr>
          <p:spPr>
            <a:xfrm>
              <a:off x="322400" y="604575"/>
              <a:ext cx="391975" cy="381975"/>
            </a:xfrm>
            <a:custGeom>
              <a:avLst/>
              <a:gdLst/>
              <a:ahLst/>
              <a:cxnLst/>
              <a:rect l="l" t="t" r="r" b="b"/>
              <a:pathLst>
                <a:path w="15679" h="15279" extrusionOk="0">
                  <a:moveTo>
                    <a:pt x="15679" y="1"/>
                  </a:moveTo>
                  <a:lnTo>
                    <a:pt x="15679" y="1"/>
                  </a:lnTo>
                  <a:cubicBezTo>
                    <a:pt x="10508" y="1002"/>
                    <a:pt x="5305" y="1736"/>
                    <a:pt x="1" y="2203"/>
                  </a:cubicBezTo>
                  <a:cubicBezTo>
                    <a:pt x="3070" y="6639"/>
                    <a:pt x="6339" y="11009"/>
                    <a:pt x="9841" y="15279"/>
                  </a:cubicBezTo>
                  <a:cubicBezTo>
                    <a:pt x="12043" y="10208"/>
                    <a:pt x="13977" y="5138"/>
                    <a:pt x="1567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31"/>
            <p:cNvSpPr/>
            <p:nvPr/>
          </p:nvSpPr>
          <p:spPr>
            <a:xfrm>
              <a:off x="714350" y="510350"/>
              <a:ext cx="381125" cy="394475"/>
            </a:xfrm>
            <a:custGeom>
              <a:avLst/>
              <a:gdLst/>
              <a:ahLst/>
              <a:cxnLst/>
              <a:rect l="l" t="t" r="r" b="b"/>
              <a:pathLst>
                <a:path w="15245" h="15779" extrusionOk="0">
                  <a:moveTo>
                    <a:pt x="15245" y="1"/>
                  </a:moveTo>
                  <a:cubicBezTo>
                    <a:pt x="10241" y="1502"/>
                    <a:pt x="5171" y="2769"/>
                    <a:pt x="1" y="3770"/>
                  </a:cubicBezTo>
                  <a:cubicBezTo>
                    <a:pt x="3470" y="7906"/>
                    <a:pt x="7172" y="11909"/>
                    <a:pt x="11075" y="15779"/>
                  </a:cubicBezTo>
                  <a:cubicBezTo>
                    <a:pt x="12743" y="10508"/>
                    <a:pt x="14111" y="5238"/>
                    <a:pt x="152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31"/>
            <p:cNvSpPr/>
            <p:nvPr/>
          </p:nvSpPr>
          <p:spPr>
            <a:xfrm>
              <a:off x="1095450" y="376925"/>
              <a:ext cx="367800" cy="402800"/>
            </a:xfrm>
            <a:custGeom>
              <a:avLst/>
              <a:gdLst/>
              <a:ahLst/>
              <a:cxnLst/>
              <a:rect l="l" t="t" r="r" b="b"/>
              <a:pathLst>
                <a:path w="14712" h="16112" extrusionOk="0">
                  <a:moveTo>
                    <a:pt x="14711" y="0"/>
                  </a:moveTo>
                  <a:lnTo>
                    <a:pt x="14711" y="0"/>
                  </a:lnTo>
                  <a:cubicBezTo>
                    <a:pt x="9908" y="2035"/>
                    <a:pt x="5004" y="3803"/>
                    <a:pt x="1" y="5338"/>
                  </a:cubicBezTo>
                  <a:cubicBezTo>
                    <a:pt x="3870" y="9074"/>
                    <a:pt x="7940" y="12676"/>
                    <a:pt x="12243" y="16112"/>
                  </a:cubicBezTo>
                  <a:cubicBezTo>
                    <a:pt x="13310" y="10708"/>
                    <a:pt x="14144" y="5338"/>
                    <a:pt x="147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31"/>
            <p:cNvSpPr/>
            <p:nvPr/>
          </p:nvSpPr>
          <p:spPr>
            <a:xfrm>
              <a:off x="1463225" y="205975"/>
              <a:ext cx="351950" cy="406975"/>
            </a:xfrm>
            <a:custGeom>
              <a:avLst/>
              <a:gdLst/>
              <a:ahLst/>
              <a:cxnLst/>
              <a:rect l="l" t="t" r="r" b="b"/>
              <a:pathLst>
                <a:path w="14078" h="16279" extrusionOk="0">
                  <a:moveTo>
                    <a:pt x="14077" y="0"/>
                  </a:moveTo>
                  <a:lnTo>
                    <a:pt x="14077" y="0"/>
                  </a:lnTo>
                  <a:cubicBezTo>
                    <a:pt x="9507" y="2535"/>
                    <a:pt x="4804" y="4804"/>
                    <a:pt x="0" y="6838"/>
                  </a:cubicBezTo>
                  <a:cubicBezTo>
                    <a:pt x="4237" y="10141"/>
                    <a:pt x="8673" y="13310"/>
                    <a:pt x="13276" y="16279"/>
                  </a:cubicBezTo>
                  <a:cubicBezTo>
                    <a:pt x="13777" y="10808"/>
                    <a:pt x="14044" y="5371"/>
                    <a:pt x="140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31"/>
            <p:cNvSpPr/>
            <p:nvPr/>
          </p:nvSpPr>
          <p:spPr>
            <a:xfrm>
              <a:off x="1815150" y="0"/>
              <a:ext cx="354425" cy="406975"/>
            </a:xfrm>
            <a:custGeom>
              <a:avLst/>
              <a:gdLst/>
              <a:ahLst/>
              <a:cxnLst/>
              <a:rect l="l" t="t" r="r" b="b"/>
              <a:pathLst>
                <a:path w="14177" h="16279" extrusionOk="0">
                  <a:moveTo>
                    <a:pt x="13276" y="0"/>
                  </a:moveTo>
                  <a:cubicBezTo>
                    <a:pt x="9006" y="2969"/>
                    <a:pt x="4570" y="5737"/>
                    <a:pt x="0" y="8239"/>
                  </a:cubicBezTo>
                  <a:cubicBezTo>
                    <a:pt x="4537" y="11108"/>
                    <a:pt x="9273" y="13777"/>
                    <a:pt x="14177" y="16278"/>
                  </a:cubicBezTo>
                  <a:cubicBezTo>
                    <a:pt x="14110" y="10774"/>
                    <a:pt x="13810" y="5337"/>
                    <a:pt x="1327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12">
    <p:spTree>
      <p:nvGrpSpPr>
        <p:cNvPr id="1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p32"/>
          <p:cNvSpPr/>
          <p:nvPr/>
        </p:nvSpPr>
        <p:spPr>
          <a:xfrm>
            <a:off x="-1305375" y="1088075"/>
            <a:ext cx="10810153" cy="4752540"/>
          </a:xfrm>
          <a:custGeom>
            <a:avLst/>
            <a:gdLst/>
            <a:ahLst/>
            <a:cxnLst/>
            <a:rect l="l" t="t" r="r" b="b"/>
            <a:pathLst>
              <a:path w="91627" h="57631" extrusionOk="0">
                <a:moveTo>
                  <a:pt x="46144" y="0"/>
                </a:moveTo>
                <a:cubicBezTo>
                  <a:pt x="39222" y="0"/>
                  <a:pt x="32539" y="4362"/>
                  <a:pt x="26383" y="7694"/>
                </a:cubicBezTo>
                <a:cubicBezTo>
                  <a:pt x="23679" y="8997"/>
                  <a:pt x="20096" y="10968"/>
                  <a:pt x="16918" y="10968"/>
                </a:cubicBezTo>
                <a:cubicBezTo>
                  <a:pt x="16090" y="10968"/>
                  <a:pt x="15290" y="10835"/>
                  <a:pt x="14540" y="10521"/>
                </a:cubicBezTo>
                <a:cubicBezTo>
                  <a:pt x="13587" y="10238"/>
                  <a:pt x="12672" y="10107"/>
                  <a:pt x="11801" y="10107"/>
                </a:cubicBezTo>
                <a:cubicBezTo>
                  <a:pt x="4269" y="10107"/>
                  <a:pt x="1" y="19897"/>
                  <a:pt x="3165" y="26096"/>
                </a:cubicBezTo>
                <a:cubicBezTo>
                  <a:pt x="4562" y="29448"/>
                  <a:pt x="7076" y="32654"/>
                  <a:pt x="9445" y="35917"/>
                </a:cubicBezTo>
                <a:cubicBezTo>
                  <a:pt x="15188" y="43593"/>
                  <a:pt x="19232" y="53202"/>
                  <a:pt x="28763" y="55146"/>
                </a:cubicBezTo>
                <a:cubicBezTo>
                  <a:pt x="35179" y="56876"/>
                  <a:pt x="41091" y="57631"/>
                  <a:pt x="46464" y="57631"/>
                </a:cubicBezTo>
                <a:cubicBezTo>
                  <a:pt x="78831" y="57631"/>
                  <a:pt x="91627" y="30253"/>
                  <a:pt x="77253" y="23995"/>
                </a:cubicBezTo>
                <a:cubicBezTo>
                  <a:pt x="62773" y="17403"/>
                  <a:pt x="63879" y="12521"/>
                  <a:pt x="58002" y="5102"/>
                </a:cubicBezTo>
                <a:cubicBezTo>
                  <a:pt x="54008" y="1381"/>
                  <a:pt x="50038" y="0"/>
                  <a:pt x="46144" y="0"/>
                </a:cubicBezTo>
                <a:close/>
              </a:path>
            </a:pathLst>
          </a:custGeom>
          <a:solidFill>
            <a:srgbClr val="A4BDDA">
              <a:alpha val="1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9" name="Google Shape;529;p32"/>
          <p:cNvSpPr txBox="1">
            <a:spLocks noGrp="1"/>
          </p:cNvSpPr>
          <p:nvPr>
            <p:ph type="title"/>
          </p:nvPr>
        </p:nvSpPr>
        <p:spPr>
          <a:xfrm>
            <a:off x="726300" y="713225"/>
            <a:ext cx="7691400" cy="48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CUSTOM_12_1">
    <p:spTree>
      <p:nvGrpSpPr>
        <p:cNvPr id="1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p33"/>
          <p:cNvSpPr/>
          <p:nvPr/>
        </p:nvSpPr>
        <p:spPr>
          <a:xfrm>
            <a:off x="-1" y="-577622"/>
            <a:ext cx="9240500" cy="5007557"/>
          </a:xfrm>
          <a:custGeom>
            <a:avLst/>
            <a:gdLst/>
            <a:ahLst/>
            <a:cxnLst/>
            <a:rect l="l" t="t" r="r" b="b"/>
            <a:pathLst>
              <a:path w="72190" h="65954" extrusionOk="0">
                <a:moveTo>
                  <a:pt x="34880" y="0"/>
                </a:moveTo>
                <a:cubicBezTo>
                  <a:pt x="25087" y="0"/>
                  <a:pt x="13290" y="529"/>
                  <a:pt x="5364" y="6697"/>
                </a:cubicBezTo>
                <a:cubicBezTo>
                  <a:pt x="0" y="16540"/>
                  <a:pt x="10470" y="23490"/>
                  <a:pt x="9587" y="38473"/>
                </a:cubicBezTo>
                <a:cubicBezTo>
                  <a:pt x="9352" y="46819"/>
                  <a:pt x="7654" y="55210"/>
                  <a:pt x="16291" y="61333"/>
                </a:cubicBezTo>
                <a:cubicBezTo>
                  <a:pt x="21199" y="64725"/>
                  <a:pt x="27543" y="65954"/>
                  <a:pt x="33600" y="65954"/>
                </a:cubicBezTo>
                <a:cubicBezTo>
                  <a:pt x="35803" y="65954"/>
                  <a:pt x="37967" y="65791"/>
                  <a:pt x="40011" y="65511"/>
                </a:cubicBezTo>
                <a:cubicBezTo>
                  <a:pt x="46000" y="64796"/>
                  <a:pt x="51597" y="64461"/>
                  <a:pt x="54860" y="59791"/>
                </a:cubicBezTo>
                <a:cubicBezTo>
                  <a:pt x="60748" y="48651"/>
                  <a:pt x="55318" y="49702"/>
                  <a:pt x="69876" y="36640"/>
                </a:cubicBezTo>
                <a:cubicBezTo>
                  <a:pt x="72189" y="33691"/>
                  <a:pt x="71619" y="29423"/>
                  <a:pt x="70938" y="25668"/>
                </a:cubicBezTo>
                <a:cubicBezTo>
                  <a:pt x="69787" y="16976"/>
                  <a:pt x="63754" y="9959"/>
                  <a:pt x="55899" y="5557"/>
                </a:cubicBezTo>
                <a:cubicBezTo>
                  <a:pt x="49798" y="2127"/>
                  <a:pt x="42905" y="194"/>
                  <a:pt x="36458" y="4"/>
                </a:cubicBezTo>
                <a:cubicBezTo>
                  <a:pt x="35939" y="2"/>
                  <a:pt x="35412" y="0"/>
                  <a:pt x="34880" y="0"/>
                </a:cubicBezTo>
                <a:close/>
              </a:path>
            </a:pathLst>
          </a:custGeom>
          <a:solidFill>
            <a:srgbClr val="A4BDDA">
              <a:alpha val="1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2" name="Google Shape;532;p33"/>
          <p:cNvSpPr txBox="1">
            <a:spLocks noGrp="1"/>
          </p:cNvSpPr>
          <p:nvPr>
            <p:ph type="title"/>
          </p:nvPr>
        </p:nvSpPr>
        <p:spPr>
          <a:xfrm>
            <a:off x="726300" y="713225"/>
            <a:ext cx="7691400" cy="48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533" name="Google Shape;533;p33"/>
          <p:cNvSpPr/>
          <p:nvPr/>
        </p:nvSpPr>
        <p:spPr>
          <a:xfrm>
            <a:off x="8875575" y="310425"/>
            <a:ext cx="119275" cy="187650"/>
          </a:xfrm>
          <a:custGeom>
            <a:avLst/>
            <a:gdLst/>
            <a:ahLst/>
            <a:cxnLst/>
            <a:rect l="l" t="t" r="r" b="b"/>
            <a:pathLst>
              <a:path w="4771" h="7506" extrusionOk="0">
                <a:moveTo>
                  <a:pt x="2402" y="0"/>
                </a:moveTo>
                <a:lnTo>
                  <a:pt x="2035" y="1201"/>
                </a:lnTo>
                <a:cubicBezTo>
                  <a:pt x="1702" y="2302"/>
                  <a:pt x="968" y="3202"/>
                  <a:pt x="0" y="3736"/>
                </a:cubicBezTo>
                <a:cubicBezTo>
                  <a:pt x="968" y="4303"/>
                  <a:pt x="1702" y="5204"/>
                  <a:pt x="2035" y="6305"/>
                </a:cubicBezTo>
                <a:lnTo>
                  <a:pt x="2402" y="7505"/>
                </a:lnTo>
                <a:lnTo>
                  <a:pt x="2736" y="6305"/>
                </a:lnTo>
                <a:cubicBezTo>
                  <a:pt x="3069" y="5204"/>
                  <a:pt x="3803" y="4303"/>
                  <a:pt x="4771" y="3736"/>
                </a:cubicBezTo>
                <a:cubicBezTo>
                  <a:pt x="3803" y="3202"/>
                  <a:pt x="3069" y="2302"/>
                  <a:pt x="2736" y="1201"/>
                </a:cubicBezTo>
                <a:lnTo>
                  <a:pt x="2402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4" name="Google Shape;534;p33"/>
          <p:cNvSpPr/>
          <p:nvPr/>
        </p:nvSpPr>
        <p:spPr>
          <a:xfrm>
            <a:off x="8155750" y="758138"/>
            <a:ext cx="120100" cy="186825"/>
          </a:xfrm>
          <a:custGeom>
            <a:avLst/>
            <a:gdLst/>
            <a:ahLst/>
            <a:cxnLst/>
            <a:rect l="l" t="t" r="r" b="b"/>
            <a:pathLst>
              <a:path w="4804" h="7473" extrusionOk="0">
                <a:moveTo>
                  <a:pt x="2402" y="0"/>
                </a:moveTo>
                <a:lnTo>
                  <a:pt x="2035" y="1201"/>
                </a:lnTo>
                <a:cubicBezTo>
                  <a:pt x="1735" y="2269"/>
                  <a:pt x="1001" y="3203"/>
                  <a:pt x="0" y="3736"/>
                </a:cubicBezTo>
                <a:cubicBezTo>
                  <a:pt x="1001" y="4270"/>
                  <a:pt x="1735" y="5204"/>
                  <a:pt x="2035" y="6271"/>
                </a:cubicBezTo>
                <a:lnTo>
                  <a:pt x="2402" y="7472"/>
                </a:lnTo>
                <a:lnTo>
                  <a:pt x="2769" y="6271"/>
                </a:lnTo>
                <a:cubicBezTo>
                  <a:pt x="3069" y="5204"/>
                  <a:pt x="3803" y="4270"/>
                  <a:pt x="4804" y="3736"/>
                </a:cubicBezTo>
                <a:cubicBezTo>
                  <a:pt x="3803" y="3203"/>
                  <a:pt x="3069" y="2269"/>
                  <a:pt x="2769" y="1201"/>
                </a:cubicBezTo>
                <a:lnTo>
                  <a:pt x="2402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5" name="Google Shape;535;p33"/>
          <p:cNvSpPr/>
          <p:nvPr/>
        </p:nvSpPr>
        <p:spPr>
          <a:xfrm>
            <a:off x="8562025" y="329600"/>
            <a:ext cx="167625" cy="262700"/>
          </a:xfrm>
          <a:custGeom>
            <a:avLst/>
            <a:gdLst/>
            <a:ahLst/>
            <a:cxnLst/>
            <a:rect l="l" t="t" r="r" b="b"/>
            <a:pathLst>
              <a:path w="6705" h="10508" extrusionOk="0">
                <a:moveTo>
                  <a:pt x="3369" y="0"/>
                </a:moveTo>
                <a:lnTo>
                  <a:pt x="2869" y="1701"/>
                </a:lnTo>
                <a:cubicBezTo>
                  <a:pt x="2435" y="3236"/>
                  <a:pt x="1401" y="4503"/>
                  <a:pt x="0" y="5271"/>
                </a:cubicBezTo>
                <a:cubicBezTo>
                  <a:pt x="1401" y="6038"/>
                  <a:pt x="2435" y="7306"/>
                  <a:pt x="2869" y="8840"/>
                </a:cubicBezTo>
                <a:lnTo>
                  <a:pt x="3369" y="10508"/>
                </a:lnTo>
                <a:lnTo>
                  <a:pt x="3836" y="8840"/>
                </a:lnTo>
                <a:cubicBezTo>
                  <a:pt x="4303" y="7306"/>
                  <a:pt x="5337" y="6038"/>
                  <a:pt x="6705" y="5271"/>
                </a:cubicBezTo>
                <a:cubicBezTo>
                  <a:pt x="5337" y="4503"/>
                  <a:pt x="4303" y="3236"/>
                  <a:pt x="3836" y="1701"/>
                </a:cubicBezTo>
                <a:lnTo>
                  <a:pt x="3369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6" name="Google Shape;536;p33"/>
          <p:cNvSpPr/>
          <p:nvPr/>
        </p:nvSpPr>
        <p:spPr>
          <a:xfrm>
            <a:off x="8275850" y="4154475"/>
            <a:ext cx="88400" cy="136775"/>
          </a:xfrm>
          <a:custGeom>
            <a:avLst/>
            <a:gdLst/>
            <a:ahLst/>
            <a:cxnLst/>
            <a:rect l="l" t="t" r="r" b="b"/>
            <a:pathLst>
              <a:path w="3536" h="5471" extrusionOk="0">
                <a:moveTo>
                  <a:pt x="2068" y="0"/>
                </a:moveTo>
                <a:lnTo>
                  <a:pt x="1701" y="834"/>
                </a:lnTo>
                <a:cubicBezTo>
                  <a:pt x="1401" y="1601"/>
                  <a:pt x="767" y="2235"/>
                  <a:pt x="0" y="2535"/>
                </a:cubicBezTo>
                <a:cubicBezTo>
                  <a:pt x="701" y="3002"/>
                  <a:pt x="1168" y="3736"/>
                  <a:pt x="1301" y="4570"/>
                </a:cubicBezTo>
                <a:lnTo>
                  <a:pt x="1468" y="5471"/>
                </a:lnTo>
                <a:lnTo>
                  <a:pt x="1801" y="4637"/>
                </a:lnTo>
                <a:cubicBezTo>
                  <a:pt x="2135" y="3869"/>
                  <a:pt x="2735" y="3236"/>
                  <a:pt x="3536" y="2935"/>
                </a:cubicBezTo>
                <a:cubicBezTo>
                  <a:pt x="2835" y="2468"/>
                  <a:pt x="2368" y="1735"/>
                  <a:pt x="2235" y="901"/>
                </a:cubicBezTo>
                <a:lnTo>
                  <a:pt x="2068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7" name="Google Shape;537;p33"/>
          <p:cNvSpPr/>
          <p:nvPr/>
        </p:nvSpPr>
        <p:spPr>
          <a:xfrm>
            <a:off x="8396750" y="4267050"/>
            <a:ext cx="122625" cy="192650"/>
          </a:xfrm>
          <a:custGeom>
            <a:avLst/>
            <a:gdLst/>
            <a:ahLst/>
            <a:cxnLst/>
            <a:rect l="l" t="t" r="r" b="b"/>
            <a:pathLst>
              <a:path w="4905" h="7706" extrusionOk="0">
                <a:moveTo>
                  <a:pt x="2870" y="0"/>
                </a:moveTo>
                <a:lnTo>
                  <a:pt x="2403" y="1201"/>
                </a:lnTo>
                <a:cubicBezTo>
                  <a:pt x="1936" y="2269"/>
                  <a:pt x="1068" y="3136"/>
                  <a:pt x="1" y="3569"/>
                </a:cubicBezTo>
                <a:cubicBezTo>
                  <a:pt x="968" y="4237"/>
                  <a:pt x="1602" y="5271"/>
                  <a:pt x="1802" y="6405"/>
                </a:cubicBezTo>
                <a:lnTo>
                  <a:pt x="2036" y="7706"/>
                </a:lnTo>
                <a:lnTo>
                  <a:pt x="2536" y="6505"/>
                </a:lnTo>
                <a:cubicBezTo>
                  <a:pt x="2970" y="5437"/>
                  <a:pt x="3837" y="4570"/>
                  <a:pt x="4904" y="4137"/>
                </a:cubicBezTo>
                <a:cubicBezTo>
                  <a:pt x="3970" y="3469"/>
                  <a:pt x="3303" y="2435"/>
                  <a:pt x="3103" y="1268"/>
                </a:cubicBezTo>
                <a:lnTo>
                  <a:pt x="2870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8" name="Google Shape;538;p33"/>
          <p:cNvSpPr/>
          <p:nvPr/>
        </p:nvSpPr>
        <p:spPr>
          <a:xfrm>
            <a:off x="8498425" y="4763038"/>
            <a:ext cx="122600" cy="191825"/>
          </a:xfrm>
          <a:custGeom>
            <a:avLst/>
            <a:gdLst/>
            <a:ahLst/>
            <a:cxnLst/>
            <a:rect l="l" t="t" r="r" b="b"/>
            <a:pathLst>
              <a:path w="4904" h="7673" extrusionOk="0">
                <a:moveTo>
                  <a:pt x="2869" y="1"/>
                </a:moveTo>
                <a:lnTo>
                  <a:pt x="2369" y="1202"/>
                </a:lnTo>
                <a:cubicBezTo>
                  <a:pt x="1935" y="2269"/>
                  <a:pt x="1068" y="3136"/>
                  <a:pt x="0" y="3570"/>
                </a:cubicBezTo>
                <a:cubicBezTo>
                  <a:pt x="968" y="4237"/>
                  <a:pt x="1601" y="5271"/>
                  <a:pt x="1802" y="6405"/>
                </a:cubicBezTo>
                <a:lnTo>
                  <a:pt x="2035" y="7673"/>
                </a:lnTo>
                <a:lnTo>
                  <a:pt x="2535" y="6505"/>
                </a:lnTo>
                <a:cubicBezTo>
                  <a:pt x="2969" y="5405"/>
                  <a:pt x="3836" y="4537"/>
                  <a:pt x="4904" y="4104"/>
                </a:cubicBezTo>
                <a:cubicBezTo>
                  <a:pt x="3970" y="3437"/>
                  <a:pt x="3303" y="2402"/>
                  <a:pt x="3102" y="1268"/>
                </a:cubicBezTo>
                <a:lnTo>
                  <a:pt x="2869" y="1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39" name="Google Shape;539;p33"/>
          <p:cNvGrpSpPr/>
          <p:nvPr/>
        </p:nvGrpSpPr>
        <p:grpSpPr>
          <a:xfrm>
            <a:off x="-76200" y="-71612"/>
            <a:ext cx="2245775" cy="1024075"/>
            <a:chOff x="1190200" y="238125"/>
            <a:chExt cx="2245775" cy="1024075"/>
          </a:xfrm>
        </p:grpSpPr>
        <p:sp>
          <p:nvSpPr>
            <p:cNvPr id="540" name="Google Shape;540;p33"/>
            <p:cNvSpPr/>
            <p:nvPr/>
          </p:nvSpPr>
          <p:spPr>
            <a:xfrm>
              <a:off x="1190200" y="935275"/>
              <a:ext cx="301900" cy="296900"/>
            </a:xfrm>
            <a:custGeom>
              <a:avLst/>
              <a:gdLst/>
              <a:ahLst/>
              <a:cxnLst/>
              <a:rect l="l" t="t" r="r" b="b"/>
              <a:pathLst>
                <a:path w="12076" h="11876" extrusionOk="0">
                  <a:moveTo>
                    <a:pt x="12075" y="1"/>
                  </a:moveTo>
                  <a:lnTo>
                    <a:pt x="12075" y="1"/>
                  </a:lnTo>
                  <a:cubicBezTo>
                    <a:pt x="8106" y="935"/>
                    <a:pt x="4103" y="1635"/>
                    <a:pt x="0" y="2135"/>
                  </a:cubicBezTo>
                  <a:cubicBezTo>
                    <a:pt x="2468" y="5471"/>
                    <a:pt x="5137" y="8707"/>
                    <a:pt x="7972" y="11876"/>
                  </a:cubicBezTo>
                  <a:cubicBezTo>
                    <a:pt x="9540" y="7940"/>
                    <a:pt x="10908" y="3970"/>
                    <a:pt x="120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33"/>
            <p:cNvSpPr/>
            <p:nvPr/>
          </p:nvSpPr>
          <p:spPr>
            <a:xfrm>
              <a:off x="1492075" y="851875"/>
              <a:ext cx="291900" cy="306100"/>
            </a:xfrm>
            <a:custGeom>
              <a:avLst/>
              <a:gdLst/>
              <a:ahLst/>
              <a:cxnLst/>
              <a:rect l="l" t="t" r="r" b="b"/>
              <a:pathLst>
                <a:path w="11676" h="12244" extrusionOk="0">
                  <a:moveTo>
                    <a:pt x="11675" y="1"/>
                  </a:moveTo>
                  <a:lnTo>
                    <a:pt x="11675" y="1"/>
                  </a:lnTo>
                  <a:cubicBezTo>
                    <a:pt x="7873" y="1302"/>
                    <a:pt x="3970" y="2436"/>
                    <a:pt x="0" y="3337"/>
                  </a:cubicBezTo>
                  <a:cubicBezTo>
                    <a:pt x="2802" y="6405"/>
                    <a:pt x="5771" y="9374"/>
                    <a:pt x="8873" y="12243"/>
                  </a:cubicBezTo>
                  <a:cubicBezTo>
                    <a:pt x="10007" y="8140"/>
                    <a:pt x="10941" y="4070"/>
                    <a:pt x="116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33"/>
            <p:cNvSpPr/>
            <p:nvPr/>
          </p:nvSpPr>
          <p:spPr>
            <a:xfrm>
              <a:off x="1783950" y="739300"/>
              <a:ext cx="280225" cy="311075"/>
            </a:xfrm>
            <a:custGeom>
              <a:avLst/>
              <a:gdLst/>
              <a:ahLst/>
              <a:cxnLst/>
              <a:rect l="l" t="t" r="r" b="b"/>
              <a:pathLst>
                <a:path w="11209" h="12443" extrusionOk="0">
                  <a:moveTo>
                    <a:pt x="11208" y="1"/>
                  </a:moveTo>
                  <a:cubicBezTo>
                    <a:pt x="7572" y="1669"/>
                    <a:pt x="3836" y="3203"/>
                    <a:pt x="0" y="4504"/>
                  </a:cubicBezTo>
                  <a:cubicBezTo>
                    <a:pt x="3103" y="7273"/>
                    <a:pt x="6338" y="9908"/>
                    <a:pt x="9741" y="12443"/>
                  </a:cubicBezTo>
                  <a:cubicBezTo>
                    <a:pt x="10408" y="8273"/>
                    <a:pt x="10908" y="4104"/>
                    <a:pt x="1120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33"/>
            <p:cNvSpPr/>
            <p:nvPr/>
          </p:nvSpPr>
          <p:spPr>
            <a:xfrm>
              <a:off x="2064150" y="598375"/>
              <a:ext cx="268550" cy="312750"/>
            </a:xfrm>
            <a:custGeom>
              <a:avLst/>
              <a:gdLst/>
              <a:ahLst/>
              <a:cxnLst/>
              <a:rect l="l" t="t" r="r" b="b"/>
              <a:pathLst>
                <a:path w="10742" h="12510" extrusionOk="0">
                  <a:moveTo>
                    <a:pt x="10608" y="0"/>
                  </a:moveTo>
                  <a:lnTo>
                    <a:pt x="10608" y="0"/>
                  </a:lnTo>
                  <a:cubicBezTo>
                    <a:pt x="7172" y="2035"/>
                    <a:pt x="3636" y="3936"/>
                    <a:pt x="0" y="5638"/>
                  </a:cubicBezTo>
                  <a:cubicBezTo>
                    <a:pt x="3336" y="8039"/>
                    <a:pt x="6839" y="10341"/>
                    <a:pt x="10474" y="12509"/>
                  </a:cubicBezTo>
                  <a:cubicBezTo>
                    <a:pt x="10708" y="8306"/>
                    <a:pt x="10741" y="4103"/>
                    <a:pt x="106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33"/>
            <p:cNvSpPr/>
            <p:nvPr/>
          </p:nvSpPr>
          <p:spPr>
            <a:xfrm>
              <a:off x="2329325" y="430750"/>
              <a:ext cx="277725" cy="311925"/>
            </a:xfrm>
            <a:custGeom>
              <a:avLst/>
              <a:gdLst/>
              <a:ahLst/>
              <a:cxnLst/>
              <a:rect l="l" t="t" r="r" b="b"/>
              <a:pathLst>
                <a:path w="11109" h="12477" extrusionOk="0">
                  <a:moveTo>
                    <a:pt x="9975" y="1"/>
                  </a:moveTo>
                  <a:cubicBezTo>
                    <a:pt x="6772" y="2402"/>
                    <a:pt x="3437" y="4637"/>
                    <a:pt x="1" y="6705"/>
                  </a:cubicBezTo>
                  <a:cubicBezTo>
                    <a:pt x="3603" y="8773"/>
                    <a:pt x="7306" y="10675"/>
                    <a:pt x="11109" y="12476"/>
                  </a:cubicBezTo>
                  <a:cubicBezTo>
                    <a:pt x="10942" y="8240"/>
                    <a:pt x="10542" y="4103"/>
                    <a:pt x="99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33"/>
            <p:cNvSpPr/>
            <p:nvPr/>
          </p:nvSpPr>
          <p:spPr>
            <a:xfrm>
              <a:off x="2578675" y="238125"/>
              <a:ext cx="291900" cy="306900"/>
            </a:xfrm>
            <a:custGeom>
              <a:avLst/>
              <a:gdLst/>
              <a:ahLst/>
              <a:cxnLst/>
              <a:rect l="l" t="t" r="r" b="b"/>
              <a:pathLst>
                <a:path w="11676" h="12276" extrusionOk="0">
                  <a:moveTo>
                    <a:pt x="9241" y="0"/>
                  </a:moveTo>
                  <a:cubicBezTo>
                    <a:pt x="6305" y="2735"/>
                    <a:pt x="3203" y="5304"/>
                    <a:pt x="1" y="7706"/>
                  </a:cubicBezTo>
                  <a:cubicBezTo>
                    <a:pt x="3770" y="9373"/>
                    <a:pt x="7673" y="10908"/>
                    <a:pt x="11676" y="12275"/>
                  </a:cubicBezTo>
                  <a:cubicBezTo>
                    <a:pt x="11042" y="8106"/>
                    <a:pt x="10208" y="4003"/>
                    <a:pt x="924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33"/>
            <p:cNvSpPr/>
            <p:nvPr/>
          </p:nvSpPr>
          <p:spPr>
            <a:xfrm>
              <a:off x="1190200" y="897750"/>
              <a:ext cx="398625" cy="364450"/>
            </a:xfrm>
            <a:custGeom>
              <a:avLst/>
              <a:gdLst/>
              <a:ahLst/>
              <a:cxnLst/>
              <a:rect l="l" t="t" r="r" b="b"/>
              <a:pathLst>
                <a:path w="15945" h="14578" extrusionOk="0">
                  <a:moveTo>
                    <a:pt x="15945" y="1"/>
                  </a:moveTo>
                  <a:lnTo>
                    <a:pt x="15945" y="1"/>
                  </a:lnTo>
                  <a:cubicBezTo>
                    <a:pt x="11651" y="381"/>
                    <a:pt x="7336" y="562"/>
                    <a:pt x="2980" y="562"/>
                  </a:cubicBezTo>
                  <a:cubicBezTo>
                    <a:pt x="1989" y="562"/>
                    <a:pt x="995" y="553"/>
                    <a:pt x="0" y="534"/>
                  </a:cubicBezTo>
                  <a:lnTo>
                    <a:pt x="0" y="534"/>
                  </a:lnTo>
                  <a:cubicBezTo>
                    <a:pt x="2602" y="5271"/>
                    <a:pt x="5404" y="9974"/>
                    <a:pt x="8473" y="14578"/>
                  </a:cubicBezTo>
                  <a:cubicBezTo>
                    <a:pt x="11241" y="9774"/>
                    <a:pt x="13743" y="4904"/>
                    <a:pt x="159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33"/>
            <p:cNvSpPr/>
            <p:nvPr/>
          </p:nvSpPr>
          <p:spPr>
            <a:xfrm>
              <a:off x="1588800" y="842700"/>
              <a:ext cx="391975" cy="381975"/>
            </a:xfrm>
            <a:custGeom>
              <a:avLst/>
              <a:gdLst/>
              <a:ahLst/>
              <a:cxnLst/>
              <a:rect l="l" t="t" r="r" b="b"/>
              <a:pathLst>
                <a:path w="15679" h="15279" extrusionOk="0">
                  <a:moveTo>
                    <a:pt x="15679" y="1"/>
                  </a:moveTo>
                  <a:lnTo>
                    <a:pt x="15679" y="1"/>
                  </a:lnTo>
                  <a:cubicBezTo>
                    <a:pt x="10508" y="1002"/>
                    <a:pt x="5305" y="1736"/>
                    <a:pt x="1" y="2203"/>
                  </a:cubicBezTo>
                  <a:cubicBezTo>
                    <a:pt x="3070" y="6639"/>
                    <a:pt x="6339" y="11009"/>
                    <a:pt x="9841" y="15279"/>
                  </a:cubicBezTo>
                  <a:cubicBezTo>
                    <a:pt x="12043" y="10208"/>
                    <a:pt x="13977" y="5138"/>
                    <a:pt x="1567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33"/>
            <p:cNvSpPr/>
            <p:nvPr/>
          </p:nvSpPr>
          <p:spPr>
            <a:xfrm>
              <a:off x="1980750" y="748475"/>
              <a:ext cx="381125" cy="394475"/>
            </a:xfrm>
            <a:custGeom>
              <a:avLst/>
              <a:gdLst/>
              <a:ahLst/>
              <a:cxnLst/>
              <a:rect l="l" t="t" r="r" b="b"/>
              <a:pathLst>
                <a:path w="15245" h="15779" extrusionOk="0">
                  <a:moveTo>
                    <a:pt x="15245" y="1"/>
                  </a:moveTo>
                  <a:cubicBezTo>
                    <a:pt x="10241" y="1502"/>
                    <a:pt x="5171" y="2769"/>
                    <a:pt x="1" y="3770"/>
                  </a:cubicBezTo>
                  <a:cubicBezTo>
                    <a:pt x="3470" y="7906"/>
                    <a:pt x="7172" y="11909"/>
                    <a:pt x="11075" y="15779"/>
                  </a:cubicBezTo>
                  <a:cubicBezTo>
                    <a:pt x="12743" y="10508"/>
                    <a:pt x="14111" y="5238"/>
                    <a:pt x="152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33"/>
            <p:cNvSpPr/>
            <p:nvPr/>
          </p:nvSpPr>
          <p:spPr>
            <a:xfrm>
              <a:off x="2361850" y="615050"/>
              <a:ext cx="367800" cy="402800"/>
            </a:xfrm>
            <a:custGeom>
              <a:avLst/>
              <a:gdLst/>
              <a:ahLst/>
              <a:cxnLst/>
              <a:rect l="l" t="t" r="r" b="b"/>
              <a:pathLst>
                <a:path w="14712" h="16112" extrusionOk="0">
                  <a:moveTo>
                    <a:pt x="14711" y="0"/>
                  </a:moveTo>
                  <a:lnTo>
                    <a:pt x="14711" y="0"/>
                  </a:lnTo>
                  <a:cubicBezTo>
                    <a:pt x="9908" y="2035"/>
                    <a:pt x="5004" y="3803"/>
                    <a:pt x="1" y="5338"/>
                  </a:cubicBezTo>
                  <a:cubicBezTo>
                    <a:pt x="3870" y="9074"/>
                    <a:pt x="7940" y="12676"/>
                    <a:pt x="12243" y="16112"/>
                  </a:cubicBezTo>
                  <a:cubicBezTo>
                    <a:pt x="13310" y="10708"/>
                    <a:pt x="14144" y="5338"/>
                    <a:pt x="147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33"/>
            <p:cNvSpPr/>
            <p:nvPr/>
          </p:nvSpPr>
          <p:spPr>
            <a:xfrm>
              <a:off x="2729625" y="444100"/>
              <a:ext cx="351950" cy="406975"/>
            </a:xfrm>
            <a:custGeom>
              <a:avLst/>
              <a:gdLst/>
              <a:ahLst/>
              <a:cxnLst/>
              <a:rect l="l" t="t" r="r" b="b"/>
              <a:pathLst>
                <a:path w="14078" h="16279" extrusionOk="0">
                  <a:moveTo>
                    <a:pt x="14077" y="0"/>
                  </a:moveTo>
                  <a:lnTo>
                    <a:pt x="14077" y="0"/>
                  </a:lnTo>
                  <a:cubicBezTo>
                    <a:pt x="9507" y="2535"/>
                    <a:pt x="4804" y="4804"/>
                    <a:pt x="0" y="6838"/>
                  </a:cubicBezTo>
                  <a:cubicBezTo>
                    <a:pt x="4237" y="10141"/>
                    <a:pt x="8673" y="13310"/>
                    <a:pt x="13276" y="16279"/>
                  </a:cubicBezTo>
                  <a:cubicBezTo>
                    <a:pt x="13777" y="10808"/>
                    <a:pt x="14044" y="5371"/>
                    <a:pt x="140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33"/>
            <p:cNvSpPr/>
            <p:nvPr/>
          </p:nvSpPr>
          <p:spPr>
            <a:xfrm>
              <a:off x="3081550" y="238125"/>
              <a:ext cx="354425" cy="406975"/>
            </a:xfrm>
            <a:custGeom>
              <a:avLst/>
              <a:gdLst/>
              <a:ahLst/>
              <a:cxnLst/>
              <a:rect l="l" t="t" r="r" b="b"/>
              <a:pathLst>
                <a:path w="14177" h="16279" extrusionOk="0">
                  <a:moveTo>
                    <a:pt x="13276" y="0"/>
                  </a:moveTo>
                  <a:cubicBezTo>
                    <a:pt x="9006" y="2969"/>
                    <a:pt x="4570" y="5737"/>
                    <a:pt x="0" y="8239"/>
                  </a:cubicBezTo>
                  <a:cubicBezTo>
                    <a:pt x="4537" y="11108"/>
                    <a:pt x="9273" y="13777"/>
                    <a:pt x="14177" y="16278"/>
                  </a:cubicBezTo>
                  <a:cubicBezTo>
                    <a:pt x="14110" y="10774"/>
                    <a:pt x="13810" y="5337"/>
                    <a:pt x="1327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>
  <p:cSld name="CUSTOM_13"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34"/>
          <p:cNvSpPr/>
          <p:nvPr/>
        </p:nvSpPr>
        <p:spPr>
          <a:xfrm rot="1277832">
            <a:off x="-531199" y="316259"/>
            <a:ext cx="8238122" cy="4510984"/>
          </a:xfrm>
          <a:custGeom>
            <a:avLst/>
            <a:gdLst/>
            <a:ahLst/>
            <a:cxnLst/>
            <a:rect l="l" t="t" r="r" b="b"/>
            <a:pathLst>
              <a:path w="117327" h="54913" extrusionOk="0">
                <a:moveTo>
                  <a:pt x="93356" y="0"/>
                </a:moveTo>
                <a:cubicBezTo>
                  <a:pt x="88268" y="0"/>
                  <a:pt x="83308" y="1414"/>
                  <a:pt x="77942" y="1787"/>
                </a:cubicBezTo>
                <a:cubicBezTo>
                  <a:pt x="56780" y="2759"/>
                  <a:pt x="55697" y="6502"/>
                  <a:pt x="51708" y="9508"/>
                </a:cubicBezTo>
                <a:cubicBezTo>
                  <a:pt x="50260" y="10596"/>
                  <a:pt x="48530" y="11140"/>
                  <a:pt x="46794" y="11140"/>
                </a:cubicBezTo>
                <a:cubicBezTo>
                  <a:pt x="45303" y="11140"/>
                  <a:pt x="43806" y="10738"/>
                  <a:pt x="42479" y="9932"/>
                </a:cubicBezTo>
                <a:cubicBezTo>
                  <a:pt x="35972" y="5988"/>
                  <a:pt x="27164" y="1899"/>
                  <a:pt x="20478" y="1899"/>
                </a:cubicBezTo>
                <a:cubicBezTo>
                  <a:pt x="20460" y="1899"/>
                  <a:pt x="20442" y="1899"/>
                  <a:pt x="20423" y="1899"/>
                </a:cubicBezTo>
                <a:cubicBezTo>
                  <a:pt x="7642" y="2111"/>
                  <a:pt x="4346" y="9832"/>
                  <a:pt x="2915" y="21217"/>
                </a:cubicBezTo>
                <a:cubicBezTo>
                  <a:pt x="0" y="47094"/>
                  <a:pt x="18455" y="54913"/>
                  <a:pt x="40084" y="54913"/>
                </a:cubicBezTo>
                <a:cubicBezTo>
                  <a:pt x="41419" y="54913"/>
                  <a:pt x="42766" y="54883"/>
                  <a:pt x="44121" y="54826"/>
                </a:cubicBezTo>
                <a:cubicBezTo>
                  <a:pt x="50523" y="54289"/>
                  <a:pt x="56333" y="51787"/>
                  <a:pt x="62691" y="51351"/>
                </a:cubicBezTo>
                <a:cubicBezTo>
                  <a:pt x="63252" y="51299"/>
                  <a:pt x="63806" y="51275"/>
                  <a:pt x="64353" y="51275"/>
                </a:cubicBezTo>
                <a:cubicBezTo>
                  <a:pt x="69792" y="51275"/>
                  <a:pt x="74570" y="53648"/>
                  <a:pt x="79819" y="54379"/>
                </a:cubicBezTo>
                <a:cubicBezTo>
                  <a:pt x="81641" y="54648"/>
                  <a:pt x="83517" y="54789"/>
                  <a:pt x="85406" y="54789"/>
                </a:cubicBezTo>
                <a:cubicBezTo>
                  <a:pt x="92841" y="54789"/>
                  <a:pt x="100466" y="52611"/>
                  <a:pt x="105696" y="47541"/>
                </a:cubicBezTo>
                <a:cubicBezTo>
                  <a:pt x="113796" y="39697"/>
                  <a:pt x="117327" y="27195"/>
                  <a:pt x="116075" y="16033"/>
                </a:cubicBezTo>
                <a:cubicBezTo>
                  <a:pt x="115662" y="6201"/>
                  <a:pt x="106768" y="3173"/>
                  <a:pt x="98724" y="614"/>
                </a:cubicBezTo>
                <a:cubicBezTo>
                  <a:pt x="96904" y="171"/>
                  <a:pt x="95122" y="0"/>
                  <a:pt x="93356" y="0"/>
                </a:cubicBezTo>
                <a:close/>
              </a:path>
            </a:pathLst>
          </a:custGeom>
          <a:solidFill>
            <a:srgbClr val="A4BDDA">
              <a:alpha val="1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4" name="Google Shape;554;p34"/>
          <p:cNvSpPr txBox="1">
            <a:spLocks noGrp="1"/>
          </p:cNvSpPr>
          <p:nvPr>
            <p:ph type="title"/>
          </p:nvPr>
        </p:nvSpPr>
        <p:spPr>
          <a:xfrm>
            <a:off x="726300" y="713225"/>
            <a:ext cx="7691400" cy="48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555" name="Google Shape;555;p34"/>
          <p:cNvSpPr/>
          <p:nvPr/>
        </p:nvSpPr>
        <p:spPr>
          <a:xfrm>
            <a:off x="8875575" y="310425"/>
            <a:ext cx="119275" cy="187650"/>
          </a:xfrm>
          <a:custGeom>
            <a:avLst/>
            <a:gdLst/>
            <a:ahLst/>
            <a:cxnLst/>
            <a:rect l="l" t="t" r="r" b="b"/>
            <a:pathLst>
              <a:path w="4771" h="7506" extrusionOk="0">
                <a:moveTo>
                  <a:pt x="2402" y="0"/>
                </a:moveTo>
                <a:lnTo>
                  <a:pt x="2035" y="1201"/>
                </a:lnTo>
                <a:cubicBezTo>
                  <a:pt x="1702" y="2302"/>
                  <a:pt x="968" y="3202"/>
                  <a:pt x="0" y="3736"/>
                </a:cubicBezTo>
                <a:cubicBezTo>
                  <a:pt x="968" y="4303"/>
                  <a:pt x="1702" y="5204"/>
                  <a:pt x="2035" y="6305"/>
                </a:cubicBezTo>
                <a:lnTo>
                  <a:pt x="2402" y="7505"/>
                </a:lnTo>
                <a:lnTo>
                  <a:pt x="2736" y="6305"/>
                </a:lnTo>
                <a:cubicBezTo>
                  <a:pt x="3069" y="5204"/>
                  <a:pt x="3803" y="4303"/>
                  <a:pt x="4771" y="3736"/>
                </a:cubicBezTo>
                <a:cubicBezTo>
                  <a:pt x="3803" y="3202"/>
                  <a:pt x="3069" y="2302"/>
                  <a:pt x="2736" y="1201"/>
                </a:cubicBezTo>
                <a:lnTo>
                  <a:pt x="2402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6" name="Google Shape;556;p34"/>
          <p:cNvSpPr/>
          <p:nvPr/>
        </p:nvSpPr>
        <p:spPr>
          <a:xfrm>
            <a:off x="8729650" y="4786725"/>
            <a:ext cx="120100" cy="186825"/>
          </a:xfrm>
          <a:custGeom>
            <a:avLst/>
            <a:gdLst/>
            <a:ahLst/>
            <a:cxnLst/>
            <a:rect l="l" t="t" r="r" b="b"/>
            <a:pathLst>
              <a:path w="4804" h="7473" extrusionOk="0">
                <a:moveTo>
                  <a:pt x="2402" y="0"/>
                </a:moveTo>
                <a:lnTo>
                  <a:pt x="2035" y="1201"/>
                </a:lnTo>
                <a:cubicBezTo>
                  <a:pt x="1735" y="2269"/>
                  <a:pt x="1001" y="3203"/>
                  <a:pt x="0" y="3736"/>
                </a:cubicBezTo>
                <a:cubicBezTo>
                  <a:pt x="1001" y="4270"/>
                  <a:pt x="1735" y="5204"/>
                  <a:pt x="2035" y="6271"/>
                </a:cubicBezTo>
                <a:lnTo>
                  <a:pt x="2402" y="7472"/>
                </a:lnTo>
                <a:lnTo>
                  <a:pt x="2769" y="6271"/>
                </a:lnTo>
                <a:cubicBezTo>
                  <a:pt x="3069" y="5204"/>
                  <a:pt x="3803" y="4270"/>
                  <a:pt x="4804" y="3736"/>
                </a:cubicBezTo>
                <a:cubicBezTo>
                  <a:pt x="3803" y="3203"/>
                  <a:pt x="3069" y="2269"/>
                  <a:pt x="2769" y="1201"/>
                </a:cubicBezTo>
                <a:lnTo>
                  <a:pt x="2402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7" name="Google Shape;557;p34"/>
          <p:cNvSpPr/>
          <p:nvPr/>
        </p:nvSpPr>
        <p:spPr>
          <a:xfrm>
            <a:off x="8346925" y="4376250"/>
            <a:ext cx="167625" cy="262700"/>
          </a:xfrm>
          <a:custGeom>
            <a:avLst/>
            <a:gdLst/>
            <a:ahLst/>
            <a:cxnLst/>
            <a:rect l="l" t="t" r="r" b="b"/>
            <a:pathLst>
              <a:path w="6705" h="10508" extrusionOk="0">
                <a:moveTo>
                  <a:pt x="3369" y="0"/>
                </a:moveTo>
                <a:lnTo>
                  <a:pt x="2869" y="1701"/>
                </a:lnTo>
                <a:cubicBezTo>
                  <a:pt x="2435" y="3236"/>
                  <a:pt x="1401" y="4503"/>
                  <a:pt x="0" y="5271"/>
                </a:cubicBezTo>
                <a:cubicBezTo>
                  <a:pt x="1401" y="6038"/>
                  <a:pt x="2435" y="7306"/>
                  <a:pt x="2869" y="8840"/>
                </a:cubicBezTo>
                <a:lnTo>
                  <a:pt x="3369" y="10508"/>
                </a:lnTo>
                <a:lnTo>
                  <a:pt x="3836" y="8840"/>
                </a:lnTo>
                <a:cubicBezTo>
                  <a:pt x="4303" y="7306"/>
                  <a:pt x="5337" y="6038"/>
                  <a:pt x="6705" y="5271"/>
                </a:cubicBezTo>
                <a:cubicBezTo>
                  <a:pt x="5337" y="4503"/>
                  <a:pt x="4303" y="3236"/>
                  <a:pt x="3836" y="1701"/>
                </a:cubicBezTo>
                <a:lnTo>
                  <a:pt x="3369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58" name="Google Shape;558;p34"/>
          <p:cNvGrpSpPr/>
          <p:nvPr/>
        </p:nvGrpSpPr>
        <p:grpSpPr>
          <a:xfrm>
            <a:off x="-76200" y="-71612"/>
            <a:ext cx="1680375" cy="994050"/>
            <a:chOff x="1190200" y="238125"/>
            <a:chExt cx="1680375" cy="994050"/>
          </a:xfrm>
        </p:grpSpPr>
        <p:sp>
          <p:nvSpPr>
            <p:cNvPr id="559" name="Google Shape;559;p34"/>
            <p:cNvSpPr/>
            <p:nvPr/>
          </p:nvSpPr>
          <p:spPr>
            <a:xfrm>
              <a:off x="1190200" y="935275"/>
              <a:ext cx="301900" cy="296900"/>
            </a:xfrm>
            <a:custGeom>
              <a:avLst/>
              <a:gdLst/>
              <a:ahLst/>
              <a:cxnLst/>
              <a:rect l="l" t="t" r="r" b="b"/>
              <a:pathLst>
                <a:path w="12076" h="11876" extrusionOk="0">
                  <a:moveTo>
                    <a:pt x="12075" y="1"/>
                  </a:moveTo>
                  <a:lnTo>
                    <a:pt x="12075" y="1"/>
                  </a:lnTo>
                  <a:cubicBezTo>
                    <a:pt x="8106" y="935"/>
                    <a:pt x="4103" y="1635"/>
                    <a:pt x="0" y="2135"/>
                  </a:cubicBezTo>
                  <a:cubicBezTo>
                    <a:pt x="2468" y="5471"/>
                    <a:pt x="5137" y="8707"/>
                    <a:pt x="7972" y="11876"/>
                  </a:cubicBezTo>
                  <a:cubicBezTo>
                    <a:pt x="9540" y="7940"/>
                    <a:pt x="10908" y="3970"/>
                    <a:pt x="120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34"/>
            <p:cNvSpPr/>
            <p:nvPr/>
          </p:nvSpPr>
          <p:spPr>
            <a:xfrm>
              <a:off x="1492075" y="851875"/>
              <a:ext cx="291900" cy="306100"/>
            </a:xfrm>
            <a:custGeom>
              <a:avLst/>
              <a:gdLst/>
              <a:ahLst/>
              <a:cxnLst/>
              <a:rect l="l" t="t" r="r" b="b"/>
              <a:pathLst>
                <a:path w="11676" h="12244" extrusionOk="0">
                  <a:moveTo>
                    <a:pt x="11675" y="1"/>
                  </a:moveTo>
                  <a:lnTo>
                    <a:pt x="11675" y="1"/>
                  </a:lnTo>
                  <a:cubicBezTo>
                    <a:pt x="7873" y="1302"/>
                    <a:pt x="3970" y="2436"/>
                    <a:pt x="0" y="3337"/>
                  </a:cubicBezTo>
                  <a:cubicBezTo>
                    <a:pt x="2802" y="6405"/>
                    <a:pt x="5771" y="9374"/>
                    <a:pt x="8873" y="12243"/>
                  </a:cubicBezTo>
                  <a:cubicBezTo>
                    <a:pt x="10007" y="8140"/>
                    <a:pt x="10941" y="4070"/>
                    <a:pt x="116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34"/>
            <p:cNvSpPr/>
            <p:nvPr/>
          </p:nvSpPr>
          <p:spPr>
            <a:xfrm>
              <a:off x="1783950" y="739300"/>
              <a:ext cx="280225" cy="311075"/>
            </a:xfrm>
            <a:custGeom>
              <a:avLst/>
              <a:gdLst/>
              <a:ahLst/>
              <a:cxnLst/>
              <a:rect l="l" t="t" r="r" b="b"/>
              <a:pathLst>
                <a:path w="11209" h="12443" extrusionOk="0">
                  <a:moveTo>
                    <a:pt x="11208" y="1"/>
                  </a:moveTo>
                  <a:cubicBezTo>
                    <a:pt x="7572" y="1669"/>
                    <a:pt x="3836" y="3203"/>
                    <a:pt x="0" y="4504"/>
                  </a:cubicBezTo>
                  <a:cubicBezTo>
                    <a:pt x="3103" y="7273"/>
                    <a:pt x="6338" y="9908"/>
                    <a:pt x="9741" y="12443"/>
                  </a:cubicBezTo>
                  <a:cubicBezTo>
                    <a:pt x="10408" y="8273"/>
                    <a:pt x="10908" y="4104"/>
                    <a:pt x="1120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34"/>
            <p:cNvSpPr/>
            <p:nvPr/>
          </p:nvSpPr>
          <p:spPr>
            <a:xfrm>
              <a:off x="2064150" y="598375"/>
              <a:ext cx="268550" cy="312750"/>
            </a:xfrm>
            <a:custGeom>
              <a:avLst/>
              <a:gdLst/>
              <a:ahLst/>
              <a:cxnLst/>
              <a:rect l="l" t="t" r="r" b="b"/>
              <a:pathLst>
                <a:path w="10742" h="12510" extrusionOk="0">
                  <a:moveTo>
                    <a:pt x="10608" y="0"/>
                  </a:moveTo>
                  <a:lnTo>
                    <a:pt x="10608" y="0"/>
                  </a:lnTo>
                  <a:cubicBezTo>
                    <a:pt x="7172" y="2035"/>
                    <a:pt x="3636" y="3936"/>
                    <a:pt x="0" y="5638"/>
                  </a:cubicBezTo>
                  <a:cubicBezTo>
                    <a:pt x="3336" y="8039"/>
                    <a:pt x="6839" y="10341"/>
                    <a:pt x="10474" y="12509"/>
                  </a:cubicBezTo>
                  <a:cubicBezTo>
                    <a:pt x="10708" y="8306"/>
                    <a:pt x="10741" y="4103"/>
                    <a:pt x="106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34"/>
            <p:cNvSpPr/>
            <p:nvPr/>
          </p:nvSpPr>
          <p:spPr>
            <a:xfrm>
              <a:off x="2329325" y="430750"/>
              <a:ext cx="277725" cy="311925"/>
            </a:xfrm>
            <a:custGeom>
              <a:avLst/>
              <a:gdLst/>
              <a:ahLst/>
              <a:cxnLst/>
              <a:rect l="l" t="t" r="r" b="b"/>
              <a:pathLst>
                <a:path w="11109" h="12477" extrusionOk="0">
                  <a:moveTo>
                    <a:pt x="9975" y="1"/>
                  </a:moveTo>
                  <a:cubicBezTo>
                    <a:pt x="6772" y="2402"/>
                    <a:pt x="3437" y="4637"/>
                    <a:pt x="1" y="6705"/>
                  </a:cubicBezTo>
                  <a:cubicBezTo>
                    <a:pt x="3603" y="8773"/>
                    <a:pt x="7306" y="10675"/>
                    <a:pt x="11109" y="12476"/>
                  </a:cubicBezTo>
                  <a:cubicBezTo>
                    <a:pt x="10942" y="8240"/>
                    <a:pt x="10542" y="4103"/>
                    <a:pt x="99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34"/>
            <p:cNvSpPr/>
            <p:nvPr/>
          </p:nvSpPr>
          <p:spPr>
            <a:xfrm>
              <a:off x="2578675" y="238125"/>
              <a:ext cx="291900" cy="306900"/>
            </a:xfrm>
            <a:custGeom>
              <a:avLst/>
              <a:gdLst/>
              <a:ahLst/>
              <a:cxnLst/>
              <a:rect l="l" t="t" r="r" b="b"/>
              <a:pathLst>
                <a:path w="11676" h="12276" extrusionOk="0">
                  <a:moveTo>
                    <a:pt x="9241" y="0"/>
                  </a:moveTo>
                  <a:cubicBezTo>
                    <a:pt x="6305" y="2735"/>
                    <a:pt x="3203" y="5304"/>
                    <a:pt x="1" y="7706"/>
                  </a:cubicBezTo>
                  <a:cubicBezTo>
                    <a:pt x="3770" y="9373"/>
                    <a:pt x="7673" y="10908"/>
                    <a:pt x="11676" y="12275"/>
                  </a:cubicBezTo>
                  <a:cubicBezTo>
                    <a:pt x="11042" y="8106"/>
                    <a:pt x="10208" y="4003"/>
                    <a:pt x="924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65" name="Google Shape;565;p34"/>
          <p:cNvSpPr/>
          <p:nvPr/>
        </p:nvSpPr>
        <p:spPr>
          <a:xfrm>
            <a:off x="8244850" y="4786325"/>
            <a:ext cx="119275" cy="187650"/>
          </a:xfrm>
          <a:custGeom>
            <a:avLst/>
            <a:gdLst/>
            <a:ahLst/>
            <a:cxnLst/>
            <a:rect l="l" t="t" r="r" b="b"/>
            <a:pathLst>
              <a:path w="4771" h="7506" extrusionOk="0">
                <a:moveTo>
                  <a:pt x="2402" y="0"/>
                </a:moveTo>
                <a:lnTo>
                  <a:pt x="2035" y="1201"/>
                </a:lnTo>
                <a:cubicBezTo>
                  <a:pt x="1702" y="2302"/>
                  <a:pt x="968" y="3202"/>
                  <a:pt x="0" y="3736"/>
                </a:cubicBezTo>
                <a:cubicBezTo>
                  <a:pt x="968" y="4303"/>
                  <a:pt x="1702" y="5204"/>
                  <a:pt x="2035" y="6305"/>
                </a:cubicBezTo>
                <a:lnTo>
                  <a:pt x="2402" y="7505"/>
                </a:lnTo>
                <a:lnTo>
                  <a:pt x="2736" y="6305"/>
                </a:lnTo>
                <a:cubicBezTo>
                  <a:pt x="3069" y="5204"/>
                  <a:pt x="3803" y="4303"/>
                  <a:pt x="4771" y="3736"/>
                </a:cubicBezTo>
                <a:cubicBezTo>
                  <a:pt x="3803" y="3202"/>
                  <a:pt x="3069" y="2302"/>
                  <a:pt x="2736" y="1201"/>
                </a:cubicBezTo>
                <a:lnTo>
                  <a:pt x="2402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6" name="Google Shape;566;p34"/>
          <p:cNvSpPr/>
          <p:nvPr/>
        </p:nvSpPr>
        <p:spPr>
          <a:xfrm>
            <a:off x="8417700" y="170800"/>
            <a:ext cx="167625" cy="262700"/>
          </a:xfrm>
          <a:custGeom>
            <a:avLst/>
            <a:gdLst/>
            <a:ahLst/>
            <a:cxnLst/>
            <a:rect l="l" t="t" r="r" b="b"/>
            <a:pathLst>
              <a:path w="6705" h="10508" extrusionOk="0">
                <a:moveTo>
                  <a:pt x="3369" y="0"/>
                </a:moveTo>
                <a:lnTo>
                  <a:pt x="2869" y="1701"/>
                </a:lnTo>
                <a:cubicBezTo>
                  <a:pt x="2435" y="3236"/>
                  <a:pt x="1401" y="4503"/>
                  <a:pt x="0" y="5271"/>
                </a:cubicBezTo>
                <a:cubicBezTo>
                  <a:pt x="1401" y="6038"/>
                  <a:pt x="2435" y="7306"/>
                  <a:pt x="2869" y="8840"/>
                </a:cubicBezTo>
                <a:lnTo>
                  <a:pt x="3369" y="10508"/>
                </a:lnTo>
                <a:lnTo>
                  <a:pt x="3836" y="8840"/>
                </a:lnTo>
                <a:cubicBezTo>
                  <a:pt x="4303" y="7306"/>
                  <a:pt x="5337" y="6038"/>
                  <a:pt x="6705" y="5271"/>
                </a:cubicBezTo>
                <a:cubicBezTo>
                  <a:pt x="5337" y="4503"/>
                  <a:pt x="4303" y="3236"/>
                  <a:pt x="3836" y="1701"/>
                </a:cubicBezTo>
                <a:lnTo>
                  <a:pt x="3369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4">
  <p:cSld name="CUSTOM_14"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p35"/>
          <p:cNvSpPr/>
          <p:nvPr/>
        </p:nvSpPr>
        <p:spPr>
          <a:xfrm rot="-481249" flipH="1">
            <a:off x="-296730" y="424334"/>
            <a:ext cx="9550317" cy="5143616"/>
          </a:xfrm>
          <a:custGeom>
            <a:avLst/>
            <a:gdLst/>
            <a:ahLst/>
            <a:cxnLst/>
            <a:rect l="l" t="t" r="r" b="b"/>
            <a:pathLst>
              <a:path w="109161" h="58792" extrusionOk="0">
                <a:moveTo>
                  <a:pt x="60518" y="0"/>
                </a:moveTo>
                <a:cubicBezTo>
                  <a:pt x="54721" y="0"/>
                  <a:pt x="47321" y="5906"/>
                  <a:pt x="31455" y="5906"/>
                </a:cubicBezTo>
                <a:cubicBezTo>
                  <a:pt x="30646" y="5906"/>
                  <a:pt x="29815" y="5891"/>
                  <a:pt x="28961" y="5858"/>
                </a:cubicBezTo>
                <a:cubicBezTo>
                  <a:pt x="8793" y="6294"/>
                  <a:pt x="0" y="30863"/>
                  <a:pt x="22514" y="40763"/>
                </a:cubicBezTo>
                <a:cubicBezTo>
                  <a:pt x="30078" y="44048"/>
                  <a:pt x="39262" y="44841"/>
                  <a:pt x="46781" y="46863"/>
                </a:cubicBezTo>
                <a:cubicBezTo>
                  <a:pt x="55228" y="49154"/>
                  <a:pt x="60647" y="56595"/>
                  <a:pt x="68826" y="58427"/>
                </a:cubicBezTo>
                <a:cubicBezTo>
                  <a:pt x="70056" y="58682"/>
                  <a:pt x="71404" y="58792"/>
                  <a:pt x="72861" y="58792"/>
                </a:cubicBezTo>
                <a:cubicBezTo>
                  <a:pt x="78563" y="58792"/>
                  <a:pt x="85931" y="57110"/>
                  <a:pt x="94412" y="55846"/>
                </a:cubicBezTo>
                <a:cubicBezTo>
                  <a:pt x="101607" y="54852"/>
                  <a:pt x="106713" y="53992"/>
                  <a:pt x="108211" y="45847"/>
                </a:cubicBezTo>
                <a:cubicBezTo>
                  <a:pt x="109160" y="40562"/>
                  <a:pt x="108166" y="33802"/>
                  <a:pt x="105898" y="28584"/>
                </a:cubicBezTo>
                <a:cubicBezTo>
                  <a:pt x="101753" y="18372"/>
                  <a:pt x="91283" y="16484"/>
                  <a:pt x="80513" y="13121"/>
                </a:cubicBezTo>
                <a:cubicBezTo>
                  <a:pt x="71977" y="10339"/>
                  <a:pt x="71675" y="8998"/>
                  <a:pt x="64748" y="1344"/>
                </a:cubicBezTo>
                <a:cubicBezTo>
                  <a:pt x="63366" y="383"/>
                  <a:pt x="61994" y="0"/>
                  <a:pt x="60518" y="0"/>
                </a:cubicBezTo>
                <a:close/>
              </a:path>
            </a:pathLst>
          </a:custGeom>
          <a:solidFill>
            <a:srgbClr val="A4BDDA">
              <a:alpha val="1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9" name="Google Shape;569;p35"/>
          <p:cNvSpPr txBox="1">
            <a:spLocks noGrp="1"/>
          </p:cNvSpPr>
          <p:nvPr>
            <p:ph type="title"/>
          </p:nvPr>
        </p:nvSpPr>
        <p:spPr>
          <a:xfrm>
            <a:off x="726300" y="713225"/>
            <a:ext cx="7691400" cy="48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grpSp>
        <p:nvGrpSpPr>
          <p:cNvPr id="570" name="Google Shape;570;p35"/>
          <p:cNvGrpSpPr/>
          <p:nvPr/>
        </p:nvGrpSpPr>
        <p:grpSpPr>
          <a:xfrm flipH="1">
            <a:off x="6898225" y="0"/>
            <a:ext cx="2245775" cy="1024075"/>
            <a:chOff x="-76200" y="0"/>
            <a:chExt cx="2245775" cy="1024075"/>
          </a:xfrm>
        </p:grpSpPr>
        <p:sp>
          <p:nvSpPr>
            <p:cNvPr id="571" name="Google Shape;571;p35"/>
            <p:cNvSpPr/>
            <p:nvPr/>
          </p:nvSpPr>
          <p:spPr>
            <a:xfrm>
              <a:off x="-76200" y="659625"/>
              <a:ext cx="398625" cy="364450"/>
            </a:xfrm>
            <a:custGeom>
              <a:avLst/>
              <a:gdLst/>
              <a:ahLst/>
              <a:cxnLst/>
              <a:rect l="l" t="t" r="r" b="b"/>
              <a:pathLst>
                <a:path w="15945" h="14578" extrusionOk="0">
                  <a:moveTo>
                    <a:pt x="15945" y="1"/>
                  </a:moveTo>
                  <a:lnTo>
                    <a:pt x="15945" y="1"/>
                  </a:lnTo>
                  <a:cubicBezTo>
                    <a:pt x="11651" y="381"/>
                    <a:pt x="7336" y="562"/>
                    <a:pt x="2980" y="562"/>
                  </a:cubicBezTo>
                  <a:cubicBezTo>
                    <a:pt x="1989" y="562"/>
                    <a:pt x="995" y="553"/>
                    <a:pt x="0" y="534"/>
                  </a:cubicBezTo>
                  <a:lnTo>
                    <a:pt x="0" y="534"/>
                  </a:lnTo>
                  <a:cubicBezTo>
                    <a:pt x="2602" y="5271"/>
                    <a:pt x="5404" y="9974"/>
                    <a:pt x="8473" y="14578"/>
                  </a:cubicBezTo>
                  <a:cubicBezTo>
                    <a:pt x="11241" y="9774"/>
                    <a:pt x="13743" y="4904"/>
                    <a:pt x="159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35"/>
            <p:cNvSpPr/>
            <p:nvPr/>
          </p:nvSpPr>
          <p:spPr>
            <a:xfrm>
              <a:off x="322400" y="604575"/>
              <a:ext cx="391975" cy="381975"/>
            </a:xfrm>
            <a:custGeom>
              <a:avLst/>
              <a:gdLst/>
              <a:ahLst/>
              <a:cxnLst/>
              <a:rect l="l" t="t" r="r" b="b"/>
              <a:pathLst>
                <a:path w="15679" h="15279" extrusionOk="0">
                  <a:moveTo>
                    <a:pt x="15679" y="1"/>
                  </a:moveTo>
                  <a:lnTo>
                    <a:pt x="15679" y="1"/>
                  </a:lnTo>
                  <a:cubicBezTo>
                    <a:pt x="10508" y="1002"/>
                    <a:pt x="5305" y="1736"/>
                    <a:pt x="1" y="2203"/>
                  </a:cubicBezTo>
                  <a:cubicBezTo>
                    <a:pt x="3070" y="6639"/>
                    <a:pt x="6339" y="11009"/>
                    <a:pt x="9841" y="15279"/>
                  </a:cubicBezTo>
                  <a:cubicBezTo>
                    <a:pt x="12043" y="10208"/>
                    <a:pt x="13977" y="5138"/>
                    <a:pt x="1567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35"/>
            <p:cNvSpPr/>
            <p:nvPr/>
          </p:nvSpPr>
          <p:spPr>
            <a:xfrm>
              <a:off x="714350" y="510350"/>
              <a:ext cx="381125" cy="394475"/>
            </a:xfrm>
            <a:custGeom>
              <a:avLst/>
              <a:gdLst/>
              <a:ahLst/>
              <a:cxnLst/>
              <a:rect l="l" t="t" r="r" b="b"/>
              <a:pathLst>
                <a:path w="15245" h="15779" extrusionOk="0">
                  <a:moveTo>
                    <a:pt x="15245" y="1"/>
                  </a:moveTo>
                  <a:cubicBezTo>
                    <a:pt x="10241" y="1502"/>
                    <a:pt x="5171" y="2769"/>
                    <a:pt x="1" y="3770"/>
                  </a:cubicBezTo>
                  <a:cubicBezTo>
                    <a:pt x="3470" y="7906"/>
                    <a:pt x="7172" y="11909"/>
                    <a:pt x="11075" y="15779"/>
                  </a:cubicBezTo>
                  <a:cubicBezTo>
                    <a:pt x="12743" y="10508"/>
                    <a:pt x="14111" y="5238"/>
                    <a:pt x="152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35"/>
            <p:cNvSpPr/>
            <p:nvPr/>
          </p:nvSpPr>
          <p:spPr>
            <a:xfrm>
              <a:off x="1095450" y="376925"/>
              <a:ext cx="367800" cy="402800"/>
            </a:xfrm>
            <a:custGeom>
              <a:avLst/>
              <a:gdLst/>
              <a:ahLst/>
              <a:cxnLst/>
              <a:rect l="l" t="t" r="r" b="b"/>
              <a:pathLst>
                <a:path w="14712" h="16112" extrusionOk="0">
                  <a:moveTo>
                    <a:pt x="14711" y="0"/>
                  </a:moveTo>
                  <a:lnTo>
                    <a:pt x="14711" y="0"/>
                  </a:lnTo>
                  <a:cubicBezTo>
                    <a:pt x="9908" y="2035"/>
                    <a:pt x="5004" y="3803"/>
                    <a:pt x="1" y="5338"/>
                  </a:cubicBezTo>
                  <a:cubicBezTo>
                    <a:pt x="3870" y="9074"/>
                    <a:pt x="7940" y="12676"/>
                    <a:pt x="12243" y="16112"/>
                  </a:cubicBezTo>
                  <a:cubicBezTo>
                    <a:pt x="13310" y="10708"/>
                    <a:pt x="14144" y="5338"/>
                    <a:pt x="147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35"/>
            <p:cNvSpPr/>
            <p:nvPr/>
          </p:nvSpPr>
          <p:spPr>
            <a:xfrm>
              <a:off x="1463225" y="205975"/>
              <a:ext cx="351950" cy="406975"/>
            </a:xfrm>
            <a:custGeom>
              <a:avLst/>
              <a:gdLst/>
              <a:ahLst/>
              <a:cxnLst/>
              <a:rect l="l" t="t" r="r" b="b"/>
              <a:pathLst>
                <a:path w="14078" h="16279" extrusionOk="0">
                  <a:moveTo>
                    <a:pt x="14077" y="0"/>
                  </a:moveTo>
                  <a:lnTo>
                    <a:pt x="14077" y="0"/>
                  </a:lnTo>
                  <a:cubicBezTo>
                    <a:pt x="9507" y="2535"/>
                    <a:pt x="4804" y="4804"/>
                    <a:pt x="0" y="6838"/>
                  </a:cubicBezTo>
                  <a:cubicBezTo>
                    <a:pt x="4237" y="10141"/>
                    <a:pt x="8673" y="13310"/>
                    <a:pt x="13276" y="16279"/>
                  </a:cubicBezTo>
                  <a:cubicBezTo>
                    <a:pt x="13777" y="10808"/>
                    <a:pt x="14044" y="5371"/>
                    <a:pt x="140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35"/>
            <p:cNvSpPr/>
            <p:nvPr/>
          </p:nvSpPr>
          <p:spPr>
            <a:xfrm>
              <a:off x="1815150" y="0"/>
              <a:ext cx="354425" cy="406975"/>
            </a:xfrm>
            <a:custGeom>
              <a:avLst/>
              <a:gdLst/>
              <a:ahLst/>
              <a:cxnLst/>
              <a:rect l="l" t="t" r="r" b="b"/>
              <a:pathLst>
                <a:path w="14177" h="16279" extrusionOk="0">
                  <a:moveTo>
                    <a:pt x="13276" y="0"/>
                  </a:moveTo>
                  <a:cubicBezTo>
                    <a:pt x="9006" y="2969"/>
                    <a:pt x="4570" y="5737"/>
                    <a:pt x="0" y="8239"/>
                  </a:cubicBezTo>
                  <a:cubicBezTo>
                    <a:pt x="4537" y="11108"/>
                    <a:pt x="9273" y="13777"/>
                    <a:pt x="14177" y="16278"/>
                  </a:cubicBezTo>
                  <a:cubicBezTo>
                    <a:pt x="14110" y="10774"/>
                    <a:pt x="13810" y="5337"/>
                    <a:pt x="1327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77" name="Google Shape;577;p35"/>
          <p:cNvSpPr/>
          <p:nvPr/>
        </p:nvSpPr>
        <p:spPr>
          <a:xfrm>
            <a:off x="208825" y="4300988"/>
            <a:ext cx="88400" cy="136775"/>
          </a:xfrm>
          <a:custGeom>
            <a:avLst/>
            <a:gdLst/>
            <a:ahLst/>
            <a:cxnLst/>
            <a:rect l="l" t="t" r="r" b="b"/>
            <a:pathLst>
              <a:path w="3536" h="5471" extrusionOk="0">
                <a:moveTo>
                  <a:pt x="2068" y="0"/>
                </a:moveTo>
                <a:lnTo>
                  <a:pt x="1701" y="834"/>
                </a:lnTo>
                <a:cubicBezTo>
                  <a:pt x="1401" y="1601"/>
                  <a:pt x="767" y="2235"/>
                  <a:pt x="0" y="2535"/>
                </a:cubicBezTo>
                <a:cubicBezTo>
                  <a:pt x="701" y="3002"/>
                  <a:pt x="1168" y="3736"/>
                  <a:pt x="1301" y="4570"/>
                </a:cubicBezTo>
                <a:lnTo>
                  <a:pt x="1468" y="5471"/>
                </a:lnTo>
                <a:lnTo>
                  <a:pt x="1801" y="4637"/>
                </a:lnTo>
                <a:cubicBezTo>
                  <a:pt x="2135" y="3869"/>
                  <a:pt x="2735" y="3236"/>
                  <a:pt x="3536" y="2935"/>
                </a:cubicBezTo>
                <a:cubicBezTo>
                  <a:pt x="2835" y="2468"/>
                  <a:pt x="2368" y="1735"/>
                  <a:pt x="2235" y="901"/>
                </a:cubicBezTo>
                <a:lnTo>
                  <a:pt x="206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8" name="Google Shape;578;p35"/>
          <p:cNvSpPr/>
          <p:nvPr/>
        </p:nvSpPr>
        <p:spPr>
          <a:xfrm>
            <a:off x="804875" y="4447600"/>
            <a:ext cx="88425" cy="137600"/>
          </a:xfrm>
          <a:custGeom>
            <a:avLst/>
            <a:gdLst/>
            <a:ahLst/>
            <a:cxnLst/>
            <a:rect l="l" t="t" r="r" b="b"/>
            <a:pathLst>
              <a:path w="3537" h="5504" extrusionOk="0">
                <a:moveTo>
                  <a:pt x="1935" y="0"/>
                </a:moveTo>
                <a:lnTo>
                  <a:pt x="1635" y="867"/>
                </a:lnTo>
                <a:cubicBezTo>
                  <a:pt x="1335" y="1668"/>
                  <a:pt x="767" y="2302"/>
                  <a:pt x="0" y="2669"/>
                </a:cubicBezTo>
                <a:cubicBezTo>
                  <a:pt x="734" y="3102"/>
                  <a:pt x="1234" y="3803"/>
                  <a:pt x="1435" y="4603"/>
                </a:cubicBezTo>
                <a:lnTo>
                  <a:pt x="1635" y="5504"/>
                </a:lnTo>
                <a:lnTo>
                  <a:pt x="1935" y="4637"/>
                </a:lnTo>
                <a:cubicBezTo>
                  <a:pt x="2202" y="3870"/>
                  <a:pt x="2802" y="3202"/>
                  <a:pt x="3536" y="2869"/>
                </a:cubicBezTo>
                <a:cubicBezTo>
                  <a:pt x="2836" y="2402"/>
                  <a:pt x="2335" y="1701"/>
                  <a:pt x="2135" y="901"/>
                </a:cubicBezTo>
                <a:lnTo>
                  <a:pt x="1935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9" name="Google Shape;579;p35"/>
          <p:cNvSpPr/>
          <p:nvPr/>
        </p:nvSpPr>
        <p:spPr>
          <a:xfrm>
            <a:off x="445450" y="4679213"/>
            <a:ext cx="122625" cy="192650"/>
          </a:xfrm>
          <a:custGeom>
            <a:avLst/>
            <a:gdLst/>
            <a:ahLst/>
            <a:cxnLst/>
            <a:rect l="l" t="t" r="r" b="b"/>
            <a:pathLst>
              <a:path w="4905" h="7706" extrusionOk="0">
                <a:moveTo>
                  <a:pt x="2870" y="0"/>
                </a:moveTo>
                <a:lnTo>
                  <a:pt x="2403" y="1201"/>
                </a:lnTo>
                <a:cubicBezTo>
                  <a:pt x="1936" y="2269"/>
                  <a:pt x="1068" y="3136"/>
                  <a:pt x="1" y="3569"/>
                </a:cubicBezTo>
                <a:cubicBezTo>
                  <a:pt x="968" y="4237"/>
                  <a:pt x="1602" y="5271"/>
                  <a:pt x="1802" y="6405"/>
                </a:cubicBezTo>
                <a:lnTo>
                  <a:pt x="2036" y="7706"/>
                </a:lnTo>
                <a:lnTo>
                  <a:pt x="2536" y="6505"/>
                </a:lnTo>
                <a:cubicBezTo>
                  <a:pt x="2970" y="5437"/>
                  <a:pt x="3837" y="4570"/>
                  <a:pt x="4904" y="4137"/>
                </a:cubicBezTo>
                <a:cubicBezTo>
                  <a:pt x="3970" y="3469"/>
                  <a:pt x="3303" y="2435"/>
                  <a:pt x="3103" y="1268"/>
                </a:cubicBezTo>
                <a:lnTo>
                  <a:pt x="287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0" name="Google Shape;580;p35"/>
          <p:cNvSpPr/>
          <p:nvPr/>
        </p:nvSpPr>
        <p:spPr>
          <a:xfrm>
            <a:off x="1189525" y="4649100"/>
            <a:ext cx="122600" cy="191825"/>
          </a:xfrm>
          <a:custGeom>
            <a:avLst/>
            <a:gdLst/>
            <a:ahLst/>
            <a:cxnLst/>
            <a:rect l="l" t="t" r="r" b="b"/>
            <a:pathLst>
              <a:path w="4904" h="7673" extrusionOk="0">
                <a:moveTo>
                  <a:pt x="2869" y="1"/>
                </a:moveTo>
                <a:lnTo>
                  <a:pt x="2369" y="1202"/>
                </a:lnTo>
                <a:cubicBezTo>
                  <a:pt x="1935" y="2269"/>
                  <a:pt x="1068" y="3136"/>
                  <a:pt x="0" y="3570"/>
                </a:cubicBezTo>
                <a:cubicBezTo>
                  <a:pt x="968" y="4237"/>
                  <a:pt x="1601" y="5271"/>
                  <a:pt x="1802" y="6405"/>
                </a:cubicBezTo>
                <a:lnTo>
                  <a:pt x="2035" y="7673"/>
                </a:lnTo>
                <a:lnTo>
                  <a:pt x="2535" y="6505"/>
                </a:lnTo>
                <a:cubicBezTo>
                  <a:pt x="2969" y="5405"/>
                  <a:pt x="3836" y="4537"/>
                  <a:pt x="4904" y="4104"/>
                </a:cubicBezTo>
                <a:cubicBezTo>
                  <a:pt x="3970" y="3437"/>
                  <a:pt x="3303" y="2402"/>
                  <a:pt x="3102" y="1268"/>
                </a:cubicBezTo>
                <a:lnTo>
                  <a:pt x="286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1" name="Google Shape;581;p35"/>
          <p:cNvSpPr/>
          <p:nvPr/>
        </p:nvSpPr>
        <p:spPr>
          <a:xfrm>
            <a:off x="689113" y="623650"/>
            <a:ext cx="120100" cy="186825"/>
          </a:xfrm>
          <a:custGeom>
            <a:avLst/>
            <a:gdLst/>
            <a:ahLst/>
            <a:cxnLst/>
            <a:rect l="l" t="t" r="r" b="b"/>
            <a:pathLst>
              <a:path w="4804" h="7473" extrusionOk="0">
                <a:moveTo>
                  <a:pt x="2402" y="0"/>
                </a:moveTo>
                <a:lnTo>
                  <a:pt x="2035" y="1201"/>
                </a:lnTo>
                <a:cubicBezTo>
                  <a:pt x="1735" y="2269"/>
                  <a:pt x="1001" y="3203"/>
                  <a:pt x="0" y="3736"/>
                </a:cubicBezTo>
                <a:cubicBezTo>
                  <a:pt x="1001" y="4270"/>
                  <a:pt x="1735" y="5204"/>
                  <a:pt x="2035" y="6271"/>
                </a:cubicBezTo>
                <a:lnTo>
                  <a:pt x="2402" y="7472"/>
                </a:lnTo>
                <a:lnTo>
                  <a:pt x="2769" y="6271"/>
                </a:lnTo>
                <a:cubicBezTo>
                  <a:pt x="3069" y="5204"/>
                  <a:pt x="3803" y="4270"/>
                  <a:pt x="4804" y="3736"/>
                </a:cubicBezTo>
                <a:cubicBezTo>
                  <a:pt x="3803" y="3203"/>
                  <a:pt x="3069" y="2269"/>
                  <a:pt x="2769" y="1201"/>
                </a:cubicBezTo>
                <a:lnTo>
                  <a:pt x="2402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2" name="Google Shape;582;p35"/>
          <p:cNvSpPr/>
          <p:nvPr/>
        </p:nvSpPr>
        <p:spPr>
          <a:xfrm>
            <a:off x="306388" y="213175"/>
            <a:ext cx="167625" cy="262700"/>
          </a:xfrm>
          <a:custGeom>
            <a:avLst/>
            <a:gdLst/>
            <a:ahLst/>
            <a:cxnLst/>
            <a:rect l="l" t="t" r="r" b="b"/>
            <a:pathLst>
              <a:path w="6705" h="10508" extrusionOk="0">
                <a:moveTo>
                  <a:pt x="3369" y="0"/>
                </a:moveTo>
                <a:lnTo>
                  <a:pt x="2869" y="1701"/>
                </a:lnTo>
                <a:cubicBezTo>
                  <a:pt x="2435" y="3236"/>
                  <a:pt x="1401" y="4503"/>
                  <a:pt x="0" y="5271"/>
                </a:cubicBezTo>
                <a:cubicBezTo>
                  <a:pt x="1401" y="6038"/>
                  <a:pt x="2435" y="7306"/>
                  <a:pt x="2869" y="8840"/>
                </a:cubicBezTo>
                <a:lnTo>
                  <a:pt x="3369" y="10508"/>
                </a:lnTo>
                <a:lnTo>
                  <a:pt x="3836" y="8840"/>
                </a:lnTo>
                <a:cubicBezTo>
                  <a:pt x="4303" y="7306"/>
                  <a:pt x="5337" y="6038"/>
                  <a:pt x="6705" y="5271"/>
                </a:cubicBezTo>
                <a:cubicBezTo>
                  <a:pt x="5337" y="4503"/>
                  <a:pt x="4303" y="3236"/>
                  <a:pt x="3836" y="1701"/>
                </a:cubicBezTo>
                <a:lnTo>
                  <a:pt x="3369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3" name="Google Shape;583;p35"/>
          <p:cNvSpPr/>
          <p:nvPr/>
        </p:nvSpPr>
        <p:spPr>
          <a:xfrm>
            <a:off x="204313" y="623250"/>
            <a:ext cx="119275" cy="187650"/>
          </a:xfrm>
          <a:custGeom>
            <a:avLst/>
            <a:gdLst/>
            <a:ahLst/>
            <a:cxnLst/>
            <a:rect l="l" t="t" r="r" b="b"/>
            <a:pathLst>
              <a:path w="4771" h="7506" extrusionOk="0">
                <a:moveTo>
                  <a:pt x="2402" y="0"/>
                </a:moveTo>
                <a:lnTo>
                  <a:pt x="2035" y="1201"/>
                </a:lnTo>
                <a:cubicBezTo>
                  <a:pt x="1702" y="2302"/>
                  <a:pt x="968" y="3202"/>
                  <a:pt x="0" y="3736"/>
                </a:cubicBezTo>
                <a:cubicBezTo>
                  <a:pt x="968" y="4303"/>
                  <a:pt x="1702" y="5204"/>
                  <a:pt x="2035" y="6305"/>
                </a:cubicBezTo>
                <a:lnTo>
                  <a:pt x="2402" y="7505"/>
                </a:lnTo>
                <a:lnTo>
                  <a:pt x="2736" y="6305"/>
                </a:lnTo>
                <a:cubicBezTo>
                  <a:pt x="3069" y="5204"/>
                  <a:pt x="3803" y="4303"/>
                  <a:pt x="4771" y="3736"/>
                </a:cubicBezTo>
                <a:cubicBezTo>
                  <a:pt x="3803" y="3202"/>
                  <a:pt x="3069" y="2302"/>
                  <a:pt x="2736" y="1201"/>
                </a:cubicBezTo>
                <a:lnTo>
                  <a:pt x="2402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5">
  <p:cSld name="CUSTOM_15">
    <p:spTree>
      <p:nvGrpSpPr>
        <p:cNvPr id="1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p36"/>
          <p:cNvSpPr/>
          <p:nvPr/>
        </p:nvSpPr>
        <p:spPr>
          <a:xfrm rot="6940389">
            <a:off x="2759845" y="-1568652"/>
            <a:ext cx="4894739" cy="8474129"/>
          </a:xfrm>
          <a:custGeom>
            <a:avLst/>
            <a:gdLst/>
            <a:ahLst/>
            <a:cxnLst/>
            <a:rect l="l" t="t" r="r" b="b"/>
            <a:pathLst>
              <a:path w="72190" h="65954" extrusionOk="0">
                <a:moveTo>
                  <a:pt x="34880" y="0"/>
                </a:moveTo>
                <a:cubicBezTo>
                  <a:pt x="25087" y="0"/>
                  <a:pt x="13290" y="529"/>
                  <a:pt x="5364" y="6697"/>
                </a:cubicBezTo>
                <a:cubicBezTo>
                  <a:pt x="0" y="16540"/>
                  <a:pt x="10470" y="23490"/>
                  <a:pt x="9587" y="38473"/>
                </a:cubicBezTo>
                <a:cubicBezTo>
                  <a:pt x="9352" y="46819"/>
                  <a:pt x="7654" y="55210"/>
                  <a:pt x="16291" y="61333"/>
                </a:cubicBezTo>
                <a:cubicBezTo>
                  <a:pt x="21199" y="64725"/>
                  <a:pt x="27543" y="65954"/>
                  <a:pt x="33600" y="65954"/>
                </a:cubicBezTo>
                <a:cubicBezTo>
                  <a:pt x="35803" y="65954"/>
                  <a:pt x="37967" y="65791"/>
                  <a:pt x="40011" y="65511"/>
                </a:cubicBezTo>
                <a:cubicBezTo>
                  <a:pt x="46000" y="64796"/>
                  <a:pt x="51597" y="64461"/>
                  <a:pt x="54860" y="59791"/>
                </a:cubicBezTo>
                <a:cubicBezTo>
                  <a:pt x="60748" y="48651"/>
                  <a:pt x="55318" y="49702"/>
                  <a:pt x="69876" y="36640"/>
                </a:cubicBezTo>
                <a:cubicBezTo>
                  <a:pt x="72189" y="33691"/>
                  <a:pt x="71619" y="29423"/>
                  <a:pt x="70938" y="25668"/>
                </a:cubicBezTo>
                <a:cubicBezTo>
                  <a:pt x="69787" y="16976"/>
                  <a:pt x="63754" y="9959"/>
                  <a:pt x="55899" y="5557"/>
                </a:cubicBezTo>
                <a:cubicBezTo>
                  <a:pt x="49798" y="2127"/>
                  <a:pt x="42905" y="194"/>
                  <a:pt x="36458" y="4"/>
                </a:cubicBezTo>
                <a:cubicBezTo>
                  <a:pt x="35939" y="2"/>
                  <a:pt x="35412" y="0"/>
                  <a:pt x="34880" y="0"/>
                </a:cubicBezTo>
                <a:close/>
              </a:path>
            </a:pathLst>
          </a:custGeom>
          <a:solidFill>
            <a:srgbClr val="A4BDDA">
              <a:alpha val="1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6" name="Google Shape;586;p36"/>
          <p:cNvSpPr txBox="1">
            <a:spLocks noGrp="1"/>
          </p:cNvSpPr>
          <p:nvPr>
            <p:ph type="title"/>
          </p:nvPr>
        </p:nvSpPr>
        <p:spPr>
          <a:xfrm>
            <a:off x="726300" y="713225"/>
            <a:ext cx="7691400" cy="48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587" name="Google Shape;587;p36"/>
          <p:cNvSpPr/>
          <p:nvPr/>
        </p:nvSpPr>
        <p:spPr>
          <a:xfrm>
            <a:off x="8808625" y="346125"/>
            <a:ext cx="119275" cy="187650"/>
          </a:xfrm>
          <a:custGeom>
            <a:avLst/>
            <a:gdLst/>
            <a:ahLst/>
            <a:cxnLst/>
            <a:rect l="l" t="t" r="r" b="b"/>
            <a:pathLst>
              <a:path w="4771" h="7506" extrusionOk="0">
                <a:moveTo>
                  <a:pt x="2402" y="0"/>
                </a:moveTo>
                <a:lnTo>
                  <a:pt x="2035" y="1201"/>
                </a:lnTo>
                <a:cubicBezTo>
                  <a:pt x="1702" y="2302"/>
                  <a:pt x="968" y="3202"/>
                  <a:pt x="0" y="3736"/>
                </a:cubicBezTo>
                <a:cubicBezTo>
                  <a:pt x="968" y="4303"/>
                  <a:pt x="1702" y="5204"/>
                  <a:pt x="2035" y="6305"/>
                </a:cubicBezTo>
                <a:lnTo>
                  <a:pt x="2402" y="7505"/>
                </a:lnTo>
                <a:lnTo>
                  <a:pt x="2736" y="6305"/>
                </a:lnTo>
                <a:cubicBezTo>
                  <a:pt x="3069" y="5204"/>
                  <a:pt x="3803" y="4303"/>
                  <a:pt x="4771" y="3736"/>
                </a:cubicBezTo>
                <a:cubicBezTo>
                  <a:pt x="3803" y="3202"/>
                  <a:pt x="3069" y="2302"/>
                  <a:pt x="2736" y="1201"/>
                </a:cubicBezTo>
                <a:lnTo>
                  <a:pt x="2402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8" name="Google Shape;588;p36"/>
          <p:cNvSpPr/>
          <p:nvPr/>
        </p:nvSpPr>
        <p:spPr>
          <a:xfrm>
            <a:off x="8035750" y="632888"/>
            <a:ext cx="120100" cy="186825"/>
          </a:xfrm>
          <a:custGeom>
            <a:avLst/>
            <a:gdLst/>
            <a:ahLst/>
            <a:cxnLst/>
            <a:rect l="l" t="t" r="r" b="b"/>
            <a:pathLst>
              <a:path w="4804" h="7473" extrusionOk="0">
                <a:moveTo>
                  <a:pt x="2402" y="0"/>
                </a:moveTo>
                <a:lnTo>
                  <a:pt x="2035" y="1201"/>
                </a:lnTo>
                <a:cubicBezTo>
                  <a:pt x="1735" y="2269"/>
                  <a:pt x="1001" y="3203"/>
                  <a:pt x="0" y="3736"/>
                </a:cubicBezTo>
                <a:cubicBezTo>
                  <a:pt x="1001" y="4270"/>
                  <a:pt x="1735" y="5204"/>
                  <a:pt x="2035" y="6271"/>
                </a:cubicBezTo>
                <a:lnTo>
                  <a:pt x="2402" y="7472"/>
                </a:lnTo>
                <a:lnTo>
                  <a:pt x="2769" y="6271"/>
                </a:lnTo>
                <a:cubicBezTo>
                  <a:pt x="3069" y="5204"/>
                  <a:pt x="3803" y="4270"/>
                  <a:pt x="4804" y="3736"/>
                </a:cubicBezTo>
                <a:cubicBezTo>
                  <a:pt x="3803" y="3203"/>
                  <a:pt x="3069" y="2269"/>
                  <a:pt x="2769" y="1201"/>
                </a:cubicBezTo>
                <a:lnTo>
                  <a:pt x="2402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9" name="Google Shape;589;p36"/>
          <p:cNvSpPr/>
          <p:nvPr/>
        </p:nvSpPr>
        <p:spPr>
          <a:xfrm>
            <a:off x="8442025" y="204350"/>
            <a:ext cx="167625" cy="262700"/>
          </a:xfrm>
          <a:custGeom>
            <a:avLst/>
            <a:gdLst/>
            <a:ahLst/>
            <a:cxnLst/>
            <a:rect l="l" t="t" r="r" b="b"/>
            <a:pathLst>
              <a:path w="6705" h="10508" extrusionOk="0">
                <a:moveTo>
                  <a:pt x="3369" y="0"/>
                </a:moveTo>
                <a:lnTo>
                  <a:pt x="2869" y="1701"/>
                </a:lnTo>
                <a:cubicBezTo>
                  <a:pt x="2435" y="3236"/>
                  <a:pt x="1401" y="4503"/>
                  <a:pt x="0" y="5271"/>
                </a:cubicBezTo>
                <a:cubicBezTo>
                  <a:pt x="1401" y="6038"/>
                  <a:pt x="2435" y="7306"/>
                  <a:pt x="2869" y="8840"/>
                </a:cubicBezTo>
                <a:lnTo>
                  <a:pt x="3369" y="10508"/>
                </a:lnTo>
                <a:lnTo>
                  <a:pt x="3836" y="8840"/>
                </a:lnTo>
                <a:cubicBezTo>
                  <a:pt x="4303" y="7306"/>
                  <a:pt x="5337" y="6038"/>
                  <a:pt x="6705" y="5271"/>
                </a:cubicBezTo>
                <a:cubicBezTo>
                  <a:pt x="5337" y="4503"/>
                  <a:pt x="4303" y="3236"/>
                  <a:pt x="3836" y="1701"/>
                </a:cubicBezTo>
                <a:lnTo>
                  <a:pt x="336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0" name="Google Shape;590;p36"/>
          <p:cNvSpPr/>
          <p:nvPr/>
        </p:nvSpPr>
        <p:spPr>
          <a:xfrm>
            <a:off x="208825" y="4072388"/>
            <a:ext cx="88400" cy="136775"/>
          </a:xfrm>
          <a:custGeom>
            <a:avLst/>
            <a:gdLst/>
            <a:ahLst/>
            <a:cxnLst/>
            <a:rect l="l" t="t" r="r" b="b"/>
            <a:pathLst>
              <a:path w="3536" h="5471" extrusionOk="0">
                <a:moveTo>
                  <a:pt x="2068" y="0"/>
                </a:moveTo>
                <a:lnTo>
                  <a:pt x="1701" y="834"/>
                </a:lnTo>
                <a:cubicBezTo>
                  <a:pt x="1401" y="1601"/>
                  <a:pt x="767" y="2235"/>
                  <a:pt x="0" y="2535"/>
                </a:cubicBezTo>
                <a:cubicBezTo>
                  <a:pt x="701" y="3002"/>
                  <a:pt x="1168" y="3736"/>
                  <a:pt x="1301" y="4570"/>
                </a:cubicBezTo>
                <a:lnTo>
                  <a:pt x="1468" y="5471"/>
                </a:lnTo>
                <a:lnTo>
                  <a:pt x="1801" y="4637"/>
                </a:lnTo>
                <a:cubicBezTo>
                  <a:pt x="2135" y="3869"/>
                  <a:pt x="2735" y="3236"/>
                  <a:pt x="3536" y="2935"/>
                </a:cubicBezTo>
                <a:cubicBezTo>
                  <a:pt x="2835" y="2468"/>
                  <a:pt x="2368" y="1735"/>
                  <a:pt x="2235" y="901"/>
                </a:cubicBezTo>
                <a:lnTo>
                  <a:pt x="206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1" name="Google Shape;591;p36"/>
          <p:cNvSpPr/>
          <p:nvPr/>
        </p:nvSpPr>
        <p:spPr>
          <a:xfrm>
            <a:off x="652475" y="4295200"/>
            <a:ext cx="88425" cy="137600"/>
          </a:xfrm>
          <a:custGeom>
            <a:avLst/>
            <a:gdLst/>
            <a:ahLst/>
            <a:cxnLst/>
            <a:rect l="l" t="t" r="r" b="b"/>
            <a:pathLst>
              <a:path w="3537" h="5504" extrusionOk="0">
                <a:moveTo>
                  <a:pt x="1935" y="0"/>
                </a:moveTo>
                <a:lnTo>
                  <a:pt x="1635" y="867"/>
                </a:lnTo>
                <a:cubicBezTo>
                  <a:pt x="1335" y="1668"/>
                  <a:pt x="767" y="2302"/>
                  <a:pt x="0" y="2669"/>
                </a:cubicBezTo>
                <a:cubicBezTo>
                  <a:pt x="734" y="3102"/>
                  <a:pt x="1234" y="3803"/>
                  <a:pt x="1435" y="4603"/>
                </a:cubicBezTo>
                <a:lnTo>
                  <a:pt x="1635" y="5504"/>
                </a:lnTo>
                <a:lnTo>
                  <a:pt x="1935" y="4637"/>
                </a:lnTo>
                <a:cubicBezTo>
                  <a:pt x="2202" y="3870"/>
                  <a:pt x="2802" y="3202"/>
                  <a:pt x="3536" y="2869"/>
                </a:cubicBezTo>
                <a:cubicBezTo>
                  <a:pt x="2836" y="2402"/>
                  <a:pt x="2335" y="1701"/>
                  <a:pt x="2135" y="901"/>
                </a:cubicBezTo>
                <a:lnTo>
                  <a:pt x="1935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2" name="Google Shape;592;p36"/>
          <p:cNvSpPr/>
          <p:nvPr/>
        </p:nvSpPr>
        <p:spPr>
          <a:xfrm>
            <a:off x="445450" y="4450613"/>
            <a:ext cx="122625" cy="192650"/>
          </a:xfrm>
          <a:custGeom>
            <a:avLst/>
            <a:gdLst/>
            <a:ahLst/>
            <a:cxnLst/>
            <a:rect l="l" t="t" r="r" b="b"/>
            <a:pathLst>
              <a:path w="4905" h="7706" extrusionOk="0">
                <a:moveTo>
                  <a:pt x="2870" y="0"/>
                </a:moveTo>
                <a:lnTo>
                  <a:pt x="2403" y="1201"/>
                </a:lnTo>
                <a:cubicBezTo>
                  <a:pt x="1936" y="2269"/>
                  <a:pt x="1068" y="3136"/>
                  <a:pt x="1" y="3569"/>
                </a:cubicBezTo>
                <a:cubicBezTo>
                  <a:pt x="968" y="4237"/>
                  <a:pt x="1602" y="5271"/>
                  <a:pt x="1802" y="6405"/>
                </a:cubicBezTo>
                <a:lnTo>
                  <a:pt x="2036" y="7706"/>
                </a:lnTo>
                <a:lnTo>
                  <a:pt x="2536" y="6505"/>
                </a:lnTo>
                <a:cubicBezTo>
                  <a:pt x="2970" y="5437"/>
                  <a:pt x="3837" y="4570"/>
                  <a:pt x="4904" y="4137"/>
                </a:cubicBezTo>
                <a:cubicBezTo>
                  <a:pt x="3970" y="3469"/>
                  <a:pt x="3303" y="2435"/>
                  <a:pt x="3103" y="1268"/>
                </a:cubicBezTo>
                <a:lnTo>
                  <a:pt x="287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3" name="Google Shape;593;p36"/>
          <p:cNvSpPr/>
          <p:nvPr/>
        </p:nvSpPr>
        <p:spPr>
          <a:xfrm>
            <a:off x="884725" y="4649100"/>
            <a:ext cx="122600" cy="191825"/>
          </a:xfrm>
          <a:custGeom>
            <a:avLst/>
            <a:gdLst/>
            <a:ahLst/>
            <a:cxnLst/>
            <a:rect l="l" t="t" r="r" b="b"/>
            <a:pathLst>
              <a:path w="4904" h="7673" extrusionOk="0">
                <a:moveTo>
                  <a:pt x="2869" y="1"/>
                </a:moveTo>
                <a:lnTo>
                  <a:pt x="2369" y="1202"/>
                </a:lnTo>
                <a:cubicBezTo>
                  <a:pt x="1935" y="2269"/>
                  <a:pt x="1068" y="3136"/>
                  <a:pt x="0" y="3570"/>
                </a:cubicBezTo>
                <a:cubicBezTo>
                  <a:pt x="968" y="4237"/>
                  <a:pt x="1601" y="5271"/>
                  <a:pt x="1802" y="6405"/>
                </a:cubicBezTo>
                <a:lnTo>
                  <a:pt x="2035" y="7673"/>
                </a:lnTo>
                <a:lnTo>
                  <a:pt x="2535" y="6505"/>
                </a:lnTo>
                <a:cubicBezTo>
                  <a:pt x="2969" y="5405"/>
                  <a:pt x="3836" y="4537"/>
                  <a:pt x="4904" y="4104"/>
                </a:cubicBezTo>
                <a:cubicBezTo>
                  <a:pt x="3970" y="3437"/>
                  <a:pt x="3303" y="2402"/>
                  <a:pt x="3102" y="1268"/>
                </a:cubicBezTo>
                <a:lnTo>
                  <a:pt x="286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6">
  <p:cSld name="CUSTOM_20">
    <p:spTree>
      <p:nvGrpSpPr>
        <p:cNvPr id="1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p37"/>
          <p:cNvSpPr txBox="1">
            <a:spLocks noGrp="1"/>
          </p:cNvSpPr>
          <p:nvPr>
            <p:ph type="title"/>
          </p:nvPr>
        </p:nvSpPr>
        <p:spPr>
          <a:xfrm>
            <a:off x="726300" y="713225"/>
            <a:ext cx="7691400" cy="48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596" name="Google Shape;596;p37"/>
          <p:cNvSpPr/>
          <p:nvPr/>
        </p:nvSpPr>
        <p:spPr>
          <a:xfrm rot="481249">
            <a:off x="-1579580" y="839109"/>
            <a:ext cx="9550317" cy="5143616"/>
          </a:xfrm>
          <a:custGeom>
            <a:avLst/>
            <a:gdLst/>
            <a:ahLst/>
            <a:cxnLst/>
            <a:rect l="l" t="t" r="r" b="b"/>
            <a:pathLst>
              <a:path w="109161" h="58792" extrusionOk="0">
                <a:moveTo>
                  <a:pt x="60518" y="0"/>
                </a:moveTo>
                <a:cubicBezTo>
                  <a:pt x="54721" y="0"/>
                  <a:pt x="47321" y="5906"/>
                  <a:pt x="31455" y="5906"/>
                </a:cubicBezTo>
                <a:cubicBezTo>
                  <a:pt x="30646" y="5906"/>
                  <a:pt x="29815" y="5891"/>
                  <a:pt x="28961" y="5858"/>
                </a:cubicBezTo>
                <a:cubicBezTo>
                  <a:pt x="8793" y="6294"/>
                  <a:pt x="0" y="30863"/>
                  <a:pt x="22514" y="40763"/>
                </a:cubicBezTo>
                <a:cubicBezTo>
                  <a:pt x="30078" y="44048"/>
                  <a:pt x="39262" y="44841"/>
                  <a:pt x="46781" y="46863"/>
                </a:cubicBezTo>
                <a:cubicBezTo>
                  <a:pt x="55228" y="49154"/>
                  <a:pt x="60647" y="56595"/>
                  <a:pt x="68826" y="58427"/>
                </a:cubicBezTo>
                <a:cubicBezTo>
                  <a:pt x="70056" y="58682"/>
                  <a:pt x="71404" y="58792"/>
                  <a:pt x="72861" y="58792"/>
                </a:cubicBezTo>
                <a:cubicBezTo>
                  <a:pt x="78563" y="58792"/>
                  <a:pt x="85931" y="57110"/>
                  <a:pt x="94412" y="55846"/>
                </a:cubicBezTo>
                <a:cubicBezTo>
                  <a:pt x="101607" y="54852"/>
                  <a:pt x="106713" y="53992"/>
                  <a:pt x="108211" y="45847"/>
                </a:cubicBezTo>
                <a:cubicBezTo>
                  <a:pt x="109160" y="40562"/>
                  <a:pt x="108166" y="33802"/>
                  <a:pt x="105898" y="28584"/>
                </a:cubicBezTo>
                <a:cubicBezTo>
                  <a:pt x="101753" y="18372"/>
                  <a:pt x="91283" y="16484"/>
                  <a:pt x="80513" y="13121"/>
                </a:cubicBezTo>
                <a:cubicBezTo>
                  <a:pt x="71977" y="10339"/>
                  <a:pt x="71675" y="8998"/>
                  <a:pt x="64748" y="1344"/>
                </a:cubicBezTo>
                <a:cubicBezTo>
                  <a:pt x="63366" y="383"/>
                  <a:pt x="61994" y="0"/>
                  <a:pt x="60518" y="0"/>
                </a:cubicBezTo>
                <a:close/>
              </a:path>
            </a:pathLst>
          </a:custGeom>
          <a:solidFill>
            <a:srgbClr val="A4BDDA">
              <a:alpha val="1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7" name="Google Shape;597;p37"/>
          <p:cNvSpPr/>
          <p:nvPr/>
        </p:nvSpPr>
        <p:spPr>
          <a:xfrm>
            <a:off x="1266975" y="933750"/>
            <a:ext cx="167650" cy="261875"/>
          </a:xfrm>
          <a:custGeom>
            <a:avLst/>
            <a:gdLst/>
            <a:ahLst/>
            <a:cxnLst/>
            <a:rect l="l" t="t" r="r" b="b"/>
            <a:pathLst>
              <a:path w="6706" h="10475" extrusionOk="0">
                <a:moveTo>
                  <a:pt x="3337" y="0"/>
                </a:moveTo>
                <a:lnTo>
                  <a:pt x="2836" y="1668"/>
                </a:lnTo>
                <a:cubicBezTo>
                  <a:pt x="2403" y="3203"/>
                  <a:pt x="1369" y="4470"/>
                  <a:pt x="1" y="5237"/>
                </a:cubicBezTo>
                <a:cubicBezTo>
                  <a:pt x="1369" y="6005"/>
                  <a:pt x="2403" y="7272"/>
                  <a:pt x="2836" y="8807"/>
                </a:cubicBezTo>
                <a:lnTo>
                  <a:pt x="3337" y="10475"/>
                </a:lnTo>
                <a:lnTo>
                  <a:pt x="3837" y="8807"/>
                </a:lnTo>
                <a:cubicBezTo>
                  <a:pt x="4271" y="7272"/>
                  <a:pt x="5305" y="6005"/>
                  <a:pt x="6706" y="5237"/>
                </a:cubicBezTo>
                <a:cubicBezTo>
                  <a:pt x="5305" y="4470"/>
                  <a:pt x="4271" y="3203"/>
                  <a:pt x="3837" y="1668"/>
                </a:cubicBezTo>
                <a:lnTo>
                  <a:pt x="3337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8" name="Google Shape;598;p37"/>
          <p:cNvSpPr/>
          <p:nvPr/>
        </p:nvSpPr>
        <p:spPr>
          <a:xfrm>
            <a:off x="239925" y="325188"/>
            <a:ext cx="88400" cy="136775"/>
          </a:xfrm>
          <a:custGeom>
            <a:avLst/>
            <a:gdLst/>
            <a:ahLst/>
            <a:cxnLst/>
            <a:rect l="l" t="t" r="r" b="b"/>
            <a:pathLst>
              <a:path w="3536" h="5471" extrusionOk="0">
                <a:moveTo>
                  <a:pt x="2068" y="0"/>
                </a:moveTo>
                <a:lnTo>
                  <a:pt x="1701" y="834"/>
                </a:lnTo>
                <a:cubicBezTo>
                  <a:pt x="1401" y="1601"/>
                  <a:pt x="767" y="2235"/>
                  <a:pt x="0" y="2535"/>
                </a:cubicBezTo>
                <a:cubicBezTo>
                  <a:pt x="701" y="3002"/>
                  <a:pt x="1168" y="3736"/>
                  <a:pt x="1301" y="4570"/>
                </a:cubicBezTo>
                <a:lnTo>
                  <a:pt x="1468" y="5471"/>
                </a:lnTo>
                <a:lnTo>
                  <a:pt x="1801" y="4637"/>
                </a:lnTo>
                <a:cubicBezTo>
                  <a:pt x="2135" y="3869"/>
                  <a:pt x="2735" y="3236"/>
                  <a:pt x="3536" y="2935"/>
                </a:cubicBezTo>
                <a:cubicBezTo>
                  <a:pt x="2835" y="2468"/>
                  <a:pt x="2368" y="1735"/>
                  <a:pt x="2235" y="901"/>
                </a:cubicBezTo>
                <a:lnTo>
                  <a:pt x="2068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9" name="Google Shape;599;p37"/>
          <p:cNvSpPr/>
          <p:nvPr/>
        </p:nvSpPr>
        <p:spPr>
          <a:xfrm>
            <a:off x="1639350" y="713213"/>
            <a:ext cx="88425" cy="137600"/>
          </a:xfrm>
          <a:custGeom>
            <a:avLst/>
            <a:gdLst/>
            <a:ahLst/>
            <a:cxnLst/>
            <a:rect l="l" t="t" r="r" b="b"/>
            <a:pathLst>
              <a:path w="3537" h="5504" extrusionOk="0">
                <a:moveTo>
                  <a:pt x="1935" y="0"/>
                </a:moveTo>
                <a:lnTo>
                  <a:pt x="1635" y="867"/>
                </a:lnTo>
                <a:cubicBezTo>
                  <a:pt x="1335" y="1668"/>
                  <a:pt x="767" y="2302"/>
                  <a:pt x="0" y="2669"/>
                </a:cubicBezTo>
                <a:cubicBezTo>
                  <a:pt x="734" y="3102"/>
                  <a:pt x="1234" y="3803"/>
                  <a:pt x="1435" y="4603"/>
                </a:cubicBezTo>
                <a:lnTo>
                  <a:pt x="1635" y="5504"/>
                </a:lnTo>
                <a:lnTo>
                  <a:pt x="1935" y="4637"/>
                </a:lnTo>
                <a:cubicBezTo>
                  <a:pt x="2202" y="3870"/>
                  <a:pt x="2802" y="3202"/>
                  <a:pt x="3536" y="2869"/>
                </a:cubicBezTo>
                <a:cubicBezTo>
                  <a:pt x="2836" y="2402"/>
                  <a:pt x="2335" y="1701"/>
                  <a:pt x="2135" y="901"/>
                </a:cubicBezTo>
                <a:lnTo>
                  <a:pt x="1935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0" name="Google Shape;600;p37"/>
          <p:cNvSpPr/>
          <p:nvPr/>
        </p:nvSpPr>
        <p:spPr>
          <a:xfrm>
            <a:off x="910650" y="325188"/>
            <a:ext cx="122625" cy="192650"/>
          </a:xfrm>
          <a:custGeom>
            <a:avLst/>
            <a:gdLst/>
            <a:ahLst/>
            <a:cxnLst/>
            <a:rect l="l" t="t" r="r" b="b"/>
            <a:pathLst>
              <a:path w="4905" h="7706" extrusionOk="0">
                <a:moveTo>
                  <a:pt x="2870" y="0"/>
                </a:moveTo>
                <a:lnTo>
                  <a:pt x="2403" y="1201"/>
                </a:lnTo>
                <a:cubicBezTo>
                  <a:pt x="1936" y="2269"/>
                  <a:pt x="1068" y="3136"/>
                  <a:pt x="1" y="3569"/>
                </a:cubicBezTo>
                <a:cubicBezTo>
                  <a:pt x="968" y="4237"/>
                  <a:pt x="1602" y="5271"/>
                  <a:pt x="1802" y="6405"/>
                </a:cubicBezTo>
                <a:lnTo>
                  <a:pt x="2036" y="7706"/>
                </a:lnTo>
                <a:lnTo>
                  <a:pt x="2536" y="6505"/>
                </a:lnTo>
                <a:cubicBezTo>
                  <a:pt x="2970" y="5437"/>
                  <a:pt x="3837" y="4570"/>
                  <a:pt x="4904" y="4137"/>
                </a:cubicBezTo>
                <a:cubicBezTo>
                  <a:pt x="3970" y="3469"/>
                  <a:pt x="3303" y="2435"/>
                  <a:pt x="3103" y="1268"/>
                </a:cubicBezTo>
                <a:lnTo>
                  <a:pt x="2870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1" name="Google Shape;601;p37"/>
          <p:cNvSpPr/>
          <p:nvPr/>
        </p:nvSpPr>
        <p:spPr>
          <a:xfrm>
            <a:off x="472150" y="741925"/>
            <a:ext cx="122600" cy="191825"/>
          </a:xfrm>
          <a:custGeom>
            <a:avLst/>
            <a:gdLst/>
            <a:ahLst/>
            <a:cxnLst/>
            <a:rect l="l" t="t" r="r" b="b"/>
            <a:pathLst>
              <a:path w="4904" h="7673" extrusionOk="0">
                <a:moveTo>
                  <a:pt x="2869" y="1"/>
                </a:moveTo>
                <a:lnTo>
                  <a:pt x="2369" y="1202"/>
                </a:lnTo>
                <a:cubicBezTo>
                  <a:pt x="1935" y="2269"/>
                  <a:pt x="1068" y="3136"/>
                  <a:pt x="0" y="3570"/>
                </a:cubicBezTo>
                <a:cubicBezTo>
                  <a:pt x="968" y="4237"/>
                  <a:pt x="1601" y="5271"/>
                  <a:pt x="1802" y="6405"/>
                </a:cubicBezTo>
                <a:lnTo>
                  <a:pt x="2035" y="7673"/>
                </a:lnTo>
                <a:lnTo>
                  <a:pt x="2535" y="6505"/>
                </a:lnTo>
                <a:cubicBezTo>
                  <a:pt x="2969" y="5405"/>
                  <a:pt x="3836" y="4537"/>
                  <a:pt x="4904" y="4104"/>
                </a:cubicBezTo>
                <a:cubicBezTo>
                  <a:pt x="3970" y="3437"/>
                  <a:pt x="3303" y="2402"/>
                  <a:pt x="3102" y="1268"/>
                </a:cubicBezTo>
                <a:lnTo>
                  <a:pt x="2869" y="1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2" name="Google Shape;602;p37"/>
          <p:cNvSpPr/>
          <p:nvPr/>
        </p:nvSpPr>
        <p:spPr>
          <a:xfrm>
            <a:off x="8033550" y="242263"/>
            <a:ext cx="88400" cy="136775"/>
          </a:xfrm>
          <a:custGeom>
            <a:avLst/>
            <a:gdLst/>
            <a:ahLst/>
            <a:cxnLst/>
            <a:rect l="l" t="t" r="r" b="b"/>
            <a:pathLst>
              <a:path w="3536" h="5471" extrusionOk="0">
                <a:moveTo>
                  <a:pt x="2068" y="0"/>
                </a:moveTo>
                <a:lnTo>
                  <a:pt x="1701" y="834"/>
                </a:lnTo>
                <a:cubicBezTo>
                  <a:pt x="1401" y="1601"/>
                  <a:pt x="767" y="2235"/>
                  <a:pt x="0" y="2535"/>
                </a:cubicBezTo>
                <a:cubicBezTo>
                  <a:pt x="701" y="3002"/>
                  <a:pt x="1168" y="3736"/>
                  <a:pt x="1301" y="4570"/>
                </a:cubicBezTo>
                <a:lnTo>
                  <a:pt x="1468" y="5471"/>
                </a:lnTo>
                <a:lnTo>
                  <a:pt x="1801" y="4637"/>
                </a:lnTo>
                <a:cubicBezTo>
                  <a:pt x="2135" y="3869"/>
                  <a:pt x="2735" y="3236"/>
                  <a:pt x="3536" y="2935"/>
                </a:cubicBezTo>
                <a:cubicBezTo>
                  <a:pt x="2835" y="2468"/>
                  <a:pt x="2368" y="1735"/>
                  <a:pt x="2235" y="901"/>
                </a:cubicBezTo>
                <a:lnTo>
                  <a:pt x="2068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3" name="Google Shape;603;p37"/>
          <p:cNvSpPr/>
          <p:nvPr/>
        </p:nvSpPr>
        <p:spPr>
          <a:xfrm>
            <a:off x="8704275" y="242263"/>
            <a:ext cx="122625" cy="192650"/>
          </a:xfrm>
          <a:custGeom>
            <a:avLst/>
            <a:gdLst/>
            <a:ahLst/>
            <a:cxnLst/>
            <a:rect l="l" t="t" r="r" b="b"/>
            <a:pathLst>
              <a:path w="4905" h="7706" extrusionOk="0">
                <a:moveTo>
                  <a:pt x="2870" y="0"/>
                </a:moveTo>
                <a:lnTo>
                  <a:pt x="2403" y="1201"/>
                </a:lnTo>
                <a:cubicBezTo>
                  <a:pt x="1936" y="2269"/>
                  <a:pt x="1068" y="3136"/>
                  <a:pt x="1" y="3569"/>
                </a:cubicBezTo>
                <a:cubicBezTo>
                  <a:pt x="968" y="4237"/>
                  <a:pt x="1602" y="5271"/>
                  <a:pt x="1802" y="6405"/>
                </a:cubicBezTo>
                <a:lnTo>
                  <a:pt x="2036" y="7706"/>
                </a:lnTo>
                <a:lnTo>
                  <a:pt x="2536" y="6505"/>
                </a:lnTo>
                <a:cubicBezTo>
                  <a:pt x="2970" y="5437"/>
                  <a:pt x="3837" y="4570"/>
                  <a:pt x="4904" y="4137"/>
                </a:cubicBezTo>
                <a:cubicBezTo>
                  <a:pt x="3970" y="3469"/>
                  <a:pt x="3303" y="2435"/>
                  <a:pt x="3103" y="1268"/>
                </a:cubicBezTo>
                <a:lnTo>
                  <a:pt x="2870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4" name="Google Shape;604;p37"/>
          <p:cNvSpPr/>
          <p:nvPr/>
        </p:nvSpPr>
        <p:spPr>
          <a:xfrm>
            <a:off x="8265775" y="659000"/>
            <a:ext cx="122600" cy="191825"/>
          </a:xfrm>
          <a:custGeom>
            <a:avLst/>
            <a:gdLst/>
            <a:ahLst/>
            <a:cxnLst/>
            <a:rect l="l" t="t" r="r" b="b"/>
            <a:pathLst>
              <a:path w="4904" h="7673" extrusionOk="0">
                <a:moveTo>
                  <a:pt x="2869" y="1"/>
                </a:moveTo>
                <a:lnTo>
                  <a:pt x="2369" y="1202"/>
                </a:lnTo>
                <a:cubicBezTo>
                  <a:pt x="1935" y="2269"/>
                  <a:pt x="1068" y="3136"/>
                  <a:pt x="0" y="3570"/>
                </a:cubicBezTo>
                <a:cubicBezTo>
                  <a:pt x="968" y="4237"/>
                  <a:pt x="1601" y="5271"/>
                  <a:pt x="1802" y="6405"/>
                </a:cubicBezTo>
                <a:lnTo>
                  <a:pt x="2035" y="7673"/>
                </a:lnTo>
                <a:lnTo>
                  <a:pt x="2535" y="6505"/>
                </a:lnTo>
                <a:cubicBezTo>
                  <a:pt x="2969" y="5405"/>
                  <a:pt x="3836" y="4537"/>
                  <a:pt x="4904" y="4104"/>
                </a:cubicBezTo>
                <a:cubicBezTo>
                  <a:pt x="3970" y="3437"/>
                  <a:pt x="3303" y="2402"/>
                  <a:pt x="3102" y="1268"/>
                </a:cubicBezTo>
                <a:lnTo>
                  <a:pt x="2869" y="1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7">
  <p:cSld name="CUSTOM_22">
    <p:spTree>
      <p:nvGrpSpPr>
        <p:cNvPr id="1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p38"/>
          <p:cNvSpPr/>
          <p:nvPr/>
        </p:nvSpPr>
        <p:spPr>
          <a:xfrm>
            <a:off x="365875" y="-387625"/>
            <a:ext cx="8238115" cy="5143563"/>
          </a:xfrm>
          <a:custGeom>
            <a:avLst/>
            <a:gdLst/>
            <a:ahLst/>
            <a:cxnLst/>
            <a:rect l="l" t="t" r="r" b="b"/>
            <a:pathLst>
              <a:path w="117327" h="54913" extrusionOk="0">
                <a:moveTo>
                  <a:pt x="93356" y="0"/>
                </a:moveTo>
                <a:cubicBezTo>
                  <a:pt x="88268" y="0"/>
                  <a:pt x="83308" y="1414"/>
                  <a:pt x="77942" y="1787"/>
                </a:cubicBezTo>
                <a:cubicBezTo>
                  <a:pt x="56780" y="2759"/>
                  <a:pt x="55697" y="6502"/>
                  <a:pt x="51708" y="9508"/>
                </a:cubicBezTo>
                <a:cubicBezTo>
                  <a:pt x="50260" y="10596"/>
                  <a:pt x="48530" y="11140"/>
                  <a:pt x="46794" y="11140"/>
                </a:cubicBezTo>
                <a:cubicBezTo>
                  <a:pt x="45303" y="11140"/>
                  <a:pt x="43806" y="10738"/>
                  <a:pt x="42479" y="9932"/>
                </a:cubicBezTo>
                <a:cubicBezTo>
                  <a:pt x="35972" y="5988"/>
                  <a:pt x="27164" y="1899"/>
                  <a:pt x="20478" y="1899"/>
                </a:cubicBezTo>
                <a:cubicBezTo>
                  <a:pt x="20460" y="1899"/>
                  <a:pt x="20442" y="1899"/>
                  <a:pt x="20423" y="1899"/>
                </a:cubicBezTo>
                <a:cubicBezTo>
                  <a:pt x="7642" y="2111"/>
                  <a:pt x="4346" y="9832"/>
                  <a:pt x="2915" y="21217"/>
                </a:cubicBezTo>
                <a:cubicBezTo>
                  <a:pt x="0" y="47094"/>
                  <a:pt x="18455" y="54913"/>
                  <a:pt x="40084" y="54913"/>
                </a:cubicBezTo>
                <a:cubicBezTo>
                  <a:pt x="41419" y="54913"/>
                  <a:pt x="42766" y="54883"/>
                  <a:pt x="44121" y="54826"/>
                </a:cubicBezTo>
                <a:cubicBezTo>
                  <a:pt x="50523" y="54289"/>
                  <a:pt x="56333" y="51787"/>
                  <a:pt x="62691" y="51351"/>
                </a:cubicBezTo>
                <a:cubicBezTo>
                  <a:pt x="63252" y="51299"/>
                  <a:pt x="63806" y="51275"/>
                  <a:pt x="64353" y="51275"/>
                </a:cubicBezTo>
                <a:cubicBezTo>
                  <a:pt x="69792" y="51275"/>
                  <a:pt x="74570" y="53648"/>
                  <a:pt x="79819" y="54379"/>
                </a:cubicBezTo>
                <a:cubicBezTo>
                  <a:pt x="81641" y="54648"/>
                  <a:pt x="83517" y="54789"/>
                  <a:pt x="85406" y="54789"/>
                </a:cubicBezTo>
                <a:cubicBezTo>
                  <a:pt x="92841" y="54789"/>
                  <a:pt x="100466" y="52611"/>
                  <a:pt x="105696" y="47541"/>
                </a:cubicBezTo>
                <a:cubicBezTo>
                  <a:pt x="113796" y="39697"/>
                  <a:pt x="117327" y="27195"/>
                  <a:pt x="116075" y="16033"/>
                </a:cubicBezTo>
                <a:cubicBezTo>
                  <a:pt x="115662" y="6201"/>
                  <a:pt x="106768" y="3173"/>
                  <a:pt x="98724" y="614"/>
                </a:cubicBezTo>
                <a:cubicBezTo>
                  <a:pt x="96904" y="171"/>
                  <a:pt x="95122" y="0"/>
                  <a:pt x="93356" y="0"/>
                </a:cubicBezTo>
                <a:close/>
              </a:path>
            </a:pathLst>
          </a:custGeom>
          <a:solidFill>
            <a:srgbClr val="A4BDDA">
              <a:alpha val="1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07" name="Google Shape;607;p38"/>
          <p:cNvGrpSpPr/>
          <p:nvPr/>
        </p:nvGrpSpPr>
        <p:grpSpPr>
          <a:xfrm flipH="1">
            <a:off x="7519700" y="-71612"/>
            <a:ext cx="1680375" cy="994050"/>
            <a:chOff x="1190200" y="238125"/>
            <a:chExt cx="1680375" cy="994050"/>
          </a:xfrm>
        </p:grpSpPr>
        <p:sp>
          <p:nvSpPr>
            <p:cNvPr id="608" name="Google Shape;608;p38"/>
            <p:cNvSpPr/>
            <p:nvPr/>
          </p:nvSpPr>
          <p:spPr>
            <a:xfrm>
              <a:off x="1190200" y="935275"/>
              <a:ext cx="301900" cy="296900"/>
            </a:xfrm>
            <a:custGeom>
              <a:avLst/>
              <a:gdLst/>
              <a:ahLst/>
              <a:cxnLst/>
              <a:rect l="l" t="t" r="r" b="b"/>
              <a:pathLst>
                <a:path w="12076" h="11876" extrusionOk="0">
                  <a:moveTo>
                    <a:pt x="12075" y="1"/>
                  </a:moveTo>
                  <a:lnTo>
                    <a:pt x="12075" y="1"/>
                  </a:lnTo>
                  <a:cubicBezTo>
                    <a:pt x="8106" y="935"/>
                    <a:pt x="4103" y="1635"/>
                    <a:pt x="0" y="2135"/>
                  </a:cubicBezTo>
                  <a:cubicBezTo>
                    <a:pt x="2468" y="5471"/>
                    <a:pt x="5137" y="8707"/>
                    <a:pt x="7972" y="11876"/>
                  </a:cubicBezTo>
                  <a:cubicBezTo>
                    <a:pt x="9540" y="7940"/>
                    <a:pt x="10908" y="3970"/>
                    <a:pt x="120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38"/>
            <p:cNvSpPr/>
            <p:nvPr/>
          </p:nvSpPr>
          <p:spPr>
            <a:xfrm>
              <a:off x="1492075" y="851875"/>
              <a:ext cx="291900" cy="306100"/>
            </a:xfrm>
            <a:custGeom>
              <a:avLst/>
              <a:gdLst/>
              <a:ahLst/>
              <a:cxnLst/>
              <a:rect l="l" t="t" r="r" b="b"/>
              <a:pathLst>
                <a:path w="11676" h="12244" extrusionOk="0">
                  <a:moveTo>
                    <a:pt x="11675" y="1"/>
                  </a:moveTo>
                  <a:lnTo>
                    <a:pt x="11675" y="1"/>
                  </a:lnTo>
                  <a:cubicBezTo>
                    <a:pt x="7873" y="1302"/>
                    <a:pt x="3970" y="2436"/>
                    <a:pt x="0" y="3337"/>
                  </a:cubicBezTo>
                  <a:cubicBezTo>
                    <a:pt x="2802" y="6405"/>
                    <a:pt x="5771" y="9374"/>
                    <a:pt x="8873" y="12243"/>
                  </a:cubicBezTo>
                  <a:cubicBezTo>
                    <a:pt x="10007" y="8140"/>
                    <a:pt x="10941" y="4070"/>
                    <a:pt x="116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38"/>
            <p:cNvSpPr/>
            <p:nvPr/>
          </p:nvSpPr>
          <p:spPr>
            <a:xfrm>
              <a:off x="1783950" y="739300"/>
              <a:ext cx="280225" cy="311075"/>
            </a:xfrm>
            <a:custGeom>
              <a:avLst/>
              <a:gdLst/>
              <a:ahLst/>
              <a:cxnLst/>
              <a:rect l="l" t="t" r="r" b="b"/>
              <a:pathLst>
                <a:path w="11209" h="12443" extrusionOk="0">
                  <a:moveTo>
                    <a:pt x="11208" y="1"/>
                  </a:moveTo>
                  <a:cubicBezTo>
                    <a:pt x="7572" y="1669"/>
                    <a:pt x="3836" y="3203"/>
                    <a:pt x="0" y="4504"/>
                  </a:cubicBezTo>
                  <a:cubicBezTo>
                    <a:pt x="3103" y="7273"/>
                    <a:pt x="6338" y="9908"/>
                    <a:pt x="9741" y="12443"/>
                  </a:cubicBezTo>
                  <a:cubicBezTo>
                    <a:pt x="10408" y="8273"/>
                    <a:pt x="10908" y="4104"/>
                    <a:pt x="1120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38"/>
            <p:cNvSpPr/>
            <p:nvPr/>
          </p:nvSpPr>
          <p:spPr>
            <a:xfrm>
              <a:off x="2064150" y="598375"/>
              <a:ext cx="268550" cy="312750"/>
            </a:xfrm>
            <a:custGeom>
              <a:avLst/>
              <a:gdLst/>
              <a:ahLst/>
              <a:cxnLst/>
              <a:rect l="l" t="t" r="r" b="b"/>
              <a:pathLst>
                <a:path w="10742" h="12510" extrusionOk="0">
                  <a:moveTo>
                    <a:pt x="10608" y="0"/>
                  </a:moveTo>
                  <a:lnTo>
                    <a:pt x="10608" y="0"/>
                  </a:lnTo>
                  <a:cubicBezTo>
                    <a:pt x="7172" y="2035"/>
                    <a:pt x="3636" y="3936"/>
                    <a:pt x="0" y="5638"/>
                  </a:cubicBezTo>
                  <a:cubicBezTo>
                    <a:pt x="3336" y="8039"/>
                    <a:pt x="6839" y="10341"/>
                    <a:pt x="10474" y="12509"/>
                  </a:cubicBezTo>
                  <a:cubicBezTo>
                    <a:pt x="10708" y="8306"/>
                    <a:pt x="10741" y="4103"/>
                    <a:pt x="106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38"/>
            <p:cNvSpPr/>
            <p:nvPr/>
          </p:nvSpPr>
          <p:spPr>
            <a:xfrm>
              <a:off x="2329325" y="430750"/>
              <a:ext cx="277725" cy="311925"/>
            </a:xfrm>
            <a:custGeom>
              <a:avLst/>
              <a:gdLst/>
              <a:ahLst/>
              <a:cxnLst/>
              <a:rect l="l" t="t" r="r" b="b"/>
              <a:pathLst>
                <a:path w="11109" h="12477" extrusionOk="0">
                  <a:moveTo>
                    <a:pt x="9975" y="1"/>
                  </a:moveTo>
                  <a:cubicBezTo>
                    <a:pt x="6772" y="2402"/>
                    <a:pt x="3437" y="4637"/>
                    <a:pt x="1" y="6705"/>
                  </a:cubicBezTo>
                  <a:cubicBezTo>
                    <a:pt x="3603" y="8773"/>
                    <a:pt x="7306" y="10675"/>
                    <a:pt x="11109" y="12476"/>
                  </a:cubicBezTo>
                  <a:cubicBezTo>
                    <a:pt x="10942" y="8240"/>
                    <a:pt x="10542" y="4103"/>
                    <a:pt x="99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38"/>
            <p:cNvSpPr/>
            <p:nvPr/>
          </p:nvSpPr>
          <p:spPr>
            <a:xfrm>
              <a:off x="2578675" y="238125"/>
              <a:ext cx="291900" cy="306900"/>
            </a:xfrm>
            <a:custGeom>
              <a:avLst/>
              <a:gdLst/>
              <a:ahLst/>
              <a:cxnLst/>
              <a:rect l="l" t="t" r="r" b="b"/>
              <a:pathLst>
                <a:path w="11676" h="12276" extrusionOk="0">
                  <a:moveTo>
                    <a:pt x="9241" y="0"/>
                  </a:moveTo>
                  <a:cubicBezTo>
                    <a:pt x="6305" y="2735"/>
                    <a:pt x="3203" y="5304"/>
                    <a:pt x="1" y="7706"/>
                  </a:cubicBezTo>
                  <a:cubicBezTo>
                    <a:pt x="3770" y="9373"/>
                    <a:pt x="7673" y="10908"/>
                    <a:pt x="11676" y="12275"/>
                  </a:cubicBezTo>
                  <a:cubicBezTo>
                    <a:pt x="11042" y="8106"/>
                    <a:pt x="10208" y="4003"/>
                    <a:pt x="924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14" name="Google Shape;614;p38"/>
          <p:cNvSpPr/>
          <p:nvPr/>
        </p:nvSpPr>
        <p:spPr>
          <a:xfrm rot="10800000" flipH="1">
            <a:off x="939025" y="201163"/>
            <a:ext cx="167650" cy="261875"/>
          </a:xfrm>
          <a:custGeom>
            <a:avLst/>
            <a:gdLst/>
            <a:ahLst/>
            <a:cxnLst/>
            <a:rect l="l" t="t" r="r" b="b"/>
            <a:pathLst>
              <a:path w="6706" h="10475" extrusionOk="0">
                <a:moveTo>
                  <a:pt x="3337" y="0"/>
                </a:moveTo>
                <a:lnTo>
                  <a:pt x="2836" y="1668"/>
                </a:lnTo>
                <a:cubicBezTo>
                  <a:pt x="2403" y="3203"/>
                  <a:pt x="1369" y="4470"/>
                  <a:pt x="1" y="5237"/>
                </a:cubicBezTo>
                <a:cubicBezTo>
                  <a:pt x="1369" y="6005"/>
                  <a:pt x="2403" y="7272"/>
                  <a:pt x="2836" y="8807"/>
                </a:cubicBezTo>
                <a:lnTo>
                  <a:pt x="3337" y="10475"/>
                </a:lnTo>
                <a:lnTo>
                  <a:pt x="3837" y="8807"/>
                </a:lnTo>
                <a:cubicBezTo>
                  <a:pt x="4271" y="7272"/>
                  <a:pt x="5305" y="6005"/>
                  <a:pt x="6706" y="5237"/>
                </a:cubicBezTo>
                <a:cubicBezTo>
                  <a:pt x="5305" y="4470"/>
                  <a:pt x="4271" y="3203"/>
                  <a:pt x="3837" y="1668"/>
                </a:cubicBezTo>
                <a:lnTo>
                  <a:pt x="3337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5" name="Google Shape;615;p38"/>
          <p:cNvSpPr/>
          <p:nvPr/>
        </p:nvSpPr>
        <p:spPr>
          <a:xfrm rot="10800000" flipH="1">
            <a:off x="143475" y="934825"/>
            <a:ext cx="88400" cy="136775"/>
          </a:xfrm>
          <a:custGeom>
            <a:avLst/>
            <a:gdLst/>
            <a:ahLst/>
            <a:cxnLst/>
            <a:rect l="l" t="t" r="r" b="b"/>
            <a:pathLst>
              <a:path w="3536" h="5471" extrusionOk="0">
                <a:moveTo>
                  <a:pt x="2068" y="0"/>
                </a:moveTo>
                <a:lnTo>
                  <a:pt x="1701" y="834"/>
                </a:lnTo>
                <a:cubicBezTo>
                  <a:pt x="1401" y="1601"/>
                  <a:pt x="767" y="2235"/>
                  <a:pt x="0" y="2535"/>
                </a:cubicBezTo>
                <a:cubicBezTo>
                  <a:pt x="701" y="3002"/>
                  <a:pt x="1168" y="3736"/>
                  <a:pt x="1301" y="4570"/>
                </a:cubicBezTo>
                <a:lnTo>
                  <a:pt x="1468" y="5471"/>
                </a:lnTo>
                <a:lnTo>
                  <a:pt x="1801" y="4637"/>
                </a:lnTo>
                <a:cubicBezTo>
                  <a:pt x="2135" y="3869"/>
                  <a:pt x="2735" y="3236"/>
                  <a:pt x="3536" y="2935"/>
                </a:cubicBezTo>
                <a:cubicBezTo>
                  <a:pt x="2835" y="2468"/>
                  <a:pt x="2368" y="1735"/>
                  <a:pt x="2235" y="901"/>
                </a:cubicBezTo>
                <a:lnTo>
                  <a:pt x="2068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6" name="Google Shape;616;p38"/>
          <p:cNvSpPr/>
          <p:nvPr/>
        </p:nvSpPr>
        <p:spPr>
          <a:xfrm rot="10800000" flipH="1">
            <a:off x="1234250" y="572075"/>
            <a:ext cx="88425" cy="137600"/>
          </a:xfrm>
          <a:custGeom>
            <a:avLst/>
            <a:gdLst/>
            <a:ahLst/>
            <a:cxnLst/>
            <a:rect l="l" t="t" r="r" b="b"/>
            <a:pathLst>
              <a:path w="3537" h="5504" extrusionOk="0">
                <a:moveTo>
                  <a:pt x="1935" y="0"/>
                </a:moveTo>
                <a:lnTo>
                  <a:pt x="1635" y="867"/>
                </a:lnTo>
                <a:cubicBezTo>
                  <a:pt x="1335" y="1668"/>
                  <a:pt x="767" y="2302"/>
                  <a:pt x="0" y="2669"/>
                </a:cubicBezTo>
                <a:cubicBezTo>
                  <a:pt x="734" y="3102"/>
                  <a:pt x="1234" y="3803"/>
                  <a:pt x="1435" y="4603"/>
                </a:cubicBezTo>
                <a:lnTo>
                  <a:pt x="1635" y="5504"/>
                </a:lnTo>
                <a:lnTo>
                  <a:pt x="1935" y="4637"/>
                </a:lnTo>
                <a:cubicBezTo>
                  <a:pt x="2202" y="3870"/>
                  <a:pt x="2802" y="3202"/>
                  <a:pt x="3536" y="2869"/>
                </a:cubicBezTo>
                <a:cubicBezTo>
                  <a:pt x="2836" y="2402"/>
                  <a:pt x="2335" y="1701"/>
                  <a:pt x="2135" y="901"/>
                </a:cubicBezTo>
                <a:lnTo>
                  <a:pt x="1935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7" name="Google Shape;617;p38"/>
          <p:cNvSpPr/>
          <p:nvPr/>
        </p:nvSpPr>
        <p:spPr>
          <a:xfrm rot="10800000" flipH="1">
            <a:off x="553750" y="742175"/>
            <a:ext cx="122625" cy="192650"/>
          </a:xfrm>
          <a:custGeom>
            <a:avLst/>
            <a:gdLst/>
            <a:ahLst/>
            <a:cxnLst/>
            <a:rect l="l" t="t" r="r" b="b"/>
            <a:pathLst>
              <a:path w="4905" h="7706" extrusionOk="0">
                <a:moveTo>
                  <a:pt x="2870" y="0"/>
                </a:moveTo>
                <a:lnTo>
                  <a:pt x="2403" y="1201"/>
                </a:lnTo>
                <a:cubicBezTo>
                  <a:pt x="1936" y="2269"/>
                  <a:pt x="1068" y="3136"/>
                  <a:pt x="1" y="3569"/>
                </a:cubicBezTo>
                <a:cubicBezTo>
                  <a:pt x="968" y="4237"/>
                  <a:pt x="1602" y="5271"/>
                  <a:pt x="1802" y="6405"/>
                </a:cubicBezTo>
                <a:lnTo>
                  <a:pt x="2036" y="7706"/>
                </a:lnTo>
                <a:lnTo>
                  <a:pt x="2536" y="6505"/>
                </a:lnTo>
                <a:cubicBezTo>
                  <a:pt x="2970" y="5437"/>
                  <a:pt x="3837" y="4570"/>
                  <a:pt x="4904" y="4137"/>
                </a:cubicBezTo>
                <a:cubicBezTo>
                  <a:pt x="3970" y="3469"/>
                  <a:pt x="3303" y="2435"/>
                  <a:pt x="3103" y="1268"/>
                </a:cubicBezTo>
                <a:lnTo>
                  <a:pt x="2870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8" name="Google Shape;618;p38"/>
          <p:cNvSpPr/>
          <p:nvPr/>
        </p:nvSpPr>
        <p:spPr>
          <a:xfrm rot="10800000" flipH="1">
            <a:off x="366050" y="271213"/>
            <a:ext cx="122600" cy="191825"/>
          </a:xfrm>
          <a:custGeom>
            <a:avLst/>
            <a:gdLst/>
            <a:ahLst/>
            <a:cxnLst/>
            <a:rect l="l" t="t" r="r" b="b"/>
            <a:pathLst>
              <a:path w="4904" h="7673" extrusionOk="0">
                <a:moveTo>
                  <a:pt x="2869" y="1"/>
                </a:moveTo>
                <a:lnTo>
                  <a:pt x="2369" y="1202"/>
                </a:lnTo>
                <a:cubicBezTo>
                  <a:pt x="1935" y="2269"/>
                  <a:pt x="1068" y="3136"/>
                  <a:pt x="0" y="3570"/>
                </a:cubicBezTo>
                <a:cubicBezTo>
                  <a:pt x="968" y="4237"/>
                  <a:pt x="1601" y="5271"/>
                  <a:pt x="1802" y="6405"/>
                </a:cubicBezTo>
                <a:lnTo>
                  <a:pt x="2035" y="7673"/>
                </a:lnTo>
                <a:lnTo>
                  <a:pt x="2535" y="6505"/>
                </a:lnTo>
                <a:cubicBezTo>
                  <a:pt x="2969" y="5405"/>
                  <a:pt x="3836" y="4537"/>
                  <a:pt x="4904" y="4104"/>
                </a:cubicBezTo>
                <a:cubicBezTo>
                  <a:pt x="3970" y="3437"/>
                  <a:pt x="3303" y="2402"/>
                  <a:pt x="3102" y="1268"/>
                </a:cubicBezTo>
                <a:lnTo>
                  <a:pt x="2869" y="1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9" name="Google Shape;619;p38"/>
          <p:cNvSpPr txBox="1">
            <a:spLocks noGrp="1"/>
          </p:cNvSpPr>
          <p:nvPr>
            <p:ph type="title"/>
          </p:nvPr>
        </p:nvSpPr>
        <p:spPr>
          <a:xfrm>
            <a:off x="726300" y="713225"/>
            <a:ext cx="7691400" cy="48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10_1_1">
    <p:spTree>
      <p:nvGrpSpPr>
        <p:cNvPr id="1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p39"/>
          <p:cNvSpPr/>
          <p:nvPr/>
        </p:nvSpPr>
        <p:spPr>
          <a:xfrm>
            <a:off x="-455950" y="316426"/>
            <a:ext cx="10055917" cy="5818619"/>
          </a:xfrm>
          <a:custGeom>
            <a:avLst/>
            <a:gdLst/>
            <a:ahLst/>
            <a:cxnLst/>
            <a:rect l="l" t="t" r="r" b="b"/>
            <a:pathLst>
              <a:path w="114630" h="48609" extrusionOk="0">
                <a:moveTo>
                  <a:pt x="86408" y="0"/>
                </a:moveTo>
                <a:cubicBezTo>
                  <a:pt x="83396" y="0"/>
                  <a:pt x="79816" y="516"/>
                  <a:pt x="75581" y="1657"/>
                </a:cubicBezTo>
                <a:cubicBezTo>
                  <a:pt x="52244" y="7947"/>
                  <a:pt x="51023" y="14929"/>
                  <a:pt x="26053" y="14929"/>
                </a:cubicBezTo>
                <a:cubicBezTo>
                  <a:pt x="24675" y="14929"/>
                  <a:pt x="23224" y="14907"/>
                  <a:pt x="21694" y="14863"/>
                </a:cubicBezTo>
                <a:cubicBezTo>
                  <a:pt x="21606" y="14861"/>
                  <a:pt x="21518" y="14860"/>
                  <a:pt x="21431" y="14860"/>
                </a:cubicBezTo>
                <a:cubicBezTo>
                  <a:pt x="11971" y="14860"/>
                  <a:pt x="1" y="29097"/>
                  <a:pt x="22163" y="47031"/>
                </a:cubicBezTo>
                <a:cubicBezTo>
                  <a:pt x="31511" y="48183"/>
                  <a:pt x="40834" y="48608"/>
                  <a:pt x="49500" y="48608"/>
                </a:cubicBezTo>
                <a:cubicBezTo>
                  <a:pt x="73845" y="48608"/>
                  <a:pt x="93011" y="45254"/>
                  <a:pt x="93011" y="45254"/>
                </a:cubicBezTo>
                <a:cubicBezTo>
                  <a:pt x="93011" y="45254"/>
                  <a:pt x="114630" y="0"/>
                  <a:pt x="86408" y="0"/>
                </a:cubicBezTo>
                <a:close/>
              </a:path>
            </a:pathLst>
          </a:custGeom>
          <a:solidFill>
            <a:srgbClr val="A4BDDA">
              <a:alpha val="1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2" name="Google Shape;622;p39"/>
          <p:cNvSpPr txBox="1">
            <a:spLocks noGrp="1"/>
          </p:cNvSpPr>
          <p:nvPr>
            <p:ph type="title"/>
          </p:nvPr>
        </p:nvSpPr>
        <p:spPr>
          <a:xfrm>
            <a:off x="2241300" y="739062"/>
            <a:ext cx="4492800" cy="88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81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8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8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8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8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8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8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8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8100"/>
            </a:lvl9pPr>
          </a:lstStyle>
          <a:p>
            <a:endParaRPr/>
          </a:p>
        </p:txBody>
      </p:sp>
      <p:sp>
        <p:nvSpPr>
          <p:cNvPr id="623" name="Google Shape;623;p39"/>
          <p:cNvSpPr txBox="1"/>
          <p:nvPr/>
        </p:nvSpPr>
        <p:spPr>
          <a:xfrm>
            <a:off x="2198600" y="3522550"/>
            <a:ext cx="4746600" cy="6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b="1">
                <a:solidFill>
                  <a:schemeClr val="dk2"/>
                </a:solidFill>
                <a:latin typeface="Livvic"/>
                <a:ea typeface="Livvic"/>
                <a:cs typeface="Livvic"/>
                <a:sym typeface="Livvic"/>
              </a:rPr>
              <a:t>CREDITS:</a:t>
            </a:r>
            <a:r>
              <a:rPr lang="en" sz="1200">
                <a:solidFill>
                  <a:schemeClr val="dk2"/>
                </a:solidFill>
                <a:latin typeface="Livvic"/>
                <a:ea typeface="Livvic"/>
                <a:cs typeface="Livvic"/>
                <a:sym typeface="Livvic"/>
              </a:rPr>
              <a:t> This presentation template was created by </a:t>
            </a:r>
            <a:r>
              <a:rPr lang="en" sz="1200" b="1">
                <a:solidFill>
                  <a:schemeClr val="dk2"/>
                </a:solidFill>
                <a:uFill>
                  <a:noFill/>
                </a:uFill>
                <a:latin typeface="Livvic"/>
                <a:ea typeface="Livvic"/>
                <a:cs typeface="Livvic"/>
                <a:sym typeface="Livvic"/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2"/>
                </a:solidFill>
                <a:latin typeface="Livvic"/>
                <a:ea typeface="Livvic"/>
                <a:cs typeface="Livvic"/>
                <a:sym typeface="Livvic"/>
              </a:rPr>
              <a:t>, including icons by </a:t>
            </a:r>
            <a:r>
              <a:rPr lang="en" sz="1200" b="1">
                <a:solidFill>
                  <a:schemeClr val="dk2"/>
                </a:solidFill>
                <a:uFill>
                  <a:noFill/>
                </a:uFill>
                <a:latin typeface="Livvic"/>
                <a:ea typeface="Livvic"/>
                <a:cs typeface="Livvic"/>
                <a:sym typeface="Livvic"/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2"/>
                </a:solidFill>
                <a:latin typeface="Livvic"/>
                <a:ea typeface="Livvic"/>
                <a:cs typeface="Livvic"/>
                <a:sym typeface="Livvic"/>
              </a:rPr>
              <a:t>, and infographics &amp; images by </a:t>
            </a:r>
            <a:r>
              <a:rPr lang="en" sz="1200" b="1">
                <a:solidFill>
                  <a:schemeClr val="dk2"/>
                </a:solidFill>
                <a:uFill>
                  <a:noFill/>
                </a:uFill>
                <a:latin typeface="Livvic"/>
                <a:ea typeface="Livvic"/>
                <a:cs typeface="Livvic"/>
                <a:sym typeface="Livvic"/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Freepik</a:t>
            </a:r>
            <a:endParaRPr sz="1200">
              <a:solidFill>
                <a:schemeClr val="dk2"/>
              </a:solidFill>
              <a:latin typeface="Livvic"/>
              <a:ea typeface="Livvic"/>
              <a:cs typeface="Livvic"/>
              <a:sym typeface="Livvic"/>
            </a:endParaRPr>
          </a:p>
        </p:txBody>
      </p:sp>
      <p:sp>
        <p:nvSpPr>
          <p:cNvPr id="624" name="Google Shape;624;p39"/>
          <p:cNvSpPr txBox="1">
            <a:spLocks noGrp="1"/>
          </p:cNvSpPr>
          <p:nvPr>
            <p:ph type="subTitle" idx="1"/>
          </p:nvPr>
        </p:nvSpPr>
        <p:spPr>
          <a:xfrm>
            <a:off x="2242400" y="1748450"/>
            <a:ext cx="4492800" cy="117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grpSp>
        <p:nvGrpSpPr>
          <p:cNvPr id="625" name="Google Shape;625;p39"/>
          <p:cNvGrpSpPr/>
          <p:nvPr/>
        </p:nvGrpSpPr>
        <p:grpSpPr>
          <a:xfrm>
            <a:off x="-76200" y="0"/>
            <a:ext cx="2245775" cy="1024075"/>
            <a:chOff x="-76200" y="0"/>
            <a:chExt cx="2245775" cy="1024075"/>
          </a:xfrm>
        </p:grpSpPr>
        <p:sp>
          <p:nvSpPr>
            <p:cNvPr id="626" name="Google Shape;626;p39"/>
            <p:cNvSpPr/>
            <p:nvPr/>
          </p:nvSpPr>
          <p:spPr>
            <a:xfrm>
              <a:off x="-76200" y="697150"/>
              <a:ext cx="301900" cy="296900"/>
            </a:xfrm>
            <a:custGeom>
              <a:avLst/>
              <a:gdLst/>
              <a:ahLst/>
              <a:cxnLst/>
              <a:rect l="l" t="t" r="r" b="b"/>
              <a:pathLst>
                <a:path w="12076" h="11876" extrusionOk="0">
                  <a:moveTo>
                    <a:pt x="12075" y="1"/>
                  </a:moveTo>
                  <a:lnTo>
                    <a:pt x="12075" y="1"/>
                  </a:lnTo>
                  <a:cubicBezTo>
                    <a:pt x="8106" y="935"/>
                    <a:pt x="4103" y="1635"/>
                    <a:pt x="0" y="2135"/>
                  </a:cubicBezTo>
                  <a:cubicBezTo>
                    <a:pt x="2468" y="5471"/>
                    <a:pt x="5137" y="8707"/>
                    <a:pt x="7972" y="11876"/>
                  </a:cubicBezTo>
                  <a:cubicBezTo>
                    <a:pt x="9540" y="7940"/>
                    <a:pt x="10908" y="3970"/>
                    <a:pt x="120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39"/>
            <p:cNvSpPr/>
            <p:nvPr/>
          </p:nvSpPr>
          <p:spPr>
            <a:xfrm>
              <a:off x="225675" y="613750"/>
              <a:ext cx="291900" cy="306100"/>
            </a:xfrm>
            <a:custGeom>
              <a:avLst/>
              <a:gdLst/>
              <a:ahLst/>
              <a:cxnLst/>
              <a:rect l="l" t="t" r="r" b="b"/>
              <a:pathLst>
                <a:path w="11676" h="12244" extrusionOk="0">
                  <a:moveTo>
                    <a:pt x="11675" y="1"/>
                  </a:moveTo>
                  <a:lnTo>
                    <a:pt x="11675" y="1"/>
                  </a:lnTo>
                  <a:cubicBezTo>
                    <a:pt x="7873" y="1302"/>
                    <a:pt x="3970" y="2436"/>
                    <a:pt x="0" y="3337"/>
                  </a:cubicBezTo>
                  <a:cubicBezTo>
                    <a:pt x="2802" y="6405"/>
                    <a:pt x="5771" y="9374"/>
                    <a:pt x="8873" y="12243"/>
                  </a:cubicBezTo>
                  <a:cubicBezTo>
                    <a:pt x="10007" y="8140"/>
                    <a:pt x="10941" y="4070"/>
                    <a:pt x="116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39"/>
            <p:cNvSpPr/>
            <p:nvPr/>
          </p:nvSpPr>
          <p:spPr>
            <a:xfrm>
              <a:off x="517550" y="501175"/>
              <a:ext cx="280225" cy="311075"/>
            </a:xfrm>
            <a:custGeom>
              <a:avLst/>
              <a:gdLst/>
              <a:ahLst/>
              <a:cxnLst/>
              <a:rect l="l" t="t" r="r" b="b"/>
              <a:pathLst>
                <a:path w="11209" h="12443" extrusionOk="0">
                  <a:moveTo>
                    <a:pt x="11208" y="1"/>
                  </a:moveTo>
                  <a:cubicBezTo>
                    <a:pt x="7572" y="1669"/>
                    <a:pt x="3836" y="3203"/>
                    <a:pt x="0" y="4504"/>
                  </a:cubicBezTo>
                  <a:cubicBezTo>
                    <a:pt x="3103" y="7273"/>
                    <a:pt x="6338" y="9908"/>
                    <a:pt x="9741" y="12443"/>
                  </a:cubicBezTo>
                  <a:cubicBezTo>
                    <a:pt x="10408" y="8273"/>
                    <a:pt x="10908" y="4104"/>
                    <a:pt x="1120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39"/>
            <p:cNvSpPr/>
            <p:nvPr/>
          </p:nvSpPr>
          <p:spPr>
            <a:xfrm>
              <a:off x="797750" y="360250"/>
              <a:ext cx="268550" cy="312750"/>
            </a:xfrm>
            <a:custGeom>
              <a:avLst/>
              <a:gdLst/>
              <a:ahLst/>
              <a:cxnLst/>
              <a:rect l="l" t="t" r="r" b="b"/>
              <a:pathLst>
                <a:path w="10742" h="12510" extrusionOk="0">
                  <a:moveTo>
                    <a:pt x="10608" y="0"/>
                  </a:moveTo>
                  <a:lnTo>
                    <a:pt x="10608" y="0"/>
                  </a:lnTo>
                  <a:cubicBezTo>
                    <a:pt x="7172" y="2035"/>
                    <a:pt x="3636" y="3936"/>
                    <a:pt x="0" y="5638"/>
                  </a:cubicBezTo>
                  <a:cubicBezTo>
                    <a:pt x="3336" y="8039"/>
                    <a:pt x="6839" y="10341"/>
                    <a:pt x="10474" y="12509"/>
                  </a:cubicBezTo>
                  <a:cubicBezTo>
                    <a:pt x="10708" y="8306"/>
                    <a:pt x="10741" y="4103"/>
                    <a:pt x="106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39"/>
            <p:cNvSpPr/>
            <p:nvPr/>
          </p:nvSpPr>
          <p:spPr>
            <a:xfrm>
              <a:off x="1062925" y="192625"/>
              <a:ext cx="277725" cy="311925"/>
            </a:xfrm>
            <a:custGeom>
              <a:avLst/>
              <a:gdLst/>
              <a:ahLst/>
              <a:cxnLst/>
              <a:rect l="l" t="t" r="r" b="b"/>
              <a:pathLst>
                <a:path w="11109" h="12477" extrusionOk="0">
                  <a:moveTo>
                    <a:pt x="9975" y="1"/>
                  </a:moveTo>
                  <a:cubicBezTo>
                    <a:pt x="6772" y="2402"/>
                    <a:pt x="3437" y="4637"/>
                    <a:pt x="1" y="6705"/>
                  </a:cubicBezTo>
                  <a:cubicBezTo>
                    <a:pt x="3603" y="8773"/>
                    <a:pt x="7306" y="10675"/>
                    <a:pt x="11109" y="12476"/>
                  </a:cubicBezTo>
                  <a:cubicBezTo>
                    <a:pt x="10942" y="8240"/>
                    <a:pt x="10542" y="4103"/>
                    <a:pt x="99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39"/>
            <p:cNvSpPr/>
            <p:nvPr/>
          </p:nvSpPr>
          <p:spPr>
            <a:xfrm>
              <a:off x="1312275" y="0"/>
              <a:ext cx="291900" cy="306900"/>
            </a:xfrm>
            <a:custGeom>
              <a:avLst/>
              <a:gdLst/>
              <a:ahLst/>
              <a:cxnLst/>
              <a:rect l="l" t="t" r="r" b="b"/>
              <a:pathLst>
                <a:path w="11676" h="12276" extrusionOk="0">
                  <a:moveTo>
                    <a:pt x="9241" y="0"/>
                  </a:moveTo>
                  <a:cubicBezTo>
                    <a:pt x="6305" y="2735"/>
                    <a:pt x="3203" y="5304"/>
                    <a:pt x="1" y="7706"/>
                  </a:cubicBezTo>
                  <a:cubicBezTo>
                    <a:pt x="3770" y="9373"/>
                    <a:pt x="7673" y="10908"/>
                    <a:pt x="11676" y="12275"/>
                  </a:cubicBezTo>
                  <a:cubicBezTo>
                    <a:pt x="11042" y="8106"/>
                    <a:pt x="10208" y="4003"/>
                    <a:pt x="924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39"/>
            <p:cNvSpPr/>
            <p:nvPr/>
          </p:nvSpPr>
          <p:spPr>
            <a:xfrm>
              <a:off x="-76200" y="659625"/>
              <a:ext cx="398625" cy="364450"/>
            </a:xfrm>
            <a:custGeom>
              <a:avLst/>
              <a:gdLst/>
              <a:ahLst/>
              <a:cxnLst/>
              <a:rect l="l" t="t" r="r" b="b"/>
              <a:pathLst>
                <a:path w="15945" h="14578" extrusionOk="0">
                  <a:moveTo>
                    <a:pt x="15945" y="1"/>
                  </a:moveTo>
                  <a:lnTo>
                    <a:pt x="15945" y="1"/>
                  </a:lnTo>
                  <a:cubicBezTo>
                    <a:pt x="11651" y="381"/>
                    <a:pt x="7336" y="562"/>
                    <a:pt x="2980" y="562"/>
                  </a:cubicBezTo>
                  <a:cubicBezTo>
                    <a:pt x="1989" y="562"/>
                    <a:pt x="995" y="553"/>
                    <a:pt x="0" y="534"/>
                  </a:cubicBezTo>
                  <a:lnTo>
                    <a:pt x="0" y="534"/>
                  </a:lnTo>
                  <a:cubicBezTo>
                    <a:pt x="2602" y="5271"/>
                    <a:pt x="5404" y="9974"/>
                    <a:pt x="8473" y="14578"/>
                  </a:cubicBezTo>
                  <a:cubicBezTo>
                    <a:pt x="11241" y="9774"/>
                    <a:pt x="13743" y="4904"/>
                    <a:pt x="159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39"/>
            <p:cNvSpPr/>
            <p:nvPr/>
          </p:nvSpPr>
          <p:spPr>
            <a:xfrm>
              <a:off x="322400" y="604575"/>
              <a:ext cx="391975" cy="381975"/>
            </a:xfrm>
            <a:custGeom>
              <a:avLst/>
              <a:gdLst/>
              <a:ahLst/>
              <a:cxnLst/>
              <a:rect l="l" t="t" r="r" b="b"/>
              <a:pathLst>
                <a:path w="15679" h="15279" extrusionOk="0">
                  <a:moveTo>
                    <a:pt x="15679" y="1"/>
                  </a:moveTo>
                  <a:lnTo>
                    <a:pt x="15679" y="1"/>
                  </a:lnTo>
                  <a:cubicBezTo>
                    <a:pt x="10508" y="1002"/>
                    <a:pt x="5305" y="1736"/>
                    <a:pt x="1" y="2203"/>
                  </a:cubicBezTo>
                  <a:cubicBezTo>
                    <a:pt x="3070" y="6639"/>
                    <a:pt x="6339" y="11009"/>
                    <a:pt x="9841" y="15279"/>
                  </a:cubicBezTo>
                  <a:cubicBezTo>
                    <a:pt x="12043" y="10208"/>
                    <a:pt x="13977" y="5138"/>
                    <a:pt x="1567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39"/>
            <p:cNvSpPr/>
            <p:nvPr/>
          </p:nvSpPr>
          <p:spPr>
            <a:xfrm>
              <a:off x="714350" y="510350"/>
              <a:ext cx="381125" cy="394475"/>
            </a:xfrm>
            <a:custGeom>
              <a:avLst/>
              <a:gdLst/>
              <a:ahLst/>
              <a:cxnLst/>
              <a:rect l="l" t="t" r="r" b="b"/>
              <a:pathLst>
                <a:path w="15245" h="15779" extrusionOk="0">
                  <a:moveTo>
                    <a:pt x="15245" y="1"/>
                  </a:moveTo>
                  <a:cubicBezTo>
                    <a:pt x="10241" y="1502"/>
                    <a:pt x="5171" y="2769"/>
                    <a:pt x="1" y="3770"/>
                  </a:cubicBezTo>
                  <a:cubicBezTo>
                    <a:pt x="3470" y="7906"/>
                    <a:pt x="7172" y="11909"/>
                    <a:pt x="11075" y="15779"/>
                  </a:cubicBezTo>
                  <a:cubicBezTo>
                    <a:pt x="12743" y="10508"/>
                    <a:pt x="14111" y="5238"/>
                    <a:pt x="152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39"/>
            <p:cNvSpPr/>
            <p:nvPr/>
          </p:nvSpPr>
          <p:spPr>
            <a:xfrm>
              <a:off x="1095450" y="376925"/>
              <a:ext cx="367800" cy="402800"/>
            </a:xfrm>
            <a:custGeom>
              <a:avLst/>
              <a:gdLst/>
              <a:ahLst/>
              <a:cxnLst/>
              <a:rect l="l" t="t" r="r" b="b"/>
              <a:pathLst>
                <a:path w="14712" h="16112" extrusionOk="0">
                  <a:moveTo>
                    <a:pt x="14711" y="0"/>
                  </a:moveTo>
                  <a:lnTo>
                    <a:pt x="14711" y="0"/>
                  </a:lnTo>
                  <a:cubicBezTo>
                    <a:pt x="9908" y="2035"/>
                    <a:pt x="5004" y="3803"/>
                    <a:pt x="1" y="5338"/>
                  </a:cubicBezTo>
                  <a:cubicBezTo>
                    <a:pt x="3870" y="9074"/>
                    <a:pt x="7940" y="12676"/>
                    <a:pt x="12243" y="16112"/>
                  </a:cubicBezTo>
                  <a:cubicBezTo>
                    <a:pt x="13310" y="10708"/>
                    <a:pt x="14144" y="5338"/>
                    <a:pt x="147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39"/>
            <p:cNvSpPr/>
            <p:nvPr/>
          </p:nvSpPr>
          <p:spPr>
            <a:xfrm>
              <a:off x="1463225" y="205975"/>
              <a:ext cx="351950" cy="406975"/>
            </a:xfrm>
            <a:custGeom>
              <a:avLst/>
              <a:gdLst/>
              <a:ahLst/>
              <a:cxnLst/>
              <a:rect l="l" t="t" r="r" b="b"/>
              <a:pathLst>
                <a:path w="14078" h="16279" extrusionOk="0">
                  <a:moveTo>
                    <a:pt x="14077" y="0"/>
                  </a:moveTo>
                  <a:lnTo>
                    <a:pt x="14077" y="0"/>
                  </a:lnTo>
                  <a:cubicBezTo>
                    <a:pt x="9507" y="2535"/>
                    <a:pt x="4804" y="4804"/>
                    <a:pt x="0" y="6838"/>
                  </a:cubicBezTo>
                  <a:cubicBezTo>
                    <a:pt x="4237" y="10141"/>
                    <a:pt x="8673" y="13310"/>
                    <a:pt x="13276" y="16279"/>
                  </a:cubicBezTo>
                  <a:cubicBezTo>
                    <a:pt x="13777" y="10808"/>
                    <a:pt x="14044" y="5371"/>
                    <a:pt x="140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39"/>
            <p:cNvSpPr/>
            <p:nvPr/>
          </p:nvSpPr>
          <p:spPr>
            <a:xfrm>
              <a:off x="1815150" y="0"/>
              <a:ext cx="354425" cy="406975"/>
            </a:xfrm>
            <a:custGeom>
              <a:avLst/>
              <a:gdLst/>
              <a:ahLst/>
              <a:cxnLst/>
              <a:rect l="l" t="t" r="r" b="b"/>
              <a:pathLst>
                <a:path w="14177" h="16279" extrusionOk="0">
                  <a:moveTo>
                    <a:pt x="13276" y="0"/>
                  </a:moveTo>
                  <a:cubicBezTo>
                    <a:pt x="9006" y="2969"/>
                    <a:pt x="4570" y="5737"/>
                    <a:pt x="0" y="8239"/>
                  </a:cubicBezTo>
                  <a:cubicBezTo>
                    <a:pt x="4537" y="11108"/>
                    <a:pt x="9273" y="13777"/>
                    <a:pt x="14177" y="16278"/>
                  </a:cubicBezTo>
                  <a:cubicBezTo>
                    <a:pt x="14110" y="10774"/>
                    <a:pt x="13810" y="5337"/>
                    <a:pt x="1327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38" name="Google Shape;638;p39"/>
          <p:cNvSpPr/>
          <p:nvPr/>
        </p:nvSpPr>
        <p:spPr>
          <a:xfrm flipH="1">
            <a:off x="7768925" y="459838"/>
            <a:ext cx="167650" cy="261875"/>
          </a:xfrm>
          <a:custGeom>
            <a:avLst/>
            <a:gdLst/>
            <a:ahLst/>
            <a:cxnLst/>
            <a:rect l="l" t="t" r="r" b="b"/>
            <a:pathLst>
              <a:path w="6706" h="10475" extrusionOk="0">
                <a:moveTo>
                  <a:pt x="3337" y="0"/>
                </a:moveTo>
                <a:lnTo>
                  <a:pt x="2836" y="1668"/>
                </a:lnTo>
                <a:cubicBezTo>
                  <a:pt x="2403" y="3203"/>
                  <a:pt x="1369" y="4470"/>
                  <a:pt x="1" y="5237"/>
                </a:cubicBezTo>
                <a:cubicBezTo>
                  <a:pt x="1369" y="6005"/>
                  <a:pt x="2403" y="7272"/>
                  <a:pt x="2836" y="8807"/>
                </a:cubicBezTo>
                <a:lnTo>
                  <a:pt x="3337" y="10475"/>
                </a:lnTo>
                <a:lnTo>
                  <a:pt x="3837" y="8807"/>
                </a:lnTo>
                <a:cubicBezTo>
                  <a:pt x="4271" y="7272"/>
                  <a:pt x="5305" y="6005"/>
                  <a:pt x="6706" y="5237"/>
                </a:cubicBezTo>
                <a:cubicBezTo>
                  <a:pt x="5305" y="4470"/>
                  <a:pt x="4271" y="3203"/>
                  <a:pt x="3837" y="1668"/>
                </a:cubicBezTo>
                <a:lnTo>
                  <a:pt x="3337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9" name="Google Shape;639;p39"/>
          <p:cNvSpPr/>
          <p:nvPr/>
        </p:nvSpPr>
        <p:spPr>
          <a:xfrm flipH="1">
            <a:off x="8221250" y="316425"/>
            <a:ext cx="88400" cy="136775"/>
          </a:xfrm>
          <a:custGeom>
            <a:avLst/>
            <a:gdLst/>
            <a:ahLst/>
            <a:cxnLst/>
            <a:rect l="l" t="t" r="r" b="b"/>
            <a:pathLst>
              <a:path w="3536" h="5471" extrusionOk="0">
                <a:moveTo>
                  <a:pt x="2068" y="0"/>
                </a:moveTo>
                <a:lnTo>
                  <a:pt x="1701" y="834"/>
                </a:lnTo>
                <a:cubicBezTo>
                  <a:pt x="1401" y="1601"/>
                  <a:pt x="767" y="2235"/>
                  <a:pt x="0" y="2535"/>
                </a:cubicBezTo>
                <a:cubicBezTo>
                  <a:pt x="701" y="3002"/>
                  <a:pt x="1168" y="3736"/>
                  <a:pt x="1301" y="4570"/>
                </a:cubicBezTo>
                <a:lnTo>
                  <a:pt x="1468" y="5471"/>
                </a:lnTo>
                <a:lnTo>
                  <a:pt x="1801" y="4637"/>
                </a:lnTo>
                <a:cubicBezTo>
                  <a:pt x="2135" y="3869"/>
                  <a:pt x="2735" y="3236"/>
                  <a:pt x="3536" y="2935"/>
                </a:cubicBezTo>
                <a:cubicBezTo>
                  <a:pt x="2835" y="2468"/>
                  <a:pt x="2368" y="1735"/>
                  <a:pt x="2235" y="901"/>
                </a:cubicBezTo>
                <a:lnTo>
                  <a:pt x="2068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0" name="Google Shape;640;p39"/>
          <p:cNvSpPr/>
          <p:nvPr/>
        </p:nvSpPr>
        <p:spPr>
          <a:xfrm flipH="1">
            <a:off x="7513000" y="960113"/>
            <a:ext cx="88425" cy="137600"/>
          </a:xfrm>
          <a:custGeom>
            <a:avLst/>
            <a:gdLst/>
            <a:ahLst/>
            <a:cxnLst/>
            <a:rect l="l" t="t" r="r" b="b"/>
            <a:pathLst>
              <a:path w="3537" h="5504" extrusionOk="0">
                <a:moveTo>
                  <a:pt x="1935" y="0"/>
                </a:moveTo>
                <a:lnTo>
                  <a:pt x="1635" y="867"/>
                </a:lnTo>
                <a:cubicBezTo>
                  <a:pt x="1335" y="1668"/>
                  <a:pt x="767" y="2302"/>
                  <a:pt x="0" y="2669"/>
                </a:cubicBezTo>
                <a:cubicBezTo>
                  <a:pt x="734" y="3102"/>
                  <a:pt x="1234" y="3803"/>
                  <a:pt x="1435" y="4603"/>
                </a:cubicBezTo>
                <a:lnTo>
                  <a:pt x="1635" y="5504"/>
                </a:lnTo>
                <a:lnTo>
                  <a:pt x="1935" y="4637"/>
                </a:lnTo>
                <a:cubicBezTo>
                  <a:pt x="2202" y="3870"/>
                  <a:pt x="2802" y="3202"/>
                  <a:pt x="3536" y="2869"/>
                </a:cubicBezTo>
                <a:cubicBezTo>
                  <a:pt x="2836" y="2402"/>
                  <a:pt x="2335" y="1701"/>
                  <a:pt x="2135" y="901"/>
                </a:cubicBezTo>
                <a:lnTo>
                  <a:pt x="1935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1" name="Google Shape;641;p39"/>
          <p:cNvSpPr/>
          <p:nvPr/>
        </p:nvSpPr>
        <p:spPr>
          <a:xfrm flipH="1">
            <a:off x="8309650" y="792588"/>
            <a:ext cx="122625" cy="192650"/>
          </a:xfrm>
          <a:custGeom>
            <a:avLst/>
            <a:gdLst/>
            <a:ahLst/>
            <a:cxnLst/>
            <a:rect l="l" t="t" r="r" b="b"/>
            <a:pathLst>
              <a:path w="4905" h="7706" extrusionOk="0">
                <a:moveTo>
                  <a:pt x="2870" y="0"/>
                </a:moveTo>
                <a:lnTo>
                  <a:pt x="2403" y="1201"/>
                </a:lnTo>
                <a:cubicBezTo>
                  <a:pt x="1936" y="2269"/>
                  <a:pt x="1068" y="3136"/>
                  <a:pt x="1" y="3569"/>
                </a:cubicBezTo>
                <a:cubicBezTo>
                  <a:pt x="968" y="4237"/>
                  <a:pt x="1602" y="5271"/>
                  <a:pt x="1802" y="6405"/>
                </a:cubicBezTo>
                <a:lnTo>
                  <a:pt x="2036" y="7706"/>
                </a:lnTo>
                <a:lnTo>
                  <a:pt x="2536" y="6505"/>
                </a:lnTo>
                <a:cubicBezTo>
                  <a:pt x="2970" y="5437"/>
                  <a:pt x="3837" y="4570"/>
                  <a:pt x="4904" y="4137"/>
                </a:cubicBezTo>
                <a:cubicBezTo>
                  <a:pt x="3970" y="3469"/>
                  <a:pt x="3303" y="2435"/>
                  <a:pt x="3103" y="1268"/>
                </a:cubicBezTo>
                <a:lnTo>
                  <a:pt x="2870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2" name="Google Shape;642;p39"/>
          <p:cNvSpPr/>
          <p:nvPr/>
        </p:nvSpPr>
        <p:spPr>
          <a:xfrm flipH="1">
            <a:off x="8187050" y="1185113"/>
            <a:ext cx="122600" cy="191825"/>
          </a:xfrm>
          <a:custGeom>
            <a:avLst/>
            <a:gdLst/>
            <a:ahLst/>
            <a:cxnLst/>
            <a:rect l="l" t="t" r="r" b="b"/>
            <a:pathLst>
              <a:path w="4904" h="7673" extrusionOk="0">
                <a:moveTo>
                  <a:pt x="2869" y="1"/>
                </a:moveTo>
                <a:lnTo>
                  <a:pt x="2369" y="1202"/>
                </a:lnTo>
                <a:cubicBezTo>
                  <a:pt x="1935" y="2269"/>
                  <a:pt x="1068" y="3136"/>
                  <a:pt x="0" y="3570"/>
                </a:cubicBezTo>
                <a:cubicBezTo>
                  <a:pt x="968" y="4237"/>
                  <a:pt x="1601" y="5271"/>
                  <a:pt x="1802" y="6405"/>
                </a:cubicBezTo>
                <a:lnTo>
                  <a:pt x="2035" y="7673"/>
                </a:lnTo>
                <a:lnTo>
                  <a:pt x="2535" y="6505"/>
                </a:lnTo>
                <a:cubicBezTo>
                  <a:pt x="2969" y="5405"/>
                  <a:pt x="3836" y="4537"/>
                  <a:pt x="4904" y="4104"/>
                </a:cubicBezTo>
                <a:cubicBezTo>
                  <a:pt x="3970" y="3437"/>
                  <a:pt x="3303" y="2402"/>
                  <a:pt x="3102" y="1268"/>
                </a:cubicBezTo>
                <a:lnTo>
                  <a:pt x="2869" y="1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0_1_1_1">
    <p:spTree>
      <p:nvGrpSpPr>
        <p:cNvPr id="1" name="Shape 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4" name="Google Shape;644;p40"/>
          <p:cNvGrpSpPr/>
          <p:nvPr/>
        </p:nvGrpSpPr>
        <p:grpSpPr>
          <a:xfrm flipH="1">
            <a:off x="171925" y="244763"/>
            <a:ext cx="1420125" cy="576163"/>
            <a:chOff x="6827350" y="4382713"/>
            <a:chExt cx="1420125" cy="576163"/>
          </a:xfrm>
        </p:grpSpPr>
        <p:sp>
          <p:nvSpPr>
            <p:cNvPr id="645" name="Google Shape;645;p40"/>
            <p:cNvSpPr/>
            <p:nvPr/>
          </p:nvSpPr>
          <p:spPr>
            <a:xfrm>
              <a:off x="8127375" y="4772050"/>
              <a:ext cx="120100" cy="186825"/>
            </a:xfrm>
            <a:custGeom>
              <a:avLst/>
              <a:gdLst/>
              <a:ahLst/>
              <a:cxnLst/>
              <a:rect l="l" t="t" r="r" b="b"/>
              <a:pathLst>
                <a:path w="4804" h="7473" extrusionOk="0">
                  <a:moveTo>
                    <a:pt x="2402" y="0"/>
                  </a:moveTo>
                  <a:lnTo>
                    <a:pt x="2035" y="1201"/>
                  </a:lnTo>
                  <a:cubicBezTo>
                    <a:pt x="1735" y="2269"/>
                    <a:pt x="1001" y="3203"/>
                    <a:pt x="0" y="3736"/>
                  </a:cubicBezTo>
                  <a:cubicBezTo>
                    <a:pt x="1001" y="4270"/>
                    <a:pt x="1735" y="5204"/>
                    <a:pt x="2035" y="6271"/>
                  </a:cubicBezTo>
                  <a:lnTo>
                    <a:pt x="2402" y="7472"/>
                  </a:lnTo>
                  <a:lnTo>
                    <a:pt x="2769" y="6271"/>
                  </a:lnTo>
                  <a:cubicBezTo>
                    <a:pt x="3069" y="5204"/>
                    <a:pt x="3803" y="4270"/>
                    <a:pt x="4804" y="3736"/>
                  </a:cubicBezTo>
                  <a:cubicBezTo>
                    <a:pt x="3803" y="3203"/>
                    <a:pt x="3069" y="2269"/>
                    <a:pt x="2769" y="1201"/>
                  </a:cubicBezTo>
                  <a:lnTo>
                    <a:pt x="240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40"/>
            <p:cNvSpPr/>
            <p:nvPr/>
          </p:nvSpPr>
          <p:spPr>
            <a:xfrm>
              <a:off x="7400325" y="4629350"/>
              <a:ext cx="167650" cy="261875"/>
            </a:xfrm>
            <a:custGeom>
              <a:avLst/>
              <a:gdLst/>
              <a:ahLst/>
              <a:cxnLst/>
              <a:rect l="l" t="t" r="r" b="b"/>
              <a:pathLst>
                <a:path w="6706" h="10475" extrusionOk="0">
                  <a:moveTo>
                    <a:pt x="3337" y="0"/>
                  </a:moveTo>
                  <a:lnTo>
                    <a:pt x="2836" y="1668"/>
                  </a:lnTo>
                  <a:cubicBezTo>
                    <a:pt x="2403" y="3203"/>
                    <a:pt x="1369" y="4470"/>
                    <a:pt x="1" y="5237"/>
                  </a:cubicBezTo>
                  <a:cubicBezTo>
                    <a:pt x="1369" y="6005"/>
                    <a:pt x="2403" y="7272"/>
                    <a:pt x="2836" y="8807"/>
                  </a:cubicBezTo>
                  <a:lnTo>
                    <a:pt x="3337" y="10475"/>
                  </a:lnTo>
                  <a:lnTo>
                    <a:pt x="3837" y="8807"/>
                  </a:lnTo>
                  <a:cubicBezTo>
                    <a:pt x="4271" y="7272"/>
                    <a:pt x="5305" y="6005"/>
                    <a:pt x="6706" y="5237"/>
                  </a:cubicBezTo>
                  <a:cubicBezTo>
                    <a:pt x="5305" y="4470"/>
                    <a:pt x="4271" y="3203"/>
                    <a:pt x="3837" y="1668"/>
                  </a:cubicBezTo>
                  <a:lnTo>
                    <a:pt x="333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40"/>
            <p:cNvSpPr/>
            <p:nvPr/>
          </p:nvSpPr>
          <p:spPr>
            <a:xfrm>
              <a:off x="7695550" y="4382713"/>
              <a:ext cx="88425" cy="137600"/>
            </a:xfrm>
            <a:custGeom>
              <a:avLst/>
              <a:gdLst/>
              <a:ahLst/>
              <a:cxnLst/>
              <a:rect l="l" t="t" r="r" b="b"/>
              <a:pathLst>
                <a:path w="3537" h="5504" extrusionOk="0">
                  <a:moveTo>
                    <a:pt x="1935" y="0"/>
                  </a:moveTo>
                  <a:lnTo>
                    <a:pt x="1635" y="867"/>
                  </a:lnTo>
                  <a:cubicBezTo>
                    <a:pt x="1335" y="1668"/>
                    <a:pt x="767" y="2302"/>
                    <a:pt x="0" y="2669"/>
                  </a:cubicBezTo>
                  <a:cubicBezTo>
                    <a:pt x="734" y="3102"/>
                    <a:pt x="1234" y="3803"/>
                    <a:pt x="1435" y="4603"/>
                  </a:cubicBezTo>
                  <a:lnTo>
                    <a:pt x="1635" y="5504"/>
                  </a:lnTo>
                  <a:lnTo>
                    <a:pt x="1935" y="4637"/>
                  </a:lnTo>
                  <a:cubicBezTo>
                    <a:pt x="2202" y="3870"/>
                    <a:pt x="2802" y="3202"/>
                    <a:pt x="3536" y="2869"/>
                  </a:cubicBezTo>
                  <a:cubicBezTo>
                    <a:pt x="2836" y="2402"/>
                    <a:pt x="2335" y="1701"/>
                    <a:pt x="2135" y="901"/>
                  </a:cubicBezTo>
                  <a:lnTo>
                    <a:pt x="19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40"/>
            <p:cNvSpPr/>
            <p:nvPr/>
          </p:nvSpPr>
          <p:spPr>
            <a:xfrm>
              <a:off x="6827350" y="4629350"/>
              <a:ext cx="122600" cy="191825"/>
            </a:xfrm>
            <a:custGeom>
              <a:avLst/>
              <a:gdLst/>
              <a:ahLst/>
              <a:cxnLst/>
              <a:rect l="l" t="t" r="r" b="b"/>
              <a:pathLst>
                <a:path w="4904" h="7673" extrusionOk="0">
                  <a:moveTo>
                    <a:pt x="2869" y="1"/>
                  </a:moveTo>
                  <a:lnTo>
                    <a:pt x="2369" y="1202"/>
                  </a:lnTo>
                  <a:cubicBezTo>
                    <a:pt x="1935" y="2269"/>
                    <a:pt x="1068" y="3136"/>
                    <a:pt x="0" y="3570"/>
                  </a:cubicBezTo>
                  <a:cubicBezTo>
                    <a:pt x="968" y="4237"/>
                    <a:pt x="1601" y="5271"/>
                    <a:pt x="1802" y="6405"/>
                  </a:cubicBezTo>
                  <a:lnTo>
                    <a:pt x="2035" y="7673"/>
                  </a:lnTo>
                  <a:lnTo>
                    <a:pt x="2535" y="6505"/>
                  </a:lnTo>
                  <a:cubicBezTo>
                    <a:pt x="2969" y="5405"/>
                    <a:pt x="3836" y="4537"/>
                    <a:pt x="4904" y="4104"/>
                  </a:cubicBezTo>
                  <a:cubicBezTo>
                    <a:pt x="3970" y="3437"/>
                    <a:pt x="3303" y="2402"/>
                    <a:pt x="3102" y="1268"/>
                  </a:cubicBezTo>
                  <a:lnTo>
                    <a:pt x="286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49" name="Google Shape;649;p40"/>
          <p:cNvGrpSpPr/>
          <p:nvPr/>
        </p:nvGrpSpPr>
        <p:grpSpPr>
          <a:xfrm>
            <a:off x="7373025" y="-53510"/>
            <a:ext cx="1847175" cy="986550"/>
            <a:chOff x="4156475" y="238125"/>
            <a:chExt cx="1847175" cy="986550"/>
          </a:xfrm>
        </p:grpSpPr>
        <p:sp>
          <p:nvSpPr>
            <p:cNvPr id="650" name="Google Shape;650;p40"/>
            <p:cNvSpPr/>
            <p:nvPr/>
          </p:nvSpPr>
          <p:spPr>
            <a:xfrm>
              <a:off x="5611675" y="842700"/>
              <a:ext cx="391975" cy="381975"/>
            </a:xfrm>
            <a:custGeom>
              <a:avLst/>
              <a:gdLst/>
              <a:ahLst/>
              <a:cxnLst/>
              <a:rect l="l" t="t" r="r" b="b"/>
              <a:pathLst>
                <a:path w="15679" h="15279" extrusionOk="0">
                  <a:moveTo>
                    <a:pt x="1" y="1"/>
                  </a:moveTo>
                  <a:lnTo>
                    <a:pt x="1" y="1"/>
                  </a:lnTo>
                  <a:cubicBezTo>
                    <a:pt x="1702" y="5138"/>
                    <a:pt x="3637" y="10208"/>
                    <a:pt x="5838" y="15279"/>
                  </a:cubicBezTo>
                  <a:cubicBezTo>
                    <a:pt x="9341" y="11009"/>
                    <a:pt x="12610" y="6639"/>
                    <a:pt x="15679" y="2203"/>
                  </a:cubicBezTo>
                  <a:cubicBezTo>
                    <a:pt x="10375" y="1736"/>
                    <a:pt x="5171" y="1002"/>
                    <a:pt x="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40"/>
            <p:cNvSpPr/>
            <p:nvPr/>
          </p:nvSpPr>
          <p:spPr>
            <a:xfrm>
              <a:off x="5230575" y="748475"/>
              <a:ext cx="381125" cy="394475"/>
            </a:xfrm>
            <a:custGeom>
              <a:avLst/>
              <a:gdLst/>
              <a:ahLst/>
              <a:cxnLst/>
              <a:rect l="l" t="t" r="r" b="b"/>
              <a:pathLst>
                <a:path w="15245" h="15779" extrusionOk="0">
                  <a:moveTo>
                    <a:pt x="0" y="1"/>
                  </a:moveTo>
                  <a:cubicBezTo>
                    <a:pt x="1135" y="5238"/>
                    <a:pt x="2502" y="10508"/>
                    <a:pt x="4170" y="15779"/>
                  </a:cubicBezTo>
                  <a:cubicBezTo>
                    <a:pt x="8073" y="11909"/>
                    <a:pt x="11775" y="7906"/>
                    <a:pt x="15245" y="3770"/>
                  </a:cubicBezTo>
                  <a:cubicBezTo>
                    <a:pt x="10074" y="2769"/>
                    <a:pt x="5004" y="1502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40"/>
            <p:cNvSpPr/>
            <p:nvPr/>
          </p:nvSpPr>
          <p:spPr>
            <a:xfrm>
              <a:off x="4862800" y="615050"/>
              <a:ext cx="367800" cy="402800"/>
            </a:xfrm>
            <a:custGeom>
              <a:avLst/>
              <a:gdLst/>
              <a:ahLst/>
              <a:cxnLst/>
              <a:rect l="l" t="t" r="r" b="b"/>
              <a:pathLst>
                <a:path w="14712" h="16112" extrusionOk="0">
                  <a:moveTo>
                    <a:pt x="1" y="0"/>
                  </a:moveTo>
                  <a:lnTo>
                    <a:pt x="1" y="0"/>
                  </a:lnTo>
                  <a:cubicBezTo>
                    <a:pt x="568" y="5338"/>
                    <a:pt x="1402" y="10708"/>
                    <a:pt x="2469" y="16112"/>
                  </a:cubicBezTo>
                  <a:cubicBezTo>
                    <a:pt x="6772" y="12676"/>
                    <a:pt x="10842" y="9074"/>
                    <a:pt x="14711" y="5338"/>
                  </a:cubicBezTo>
                  <a:cubicBezTo>
                    <a:pt x="9708" y="3803"/>
                    <a:pt x="4804" y="2035"/>
                    <a:pt x="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40"/>
            <p:cNvSpPr/>
            <p:nvPr/>
          </p:nvSpPr>
          <p:spPr>
            <a:xfrm>
              <a:off x="4510900" y="444100"/>
              <a:ext cx="351925" cy="406975"/>
            </a:xfrm>
            <a:custGeom>
              <a:avLst/>
              <a:gdLst/>
              <a:ahLst/>
              <a:cxnLst/>
              <a:rect l="l" t="t" r="r" b="b"/>
              <a:pathLst>
                <a:path w="14077" h="16279" extrusionOk="0">
                  <a:moveTo>
                    <a:pt x="0" y="0"/>
                  </a:moveTo>
                  <a:lnTo>
                    <a:pt x="0" y="0"/>
                  </a:lnTo>
                  <a:cubicBezTo>
                    <a:pt x="34" y="5371"/>
                    <a:pt x="300" y="10808"/>
                    <a:pt x="801" y="16279"/>
                  </a:cubicBezTo>
                  <a:cubicBezTo>
                    <a:pt x="5404" y="13310"/>
                    <a:pt x="9841" y="10141"/>
                    <a:pt x="14077" y="6838"/>
                  </a:cubicBezTo>
                  <a:cubicBezTo>
                    <a:pt x="9273" y="4804"/>
                    <a:pt x="4570" y="2535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40"/>
            <p:cNvSpPr/>
            <p:nvPr/>
          </p:nvSpPr>
          <p:spPr>
            <a:xfrm>
              <a:off x="4156475" y="238125"/>
              <a:ext cx="354450" cy="406975"/>
            </a:xfrm>
            <a:custGeom>
              <a:avLst/>
              <a:gdLst/>
              <a:ahLst/>
              <a:cxnLst/>
              <a:rect l="l" t="t" r="r" b="b"/>
              <a:pathLst>
                <a:path w="14178" h="16279" extrusionOk="0">
                  <a:moveTo>
                    <a:pt x="901" y="0"/>
                  </a:moveTo>
                  <a:cubicBezTo>
                    <a:pt x="367" y="5337"/>
                    <a:pt x="67" y="10774"/>
                    <a:pt x="0" y="16278"/>
                  </a:cubicBezTo>
                  <a:cubicBezTo>
                    <a:pt x="4904" y="13777"/>
                    <a:pt x="9641" y="11108"/>
                    <a:pt x="14177" y="8239"/>
                  </a:cubicBezTo>
                  <a:cubicBezTo>
                    <a:pt x="9607" y="5737"/>
                    <a:pt x="5171" y="2969"/>
                    <a:pt x="90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55" name="Google Shape;655;p40"/>
          <p:cNvSpPr/>
          <p:nvPr/>
        </p:nvSpPr>
        <p:spPr>
          <a:xfrm>
            <a:off x="1137500" y="820925"/>
            <a:ext cx="10418051" cy="5143563"/>
          </a:xfrm>
          <a:custGeom>
            <a:avLst/>
            <a:gdLst/>
            <a:ahLst/>
            <a:cxnLst/>
            <a:rect l="l" t="t" r="r" b="b"/>
            <a:pathLst>
              <a:path w="117327" h="54913" extrusionOk="0">
                <a:moveTo>
                  <a:pt x="93356" y="0"/>
                </a:moveTo>
                <a:cubicBezTo>
                  <a:pt x="88268" y="0"/>
                  <a:pt x="83308" y="1414"/>
                  <a:pt x="77942" y="1787"/>
                </a:cubicBezTo>
                <a:cubicBezTo>
                  <a:pt x="56780" y="2759"/>
                  <a:pt x="55697" y="6502"/>
                  <a:pt x="51708" y="9508"/>
                </a:cubicBezTo>
                <a:cubicBezTo>
                  <a:pt x="50260" y="10596"/>
                  <a:pt x="48530" y="11140"/>
                  <a:pt x="46794" y="11140"/>
                </a:cubicBezTo>
                <a:cubicBezTo>
                  <a:pt x="45303" y="11140"/>
                  <a:pt x="43806" y="10738"/>
                  <a:pt x="42479" y="9932"/>
                </a:cubicBezTo>
                <a:cubicBezTo>
                  <a:pt x="35972" y="5988"/>
                  <a:pt x="27164" y="1899"/>
                  <a:pt x="20478" y="1899"/>
                </a:cubicBezTo>
                <a:cubicBezTo>
                  <a:pt x="20460" y="1899"/>
                  <a:pt x="20442" y="1899"/>
                  <a:pt x="20423" y="1899"/>
                </a:cubicBezTo>
                <a:cubicBezTo>
                  <a:pt x="7642" y="2111"/>
                  <a:pt x="4346" y="9832"/>
                  <a:pt x="2915" y="21217"/>
                </a:cubicBezTo>
                <a:cubicBezTo>
                  <a:pt x="0" y="47094"/>
                  <a:pt x="18455" y="54913"/>
                  <a:pt x="40084" y="54913"/>
                </a:cubicBezTo>
                <a:cubicBezTo>
                  <a:pt x="41419" y="54913"/>
                  <a:pt x="42766" y="54883"/>
                  <a:pt x="44121" y="54826"/>
                </a:cubicBezTo>
                <a:cubicBezTo>
                  <a:pt x="50523" y="54289"/>
                  <a:pt x="56333" y="51787"/>
                  <a:pt x="62691" y="51351"/>
                </a:cubicBezTo>
                <a:cubicBezTo>
                  <a:pt x="63252" y="51299"/>
                  <a:pt x="63806" y="51275"/>
                  <a:pt x="64353" y="51275"/>
                </a:cubicBezTo>
                <a:cubicBezTo>
                  <a:pt x="69792" y="51275"/>
                  <a:pt x="74570" y="53648"/>
                  <a:pt x="79819" y="54379"/>
                </a:cubicBezTo>
                <a:cubicBezTo>
                  <a:pt x="81641" y="54648"/>
                  <a:pt x="83517" y="54789"/>
                  <a:pt x="85406" y="54789"/>
                </a:cubicBezTo>
                <a:cubicBezTo>
                  <a:pt x="92841" y="54789"/>
                  <a:pt x="100466" y="52611"/>
                  <a:pt x="105696" y="47541"/>
                </a:cubicBezTo>
                <a:cubicBezTo>
                  <a:pt x="113796" y="39697"/>
                  <a:pt x="117327" y="27195"/>
                  <a:pt x="116075" y="16033"/>
                </a:cubicBezTo>
                <a:cubicBezTo>
                  <a:pt x="115662" y="6201"/>
                  <a:pt x="106768" y="3173"/>
                  <a:pt x="98724" y="614"/>
                </a:cubicBezTo>
                <a:cubicBezTo>
                  <a:pt x="96904" y="171"/>
                  <a:pt x="95122" y="0"/>
                  <a:pt x="93356" y="0"/>
                </a:cubicBezTo>
                <a:close/>
              </a:path>
            </a:pathLst>
          </a:custGeom>
          <a:solidFill>
            <a:srgbClr val="A4BDDA">
              <a:alpha val="1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5"/>
          <p:cNvSpPr/>
          <p:nvPr/>
        </p:nvSpPr>
        <p:spPr>
          <a:xfrm flipH="1">
            <a:off x="-977483" y="270051"/>
            <a:ext cx="8177939" cy="5143567"/>
          </a:xfrm>
          <a:custGeom>
            <a:avLst/>
            <a:gdLst/>
            <a:ahLst/>
            <a:cxnLst/>
            <a:rect l="l" t="t" r="r" b="b"/>
            <a:pathLst>
              <a:path w="91627" h="57631" extrusionOk="0">
                <a:moveTo>
                  <a:pt x="46144" y="0"/>
                </a:moveTo>
                <a:cubicBezTo>
                  <a:pt x="39222" y="0"/>
                  <a:pt x="32539" y="4362"/>
                  <a:pt x="26383" y="7694"/>
                </a:cubicBezTo>
                <a:cubicBezTo>
                  <a:pt x="23679" y="8997"/>
                  <a:pt x="20096" y="10968"/>
                  <a:pt x="16918" y="10968"/>
                </a:cubicBezTo>
                <a:cubicBezTo>
                  <a:pt x="16090" y="10968"/>
                  <a:pt x="15290" y="10835"/>
                  <a:pt x="14540" y="10521"/>
                </a:cubicBezTo>
                <a:cubicBezTo>
                  <a:pt x="13587" y="10238"/>
                  <a:pt x="12672" y="10107"/>
                  <a:pt x="11801" y="10107"/>
                </a:cubicBezTo>
                <a:cubicBezTo>
                  <a:pt x="4269" y="10107"/>
                  <a:pt x="1" y="19897"/>
                  <a:pt x="3165" y="26096"/>
                </a:cubicBezTo>
                <a:cubicBezTo>
                  <a:pt x="4562" y="29448"/>
                  <a:pt x="7076" y="32654"/>
                  <a:pt x="9445" y="35917"/>
                </a:cubicBezTo>
                <a:cubicBezTo>
                  <a:pt x="15188" y="43593"/>
                  <a:pt x="19232" y="53202"/>
                  <a:pt x="28763" y="55146"/>
                </a:cubicBezTo>
                <a:cubicBezTo>
                  <a:pt x="35179" y="56876"/>
                  <a:pt x="41091" y="57631"/>
                  <a:pt x="46464" y="57631"/>
                </a:cubicBezTo>
                <a:cubicBezTo>
                  <a:pt x="78831" y="57631"/>
                  <a:pt x="91627" y="30253"/>
                  <a:pt x="77253" y="23995"/>
                </a:cubicBezTo>
                <a:cubicBezTo>
                  <a:pt x="62773" y="17403"/>
                  <a:pt x="63879" y="12521"/>
                  <a:pt x="58002" y="5102"/>
                </a:cubicBezTo>
                <a:cubicBezTo>
                  <a:pt x="54008" y="1381"/>
                  <a:pt x="50038" y="0"/>
                  <a:pt x="46144" y="0"/>
                </a:cubicBezTo>
                <a:close/>
              </a:path>
            </a:pathLst>
          </a:custGeom>
          <a:solidFill>
            <a:srgbClr val="A4BDDA">
              <a:alpha val="1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5"/>
          <p:cNvSpPr txBox="1">
            <a:spLocks noGrp="1"/>
          </p:cNvSpPr>
          <p:nvPr>
            <p:ph type="subTitle" idx="1"/>
          </p:nvPr>
        </p:nvSpPr>
        <p:spPr>
          <a:xfrm>
            <a:off x="3458506" y="1997850"/>
            <a:ext cx="2342700" cy="39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58" name="Google Shape;58;p5"/>
          <p:cNvSpPr txBox="1">
            <a:spLocks noGrp="1"/>
          </p:cNvSpPr>
          <p:nvPr>
            <p:ph type="subTitle" idx="2"/>
          </p:nvPr>
        </p:nvSpPr>
        <p:spPr>
          <a:xfrm>
            <a:off x="3458525" y="2336434"/>
            <a:ext cx="2342700" cy="121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59" name="Google Shape;59;p5"/>
          <p:cNvSpPr txBox="1">
            <a:spLocks noGrp="1"/>
          </p:cNvSpPr>
          <p:nvPr>
            <p:ph type="subTitle" idx="3"/>
          </p:nvPr>
        </p:nvSpPr>
        <p:spPr>
          <a:xfrm>
            <a:off x="5968306" y="1997850"/>
            <a:ext cx="2342700" cy="39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5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0" name="Google Shape;60;p5"/>
          <p:cNvSpPr txBox="1">
            <a:spLocks noGrp="1"/>
          </p:cNvSpPr>
          <p:nvPr>
            <p:ph type="subTitle" idx="4"/>
          </p:nvPr>
        </p:nvSpPr>
        <p:spPr>
          <a:xfrm>
            <a:off x="5968325" y="2336433"/>
            <a:ext cx="2342700" cy="121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61" name="Google Shape;61;p5"/>
          <p:cNvSpPr txBox="1">
            <a:spLocks noGrp="1"/>
          </p:cNvSpPr>
          <p:nvPr>
            <p:ph type="title"/>
          </p:nvPr>
        </p:nvSpPr>
        <p:spPr>
          <a:xfrm>
            <a:off x="726300" y="713225"/>
            <a:ext cx="7691400" cy="48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5"/>
          <p:cNvSpPr/>
          <p:nvPr/>
        </p:nvSpPr>
        <p:spPr>
          <a:xfrm>
            <a:off x="8355750" y="763150"/>
            <a:ext cx="167650" cy="261875"/>
          </a:xfrm>
          <a:custGeom>
            <a:avLst/>
            <a:gdLst/>
            <a:ahLst/>
            <a:cxnLst/>
            <a:rect l="l" t="t" r="r" b="b"/>
            <a:pathLst>
              <a:path w="6706" h="10475" extrusionOk="0">
                <a:moveTo>
                  <a:pt x="3337" y="0"/>
                </a:moveTo>
                <a:lnTo>
                  <a:pt x="2836" y="1668"/>
                </a:lnTo>
                <a:cubicBezTo>
                  <a:pt x="2403" y="3203"/>
                  <a:pt x="1369" y="4470"/>
                  <a:pt x="1" y="5237"/>
                </a:cubicBezTo>
                <a:cubicBezTo>
                  <a:pt x="1369" y="6005"/>
                  <a:pt x="2403" y="7272"/>
                  <a:pt x="2836" y="8807"/>
                </a:cubicBezTo>
                <a:lnTo>
                  <a:pt x="3337" y="10475"/>
                </a:lnTo>
                <a:lnTo>
                  <a:pt x="3837" y="8807"/>
                </a:lnTo>
                <a:cubicBezTo>
                  <a:pt x="4271" y="7272"/>
                  <a:pt x="5305" y="6005"/>
                  <a:pt x="6706" y="5237"/>
                </a:cubicBezTo>
                <a:cubicBezTo>
                  <a:pt x="5305" y="4470"/>
                  <a:pt x="4271" y="3203"/>
                  <a:pt x="3837" y="1668"/>
                </a:cubicBezTo>
                <a:lnTo>
                  <a:pt x="3337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p5"/>
          <p:cNvSpPr/>
          <p:nvPr/>
        </p:nvSpPr>
        <p:spPr>
          <a:xfrm>
            <a:off x="8778000" y="1379563"/>
            <a:ext cx="88400" cy="136775"/>
          </a:xfrm>
          <a:custGeom>
            <a:avLst/>
            <a:gdLst/>
            <a:ahLst/>
            <a:cxnLst/>
            <a:rect l="l" t="t" r="r" b="b"/>
            <a:pathLst>
              <a:path w="3536" h="5471" extrusionOk="0">
                <a:moveTo>
                  <a:pt x="2068" y="0"/>
                </a:moveTo>
                <a:lnTo>
                  <a:pt x="1701" y="834"/>
                </a:lnTo>
                <a:cubicBezTo>
                  <a:pt x="1401" y="1601"/>
                  <a:pt x="767" y="2235"/>
                  <a:pt x="0" y="2535"/>
                </a:cubicBezTo>
                <a:cubicBezTo>
                  <a:pt x="701" y="3002"/>
                  <a:pt x="1168" y="3736"/>
                  <a:pt x="1301" y="4570"/>
                </a:cubicBezTo>
                <a:lnTo>
                  <a:pt x="1468" y="5471"/>
                </a:lnTo>
                <a:lnTo>
                  <a:pt x="1801" y="4637"/>
                </a:lnTo>
                <a:cubicBezTo>
                  <a:pt x="2135" y="3869"/>
                  <a:pt x="2735" y="3236"/>
                  <a:pt x="3536" y="2935"/>
                </a:cubicBezTo>
                <a:cubicBezTo>
                  <a:pt x="2835" y="2468"/>
                  <a:pt x="2368" y="1735"/>
                  <a:pt x="2235" y="901"/>
                </a:cubicBezTo>
                <a:lnTo>
                  <a:pt x="2068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5"/>
          <p:cNvSpPr/>
          <p:nvPr/>
        </p:nvSpPr>
        <p:spPr>
          <a:xfrm>
            <a:off x="8689575" y="322738"/>
            <a:ext cx="88425" cy="137600"/>
          </a:xfrm>
          <a:custGeom>
            <a:avLst/>
            <a:gdLst/>
            <a:ahLst/>
            <a:cxnLst/>
            <a:rect l="l" t="t" r="r" b="b"/>
            <a:pathLst>
              <a:path w="3537" h="5504" extrusionOk="0">
                <a:moveTo>
                  <a:pt x="1935" y="0"/>
                </a:moveTo>
                <a:lnTo>
                  <a:pt x="1635" y="867"/>
                </a:lnTo>
                <a:cubicBezTo>
                  <a:pt x="1335" y="1668"/>
                  <a:pt x="767" y="2302"/>
                  <a:pt x="0" y="2669"/>
                </a:cubicBezTo>
                <a:cubicBezTo>
                  <a:pt x="734" y="3102"/>
                  <a:pt x="1234" y="3803"/>
                  <a:pt x="1435" y="4603"/>
                </a:cubicBezTo>
                <a:lnTo>
                  <a:pt x="1635" y="5504"/>
                </a:lnTo>
                <a:lnTo>
                  <a:pt x="1935" y="4637"/>
                </a:lnTo>
                <a:cubicBezTo>
                  <a:pt x="2202" y="3870"/>
                  <a:pt x="2802" y="3202"/>
                  <a:pt x="3536" y="2869"/>
                </a:cubicBezTo>
                <a:cubicBezTo>
                  <a:pt x="2836" y="2402"/>
                  <a:pt x="2335" y="1701"/>
                  <a:pt x="2135" y="901"/>
                </a:cubicBezTo>
                <a:lnTo>
                  <a:pt x="1935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5"/>
          <p:cNvSpPr/>
          <p:nvPr/>
        </p:nvSpPr>
        <p:spPr>
          <a:xfrm>
            <a:off x="8076575" y="322738"/>
            <a:ext cx="122625" cy="192650"/>
          </a:xfrm>
          <a:custGeom>
            <a:avLst/>
            <a:gdLst/>
            <a:ahLst/>
            <a:cxnLst/>
            <a:rect l="l" t="t" r="r" b="b"/>
            <a:pathLst>
              <a:path w="4905" h="7706" extrusionOk="0">
                <a:moveTo>
                  <a:pt x="2870" y="0"/>
                </a:moveTo>
                <a:lnTo>
                  <a:pt x="2403" y="1201"/>
                </a:lnTo>
                <a:cubicBezTo>
                  <a:pt x="1936" y="2269"/>
                  <a:pt x="1068" y="3136"/>
                  <a:pt x="1" y="3569"/>
                </a:cubicBezTo>
                <a:cubicBezTo>
                  <a:pt x="968" y="4237"/>
                  <a:pt x="1602" y="5271"/>
                  <a:pt x="1802" y="6405"/>
                </a:cubicBezTo>
                <a:lnTo>
                  <a:pt x="2036" y="7706"/>
                </a:lnTo>
                <a:lnTo>
                  <a:pt x="2536" y="6505"/>
                </a:lnTo>
                <a:cubicBezTo>
                  <a:pt x="2970" y="5437"/>
                  <a:pt x="3837" y="4570"/>
                  <a:pt x="4904" y="4137"/>
                </a:cubicBezTo>
                <a:cubicBezTo>
                  <a:pt x="3970" y="3469"/>
                  <a:pt x="3303" y="2435"/>
                  <a:pt x="3103" y="1268"/>
                </a:cubicBezTo>
                <a:lnTo>
                  <a:pt x="2870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5"/>
          <p:cNvSpPr/>
          <p:nvPr/>
        </p:nvSpPr>
        <p:spPr>
          <a:xfrm>
            <a:off x="7782775" y="763150"/>
            <a:ext cx="122600" cy="191825"/>
          </a:xfrm>
          <a:custGeom>
            <a:avLst/>
            <a:gdLst/>
            <a:ahLst/>
            <a:cxnLst/>
            <a:rect l="l" t="t" r="r" b="b"/>
            <a:pathLst>
              <a:path w="4904" h="7673" extrusionOk="0">
                <a:moveTo>
                  <a:pt x="2869" y="1"/>
                </a:moveTo>
                <a:lnTo>
                  <a:pt x="2369" y="1202"/>
                </a:lnTo>
                <a:cubicBezTo>
                  <a:pt x="1935" y="2269"/>
                  <a:pt x="1068" y="3136"/>
                  <a:pt x="0" y="3570"/>
                </a:cubicBezTo>
                <a:cubicBezTo>
                  <a:pt x="968" y="4237"/>
                  <a:pt x="1601" y="5271"/>
                  <a:pt x="1802" y="6405"/>
                </a:cubicBezTo>
                <a:lnTo>
                  <a:pt x="2035" y="7673"/>
                </a:lnTo>
                <a:lnTo>
                  <a:pt x="2535" y="6505"/>
                </a:lnTo>
                <a:cubicBezTo>
                  <a:pt x="2969" y="5405"/>
                  <a:pt x="3836" y="4537"/>
                  <a:pt x="4904" y="4104"/>
                </a:cubicBezTo>
                <a:cubicBezTo>
                  <a:pt x="3970" y="3437"/>
                  <a:pt x="3303" y="2402"/>
                  <a:pt x="3102" y="1268"/>
                </a:cubicBezTo>
                <a:lnTo>
                  <a:pt x="2869" y="1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0_1_1_1_1_1">
    <p:spTree>
      <p:nvGrpSpPr>
        <p:cNvPr id="1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7" name="Google Shape;657;p41"/>
          <p:cNvGrpSpPr/>
          <p:nvPr/>
        </p:nvGrpSpPr>
        <p:grpSpPr>
          <a:xfrm>
            <a:off x="-76200" y="0"/>
            <a:ext cx="2245775" cy="1024075"/>
            <a:chOff x="-76200" y="0"/>
            <a:chExt cx="2245775" cy="1024075"/>
          </a:xfrm>
        </p:grpSpPr>
        <p:sp>
          <p:nvSpPr>
            <p:cNvPr id="658" name="Google Shape;658;p41"/>
            <p:cNvSpPr/>
            <p:nvPr/>
          </p:nvSpPr>
          <p:spPr>
            <a:xfrm>
              <a:off x="-76200" y="697150"/>
              <a:ext cx="301900" cy="296900"/>
            </a:xfrm>
            <a:custGeom>
              <a:avLst/>
              <a:gdLst/>
              <a:ahLst/>
              <a:cxnLst/>
              <a:rect l="l" t="t" r="r" b="b"/>
              <a:pathLst>
                <a:path w="12076" h="11876" extrusionOk="0">
                  <a:moveTo>
                    <a:pt x="12075" y="1"/>
                  </a:moveTo>
                  <a:lnTo>
                    <a:pt x="12075" y="1"/>
                  </a:lnTo>
                  <a:cubicBezTo>
                    <a:pt x="8106" y="935"/>
                    <a:pt x="4103" y="1635"/>
                    <a:pt x="0" y="2135"/>
                  </a:cubicBezTo>
                  <a:cubicBezTo>
                    <a:pt x="2468" y="5471"/>
                    <a:pt x="5137" y="8707"/>
                    <a:pt x="7972" y="11876"/>
                  </a:cubicBezTo>
                  <a:cubicBezTo>
                    <a:pt x="9540" y="7940"/>
                    <a:pt x="10908" y="3970"/>
                    <a:pt x="120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41"/>
            <p:cNvSpPr/>
            <p:nvPr/>
          </p:nvSpPr>
          <p:spPr>
            <a:xfrm>
              <a:off x="225675" y="613750"/>
              <a:ext cx="291900" cy="306100"/>
            </a:xfrm>
            <a:custGeom>
              <a:avLst/>
              <a:gdLst/>
              <a:ahLst/>
              <a:cxnLst/>
              <a:rect l="l" t="t" r="r" b="b"/>
              <a:pathLst>
                <a:path w="11676" h="12244" extrusionOk="0">
                  <a:moveTo>
                    <a:pt x="11675" y="1"/>
                  </a:moveTo>
                  <a:lnTo>
                    <a:pt x="11675" y="1"/>
                  </a:lnTo>
                  <a:cubicBezTo>
                    <a:pt x="7873" y="1302"/>
                    <a:pt x="3970" y="2436"/>
                    <a:pt x="0" y="3337"/>
                  </a:cubicBezTo>
                  <a:cubicBezTo>
                    <a:pt x="2802" y="6405"/>
                    <a:pt x="5771" y="9374"/>
                    <a:pt x="8873" y="12243"/>
                  </a:cubicBezTo>
                  <a:cubicBezTo>
                    <a:pt x="10007" y="8140"/>
                    <a:pt x="10941" y="4070"/>
                    <a:pt x="116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41"/>
            <p:cNvSpPr/>
            <p:nvPr/>
          </p:nvSpPr>
          <p:spPr>
            <a:xfrm>
              <a:off x="517550" y="501175"/>
              <a:ext cx="280225" cy="311075"/>
            </a:xfrm>
            <a:custGeom>
              <a:avLst/>
              <a:gdLst/>
              <a:ahLst/>
              <a:cxnLst/>
              <a:rect l="l" t="t" r="r" b="b"/>
              <a:pathLst>
                <a:path w="11209" h="12443" extrusionOk="0">
                  <a:moveTo>
                    <a:pt x="11208" y="1"/>
                  </a:moveTo>
                  <a:cubicBezTo>
                    <a:pt x="7572" y="1669"/>
                    <a:pt x="3836" y="3203"/>
                    <a:pt x="0" y="4504"/>
                  </a:cubicBezTo>
                  <a:cubicBezTo>
                    <a:pt x="3103" y="7273"/>
                    <a:pt x="6338" y="9908"/>
                    <a:pt x="9741" y="12443"/>
                  </a:cubicBezTo>
                  <a:cubicBezTo>
                    <a:pt x="10408" y="8273"/>
                    <a:pt x="10908" y="4104"/>
                    <a:pt x="1120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41"/>
            <p:cNvSpPr/>
            <p:nvPr/>
          </p:nvSpPr>
          <p:spPr>
            <a:xfrm>
              <a:off x="797750" y="360250"/>
              <a:ext cx="268550" cy="312750"/>
            </a:xfrm>
            <a:custGeom>
              <a:avLst/>
              <a:gdLst/>
              <a:ahLst/>
              <a:cxnLst/>
              <a:rect l="l" t="t" r="r" b="b"/>
              <a:pathLst>
                <a:path w="10742" h="12510" extrusionOk="0">
                  <a:moveTo>
                    <a:pt x="10608" y="0"/>
                  </a:moveTo>
                  <a:lnTo>
                    <a:pt x="10608" y="0"/>
                  </a:lnTo>
                  <a:cubicBezTo>
                    <a:pt x="7172" y="2035"/>
                    <a:pt x="3636" y="3936"/>
                    <a:pt x="0" y="5638"/>
                  </a:cubicBezTo>
                  <a:cubicBezTo>
                    <a:pt x="3336" y="8039"/>
                    <a:pt x="6839" y="10341"/>
                    <a:pt x="10474" y="12509"/>
                  </a:cubicBezTo>
                  <a:cubicBezTo>
                    <a:pt x="10708" y="8306"/>
                    <a:pt x="10741" y="4103"/>
                    <a:pt x="106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41"/>
            <p:cNvSpPr/>
            <p:nvPr/>
          </p:nvSpPr>
          <p:spPr>
            <a:xfrm>
              <a:off x="1062925" y="192625"/>
              <a:ext cx="277725" cy="311925"/>
            </a:xfrm>
            <a:custGeom>
              <a:avLst/>
              <a:gdLst/>
              <a:ahLst/>
              <a:cxnLst/>
              <a:rect l="l" t="t" r="r" b="b"/>
              <a:pathLst>
                <a:path w="11109" h="12477" extrusionOk="0">
                  <a:moveTo>
                    <a:pt x="9975" y="1"/>
                  </a:moveTo>
                  <a:cubicBezTo>
                    <a:pt x="6772" y="2402"/>
                    <a:pt x="3437" y="4637"/>
                    <a:pt x="1" y="6705"/>
                  </a:cubicBezTo>
                  <a:cubicBezTo>
                    <a:pt x="3603" y="8773"/>
                    <a:pt x="7306" y="10675"/>
                    <a:pt x="11109" y="12476"/>
                  </a:cubicBezTo>
                  <a:cubicBezTo>
                    <a:pt x="10942" y="8240"/>
                    <a:pt x="10542" y="4103"/>
                    <a:pt x="99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41"/>
            <p:cNvSpPr/>
            <p:nvPr/>
          </p:nvSpPr>
          <p:spPr>
            <a:xfrm>
              <a:off x="1312275" y="0"/>
              <a:ext cx="291900" cy="306900"/>
            </a:xfrm>
            <a:custGeom>
              <a:avLst/>
              <a:gdLst/>
              <a:ahLst/>
              <a:cxnLst/>
              <a:rect l="l" t="t" r="r" b="b"/>
              <a:pathLst>
                <a:path w="11676" h="12276" extrusionOk="0">
                  <a:moveTo>
                    <a:pt x="9241" y="0"/>
                  </a:moveTo>
                  <a:cubicBezTo>
                    <a:pt x="6305" y="2735"/>
                    <a:pt x="3203" y="5304"/>
                    <a:pt x="1" y="7706"/>
                  </a:cubicBezTo>
                  <a:cubicBezTo>
                    <a:pt x="3770" y="9373"/>
                    <a:pt x="7673" y="10908"/>
                    <a:pt x="11676" y="12275"/>
                  </a:cubicBezTo>
                  <a:cubicBezTo>
                    <a:pt x="11042" y="8106"/>
                    <a:pt x="10208" y="4003"/>
                    <a:pt x="924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41"/>
            <p:cNvSpPr/>
            <p:nvPr/>
          </p:nvSpPr>
          <p:spPr>
            <a:xfrm>
              <a:off x="-76200" y="659625"/>
              <a:ext cx="398625" cy="364450"/>
            </a:xfrm>
            <a:custGeom>
              <a:avLst/>
              <a:gdLst/>
              <a:ahLst/>
              <a:cxnLst/>
              <a:rect l="l" t="t" r="r" b="b"/>
              <a:pathLst>
                <a:path w="15945" h="14578" extrusionOk="0">
                  <a:moveTo>
                    <a:pt x="15945" y="1"/>
                  </a:moveTo>
                  <a:lnTo>
                    <a:pt x="15945" y="1"/>
                  </a:lnTo>
                  <a:cubicBezTo>
                    <a:pt x="11651" y="381"/>
                    <a:pt x="7336" y="562"/>
                    <a:pt x="2980" y="562"/>
                  </a:cubicBezTo>
                  <a:cubicBezTo>
                    <a:pt x="1989" y="562"/>
                    <a:pt x="995" y="553"/>
                    <a:pt x="0" y="534"/>
                  </a:cubicBezTo>
                  <a:lnTo>
                    <a:pt x="0" y="534"/>
                  </a:lnTo>
                  <a:cubicBezTo>
                    <a:pt x="2602" y="5271"/>
                    <a:pt x="5404" y="9974"/>
                    <a:pt x="8473" y="14578"/>
                  </a:cubicBezTo>
                  <a:cubicBezTo>
                    <a:pt x="11241" y="9774"/>
                    <a:pt x="13743" y="4904"/>
                    <a:pt x="159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41"/>
            <p:cNvSpPr/>
            <p:nvPr/>
          </p:nvSpPr>
          <p:spPr>
            <a:xfrm>
              <a:off x="322400" y="604575"/>
              <a:ext cx="391975" cy="381975"/>
            </a:xfrm>
            <a:custGeom>
              <a:avLst/>
              <a:gdLst/>
              <a:ahLst/>
              <a:cxnLst/>
              <a:rect l="l" t="t" r="r" b="b"/>
              <a:pathLst>
                <a:path w="15679" h="15279" extrusionOk="0">
                  <a:moveTo>
                    <a:pt x="15679" y="1"/>
                  </a:moveTo>
                  <a:lnTo>
                    <a:pt x="15679" y="1"/>
                  </a:lnTo>
                  <a:cubicBezTo>
                    <a:pt x="10508" y="1002"/>
                    <a:pt x="5305" y="1736"/>
                    <a:pt x="1" y="2203"/>
                  </a:cubicBezTo>
                  <a:cubicBezTo>
                    <a:pt x="3070" y="6639"/>
                    <a:pt x="6339" y="11009"/>
                    <a:pt x="9841" y="15279"/>
                  </a:cubicBezTo>
                  <a:cubicBezTo>
                    <a:pt x="12043" y="10208"/>
                    <a:pt x="13977" y="5138"/>
                    <a:pt x="1567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41"/>
            <p:cNvSpPr/>
            <p:nvPr/>
          </p:nvSpPr>
          <p:spPr>
            <a:xfrm>
              <a:off x="714350" y="510350"/>
              <a:ext cx="381125" cy="394475"/>
            </a:xfrm>
            <a:custGeom>
              <a:avLst/>
              <a:gdLst/>
              <a:ahLst/>
              <a:cxnLst/>
              <a:rect l="l" t="t" r="r" b="b"/>
              <a:pathLst>
                <a:path w="15245" h="15779" extrusionOk="0">
                  <a:moveTo>
                    <a:pt x="15245" y="1"/>
                  </a:moveTo>
                  <a:cubicBezTo>
                    <a:pt x="10241" y="1502"/>
                    <a:pt x="5171" y="2769"/>
                    <a:pt x="1" y="3770"/>
                  </a:cubicBezTo>
                  <a:cubicBezTo>
                    <a:pt x="3470" y="7906"/>
                    <a:pt x="7172" y="11909"/>
                    <a:pt x="11075" y="15779"/>
                  </a:cubicBezTo>
                  <a:cubicBezTo>
                    <a:pt x="12743" y="10508"/>
                    <a:pt x="14111" y="5238"/>
                    <a:pt x="152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41"/>
            <p:cNvSpPr/>
            <p:nvPr/>
          </p:nvSpPr>
          <p:spPr>
            <a:xfrm>
              <a:off x="1095450" y="376925"/>
              <a:ext cx="367800" cy="402800"/>
            </a:xfrm>
            <a:custGeom>
              <a:avLst/>
              <a:gdLst/>
              <a:ahLst/>
              <a:cxnLst/>
              <a:rect l="l" t="t" r="r" b="b"/>
              <a:pathLst>
                <a:path w="14712" h="16112" extrusionOk="0">
                  <a:moveTo>
                    <a:pt x="14711" y="0"/>
                  </a:moveTo>
                  <a:lnTo>
                    <a:pt x="14711" y="0"/>
                  </a:lnTo>
                  <a:cubicBezTo>
                    <a:pt x="9908" y="2035"/>
                    <a:pt x="5004" y="3803"/>
                    <a:pt x="1" y="5338"/>
                  </a:cubicBezTo>
                  <a:cubicBezTo>
                    <a:pt x="3870" y="9074"/>
                    <a:pt x="7940" y="12676"/>
                    <a:pt x="12243" y="16112"/>
                  </a:cubicBezTo>
                  <a:cubicBezTo>
                    <a:pt x="13310" y="10708"/>
                    <a:pt x="14144" y="5338"/>
                    <a:pt x="147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41"/>
            <p:cNvSpPr/>
            <p:nvPr/>
          </p:nvSpPr>
          <p:spPr>
            <a:xfrm>
              <a:off x="1463225" y="205975"/>
              <a:ext cx="351950" cy="406975"/>
            </a:xfrm>
            <a:custGeom>
              <a:avLst/>
              <a:gdLst/>
              <a:ahLst/>
              <a:cxnLst/>
              <a:rect l="l" t="t" r="r" b="b"/>
              <a:pathLst>
                <a:path w="14078" h="16279" extrusionOk="0">
                  <a:moveTo>
                    <a:pt x="14077" y="0"/>
                  </a:moveTo>
                  <a:lnTo>
                    <a:pt x="14077" y="0"/>
                  </a:lnTo>
                  <a:cubicBezTo>
                    <a:pt x="9507" y="2535"/>
                    <a:pt x="4804" y="4804"/>
                    <a:pt x="0" y="6838"/>
                  </a:cubicBezTo>
                  <a:cubicBezTo>
                    <a:pt x="4237" y="10141"/>
                    <a:pt x="8673" y="13310"/>
                    <a:pt x="13276" y="16279"/>
                  </a:cubicBezTo>
                  <a:cubicBezTo>
                    <a:pt x="13777" y="10808"/>
                    <a:pt x="14044" y="5371"/>
                    <a:pt x="140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41"/>
            <p:cNvSpPr/>
            <p:nvPr/>
          </p:nvSpPr>
          <p:spPr>
            <a:xfrm>
              <a:off x="1815150" y="0"/>
              <a:ext cx="354425" cy="406975"/>
            </a:xfrm>
            <a:custGeom>
              <a:avLst/>
              <a:gdLst/>
              <a:ahLst/>
              <a:cxnLst/>
              <a:rect l="l" t="t" r="r" b="b"/>
              <a:pathLst>
                <a:path w="14177" h="16279" extrusionOk="0">
                  <a:moveTo>
                    <a:pt x="13276" y="0"/>
                  </a:moveTo>
                  <a:cubicBezTo>
                    <a:pt x="9006" y="2969"/>
                    <a:pt x="4570" y="5737"/>
                    <a:pt x="0" y="8239"/>
                  </a:cubicBezTo>
                  <a:cubicBezTo>
                    <a:pt x="4537" y="11108"/>
                    <a:pt x="9273" y="13777"/>
                    <a:pt x="14177" y="16278"/>
                  </a:cubicBezTo>
                  <a:cubicBezTo>
                    <a:pt x="14110" y="10774"/>
                    <a:pt x="13810" y="5337"/>
                    <a:pt x="1327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70" name="Google Shape;670;p41"/>
          <p:cNvSpPr/>
          <p:nvPr/>
        </p:nvSpPr>
        <p:spPr>
          <a:xfrm>
            <a:off x="8481325" y="440538"/>
            <a:ext cx="167650" cy="261875"/>
          </a:xfrm>
          <a:custGeom>
            <a:avLst/>
            <a:gdLst/>
            <a:ahLst/>
            <a:cxnLst/>
            <a:rect l="l" t="t" r="r" b="b"/>
            <a:pathLst>
              <a:path w="6706" h="10475" extrusionOk="0">
                <a:moveTo>
                  <a:pt x="3337" y="0"/>
                </a:moveTo>
                <a:lnTo>
                  <a:pt x="2836" y="1668"/>
                </a:lnTo>
                <a:cubicBezTo>
                  <a:pt x="2403" y="3203"/>
                  <a:pt x="1369" y="4470"/>
                  <a:pt x="1" y="5237"/>
                </a:cubicBezTo>
                <a:cubicBezTo>
                  <a:pt x="1369" y="6005"/>
                  <a:pt x="2403" y="7272"/>
                  <a:pt x="2836" y="8807"/>
                </a:cubicBezTo>
                <a:lnTo>
                  <a:pt x="3337" y="10475"/>
                </a:lnTo>
                <a:lnTo>
                  <a:pt x="3837" y="8807"/>
                </a:lnTo>
                <a:cubicBezTo>
                  <a:pt x="4271" y="7272"/>
                  <a:pt x="5305" y="6005"/>
                  <a:pt x="6706" y="5237"/>
                </a:cubicBezTo>
                <a:cubicBezTo>
                  <a:pt x="5305" y="4470"/>
                  <a:pt x="4271" y="3203"/>
                  <a:pt x="3837" y="1668"/>
                </a:cubicBezTo>
                <a:lnTo>
                  <a:pt x="3337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1" name="Google Shape;671;p41"/>
          <p:cNvSpPr/>
          <p:nvPr/>
        </p:nvSpPr>
        <p:spPr>
          <a:xfrm>
            <a:off x="8108250" y="297125"/>
            <a:ext cx="88400" cy="136775"/>
          </a:xfrm>
          <a:custGeom>
            <a:avLst/>
            <a:gdLst/>
            <a:ahLst/>
            <a:cxnLst/>
            <a:rect l="l" t="t" r="r" b="b"/>
            <a:pathLst>
              <a:path w="3536" h="5471" extrusionOk="0">
                <a:moveTo>
                  <a:pt x="2068" y="0"/>
                </a:moveTo>
                <a:lnTo>
                  <a:pt x="1701" y="834"/>
                </a:lnTo>
                <a:cubicBezTo>
                  <a:pt x="1401" y="1601"/>
                  <a:pt x="767" y="2235"/>
                  <a:pt x="0" y="2535"/>
                </a:cubicBezTo>
                <a:cubicBezTo>
                  <a:pt x="701" y="3002"/>
                  <a:pt x="1168" y="3736"/>
                  <a:pt x="1301" y="4570"/>
                </a:cubicBezTo>
                <a:lnTo>
                  <a:pt x="1468" y="5471"/>
                </a:lnTo>
                <a:lnTo>
                  <a:pt x="1801" y="4637"/>
                </a:lnTo>
                <a:cubicBezTo>
                  <a:pt x="2135" y="3869"/>
                  <a:pt x="2735" y="3236"/>
                  <a:pt x="3536" y="2935"/>
                </a:cubicBezTo>
                <a:cubicBezTo>
                  <a:pt x="2835" y="2468"/>
                  <a:pt x="2368" y="1735"/>
                  <a:pt x="2235" y="901"/>
                </a:cubicBezTo>
                <a:lnTo>
                  <a:pt x="2068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2" name="Google Shape;672;p41"/>
          <p:cNvSpPr/>
          <p:nvPr/>
        </p:nvSpPr>
        <p:spPr>
          <a:xfrm>
            <a:off x="8816475" y="940813"/>
            <a:ext cx="88425" cy="137600"/>
          </a:xfrm>
          <a:custGeom>
            <a:avLst/>
            <a:gdLst/>
            <a:ahLst/>
            <a:cxnLst/>
            <a:rect l="l" t="t" r="r" b="b"/>
            <a:pathLst>
              <a:path w="3537" h="5504" extrusionOk="0">
                <a:moveTo>
                  <a:pt x="1935" y="0"/>
                </a:moveTo>
                <a:lnTo>
                  <a:pt x="1635" y="867"/>
                </a:lnTo>
                <a:cubicBezTo>
                  <a:pt x="1335" y="1668"/>
                  <a:pt x="767" y="2302"/>
                  <a:pt x="0" y="2669"/>
                </a:cubicBezTo>
                <a:cubicBezTo>
                  <a:pt x="734" y="3102"/>
                  <a:pt x="1234" y="3803"/>
                  <a:pt x="1435" y="4603"/>
                </a:cubicBezTo>
                <a:lnTo>
                  <a:pt x="1635" y="5504"/>
                </a:lnTo>
                <a:lnTo>
                  <a:pt x="1935" y="4637"/>
                </a:lnTo>
                <a:cubicBezTo>
                  <a:pt x="2202" y="3870"/>
                  <a:pt x="2802" y="3202"/>
                  <a:pt x="3536" y="2869"/>
                </a:cubicBezTo>
                <a:cubicBezTo>
                  <a:pt x="2836" y="2402"/>
                  <a:pt x="2335" y="1701"/>
                  <a:pt x="2135" y="901"/>
                </a:cubicBezTo>
                <a:lnTo>
                  <a:pt x="1935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3" name="Google Shape;673;p41"/>
          <p:cNvSpPr/>
          <p:nvPr/>
        </p:nvSpPr>
        <p:spPr>
          <a:xfrm>
            <a:off x="7985625" y="773288"/>
            <a:ext cx="122625" cy="192650"/>
          </a:xfrm>
          <a:custGeom>
            <a:avLst/>
            <a:gdLst/>
            <a:ahLst/>
            <a:cxnLst/>
            <a:rect l="l" t="t" r="r" b="b"/>
            <a:pathLst>
              <a:path w="4905" h="7706" extrusionOk="0">
                <a:moveTo>
                  <a:pt x="2870" y="0"/>
                </a:moveTo>
                <a:lnTo>
                  <a:pt x="2403" y="1201"/>
                </a:lnTo>
                <a:cubicBezTo>
                  <a:pt x="1936" y="2269"/>
                  <a:pt x="1068" y="3136"/>
                  <a:pt x="1" y="3569"/>
                </a:cubicBezTo>
                <a:cubicBezTo>
                  <a:pt x="968" y="4237"/>
                  <a:pt x="1602" y="5271"/>
                  <a:pt x="1802" y="6405"/>
                </a:cubicBezTo>
                <a:lnTo>
                  <a:pt x="2036" y="7706"/>
                </a:lnTo>
                <a:lnTo>
                  <a:pt x="2536" y="6505"/>
                </a:lnTo>
                <a:cubicBezTo>
                  <a:pt x="2970" y="5437"/>
                  <a:pt x="3837" y="4570"/>
                  <a:pt x="4904" y="4137"/>
                </a:cubicBezTo>
                <a:cubicBezTo>
                  <a:pt x="3970" y="3469"/>
                  <a:pt x="3303" y="2435"/>
                  <a:pt x="3103" y="1268"/>
                </a:cubicBezTo>
                <a:lnTo>
                  <a:pt x="2870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4" name="Google Shape;674;p41"/>
          <p:cNvSpPr/>
          <p:nvPr/>
        </p:nvSpPr>
        <p:spPr>
          <a:xfrm>
            <a:off x="8108250" y="1165813"/>
            <a:ext cx="122600" cy="191825"/>
          </a:xfrm>
          <a:custGeom>
            <a:avLst/>
            <a:gdLst/>
            <a:ahLst/>
            <a:cxnLst/>
            <a:rect l="l" t="t" r="r" b="b"/>
            <a:pathLst>
              <a:path w="4904" h="7673" extrusionOk="0">
                <a:moveTo>
                  <a:pt x="2869" y="1"/>
                </a:moveTo>
                <a:lnTo>
                  <a:pt x="2369" y="1202"/>
                </a:lnTo>
                <a:cubicBezTo>
                  <a:pt x="1935" y="2269"/>
                  <a:pt x="1068" y="3136"/>
                  <a:pt x="0" y="3570"/>
                </a:cubicBezTo>
                <a:cubicBezTo>
                  <a:pt x="968" y="4237"/>
                  <a:pt x="1601" y="5271"/>
                  <a:pt x="1802" y="6405"/>
                </a:cubicBezTo>
                <a:lnTo>
                  <a:pt x="2035" y="7673"/>
                </a:lnTo>
                <a:lnTo>
                  <a:pt x="2535" y="6505"/>
                </a:lnTo>
                <a:cubicBezTo>
                  <a:pt x="2969" y="5405"/>
                  <a:pt x="3836" y="4537"/>
                  <a:pt x="4904" y="4104"/>
                </a:cubicBezTo>
                <a:cubicBezTo>
                  <a:pt x="3970" y="3437"/>
                  <a:pt x="3303" y="2402"/>
                  <a:pt x="3102" y="1268"/>
                </a:cubicBezTo>
                <a:lnTo>
                  <a:pt x="2869" y="1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5" name="Google Shape;675;p41"/>
          <p:cNvSpPr/>
          <p:nvPr/>
        </p:nvSpPr>
        <p:spPr>
          <a:xfrm>
            <a:off x="-1909549" y="174350"/>
            <a:ext cx="10571694" cy="4988107"/>
          </a:xfrm>
          <a:custGeom>
            <a:avLst/>
            <a:gdLst/>
            <a:ahLst/>
            <a:cxnLst/>
            <a:rect l="l" t="t" r="r" b="b"/>
            <a:pathLst>
              <a:path w="91627" h="57631" extrusionOk="0">
                <a:moveTo>
                  <a:pt x="46144" y="0"/>
                </a:moveTo>
                <a:cubicBezTo>
                  <a:pt x="39222" y="0"/>
                  <a:pt x="32539" y="4362"/>
                  <a:pt x="26383" y="7694"/>
                </a:cubicBezTo>
                <a:cubicBezTo>
                  <a:pt x="23679" y="8997"/>
                  <a:pt x="20096" y="10968"/>
                  <a:pt x="16918" y="10968"/>
                </a:cubicBezTo>
                <a:cubicBezTo>
                  <a:pt x="16090" y="10968"/>
                  <a:pt x="15290" y="10835"/>
                  <a:pt x="14540" y="10521"/>
                </a:cubicBezTo>
                <a:cubicBezTo>
                  <a:pt x="13587" y="10238"/>
                  <a:pt x="12672" y="10107"/>
                  <a:pt x="11801" y="10107"/>
                </a:cubicBezTo>
                <a:cubicBezTo>
                  <a:pt x="4269" y="10107"/>
                  <a:pt x="1" y="19897"/>
                  <a:pt x="3165" y="26096"/>
                </a:cubicBezTo>
                <a:cubicBezTo>
                  <a:pt x="4562" y="29448"/>
                  <a:pt x="7076" y="32654"/>
                  <a:pt x="9445" y="35917"/>
                </a:cubicBezTo>
                <a:cubicBezTo>
                  <a:pt x="15188" y="43593"/>
                  <a:pt x="19232" y="53202"/>
                  <a:pt x="28763" y="55146"/>
                </a:cubicBezTo>
                <a:cubicBezTo>
                  <a:pt x="35179" y="56876"/>
                  <a:pt x="41091" y="57631"/>
                  <a:pt x="46464" y="57631"/>
                </a:cubicBezTo>
                <a:cubicBezTo>
                  <a:pt x="78831" y="57631"/>
                  <a:pt x="91627" y="30253"/>
                  <a:pt x="77253" y="23995"/>
                </a:cubicBezTo>
                <a:cubicBezTo>
                  <a:pt x="62773" y="17403"/>
                  <a:pt x="63879" y="12521"/>
                  <a:pt x="58002" y="5102"/>
                </a:cubicBezTo>
                <a:cubicBezTo>
                  <a:pt x="54008" y="1381"/>
                  <a:pt x="50038" y="0"/>
                  <a:pt x="46144" y="0"/>
                </a:cubicBezTo>
                <a:close/>
              </a:path>
            </a:pathLst>
          </a:custGeom>
          <a:solidFill>
            <a:srgbClr val="A4BDDA">
              <a:alpha val="129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67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CUSTOM">
    <p:spTree>
      <p:nvGrpSpPr>
        <p:cNvPr id="1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p44"/>
          <p:cNvSpPr txBox="1">
            <a:spLocks noGrp="1"/>
          </p:cNvSpPr>
          <p:nvPr>
            <p:ph type="title"/>
          </p:nvPr>
        </p:nvSpPr>
        <p:spPr>
          <a:xfrm>
            <a:off x="1048350" y="323850"/>
            <a:ext cx="70473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" name="Google Shape;690;p48"/>
          <p:cNvSpPr txBox="1">
            <a:spLocks noGrp="1"/>
          </p:cNvSpPr>
          <p:nvPr>
            <p:ph type="subTitle" idx="1"/>
          </p:nvPr>
        </p:nvSpPr>
        <p:spPr>
          <a:xfrm>
            <a:off x="2905125" y="3603100"/>
            <a:ext cx="3333600" cy="41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200" b="1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500">
                <a:solidFill>
                  <a:schemeClr val="accen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500">
                <a:solidFill>
                  <a:schemeClr val="accen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500">
                <a:solidFill>
                  <a:schemeClr val="accen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500">
                <a:solidFill>
                  <a:schemeClr val="accen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500">
                <a:solidFill>
                  <a:schemeClr val="accen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500">
                <a:solidFill>
                  <a:schemeClr val="accen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500">
                <a:solidFill>
                  <a:schemeClr val="accen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5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691" name="Google Shape;691;p48"/>
          <p:cNvSpPr txBox="1">
            <a:spLocks noGrp="1"/>
          </p:cNvSpPr>
          <p:nvPr>
            <p:ph type="ctrTitle"/>
          </p:nvPr>
        </p:nvSpPr>
        <p:spPr>
          <a:xfrm>
            <a:off x="1521225" y="1128125"/>
            <a:ext cx="6101700" cy="2308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700"/>
              <a:buFont typeface="Droid Sans"/>
              <a:buNone/>
              <a:defRPr sz="48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None/>
              <a:defRPr sz="52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None/>
              <a:defRPr sz="52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None/>
              <a:defRPr sz="52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None/>
              <a:defRPr sz="52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None/>
              <a:defRPr sz="52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None/>
              <a:defRPr sz="52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None/>
              <a:defRPr sz="52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None/>
              <a:defRPr sz="5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grpSp>
        <p:nvGrpSpPr>
          <p:cNvPr id="692" name="Google Shape;692;p48"/>
          <p:cNvGrpSpPr/>
          <p:nvPr/>
        </p:nvGrpSpPr>
        <p:grpSpPr>
          <a:xfrm>
            <a:off x="-3176922" y="-724306"/>
            <a:ext cx="4612127" cy="4612082"/>
            <a:chOff x="3896445" y="840725"/>
            <a:chExt cx="2534275" cy="2534250"/>
          </a:xfrm>
        </p:grpSpPr>
        <p:sp>
          <p:nvSpPr>
            <p:cNvPr id="693" name="Google Shape;693;p48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48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48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96" name="Google Shape;696;p48"/>
          <p:cNvGrpSpPr/>
          <p:nvPr/>
        </p:nvGrpSpPr>
        <p:grpSpPr>
          <a:xfrm>
            <a:off x="7572340" y="2404875"/>
            <a:ext cx="2162798" cy="1206590"/>
            <a:chOff x="7572340" y="2404875"/>
            <a:chExt cx="2162798" cy="1206590"/>
          </a:xfrm>
        </p:grpSpPr>
        <p:sp>
          <p:nvSpPr>
            <p:cNvPr id="697" name="Google Shape;697;p48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avLst/>
              <a:gdLst/>
              <a:ahLst/>
              <a:cxnLst/>
              <a:rect l="l" t="t" r="r" b="b"/>
              <a:pathLst>
                <a:path w="27570" h="1490" extrusionOk="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48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avLst/>
              <a:gdLst/>
              <a:ahLst/>
              <a:cxnLst/>
              <a:rect l="l" t="t" r="r" b="b"/>
              <a:pathLst>
                <a:path w="19788" h="1521" extrusionOk="0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48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avLst/>
              <a:gdLst/>
              <a:ahLst/>
              <a:cxnLst/>
              <a:rect l="l" t="t" r="r" b="b"/>
              <a:pathLst>
                <a:path w="23527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48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avLst/>
              <a:gdLst/>
              <a:ahLst/>
              <a:cxnLst/>
              <a:rect l="l" t="t" r="r" b="b"/>
              <a:pathLst>
                <a:path w="11764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01" name="Google Shape;701;p48"/>
          <p:cNvSpPr/>
          <p:nvPr/>
        </p:nvSpPr>
        <p:spPr>
          <a:xfrm>
            <a:off x="-520225" y="4005638"/>
            <a:ext cx="1206584" cy="1206584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2" name="Google Shape;702;p48"/>
          <p:cNvSpPr/>
          <p:nvPr/>
        </p:nvSpPr>
        <p:spPr>
          <a:xfrm>
            <a:off x="5972155" y="-442455"/>
            <a:ext cx="894539" cy="894484"/>
          </a:xfrm>
          <a:custGeom>
            <a:avLst/>
            <a:gdLst/>
            <a:ahLst/>
            <a:cxnLst/>
            <a:rect l="l" t="t" r="r" b="b"/>
            <a:pathLst>
              <a:path w="16385" h="16384" extrusionOk="0">
                <a:moveTo>
                  <a:pt x="8208" y="3587"/>
                </a:moveTo>
                <a:cubicBezTo>
                  <a:pt x="10761" y="3587"/>
                  <a:pt x="12828" y="5654"/>
                  <a:pt x="12828" y="8207"/>
                </a:cubicBezTo>
                <a:cubicBezTo>
                  <a:pt x="12828" y="10760"/>
                  <a:pt x="10761" y="12827"/>
                  <a:pt x="8208" y="12827"/>
                </a:cubicBezTo>
                <a:cubicBezTo>
                  <a:pt x="5624" y="12827"/>
                  <a:pt x="3557" y="10760"/>
                  <a:pt x="3557" y="8207"/>
                </a:cubicBezTo>
                <a:cubicBezTo>
                  <a:pt x="3557" y="5654"/>
                  <a:pt x="5624" y="3587"/>
                  <a:pt x="8208" y="3587"/>
                </a:cubicBezTo>
                <a:close/>
                <a:moveTo>
                  <a:pt x="7478" y="0"/>
                </a:moveTo>
                <a:lnTo>
                  <a:pt x="7265" y="1581"/>
                </a:lnTo>
                <a:cubicBezTo>
                  <a:pt x="6658" y="1672"/>
                  <a:pt x="6050" y="1824"/>
                  <a:pt x="5533" y="2067"/>
                </a:cubicBezTo>
                <a:lnTo>
                  <a:pt x="4530" y="851"/>
                </a:lnTo>
                <a:lnTo>
                  <a:pt x="3284" y="1611"/>
                </a:lnTo>
                <a:lnTo>
                  <a:pt x="3922" y="3040"/>
                </a:lnTo>
                <a:cubicBezTo>
                  <a:pt x="3557" y="3313"/>
                  <a:pt x="3253" y="3617"/>
                  <a:pt x="2980" y="3982"/>
                </a:cubicBezTo>
                <a:lnTo>
                  <a:pt x="1551" y="3344"/>
                </a:lnTo>
                <a:lnTo>
                  <a:pt x="791" y="4590"/>
                </a:lnTo>
                <a:lnTo>
                  <a:pt x="2007" y="5593"/>
                </a:lnTo>
                <a:cubicBezTo>
                  <a:pt x="1794" y="6110"/>
                  <a:pt x="1642" y="6657"/>
                  <a:pt x="1551" y="7265"/>
                </a:cubicBezTo>
                <a:lnTo>
                  <a:pt x="1" y="7477"/>
                </a:lnTo>
                <a:lnTo>
                  <a:pt x="1" y="8936"/>
                </a:lnTo>
                <a:lnTo>
                  <a:pt x="1551" y="9149"/>
                </a:lnTo>
                <a:cubicBezTo>
                  <a:pt x="1642" y="9757"/>
                  <a:pt x="1825" y="10335"/>
                  <a:pt x="2037" y="10882"/>
                </a:cubicBezTo>
                <a:lnTo>
                  <a:pt x="822" y="11885"/>
                </a:lnTo>
                <a:lnTo>
                  <a:pt x="1612" y="13131"/>
                </a:lnTo>
                <a:lnTo>
                  <a:pt x="3040" y="12493"/>
                </a:lnTo>
                <a:cubicBezTo>
                  <a:pt x="3314" y="12827"/>
                  <a:pt x="3618" y="13131"/>
                  <a:pt x="3952" y="13405"/>
                </a:cubicBezTo>
                <a:lnTo>
                  <a:pt x="3344" y="14833"/>
                </a:lnTo>
                <a:lnTo>
                  <a:pt x="4591" y="15593"/>
                </a:lnTo>
                <a:lnTo>
                  <a:pt x="5563" y="14377"/>
                </a:lnTo>
                <a:cubicBezTo>
                  <a:pt x="6110" y="14590"/>
                  <a:pt x="6658" y="14742"/>
                  <a:pt x="7265" y="14833"/>
                </a:cubicBezTo>
                <a:lnTo>
                  <a:pt x="7448" y="16383"/>
                </a:lnTo>
                <a:lnTo>
                  <a:pt x="8937" y="16383"/>
                </a:lnTo>
                <a:lnTo>
                  <a:pt x="9150" y="14833"/>
                </a:lnTo>
                <a:cubicBezTo>
                  <a:pt x="9758" y="14742"/>
                  <a:pt x="10335" y="14590"/>
                  <a:pt x="10883" y="14347"/>
                </a:cubicBezTo>
                <a:lnTo>
                  <a:pt x="11855" y="15563"/>
                </a:lnTo>
                <a:lnTo>
                  <a:pt x="13101" y="14803"/>
                </a:lnTo>
                <a:lnTo>
                  <a:pt x="12494" y="13374"/>
                </a:lnTo>
                <a:cubicBezTo>
                  <a:pt x="12828" y="13101"/>
                  <a:pt x="13132" y="12766"/>
                  <a:pt x="13405" y="12432"/>
                </a:cubicBezTo>
                <a:lnTo>
                  <a:pt x="14834" y="13070"/>
                </a:lnTo>
                <a:lnTo>
                  <a:pt x="15594" y="11794"/>
                </a:lnTo>
                <a:lnTo>
                  <a:pt x="14378" y="10821"/>
                </a:lnTo>
                <a:cubicBezTo>
                  <a:pt x="14591" y="10304"/>
                  <a:pt x="14743" y="9727"/>
                  <a:pt x="14834" y="9149"/>
                </a:cubicBezTo>
                <a:lnTo>
                  <a:pt x="16384" y="8936"/>
                </a:lnTo>
                <a:lnTo>
                  <a:pt x="16384" y="7477"/>
                </a:lnTo>
                <a:lnTo>
                  <a:pt x="14834" y="7265"/>
                </a:lnTo>
                <a:cubicBezTo>
                  <a:pt x="14743" y="6657"/>
                  <a:pt x="14591" y="6079"/>
                  <a:pt x="14348" y="5532"/>
                </a:cubicBezTo>
                <a:lnTo>
                  <a:pt x="15563" y="4529"/>
                </a:lnTo>
                <a:lnTo>
                  <a:pt x="14804" y="3283"/>
                </a:lnTo>
                <a:lnTo>
                  <a:pt x="13345" y="3921"/>
                </a:lnTo>
                <a:cubicBezTo>
                  <a:pt x="13071" y="3587"/>
                  <a:pt x="12767" y="3283"/>
                  <a:pt x="12433" y="3009"/>
                </a:cubicBezTo>
                <a:lnTo>
                  <a:pt x="13041" y="1550"/>
                </a:lnTo>
                <a:lnTo>
                  <a:pt x="11794" y="790"/>
                </a:lnTo>
                <a:lnTo>
                  <a:pt x="10822" y="2037"/>
                </a:lnTo>
                <a:cubicBezTo>
                  <a:pt x="10275" y="1793"/>
                  <a:pt x="9728" y="1641"/>
                  <a:pt x="9150" y="1581"/>
                </a:cubicBezTo>
                <a:lnTo>
                  <a:pt x="8937" y="0"/>
                </a:lnTo>
                <a:close/>
              </a:path>
            </a:pathLst>
          </a:cu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" name="Google Shape;704;p49"/>
          <p:cNvSpPr txBox="1">
            <a:spLocks noGrp="1"/>
          </p:cNvSpPr>
          <p:nvPr>
            <p:ph type="ctrTitle"/>
          </p:nvPr>
        </p:nvSpPr>
        <p:spPr>
          <a:xfrm>
            <a:off x="2790900" y="2570400"/>
            <a:ext cx="3562200" cy="684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000"/>
              <a:buNone/>
              <a:defRPr sz="40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000"/>
              <a:buNone/>
              <a:defRPr sz="50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000"/>
              <a:buNone/>
              <a:defRPr sz="50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000"/>
              <a:buNone/>
              <a:defRPr sz="50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000"/>
              <a:buNone/>
              <a:defRPr sz="50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000"/>
              <a:buNone/>
              <a:defRPr sz="50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000"/>
              <a:buNone/>
              <a:defRPr sz="50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000"/>
              <a:buNone/>
              <a:defRPr sz="50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000"/>
              <a:buNone/>
              <a:defRPr sz="50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705" name="Google Shape;705;p49"/>
          <p:cNvSpPr txBox="1">
            <a:spLocks noGrp="1"/>
          </p:cNvSpPr>
          <p:nvPr>
            <p:ph type="title" idx="2" hasCustomPrompt="1"/>
          </p:nvPr>
        </p:nvSpPr>
        <p:spPr>
          <a:xfrm>
            <a:off x="3496800" y="1141275"/>
            <a:ext cx="21504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9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7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7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7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7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7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7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7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7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06" name="Google Shape;706;p49"/>
          <p:cNvSpPr txBox="1">
            <a:spLocks noGrp="1"/>
          </p:cNvSpPr>
          <p:nvPr>
            <p:ph type="subTitle" idx="1"/>
          </p:nvPr>
        </p:nvSpPr>
        <p:spPr>
          <a:xfrm>
            <a:off x="2790900" y="3546300"/>
            <a:ext cx="35622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grpSp>
        <p:nvGrpSpPr>
          <p:cNvPr id="707" name="Google Shape;707;p49"/>
          <p:cNvGrpSpPr/>
          <p:nvPr/>
        </p:nvGrpSpPr>
        <p:grpSpPr>
          <a:xfrm>
            <a:off x="7379465" y="169925"/>
            <a:ext cx="2162798" cy="1206590"/>
            <a:chOff x="7572340" y="2404875"/>
            <a:chExt cx="2162798" cy="1206590"/>
          </a:xfrm>
        </p:grpSpPr>
        <p:sp>
          <p:nvSpPr>
            <p:cNvPr id="708" name="Google Shape;708;p49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avLst/>
              <a:gdLst/>
              <a:ahLst/>
              <a:cxnLst/>
              <a:rect l="l" t="t" r="r" b="b"/>
              <a:pathLst>
                <a:path w="27570" h="1490" extrusionOk="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49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avLst/>
              <a:gdLst/>
              <a:ahLst/>
              <a:cxnLst/>
              <a:rect l="l" t="t" r="r" b="b"/>
              <a:pathLst>
                <a:path w="19788" h="1521" extrusionOk="0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49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avLst/>
              <a:gdLst/>
              <a:ahLst/>
              <a:cxnLst/>
              <a:rect l="l" t="t" r="r" b="b"/>
              <a:pathLst>
                <a:path w="23527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49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avLst/>
              <a:gdLst/>
              <a:ahLst/>
              <a:cxnLst/>
              <a:rect l="l" t="t" r="r" b="b"/>
              <a:pathLst>
                <a:path w="11764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2" name="Google Shape;712;p49"/>
          <p:cNvGrpSpPr/>
          <p:nvPr/>
        </p:nvGrpSpPr>
        <p:grpSpPr>
          <a:xfrm>
            <a:off x="-2620997" y="1859332"/>
            <a:ext cx="4612127" cy="4612082"/>
            <a:chOff x="3896445" y="840725"/>
            <a:chExt cx="2534275" cy="2534250"/>
          </a:xfrm>
        </p:grpSpPr>
        <p:sp>
          <p:nvSpPr>
            <p:cNvPr id="713" name="Google Shape;713;p49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49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49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6" name="Google Shape;716;p49"/>
          <p:cNvGrpSpPr/>
          <p:nvPr/>
        </p:nvGrpSpPr>
        <p:grpSpPr>
          <a:xfrm rot="10800000" flipH="1">
            <a:off x="7379465" y="3814663"/>
            <a:ext cx="2162798" cy="1206590"/>
            <a:chOff x="7572340" y="2404875"/>
            <a:chExt cx="2162798" cy="1206590"/>
          </a:xfrm>
        </p:grpSpPr>
        <p:sp>
          <p:nvSpPr>
            <p:cNvPr id="717" name="Google Shape;717;p49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avLst/>
              <a:gdLst/>
              <a:ahLst/>
              <a:cxnLst/>
              <a:rect l="l" t="t" r="r" b="b"/>
              <a:pathLst>
                <a:path w="27570" h="1490" extrusionOk="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49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avLst/>
              <a:gdLst/>
              <a:ahLst/>
              <a:cxnLst/>
              <a:rect l="l" t="t" r="r" b="b"/>
              <a:pathLst>
                <a:path w="19788" h="1521" extrusionOk="0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49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avLst/>
              <a:gdLst/>
              <a:ahLst/>
              <a:cxnLst/>
              <a:rect l="l" t="t" r="r" b="b"/>
              <a:pathLst>
                <a:path w="23527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49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avLst/>
              <a:gdLst/>
              <a:ahLst/>
              <a:cxnLst/>
              <a:rect l="l" t="t" r="r" b="b"/>
              <a:pathLst>
                <a:path w="11764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21" name="Google Shape;721;p49"/>
          <p:cNvSpPr/>
          <p:nvPr/>
        </p:nvSpPr>
        <p:spPr>
          <a:xfrm>
            <a:off x="471300" y="-414862"/>
            <a:ext cx="1206584" cy="1206584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Google Shape;723;p50"/>
          <p:cNvSpPr txBox="1">
            <a:spLocks noGrp="1"/>
          </p:cNvSpPr>
          <p:nvPr>
            <p:ph type="title"/>
          </p:nvPr>
        </p:nvSpPr>
        <p:spPr>
          <a:xfrm>
            <a:off x="754500" y="532650"/>
            <a:ext cx="7635000" cy="43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272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24" name="Google Shape;724;p50"/>
          <p:cNvSpPr txBox="1">
            <a:spLocks noGrp="1"/>
          </p:cNvSpPr>
          <p:nvPr>
            <p:ph type="body" idx="1"/>
          </p:nvPr>
        </p:nvSpPr>
        <p:spPr>
          <a:xfrm>
            <a:off x="1179900" y="1188275"/>
            <a:ext cx="6784200" cy="334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  <a:defRPr sz="11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/>
            </a:lvl9pPr>
          </a:lstStyle>
          <a:p>
            <a:endParaRPr/>
          </a:p>
        </p:txBody>
      </p:sp>
      <p:grpSp>
        <p:nvGrpSpPr>
          <p:cNvPr id="725" name="Google Shape;725;p50"/>
          <p:cNvGrpSpPr/>
          <p:nvPr/>
        </p:nvGrpSpPr>
        <p:grpSpPr>
          <a:xfrm rot="10800000">
            <a:off x="-1155510" y="4124163"/>
            <a:ext cx="2162798" cy="1206590"/>
            <a:chOff x="7572340" y="2404875"/>
            <a:chExt cx="2162798" cy="1206590"/>
          </a:xfrm>
        </p:grpSpPr>
        <p:sp>
          <p:nvSpPr>
            <p:cNvPr id="726" name="Google Shape;726;p50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avLst/>
              <a:gdLst/>
              <a:ahLst/>
              <a:cxnLst/>
              <a:rect l="l" t="t" r="r" b="b"/>
              <a:pathLst>
                <a:path w="27570" h="1490" extrusionOk="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50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avLst/>
              <a:gdLst/>
              <a:ahLst/>
              <a:cxnLst/>
              <a:rect l="l" t="t" r="r" b="b"/>
              <a:pathLst>
                <a:path w="19788" h="1521" extrusionOk="0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50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avLst/>
              <a:gdLst/>
              <a:ahLst/>
              <a:cxnLst/>
              <a:rect l="l" t="t" r="r" b="b"/>
              <a:pathLst>
                <a:path w="23527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50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avLst/>
              <a:gdLst/>
              <a:ahLst/>
              <a:cxnLst/>
              <a:rect l="l" t="t" r="r" b="b"/>
              <a:pathLst>
                <a:path w="11764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30" name="Google Shape;730;p50"/>
          <p:cNvGrpSpPr/>
          <p:nvPr/>
        </p:nvGrpSpPr>
        <p:grpSpPr>
          <a:xfrm>
            <a:off x="8502954" y="454133"/>
            <a:ext cx="4235280" cy="4235239"/>
            <a:chOff x="3896445" y="840725"/>
            <a:chExt cx="2534275" cy="2534250"/>
          </a:xfrm>
        </p:grpSpPr>
        <p:sp>
          <p:nvSpPr>
            <p:cNvPr id="731" name="Google Shape;731;p50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50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50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34" name="Google Shape;734;p50"/>
          <p:cNvSpPr/>
          <p:nvPr/>
        </p:nvSpPr>
        <p:spPr>
          <a:xfrm>
            <a:off x="-1589800" y="0"/>
            <a:ext cx="2162774" cy="2162774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Google Shape;736;p51"/>
          <p:cNvSpPr txBox="1">
            <a:spLocks noGrp="1"/>
          </p:cNvSpPr>
          <p:nvPr>
            <p:ph type="subTitle" idx="1"/>
          </p:nvPr>
        </p:nvSpPr>
        <p:spPr>
          <a:xfrm>
            <a:off x="1354125" y="3191025"/>
            <a:ext cx="2578500" cy="33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lef"/>
              <a:buNone/>
              <a:defRPr sz="2400" b="1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9pPr>
          </a:lstStyle>
          <a:p>
            <a:endParaRPr/>
          </a:p>
        </p:txBody>
      </p:sp>
      <p:sp>
        <p:nvSpPr>
          <p:cNvPr id="737" name="Google Shape;737;p51"/>
          <p:cNvSpPr txBox="1">
            <a:spLocks noGrp="1"/>
          </p:cNvSpPr>
          <p:nvPr>
            <p:ph type="subTitle" idx="2"/>
          </p:nvPr>
        </p:nvSpPr>
        <p:spPr>
          <a:xfrm>
            <a:off x="5213625" y="3190950"/>
            <a:ext cx="2575500" cy="33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lef"/>
              <a:buNone/>
              <a:defRPr sz="2400" b="1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9pPr>
          </a:lstStyle>
          <a:p>
            <a:endParaRPr/>
          </a:p>
        </p:txBody>
      </p:sp>
      <p:sp>
        <p:nvSpPr>
          <p:cNvPr id="738" name="Google Shape;738;p51"/>
          <p:cNvSpPr txBox="1">
            <a:spLocks noGrp="1"/>
          </p:cNvSpPr>
          <p:nvPr>
            <p:ph type="subTitle" idx="3"/>
          </p:nvPr>
        </p:nvSpPr>
        <p:spPr>
          <a:xfrm>
            <a:off x="1354875" y="3889000"/>
            <a:ext cx="2575500" cy="43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9" name="Google Shape;739;p51"/>
          <p:cNvSpPr txBox="1">
            <a:spLocks noGrp="1"/>
          </p:cNvSpPr>
          <p:nvPr>
            <p:ph type="subTitle" idx="4"/>
          </p:nvPr>
        </p:nvSpPr>
        <p:spPr>
          <a:xfrm>
            <a:off x="5212125" y="3889000"/>
            <a:ext cx="2578500" cy="43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740" name="Google Shape;740;p51"/>
          <p:cNvGrpSpPr/>
          <p:nvPr/>
        </p:nvGrpSpPr>
        <p:grpSpPr>
          <a:xfrm>
            <a:off x="3637886" y="4507982"/>
            <a:ext cx="4612127" cy="4612082"/>
            <a:chOff x="3896445" y="840725"/>
            <a:chExt cx="2534275" cy="2534250"/>
          </a:xfrm>
        </p:grpSpPr>
        <p:sp>
          <p:nvSpPr>
            <p:cNvPr id="741" name="Google Shape;741;p51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51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51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4" name="Google Shape;744;p51"/>
          <p:cNvGrpSpPr/>
          <p:nvPr/>
        </p:nvGrpSpPr>
        <p:grpSpPr>
          <a:xfrm rot="10800000" flipH="1">
            <a:off x="8071490" y="1415188"/>
            <a:ext cx="2162798" cy="1206590"/>
            <a:chOff x="7572340" y="2404875"/>
            <a:chExt cx="2162798" cy="1206590"/>
          </a:xfrm>
        </p:grpSpPr>
        <p:sp>
          <p:nvSpPr>
            <p:cNvPr id="745" name="Google Shape;745;p51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avLst/>
              <a:gdLst/>
              <a:ahLst/>
              <a:cxnLst/>
              <a:rect l="l" t="t" r="r" b="b"/>
              <a:pathLst>
                <a:path w="27570" h="1490" extrusionOk="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51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avLst/>
              <a:gdLst/>
              <a:ahLst/>
              <a:cxnLst/>
              <a:rect l="l" t="t" r="r" b="b"/>
              <a:pathLst>
                <a:path w="19788" h="1521" extrusionOk="0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51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avLst/>
              <a:gdLst/>
              <a:ahLst/>
              <a:cxnLst/>
              <a:rect l="l" t="t" r="r" b="b"/>
              <a:pathLst>
                <a:path w="23527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51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avLst/>
              <a:gdLst/>
              <a:ahLst/>
              <a:cxnLst/>
              <a:rect l="l" t="t" r="r" b="b"/>
              <a:pathLst>
                <a:path w="11764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9" name="Google Shape;749;p51"/>
          <p:cNvGrpSpPr/>
          <p:nvPr/>
        </p:nvGrpSpPr>
        <p:grpSpPr>
          <a:xfrm>
            <a:off x="-3531039" y="666607"/>
            <a:ext cx="4612127" cy="4612082"/>
            <a:chOff x="3896445" y="840725"/>
            <a:chExt cx="2534275" cy="2534250"/>
          </a:xfrm>
        </p:grpSpPr>
        <p:sp>
          <p:nvSpPr>
            <p:cNvPr id="750" name="Google Shape;750;p51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51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51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3" name="Google Shape;753;p51"/>
          <p:cNvSpPr/>
          <p:nvPr/>
        </p:nvSpPr>
        <p:spPr>
          <a:xfrm>
            <a:off x="8494878" y="-607575"/>
            <a:ext cx="1206584" cy="1206584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4" name="Google Shape;754;p51"/>
          <p:cNvSpPr txBox="1">
            <a:spLocks noGrp="1"/>
          </p:cNvSpPr>
          <p:nvPr>
            <p:ph type="title"/>
          </p:nvPr>
        </p:nvSpPr>
        <p:spPr>
          <a:xfrm>
            <a:off x="754500" y="532650"/>
            <a:ext cx="7635000" cy="43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72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6" name="Google Shape;756;p52"/>
          <p:cNvGrpSpPr/>
          <p:nvPr/>
        </p:nvGrpSpPr>
        <p:grpSpPr>
          <a:xfrm>
            <a:off x="8389499" y="-220663"/>
            <a:ext cx="4053573" cy="4053533"/>
            <a:chOff x="3896445" y="840725"/>
            <a:chExt cx="2534275" cy="2534250"/>
          </a:xfrm>
        </p:grpSpPr>
        <p:sp>
          <p:nvSpPr>
            <p:cNvPr id="757" name="Google Shape;757;p52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758;p52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759;p52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0" name="Google Shape;760;p52"/>
          <p:cNvGrpSpPr/>
          <p:nvPr/>
        </p:nvGrpSpPr>
        <p:grpSpPr>
          <a:xfrm>
            <a:off x="-3948389" y="2408844"/>
            <a:ext cx="4612127" cy="4612082"/>
            <a:chOff x="3896445" y="840725"/>
            <a:chExt cx="2534275" cy="2534250"/>
          </a:xfrm>
        </p:grpSpPr>
        <p:sp>
          <p:nvSpPr>
            <p:cNvPr id="761" name="Google Shape;761;p52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52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52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4" name="Google Shape;764;p52"/>
          <p:cNvGrpSpPr/>
          <p:nvPr/>
        </p:nvGrpSpPr>
        <p:grpSpPr>
          <a:xfrm rot="10800000" flipH="1">
            <a:off x="7061815" y="4535038"/>
            <a:ext cx="2162798" cy="1206590"/>
            <a:chOff x="7572340" y="2404875"/>
            <a:chExt cx="2162798" cy="1206590"/>
          </a:xfrm>
        </p:grpSpPr>
        <p:sp>
          <p:nvSpPr>
            <p:cNvPr id="765" name="Google Shape;765;p52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avLst/>
              <a:gdLst/>
              <a:ahLst/>
              <a:cxnLst/>
              <a:rect l="l" t="t" r="r" b="b"/>
              <a:pathLst>
                <a:path w="27570" h="1490" extrusionOk="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52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avLst/>
              <a:gdLst/>
              <a:ahLst/>
              <a:cxnLst/>
              <a:rect l="l" t="t" r="r" b="b"/>
              <a:pathLst>
                <a:path w="19788" h="1521" extrusionOk="0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52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avLst/>
              <a:gdLst/>
              <a:ahLst/>
              <a:cxnLst/>
              <a:rect l="l" t="t" r="r" b="b"/>
              <a:pathLst>
                <a:path w="23527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52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avLst/>
              <a:gdLst/>
              <a:ahLst/>
              <a:cxnLst/>
              <a:rect l="l" t="t" r="r" b="b"/>
              <a:pathLst>
                <a:path w="11764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69" name="Google Shape;769;p52"/>
          <p:cNvSpPr/>
          <p:nvPr/>
        </p:nvSpPr>
        <p:spPr>
          <a:xfrm>
            <a:off x="3794800" y="4699325"/>
            <a:ext cx="2162774" cy="2162774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0" name="Google Shape;770;p52"/>
          <p:cNvSpPr txBox="1">
            <a:spLocks noGrp="1"/>
          </p:cNvSpPr>
          <p:nvPr>
            <p:ph type="title"/>
          </p:nvPr>
        </p:nvSpPr>
        <p:spPr>
          <a:xfrm>
            <a:off x="754500" y="532650"/>
            <a:ext cx="7635000" cy="43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2718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2" name="Google Shape;772;p53"/>
          <p:cNvGrpSpPr/>
          <p:nvPr/>
        </p:nvGrpSpPr>
        <p:grpSpPr>
          <a:xfrm>
            <a:off x="-2126143" y="1376352"/>
            <a:ext cx="3026178" cy="3026148"/>
            <a:chOff x="3896445" y="840725"/>
            <a:chExt cx="2534275" cy="2534250"/>
          </a:xfrm>
        </p:grpSpPr>
        <p:sp>
          <p:nvSpPr>
            <p:cNvPr id="773" name="Google Shape;773;p53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53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53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76" name="Google Shape;776;p53"/>
          <p:cNvSpPr txBox="1">
            <a:spLocks noGrp="1"/>
          </p:cNvSpPr>
          <p:nvPr>
            <p:ph type="body" idx="1"/>
          </p:nvPr>
        </p:nvSpPr>
        <p:spPr>
          <a:xfrm>
            <a:off x="4572000" y="2025413"/>
            <a:ext cx="2892600" cy="172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400">
                <a:solidFill>
                  <a:schemeClr val="accent2"/>
                </a:solidFill>
              </a:defRPr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grpSp>
        <p:nvGrpSpPr>
          <p:cNvPr id="777" name="Google Shape;777;p53"/>
          <p:cNvGrpSpPr/>
          <p:nvPr/>
        </p:nvGrpSpPr>
        <p:grpSpPr>
          <a:xfrm>
            <a:off x="8069645" y="3407764"/>
            <a:ext cx="3769734" cy="3769950"/>
            <a:chOff x="3896445" y="840725"/>
            <a:chExt cx="2534275" cy="2534250"/>
          </a:xfrm>
        </p:grpSpPr>
        <p:sp>
          <p:nvSpPr>
            <p:cNvPr id="778" name="Google Shape;778;p53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53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53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81" name="Google Shape;781;p53"/>
          <p:cNvGrpSpPr/>
          <p:nvPr/>
        </p:nvGrpSpPr>
        <p:grpSpPr>
          <a:xfrm>
            <a:off x="8069643" y="1129067"/>
            <a:ext cx="3097342" cy="1206590"/>
            <a:chOff x="7572340" y="2404875"/>
            <a:chExt cx="2162798" cy="1206590"/>
          </a:xfrm>
        </p:grpSpPr>
        <p:sp>
          <p:nvSpPr>
            <p:cNvPr id="782" name="Google Shape;782;p53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avLst/>
              <a:gdLst/>
              <a:ahLst/>
              <a:cxnLst/>
              <a:rect l="l" t="t" r="r" b="b"/>
              <a:pathLst>
                <a:path w="27570" h="1490" extrusionOk="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53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avLst/>
              <a:gdLst/>
              <a:ahLst/>
              <a:cxnLst/>
              <a:rect l="l" t="t" r="r" b="b"/>
              <a:pathLst>
                <a:path w="19788" h="1521" extrusionOk="0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53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avLst/>
              <a:gdLst/>
              <a:ahLst/>
              <a:cxnLst/>
              <a:rect l="l" t="t" r="r" b="b"/>
              <a:pathLst>
                <a:path w="23527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53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avLst/>
              <a:gdLst/>
              <a:ahLst/>
              <a:cxnLst/>
              <a:rect l="l" t="t" r="r" b="b"/>
              <a:pathLst>
                <a:path w="11764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86" name="Google Shape;786;p53"/>
          <p:cNvSpPr txBox="1">
            <a:spLocks noGrp="1"/>
          </p:cNvSpPr>
          <p:nvPr>
            <p:ph type="title"/>
          </p:nvPr>
        </p:nvSpPr>
        <p:spPr>
          <a:xfrm>
            <a:off x="754500" y="532650"/>
            <a:ext cx="7635000" cy="43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2718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6"/>
          <p:cNvSpPr/>
          <p:nvPr/>
        </p:nvSpPr>
        <p:spPr>
          <a:xfrm rot="5400000">
            <a:off x="2611633" y="-962244"/>
            <a:ext cx="5251823" cy="7812911"/>
          </a:xfrm>
          <a:custGeom>
            <a:avLst/>
            <a:gdLst/>
            <a:ahLst/>
            <a:cxnLst/>
            <a:rect l="l" t="t" r="r" b="b"/>
            <a:pathLst>
              <a:path w="72190" h="65954" extrusionOk="0">
                <a:moveTo>
                  <a:pt x="34880" y="0"/>
                </a:moveTo>
                <a:cubicBezTo>
                  <a:pt x="25087" y="0"/>
                  <a:pt x="13290" y="529"/>
                  <a:pt x="5364" y="6697"/>
                </a:cubicBezTo>
                <a:cubicBezTo>
                  <a:pt x="0" y="16540"/>
                  <a:pt x="10470" y="23490"/>
                  <a:pt x="9587" y="38473"/>
                </a:cubicBezTo>
                <a:cubicBezTo>
                  <a:pt x="9352" y="46819"/>
                  <a:pt x="7654" y="55210"/>
                  <a:pt x="16291" y="61333"/>
                </a:cubicBezTo>
                <a:cubicBezTo>
                  <a:pt x="21199" y="64725"/>
                  <a:pt x="27543" y="65954"/>
                  <a:pt x="33600" y="65954"/>
                </a:cubicBezTo>
                <a:cubicBezTo>
                  <a:pt x="35803" y="65954"/>
                  <a:pt x="37967" y="65791"/>
                  <a:pt x="40011" y="65511"/>
                </a:cubicBezTo>
                <a:cubicBezTo>
                  <a:pt x="46000" y="64796"/>
                  <a:pt x="51597" y="64461"/>
                  <a:pt x="54860" y="59791"/>
                </a:cubicBezTo>
                <a:cubicBezTo>
                  <a:pt x="60748" y="48651"/>
                  <a:pt x="55318" y="49702"/>
                  <a:pt x="69876" y="36640"/>
                </a:cubicBezTo>
                <a:cubicBezTo>
                  <a:pt x="72189" y="33691"/>
                  <a:pt x="71619" y="29423"/>
                  <a:pt x="70938" y="25668"/>
                </a:cubicBezTo>
                <a:cubicBezTo>
                  <a:pt x="69787" y="16976"/>
                  <a:pt x="63754" y="9959"/>
                  <a:pt x="55899" y="5557"/>
                </a:cubicBezTo>
                <a:cubicBezTo>
                  <a:pt x="49798" y="2127"/>
                  <a:pt x="42905" y="194"/>
                  <a:pt x="36458" y="4"/>
                </a:cubicBezTo>
                <a:cubicBezTo>
                  <a:pt x="35939" y="2"/>
                  <a:pt x="35412" y="0"/>
                  <a:pt x="34880" y="0"/>
                </a:cubicBezTo>
                <a:close/>
              </a:path>
            </a:pathLst>
          </a:custGeom>
          <a:solidFill>
            <a:srgbClr val="A4BDDA">
              <a:alpha val="1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6"/>
          <p:cNvSpPr txBox="1">
            <a:spLocks noGrp="1"/>
          </p:cNvSpPr>
          <p:nvPr>
            <p:ph type="title"/>
          </p:nvPr>
        </p:nvSpPr>
        <p:spPr>
          <a:xfrm>
            <a:off x="726300" y="713225"/>
            <a:ext cx="7691400" cy="48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grpSp>
        <p:nvGrpSpPr>
          <p:cNvPr id="70" name="Google Shape;70;p6"/>
          <p:cNvGrpSpPr/>
          <p:nvPr/>
        </p:nvGrpSpPr>
        <p:grpSpPr>
          <a:xfrm>
            <a:off x="-76200" y="-71612"/>
            <a:ext cx="2245775" cy="1024075"/>
            <a:chOff x="1190200" y="238125"/>
            <a:chExt cx="2245775" cy="1024075"/>
          </a:xfrm>
        </p:grpSpPr>
        <p:sp>
          <p:nvSpPr>
            <p:cNvPr id="71" name="Google Shape;71;p6"/>
            <p:cNvSpPr/>
            <p:nvPr/>
          </p:nvSpPr>
          <p:spPr>
            <a:xfrm>
              <a:off x="1190200" y="935275"/>
              <a:ext cx="301900" cy="296900"/>
            </a:xfrm>
            <a:custGeom>
              <a:avLst/>
              <a:gdLst/>
              <a:ahLst/>
              <a:cxnLst/>
              <a:rect l="l" t="t" r="r" b="b"/>
              <a:pathLst>
                <a:path w="12076" h="11876" extrusionOk="0">
                  <a:moveTo>
                    <a:pt x="12075" y="1"/>
                  </a:moveTo>
                  <a:lnTo>
                    <a:pt x="12075" y="1"/>
                  </a:lnTo>
                  <a:cubicBezTo>
                    <a:pt x="8106" y="935"/>
                    <a:pt x="4103" y="1635"/>
                    <a:pt x="0" y="2135"/>
                  </a:cubicBezTo>
                  <a:cubicBezTo>
                    <a:pt x="2468" y="5471"/>
                    <a:pt x="5137" y="8707"/>
                    <a:pt x="7972" y="11876"/>
                  </a:cubicBezTo>
                  <a:cubicBezTo>
                    <a:pt x="9540" y="7940"/>
                    <a:pt x="10908" y="3970"/>
                    <a:pt x="120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6"/>
            <p:cNvSpPr/>
            <p:nvPr/>
          </p:nvSpPr>
          <p:spPr>
            <a:xfrm>
              <a:off x="1492075" y="851875"/>
              <a:ext cx="291900" cy="306100"/>
            </a:xfrm>
            <a:custGeom>
              <a:avLst/>
              <a:gdLst/>
              <a:ahLst/>
              <a:cxnLst/>
              <a:rect l="l" t="t" r="r" b="b"/>
              <a:pathLst>
                <a:path w="11676" h="12244" extrusionOk="0">
                  <a:moveTo>
                    <a:pt x="11675" y="1"/>
                  </a:moveTo>
                  <a:lnTo>
                    <a:pt x="11675" y="1"/>
                  </a:lnTo>
                  <a:cubicBezTo>
                    <a:pt x="7873" y="1302"/>
                    <a:pt x="3970" y="2436"/>
                    <a:pt x="0" y="3337"/>
                  </a:cubicBezTo>
                  <a:cubicBezTo>
                    <a:pt x="2802" y="6405"/>
                    <a:pt x="5771" y="9374"/>
                    <a:pt x="8873" y="12243"/>
                  </a:cubicBezTo>
                  <a:cubicBezTo>
                    <a:pt x="10007" y="8140"/>
                    <a:pt x="10941" y="4070"/>
                    <a:pt x="116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6"/>
            <p:cNvSpPr/>
            <p:nvPr/>
          </p:nvSpPr>
          <p:spPr>
            <a:xfrm>
              <a:off x="1783950" y="739300"/>
              <a:ext cx="280225" cy="311075"/>
            </a:xfrm>
            <a:custGeom>
              <a:avLst/>
              <a:gdLst/>
              <a:ahLst/>
              <a:cxnLst/>
              <a:rect l="l" t="t" r="r" b="b"/>
              <a:pathLst>
                <a:path w="11209" h="12443" extrusionOk="0">
                  <a:moveTo>
                    <a:pt x="11208" y="1"/>
                  </a:moveTo>
                  <a:cubicBezTo>
                    <a:pt x="7572" y="1669"/>
                    <a:pt x="3836" y="3203"/>
                    <a:pt x="0" y="4504"/>
                  </a:cubicBezTo>
                  <a:cubicBezTo>
                    <a:pt x="3103" y="7273"/>
                    <a:pt x="6338" y="9908"/>
                    <a:pt x="9741" y="12443"/>
                  </a:cubicBezTo>
                  <a:cubicBezTo>
                    <a:pt x="10408" y="8273"/>
                    <a:pt x="10908" y="4104"/>
                    <a:pt x="1120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6"/>
            <p:cNvSpPr/>
            <p:nvPr/>
          </p:nvSpPr>
          <p:spPr>
            <a:xfrm>
              <a:off x="2064150" y="598375"/>
              <a:ext cx="268550" cy="312750"/>
            </a:xfrm>
            <a:custGeom>
              <a:avLst/>
              <a:gdLst/>
              <a:ahLst/>
              <a:cxnLst/>
              <a:rect l="l" t="t" r="r" b="b"/>
              <a:pathLst>
                <a:path w="10742" h="12510" extrusionOk="0">
                  <a:moveTo>
                    <a:pt x="10608" y="0"/>
                  </a:moveTo>
                  <a:lnTo>
                    <a:pt x="10608" y="0"/>
                  </a:lnTo>
                  <a:cubicBezTo>
                    <a:pt x="7172" y="2035"/>
                    <a:pt x="3636" y="3936"/>
                    <a:pt x="0" y="5638"/>
                  </a:cubicBezTo>
                  <a:cubicBezTo>
                    <a:pt x="3336" y="8039"/>
                    <a:pt x="6839" y="10341"/>
                    <a:pt x="10474" y="12509"/>
                  </a:cubicBezTo>
                  <a:cubicBezTo>
                    <a:pt x="10708" y="8306"/>
                    <a:pt x="10741" y="4103"/>
                    <a:pt x="106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6"/>
            <p:cNvSpPr/>
            <p:nvPr/>
          </p:nvSpPr>
          <p:spPr>
            <a:xfrm>
              <a:off x="2329325" y="430750"/>
              <a:ext cx="277725" cy="311925"/>
            </a:xfrm>
            <a:custGeom>
              <a:avLst/>
              <a:gdLst/>
              <a:ahLst/>
              <a:cxnLst/>
              <a:rect l="l" t="t" r="r" b="b"/>
              <a:pathLst>
                <a:path w="11109" h="12477" extrusionOk="0">
                  <a:moveTo>
                    <a:pt x="9975" y="1"/>
                  </a:moveTo>
                  <a:cubicBezTo>
                    <a:pt x="6772" y="2402"/>
                    <a:pt x="3437" y="4637"/>
                    <a:pt x="1" y="6705"/>
                  </a:cubicBezTo>
                  <a:cubicBezTo>
                    <a:pt x="3603" y="8773"/>
                    <a:pt x="7306" y="10675"/>
                    <a:pt x="11109" y="12476"/>
                  </a:cubicBezTo>
                  <a:cubicBezTo>
                    <a:pt x="10942" y="8240"/>
                    <a:pt x="10542" y="4103"/>
                    <a:pt x="99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6"/>
            <p:cNvSpPr/>
            <p:nvPr/>
          </p:nvSpPr>
          <p:spPr>
            <a:xfrm>
              <a:off x="2578675" y="238125"/>
              <a:ext cx="291900" cy="306900"/>
            </a:xfrm>
            <a:custGeom>
              <a:avLst/>
              <a:gdLst/>
              <a:ahLst/>
              <a:cxnLst/>
              <a:rect l="l" t="t" r="r" b="b"/>
              <a:pathLst>
                <a:path w="11676" h="12276" extrusionOk="0">
                  <a:moveTo>
                    <a:pt x="9241" y="0"/>
                  </a:moveTo>
                  <a:cubicBezTo>
                    <a:pt x="6305" y="2735"/>
                    <a:pt x="3203" y="5304"/>
                    <a:pt x="1" y="7706"/>
                  </a:cubicBezTo>
                  <a:cubicBezTo>
                    <a:pt x="3770" y="9373"/>
                    <a:pt x="7673" y="10908"/>
                    <a:pt x="11676" y="12275"/>
                  </a:cubicBezTo>
                  <a:cubicBezTo>
                    <a:pt x="11042" y="8106"/>
                    <a:pt x="10208" y="4003"/>
                    <a:pt x="924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6"/>
            <p:cNvSpPr/>
            <p:nvPr/>
          </p:nvSpPr>
          <p:spPr>
            <a:xfrm>
              <a:off x="1190200" y="897750"/>
              <a:ext cx="398625" cy="364450"/>
            </a:xfrm>
            <a:custGeom>
              <a:avLst/>
              <a:gdLst/>
              <a:ahLst/>
              <a:cxnLst/>
              <a:rect l="l" t="t" r="r" b="b"/>
              <a:pathLst>
                <a:path w="15945" h="14578" extrusionOk="0">
                  <a:moveTo>
                    <a:pt x="15945" y="1"/>
                  </a:moveTo>
                  <a:lnTo>
                    <a:pt x="15945" y="1"/>
                  </a:lnTo>
                  <a:cubicBezTo>
                    <a:pt x="11651" y="381"/>
                    <a:pt x="7336" y="562"/>
                    <a:pt x="2980" y="562"/>
                  </a:cubicBezTo>
                  <a:cubicBezTo>
                    <a:pt x="1989" y="562"/>
                    <a:pt x="995" y="553"/>
                    <a:pt x="0" y="534"/>
                  </a:cubicBezTo>
                  <a:lnTo>
                    <a:pt x="0" y="534"/>
                  </a:lnTo>
                  <a:cubicBezTo>
                    <a:pt x="2602" y="5271"/>
                    <a:pt x="5404" y="9974"/>
                    <a:pt x="8473" y="14578"/>
                  </a:cubicBezTo>
                  <a:cubicBezTo>
                    <a:pt x="11241" y="9774"/>
                    <a:pt x="13743" y="4904"/>
                    <a:pt x="159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6"/>
            <p:cNvSpPr/>
            <p:nvPr/>
          </p:nvSpPr>
          <p:spPr>
            <a:xfrm>
              <a:off x="1588800" y="842700"/>
              <a:ext cx="391975" cy="381975"/>
            </a:xfrm>
            <a:custGeom>
              <a:avLst/>
              <a:gdLst/>
              <a:ahLst/>
              <a:cxnLst/>
              <a:rect l="l" t="t" r="r" b="b"/>
              <a:pathLst>
                <a:path w="15679" h="15279" extrusionOk="0">
                  <a:moveTo>
                    <a:pt x="15679" y="1"/>
                  </a:moveTo>
                  <a:lnTo>
                    <a:pt x="15679" y="1"/>
                  </a:lnTo>
                  <a:cubicBezTo>
                    <a:pt x="10508" y="1002"/>
                    <a:pt x="5305" y="1736"/>
                    <a:pt x="1" y="2203"/>
                  </a:cubicBezTo>
                  <a:cubicBezTo>
                    <a:pt x="3070" y="6639"/>
                    <a:pt x="6339" y="11009"/>
                    <a:pt x="9841" y="15279"/>
                  </a:cubicBezTo>
                  <a:cubicBezTo>
                    <a:pt x="12043" y="10208"/>
                    <a:pt x="13977" y="5138"/>
                    <a:pt x="1567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6"/>
            <p:cNvSpPr/>
            <p:nvPr/>
          </p:nvSpPr>
          <p:spPr>
            <a:xfrm>
              <a:off x="1980750" y="748475"/>
              <a:ext cx="381125" cy="394475"/>
            </a:xfrm>
            <a:custGeom>
              <a:avLst/>
              <a:gdLst/>
              <a:ahLst/>
              <a:cxnLst/>
              <a:rect l="l" t="t" r="r" b="b"/>
              <a:pathLst>
                <a:path w="15245" h="15779" extrusionOk="0">
                  <a:moveTo>
                    <a:pt x="15245" y="1"/>
                  </a:moveTo>
                  <a:cubicBezTo>
                    <a:pt x="10241" y="1502"/>
                    <a:pt x="5171" y="2769"/>
                    <a:pt x="1" y="3770"/>
                  </a:cubicBezTo>
                  <a:cubicBezTo>
                    <a:pt x="3470" y="7906"/>
                    <a:pt x="7172" y="11909"/>
                    <a:pt x="11075" y="15779"/>
                  </a:cubicBezTo>
                  <a:cubicBezTo>
                    <a:pt x="12743" y="10508"/>
                    <a:pt x="14111" y="5238"/>
                    <a:pt x="152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6"/>
            <p:cNvSpPr/>
            <p:nvPr/>
          </p:nvSpPr>
          <p:spPr>
            <a:xfrm>
              <a:off x="2361850" y="615050"/>
              <a:ext cx="367800" cy="402800"/>
            </a:xfrm>
            <a:custGeom>
              <a:avLst/>
              <a:gdLst/>
              <a:ahLst/>
              <a:cxnLst/>
              <a:rect l="l" t="t" r="r" b="b"/>
              <a:pathLst>
                <a:path w="14712" h="16112" extrusionOk="0">
                  <a:moveTo>
                    <a:pt x="14711" y="0"/>
                  </a:moveTo>
                  <a:lnTo>
                    <a:pt x="14711" y="0"/>
                  </a:lnTo>
                  <a:cubicBezTo>
                    <a:pt x="9908" y="2035"/>
                    <a:pt x="5004" y="3803"/>
                    <a:pt x="1" y="5338"/>
                  </a:cubicBezTo>
                  <a:cubicBezTo>
                    <a:pt x="3870" y="9074"/>
                    <a:pt x="7940" y="12676"/>
                    <a:pt x="12243" y="16112"/>
                  </a:cubicBezTo>
                  <a:cubicBezTo>
                    <a:pt x="13310" y="10708"/>
                    <a:pt x="14144" y="5338"/>
                    <a:pt x="147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6"/>
            <p:cNvSpPr/>
            <p:nvPr/>
          </p:nvSpPr>
          <p:spPr>
            <a:xfrm>
              <a:off x="2729625" y="444100"/>
              <a:ext cx="351950" cy="406975"/>
            </a:xfrm>
            <a:custGeom>
              <a:avLst/>
              <a:gdLst/>
              <a:ahLst/>
              <a:cxnLst/>
              <a:rect l="l" t="t" r="r" b="b"/>
              <a:pathLst>
                <a:path w="14078" h="16279" extrusionOk="0">
                  <a:moveTo>
                    <a:pt x="14077" y="0"/>
                  </a:moveTo>
                  <a:lnTo>
                    <a:pt x="14077" y="0"/>
                  </a:lnTo>
                  <a:cubicBezTo>
                    <a:pt x="9507" y="2535"/>
                    <a:pt x="4804" y="4804"/>
                    <a:pt x="0" y="6838"/>
                  </a:cubicBezTo>
                  <a:cubicBezTo>
                    <a:pt x="4237" y="10141"/>
                    <a:pt x="8673" y="13310"/>
                    <a:pt x="13276" y="16279"/>
                  </a:cubicBezTo>
                  <a:cubicBezTo>
                    <a:pt x="13777" y="10808"/>
                    <a:pt x="14044" y="5371"/>
                    <a:pt x="140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6"/>
            <p:cNvSpPr/>
            <p:nvPr/>
          </p:nvSpPr>
          <p:spPr>
            <a:xfrm>
              <a:off x="3081550" y="238125"/>
              <a:ext cx="354425" cy="406975"/>
            </a:xfrm>
            <a:custGeom>
              <a:avLst/>
              <a:gdLst/>
              <a:ahLst/>
              <a:cxnLst/>
              <a:rect l="l" t="t" r="r" b="b"/>
              <a:pathLst>
                <a:path w="14177" h="16279" extrusionOk="0">
                  <a:moveTo>
                    <a:pt x="13276" y="0"/>
                  </a:moveTo>
                  <a:cubicBezTo>
                    <a:pt x="9006" y="2969"/>
                    <a:pt x="4570" y="5737"/>
                    <a:pt x="0" y="8239"/>
                  </a:cubicBezTo>
                  <a:cubicBezTo>
                    <a:pt x="4537" y="11108"/>
                    <a:pt x="9273" y="13777"/>
                    <a:pt x="14177" y="16278"/>
                  </a:cubicBezTo>
                  <a:cubicBezTo>
                    <a:pt x="14110" y="10774"/>
                    <a:pt x="13810" y="5337"/>
                    <a:pt x="1327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3" name="Google Shape;83;p6"/>
          <p:cNvSpPr/>
          <p:nvPr/>
        </p:nvSpPr>
        <p:spPr>
          <a:xfrm>
            <a:off x="8599100" y="974275"/>
            <a:ext cx="167650" cy="261875"/>
          </a:xfrm>
          <a:custGeom>
            <a:avLst/>
            <a:gdLst/>
            <a:ahLst/>
            <a:cxnLst/>
            <a:rect l="l" t="t" r="r" b="b"/>
            <a:pathLst>
              <a:path w="6706" h="10475" extrusionOk="0">
                <a:moveTo>
                  <a:pt x="3337" y="0"/>
                </a:moveTo>
                <a:lnTo>
                  <a:pt x="2836" y="1668"/>
                </a:lnTo>
                <a:cubicBezTo>
                  <a:pt x="2403" y="3203"/>
                  <a:pt x="1369" y="4470"/>
                  <a:pt x="1" y="5237"/>
                </a:cubicBezTo>
                <a:cubicBezTo>
                  <a:pt x="1369" y="6005"/>
                  <a:pt x="2403" y="7272"/>
                  <a:pt x="2836" y="8807"/>
                </a:cubicBezTo>
                <a:lnTo>
                  <a:pt x="3337" y="10475"/>
                </a:lnTo>
                <a:lnTo>
                  <a:pt x="3837" y="8807"/>
                </a:lnTo>
                <a:cubicBezTo>
                  <a:pt x="4271" y="7272"/>
                  <a:pt x="5305" y="6005"/>
                  <a:pt x="6706" y="5237"/>
                </a:cubicBezTo>
                <a:cubicBezTo>
                  <a:pt x="5305" y="4470"/>
                  <a:pt x="4271" y="3203"/>
                  <a:pt x="3837" y="1668"/>
                </a:cubicBezTo>
                <a:lnTo>
                  <a:pt x="3337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6"/>
          <p:cNvSpPr/>
          <p:nvPr/>
        </p:nvSpPr>
        <p:spPr>
          <a:xfrm>
            <a:off x="8766750" y="260275"/>
            <a:ext cx="88425" cy="137600"/>
          </a:xfrm>
          <a:custGeom>
            <a:avLst/>
            <a:gdLst/>
            <a:ahLst/>
            <a:cxnLst/>
            <a:rect l="l" t="t" r="r" b="b"/>
            <a:pathLst>
              <a:path w="3537" h="5504" extrusionOk="0">
                <a:moveTo>
                  <a:pt x="1935" y="0"/>
                </a:moveTo>
                <a:lnTo>
                  <a:pt x="1635" y="867"/>
                </a:lnTo>
                <a:cubicBezTo>
                  <a:pt x="1335" y="1668"/>
                  <a:pt x="767" y="2302"/>
                  <a:pt x="0" y="2669"/>
                </a:cubicBezTo>
                <a:cubicBezTo>
                  <a:pt x="734" y="3102"/>
                  <a:pt x="1234" y="3803"/>
                  <a:pt x="1435" y="4603"/>
                </a:cubicBezTo>
                <a:lnTo>
                  <a:pt x="1635" y="5504"/>
                </a:lnTo>
                <a:lnTo>
                  <a:pt x="1935" y="4637"/>
                </a:lnTo>
                <a:cubicBezTo>
                  <a:pt x="2202" y="3870"/>
                  <a:pt x="2802" y="3202"/>
                  <a:pt x="3536" y="2869"/>
                </a:cubicBezTo>
                <a:cubicBezTo>
                  <a:pt x="2836" y="2402"/>
                  <a:pt x="2335" y="1701"/>
                  <a:pt x="2135" y="901"/>
                </a:cubicBezTo>
                <a:lnTo>
                  <a:pt x="1935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6"/>
          <p:cNvSpPr/>
          <p:nvPr/>
        </p:nvSpPr>
        <p:spPr>
          <a:xfrm>
            <a:off x="8023900" y="470138"/>
            <a:ext cx="122600" cy="191825"/>
          </a:xfrm>
          <a:custGeom>
            <a:avLst/>
            <a:gdLst/>
            <a:ahLst/>
            <a:cxnLst/>
            <a:rect l="l" t="t" r="r" b="b"/>
            <a:pathLst>
              <a:path w="4904" h="7673" extrusionOk="0">
                <a:moveTo>
                  <a:pt x="2869" y="1"/>
                </a:moveTo>
                <a:lnTo>
                  <a:pt x="2369" y="1202"/>
                </a:lnTo>
                <a:cubicBezTo>
                  <a:pt x="1935" y="2269"/>
                  <a:pt x="1068" y="3136"/>
                  <a:pt x="0" y="3570"/>
                </a:cubicBezTo>
                <a:cubicBezTo>
                  <a:pt x="968" y="4237"/>
                  <a:pt x="1601" y="5271"/>
                  <a:pt x="1802" y="6405"/>
                </a:cubicBezTo>
                <a:lnTo>
                  <a:pt x="2035" y="7673"/>
                </a:lnTo>
                <a:lnTo>
                  <a:pt x="2535" y="6505"/>
                </a:lnTo>
                <a:cubicBezTo>
                  <a:pt x="2969" y="5405"/>
                  <a:pt x="3836" y="4537"/>
                  <a:pt x="4904" y="4104"/>
                </a:cubicBezTo>
                <a:cubicBezTo>
                  <a:pt x="3970" y="3437"/>
                  <a:pt x="3303" y="2402"/>
                  <a:pt x="3102" y="1268"/>
                </a:cubicBezTo>
                <a:lnTo>
                  <a:pt x="2869" y="1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" name="Google Shape;788;p54"/>
          <p:cNvSpPr txBox="1">
            <a:spLocks noGrp="1"/>
          </p:cNvSpPr>
          <p:nvPr>
            <p:ph type="title"/>
          </p:nvPr>
        </p:nvSpPr>
        <p:spPr>
          <a:xfrm flipH="1">
            <a:off x="1025850" y="2074350"/>
            <a:ext cx="7092300" cy="107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None/>
              <a:defRPr sz="60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None/>
              <a:defRPr sz="55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None/>
              <a:defRPr sz="55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None/>
              <a:defRPr sz="55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None/>
              <a:defRPr sz="55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None/>
              <a:defRPr sz="55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None/>
              <a:defRPr sz="55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None/>
              <a:defRPr sz="55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500"/>
              <a:buNone/>
              <a:defRPr sz="55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grpSp>
        <p:nvGrpSpPr>
          <p:cNvPr id="789" name="Google Shape;789;p54"/>
          <p:cNvGrpSpPr/>
          <p:nvPr/>
        </p:nvGrpSpPr>
        <p:grpSpPr>
          <a:xfrm flipH="1">
            <a:off x="-614835" y="3761263"/>
            <a:ext cx="2162798" cy="1206590"/>
            <a:chOff x="7572340" y="2404875"/>
            <a:chExt cx="2162798" cy="1206590"/>
          </a:xfrm>
        </p:grpSpPr>
        <p:sp>
          <p:nvSpPr>
            <p:cNvPr id="790" name="Google Shape;790;p54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avLst/>
              <a:gdLst/>
              <a:ahLst/>
              <a:cxnLst/>
              <a:rect l="l" t="t" r="r" b="b"/>
              <a:pathLst>
                <a:path w="27570" h="1490" extrusionOk="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54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avLst/>
              <a:gdLst/>
              <a:ahLst/>
              <a:cxnLst/>
              <a:rect l="l" t="t" r="r" b="b"/>
              <a:pathLst>
                <a:path w="19788" h="1521" extrusionOk="0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54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avLst/>
              <a:gdLst/>
              <a:ahLst/>
              <a:cxnLst/>
              <a:rect l="l" t="t" r="r" b="b"/>
              <a:pathLst>
                <a:path w="23527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54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avLst/>
              <a:gdLst/>
              <a:ahLst/>
              <a:cxnLst/>
              <a:rect l="l" t="t" r="r" b="b"/>
              <a:pathLst>
                <a:path w="11764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94" name="Google Shape;794;p54"/>
          <p:cNvGrpSpPr/>
          <p:nvPr/>
        </p:nvGrpSpPr>
        <p:grpSpPr>
          <a:xfrm>
            <a:off x="6944327" y="-2151559"/>
            <a:ext cx="3969435" cy="3969396"/>
            <a:chOff x="3896445" y="840725"/>
            <a:chExt cx="2534275" cy="2534250"/>
          </a:xfrm>
        </p:grpSpPr>
        <p:sp>
          <p:nvSpPr>
            <p:cNvPr id="795" name="Google Shape;795;p54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54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Google Shape;797;p54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98" name="Google Shape;798;p54"/>
          <p:cNvSpPr/>
          <p:nvPr/>
        </p:nvSpPr>
        <p:spPr>
          <a:xfrm>
            <a:off x="-774675" y="-801125"/>
            <a:ext cx="2162774" cy="2162774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9" name="Google Shape;799;p54"/>
          <p:cNvSpPr/>
          <p:nvPr/>
        </p:nvSpPr>
        <p:spPr>
          <a:xfrm>
            <a:off x="8120750" y="4106850"/>
            <a:ext cx="1523911" cy="1523911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8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" name="Google Shape;801;p55"/>
          <p:cNvSpPr txBox="1">
            <a:spLocks noGrp="1"/>
          </p:cNvSpPr>
          <p:nvPr>
            <p:ph type="body" idx="1"/>
          </p:nvPr>
        </p:nvSpPr>
        <p:spPr>
          <a:xfrm>
            <a:off x="4448050" y="2339638"/>
            <a:ext cx="3983100" cy="157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  <a:defRPr>
                <a:solidFill>
                  <a:schemeClr val="accent2"/>
                </a:solidFill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○"/>
              <a:defRPr>
                <a:solidFill>
                  <a:schemeClr val="accent2"/>
                </a:solidFill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■"/>
              <a:defRPr>
                <a:solidFill>
                  <a:schemeClr val="accent2"/>
                </a:solidFill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>
                <a:solidFill>
                  <a:schemeClr val="accent2"/>
                </a:solidFill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○"/>
              <a:defRPr>
                <a:solidFill>
                  <a:schemeClr val="accent2"/>
                </a:solidFill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■"/>
              <a:defRPr>
                <a:solidFill>
                  <a:schemeClr val="accent2"/>
                </a:solidFill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>
                <a:solidFill>
                  <a:schemeClr val="accent2"/>
                </a:solidFill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○"/>
              <a:defRPr>
                <a:solidFill>
                  <a:schemeClr val="accent2"/>
                </a:solidFill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■"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802" name="Google Shape;802;p55"/>
          <p:cNvSpPr txBox="1">
            <a:spLocks noGrp="1"/>
          </p:cNvSpPr>
          <p:nvPr>
            <p:ph type="title"/>
          </p:nvPr>
        </p:nvSpPr>
        <p:spPr>
          <a:xfrm>
            <a:off x="4448050" y="1406763"/>
            <a:ext cx="3983100" cy="63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3548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grpSp>
        <p:nvGrpSpPr>
          <p:cNvPr id="803" name="Google Shape;803;p55"/>
          <p:cNvGrpSpPr/>
          <p:nvPr/>
        </p:nvGrpSpPr>
        <p:grpSpPr>
          <a:xfrm>
            <a:off x="-2910980" y="-1008861"/>
            <a:ext cx="3769734" cy="3769950"/>
            <a:chOff x="3896445" y="840725"/>
            <a:chExt cx="2534275" cy="2534250"/>
          </a:xfrm>
        </p:grpSpPr>
        <p:sp>
          <p:nvSpPr>
            <p:cNvPr id="804" name="Google Shape;804;p55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55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55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07" name="Google Shape;807;p55"/>
          <p:cNvSpPr/>
          <p:nvPr/>
        </p:nvSpPr>
        <p:spPr>
          <a:xfrm>
            <a:off x="763725" y="4170575"/>
            <a:ext cx="1693956" cy="1693956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08" name="Google Shape;808;p55"/>
          <p:cNvGrpSpPr/>
          <p:nvPr/>
        </p:nvGrpSpPr>
        <p:grpSpPr>
          <a:xfrm>
            <a:off x="7209815" y="4509563"/>
            <a:ext cx="2162798" cy="1206590"/>
            <a:chOff x="7572340" y="2404875"/>
            <a:chExt cx="2162798" cy="1206590"/>
          </a:xfrm>
        </p:grpSpPr>
        <p:sp>
          <p:nvSpPr>
            <p:cNvPr id="809" name="Google Shape;809;p55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avLst/>
              <a:gdLst/>
              <a:ahLst/>
              <a:cxnLst/>
              <a:rect l="l" t="t" r="r" b="b"/>
              <a:pathLst>
                <a:path w="27570" h="1490" extrusionOk="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55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avLst/>
              <a:gdLst/>
              <a:ahLst/>
              <a:cxnLst/>
              <a:rect l="l" t="t" r="r" b="b"/>
              <a:pathLst>
                <a:path w="19788" h="1521" extrusionOk="0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55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avLst/>
              <a:gdLst/>
              <a:ahLst/>
              <a:cxnLst/>
              <a:rect l="l" t="t" r="r" b="b"/>
              <a:pathLst>
                <a:path w="23527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55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avLst/>
              <a:gdLst/>
              <a:ahLst/>
              <a:cxnLst/>
              <a:rect l="l" t="t" r="r" b="b"/>
              <a:pathLst>
                <a:path w="11764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13" name="Google Shape;813;p55"/>
          <p:cNvGrpSpPr/>
          <p:nvPr/>
        </p:nvGrpSpPr>
        <p:grpSpPr>
          <a:xfrm>
            <a:off x="4564451" y="-2007248"/>
            <a:ext cx="2808990" cy="2808963"/>
            <a:chOff x="3896445" y="840725"/>
            <a:chExt cx="2534275" cy="2534250"/>
          </a:xfrm>
        </p:grpSpPr>
        <p:sp>
          <p:nvSpPr>
            <p:cNvPr id="814" name="Google Shape;814;p55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55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55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8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" name="Google Shape;818;p5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42424">
              <a:alpha val="67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9" name="Google Shape;819;p56"/>
          <p:cNvSpPr txBox="1">
            <a:spLocks noGrp="1"/>
          </p:cNvSpPr>
          <p:nvPr>
            <p:ph type="body" idx="1"/>
          </p:nvPr>
        </p:nvSpPr>
        <p:spPr>
          <a:xfrm>
            <a:off x="5400475" y="3857108"/>
            <a:ext cx="29190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000">
                <a:solidFill>
                  <a:schemeClr val="accent2"/>
                </a:solidFill>
              </a:defRPr>
            </a:lvl1pPr>
          </a:lstStyle>
          <a:p>
            <a:endParaRPr/>
          </a:p>
        </p:txBody>
      </p:sp>
      <p:grpSp>
        <p:nvGrpSpPr>
          <p:cNvPr id="820" name="Google Shape;820;p56"/>
          <p:cNvGrpSpPr/>
          <p:nvPr/>
        </p:nvGrpSpPr>
        <p:grpSpPr>
          <a:xfrm>
            <a:off x="-1396418" y="3481889"/>
            <a:ext cx="3026178" cy="3026148"/>
            <a:chOff x="3896445" y="840725"/>
            <a:chExt cx="2534275" cy="2534250"/>
          </a:xfrm>
        </p:grpSpPr>
        <p:sp>
          <p:nvSpPr>
            <p:cNvPr id="821" name="Google Shape;821;p56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Google Shape;822;p56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Google Shape;823;p56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24" name="Google Shape;824;p56"/>
          <p:cNvSpPr/>
          <p:nvPr/>
        </p:nvSpPr>
        <p:spPr>
          <a:xfrm>
            <a:off x="8230350" y="811900"/>
            <a:ext cx="1693956" cy="1693956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25" name="Google Shape;825;p56"/>
          <p:cNvGrpSpPr/>
          <p:nvPr/>
        </p:nvGrpSpPr>
        <p:grpSpPr>
          <a:xfrm flipH="1">
            <a:off x="-147310" y="150263"/>
            <a:ext cx="2162798" cy="1206590"/>
            <a:chOff x="7572340" y="2404875"/>
            <a:chExt cx="2162798" cy="1206590"/>
          </a:xfrm>
        </p:grpSpPr>
        <p:sp>
          <p:nvSpPr>
            <p:cNvPr id="826" name="Google Shape;826;p56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avLst/>
              <a:gdLst/>
              <a:ahLst/>
              <a:cxnLst/>
              <a:rect l="l" t="t" r="r" b="b"/>
              <a:pathLst>
                <a:path w="27570" h="1490" extrusionOk="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" name="Google Shape;827;p56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avLst/>
              <a:gdLst/>
              <a:ahLst/>
              <a:cxnLst/>
              <a:rect l="l" t="t" r="r" b="b"/>
              <a:pathLst>
                <a:path w="19788" h="1521" extrusionOk="0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" name="Google Shape;828;p56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avLst/>
              <a:gdLst/>
              <a:ahLst/>
              <a:cxnLst/>
              <a:rect l="l" t="t" r="r" b="b"/>
              <a:pathLst>
                <a:path w="23527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" name="Google Shape;829;p56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avLst/>
              <a:gdLst/>
              <a:ahLst/>
              <a:cxnLst/>
              <a:rect l="l" t="t" r="r" b="b"/>
              <a:pathLst>
                <a:path w="11764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30" name="Google Shape;830;p56"/>
          <p:cNvSpPr/>
          <p:nvPr/>
        </p:nvSpPr>
        <p:spPr>
          <a:xfrm>
            <a:off x="7345525" y="-673900"/>
            <a:ext cx="1354579" cy="1354579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31" name="Google Shape;831;p56"/>
          <p:cNvGrpSpPr/>
          <p:nvPr/>
        </p:nvGrpSpPr>
        <p:grpSpPr>
          <a:xfrm>
            <a:off x="7034015" y="3710488"/>
            <a:ext cx="2162798" cy="1206590"/>
            <a:chOff x="7572340" y="2404875"/>
            <a:chExt cx="2162798" cy="1206590"/>
          </a:xfrm>
        </p:grpSpPr>
        <p:sp>
          <p:nvSpPr>
            <p:cNvPr id="832" name="Google Shape;832;p56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avLst/>
              <a:gdLst/>
              <a:ahLst/>
              <a:cxnLst/>
              <a:rect l="l" t="t" r="r" b="b"/>
              <a:pathLst>
                <a:path w="27570" h="1490" extrusionOk="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833;p56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avLst/>
              <a:gdLst/>
              <a:ahLst/>
              <a:cxnLst/>
              <a:rect l="l" t="t" r="r" b="b"/>
              <a:pathLst>
                <a:path w="19788" h="1521" extrusionOk="0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Google Shape;834;p56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avLst/>
              <a:gdLst/>
              <a:ahLst/>
              <a:cxnLst/>
              <a:rect l="l" t="t" r="r" b="b"/>
              <a:pathLst>
                <a:path w="23527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" name="Google Shape;835;p56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avLst/>
              <a:gdLst/>
              <a:ahLst/>
              <a:cxnLst/>
              <a:rect l="l" t="t" r="r" b="b"/>
              <a:pathLst>
                <a:path w="11764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7" name="Google Shape;837;p57"/>
          <p:cNvSpPr txBox="1">
            <a:spLocks noGrp="1"/>
          </p:cNvSpPr>
          <p:nvPr>
            <p:ph type="title" hasCustomPrompt="1"/>
          </p:nvPr>
        </p:nvSpPr>
        <p:spPr>
          <a:xfrm>
            <a:off x="1699050" y="2013900"/>
            <a:ext cx="5921400" cy="119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38" name="Google Shape;838;p57"/>
          <p:cNvSpPr txBox="1">
            <a:spLocks noGrp="1"/>
          </p:cNvSpPr>
          <p:nvPr>
            <p:ph type="subTitle" idx="1"/>
          </p:nvPr>
        </p:nvSpPr>
        <p:spPr>
          <a:xfrm>
            <a:off x="1699050" y="3506075"/>
            <a:ext cx="5921400" cy="64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lef"/>
              <a:buNone/>
              <a:defRPr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9pPr>
          </a:lstStyle>
          <a:p>
            <a:endParaRPr/>
          </a:p>
        </p:txBody>
      </p:sp>
      <p:sp>
        <p:nvSpPr>
          <p:cNvPr id="839" name="Google Shape;839;p57"/>
          <p:cNvSpPr/>
          <p:nvPr/>
        </p:nvSpPr>
        <p:spPr>
          <a:xfrm>
            <a:off x="8230350" y="811900"/>
            <a:ext cx="1693956" cy="1693956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40" name="Google Shape;840;p57"/>
          <p:cNvGrpSpPr/>
          <p:nvPr/>
        </p:nvGrpSpPr>
        <p:grpSpPr>
          <a:xfrm rot="10800000">
            <a:off x="-147310" y="3780638"/>
            <a:ext cx="2162798" cy="1206590"/>
            <a:chOff x="7572340" y="2404875"/>
            <a:chExt cx="2162798" cy="1206590"/>
          </a:xfrm>
        </p:grpSpPr>
        <p:sp>
          <p:nvSpPr>
            <p:cNvPr id="841" name="Google Shape;841;p57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avLst/>
              <a:gdLst/>
              <a:ahLst/>
              <a:cxnLst/>
              <a:rect l="l" t="t" r="r" b="b"/>
              <a:pathLst>
                <a:path w="27570" h="1490" extrusionOk="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Google Shape;842;p57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avLst/>
              <a:gdLst/>
              <a:ahLst/>
              <a:cxnLst/>
              <a:rect l="l" t="t" r="r" b="b"/>
              <a:pathLst>
                <a:path w="19788" h="1521" extrusionOk="0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Google Shape;843;p57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avLst/>
              <a:gdLst/>
              <a:ahLst/>
              <a:cxnLst/>
              <a:rect l="l" t="t" r="r" b="b"/>
              <a:pathLst>
                <a:path w="23527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Google Shape;844;p57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avLst/>
              <a:gdLst/>
              <a:ahLst/>
              <a:cxnLst/>
              <a:rect l="l" t="t" r="r" b="b"/>
              <a:pathLst>
                <a:path w="11764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45" name="Google Shape;845;p57"/>
          <p:cNvSpPr/>
          <p:nvPr/>
        </p:nvSpPr>
        <p:spPr>
          <a:xfrm>
            <a:off x="7345525" y="-673900"/>
            <a:ext cx="1354579" cy="1354579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46" name="Google Shape;846;p57"/>
          <p:cNvGrpSpPr/>
          <p:nvPr/>
        </p:nvGrpSpPr>
        <p:grpSpPr>
          <a:xfrm>
            <a:off x="6635130" y="4061652"/>
            <a:ext cx="4000607" cy="4000567"/>
            <a:chOff x="3896445" y="840725"/>
            <a:chExt cx="2534275" cy="2534250"/>
          </a:xfrm>
        </p:grpSpPr>
        <p:sp>
          <p:nvSpPr>
            <p:cNvPr id="847" name="Google Shape;847;p57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Google Shape;848;p57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" name="Google Shape;849;p57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0" name="Google Shape;850;p57"/>
          <p:cNvGrpSpPr/>
          <p:nvPr/>
        </p:nvGrpSpPr>
        <p:grpSpPr>
          <a:xfrm>
            <a:off x="-1714883" y="-367134"/>
            <a:ext cx="2704071" cy="2704045"/>
            <a:chOff x="3896445" y="840725"/>
            <a:chExt cx="2534275" cy="2534250"/>
          </a:xfrm>
        </p:grpSpPr>
        <p:sp>
          <p:nvSpPr>
            <p:cNvPr id="851" name="Google Shape;851;p57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" name="Google Shape;852;p57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853;p57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dk2"/>
        </a:solidFill>
        <a:effectLst/>
      </p:bgPr>
    </p:bg>
    <p:spTree>
      <p:nvGrpSpPr>
        <p:cNvPr id="1" name="Shape 85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">
    <p:spTree>
      <p:nvGrpSpPr>
        <p:cNvPr id="1" name="Shape 8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6" name="Google Shape;856;p59"/>
          <p:cNvSpPr txBox="1">
            <a:spLocks noGrp="1"/>
          </p:cNvSpPr>
          <p:nvPr>
            <p:ph type="subTitle" idx="1"/>
          </p:nvPr>
        </p:nvSpPr>
        <p:spPr>
          <a:xfrm>
            <a:off x="1799415" y="1518025"/>
            <a:ext cx="2442900" cy="22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7" name="Google Shape;857;p59"/>
          <p:cNvSpPr txBox="1">
            <a:spLocks noGrp="1"/>
          </p:cNvSpPr>
          <p:nvPr>
            <p:ph type="subTitle" idx="2"/>
          </p:nvPr>
        </p:nvSpPr>
        <p:spPr>
          <a:xfrm>
            <a:off x="1799416" y="1885920"/>
            <a:ext cx="2439900" cy="39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8" name="Google Shape;858;p59"/>
          <p:cNvSpPr txBox="1">
            <a:spLocks noGrp="1"/>
          </p:cNvSpPr>
          <p:nvPr>
            <p:ph type="subTitle" idx="3"/>
          </p:nvPr>
        </p:nvSpPr>
        <p:spPr>
          <a:xfrm>
            <a:off x="1799414" y="2956318"/>
            <a:ext cx="2439900" cy="22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9" name="Google Shape;859;p59"/>
          <p:cNvSpPr txBox="1">
            <a:spLocks noGrp="1"/>
          </p:cNvSpPr>
          <p:nvPr>
            <p:ph type="subTitle" idx="4"/>
          </p:nvPr>
        </p:nvSpPr>
        <p:spPr>
          <a:xfrm>
            <a:off x="1799416" y="3320750"/>
            <a:ext cx="24399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0" name="Google Shape;860;p59"/>
          <p:cNvSpPr txBox="1">
            <a:spLocks noGrp="1"/>
          </p:cNvSpPr>
          <p:nvPr>
            <p:ph type="title" hasCustomPrompt="1"/>
          </p:nvPr>
        </p:nvSpPr>
        <p:spPr>
          <a:xfrm>
            <a:off x="665688" y="1726150"/>
            <a:ext cx="993300" cy="3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3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r>
              <a:t>xx%</a:t>
            </a:r>
          </a:p>
        </p:txBody>
      </p:sp>
      <p:sp>
        <p:nvSpPr>
          <p:cNvPr id="861" name="Google Shape;861;p59"/>
          <p:cNvSpPr txBox="1">
            <a:spLocks noGrp="1"/>
          </p:cNvSpPr>
          <p:nvPr>
            <p:ph type="title" idx="5" hasCustomPrompt="1"/>
          </p:nvPr>
        </p:nvSpPr>
        <p:spPr>
          <a:xfrm>
            <a:off x="764539" y="3195425"/>
            <a:ext cx="795600" cy="29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3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r>
              <a:t>xx%</a:t>
            </a:r>
          </a:p>
        </p:txBody>
      </p:sp>
      <p:sp>
        <p:nvSpPr>
          <p:cNvPr id="862" name="Google Shape;862;p59"/>
          <p:cNvSpPr txBox="1">
            <a:spLocks noGrp="1"/>
          </p:cNvSpPr>
          <p:nvPr>
            <p:ph type="subTitle" idx="6"/>
          </p:nvPr>
        </p:nvSpPr>
        <p:spPr>
          <a:xfrm>
            <a:off x="5987865" y="1518025"/>
            <a:ext cx="2442900" cy="22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3" name="Google Shape;863;p59"/>
          <p:cNvSpPr txBox="1">
            <a:spLocks noGrp="1"/>
          </p:cNvSpPr>
          <p:nvPr>
            <p:ph type="subTitle" idx="7"/>
          </p:nvPr>
        </p:nvSpPr>
        <p:spPr>
          <a:xfrm>
            <a:off x="5987865" y="1885920"/>
            <a:ext cx="2439900" cy="39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4" name="Google Shape;864;p59"/>
          <p:cNvSpPr txBox="1">
            <a:spLocks noGrp="1"/>
          </p:cNvSpPr>
          <p:nvPr>
            <p:ph type="subTitle" idx="8"/>
          </p:nvPr>
        </p:nvSpPr>
        <p:spPr>
          <a:xfrm>
            <a:off x="5987865" y="2956318"/>
            <a:ext cx="2442900" cy="22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5" name="Google Shape;865;p59"/>
          <p:cNvSpPr txBox="1">
            <a:spLocks noGrp="1"/>
          </p:cNvSpPr>
          <p:nvPr>
            <p:ph type="subTitle" idx="9"/>
          </p:nvPr>
        </p:nvSpPr>
        <p:spPr>
          <a:xfrm>
            <a:off x="5987865" y="3320750"/>
            <a:ext cx="24399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6" name="Google Shape;866;p59"/>
          <p:cNvSpPr txBox="1">
            <a:spLocks noGrp="1"/>
          </p:cNvSpPr>
          <p:nvPr>
            <p:ph type="title" idx="13" hasCustomPrompt="1"/>
          </p:nvPr>
        </p:nvSpPr>
        <p:spPr>
          <a:xfrm>
            <a:off x="4932589" y="1761700"/>
            <a:ext cx="797100" cy="29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3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r>
              <a:t>xx%</a:t>
            </a:r>
          </a:p>
        </p:txBody>
      </p:sp>
      <p:sp>
        <p:nvSpPr>
          <p:cNvPr id="867" name="Google Shape;867;p59"/>
          <p:cNvSpPr txBox="1">
            <a:spLocks noGrp="1"/>
          </p:cNvSpPr>
          <p:nvPr>
            <p:ph type="title" idx="14" hasCustomPrompt="1"/>
          </p:nvPr>
        </p:nvSpPr>
        <p:spPr>
          <a:xfrm>
            <a:off x="4931689" y="3195425"/>
            <a:ext cx="798900" cy="29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3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r>
              <a:t>xx%</a:t>
            </a:r>
          </a:p>
        </p:txBody>
      </p:sp>
      <p:sp>
        <p:nvSpPr>
          <p:cNvPr id="868" name="Google Shape;868;p59"/>
          <p:cNvSpPr txBox="1">
            <a:spLocks noGrp="1"/>
          </p:cNvSpPr>
          <p:nvPr>
            <p:ph type="title" idx="15"/>
          </p:nvPr>
        </p:nvSpPr>
        <p:spPr>
          <a:xfrm>
            <a:off x="754500" y="532650"/>
            <a:ext cx="7635000" cy="43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2748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grpSp>
        <p:nvGrpSpPr>
          <p:cNvPr id="869" name="Google Shape;869;p59"/>
          <p:cNvGrpSpPr/>
          <p:nvPr/>
        </p:nvGrpSpPr>
        <p:grpSpPr>
          <a:xfrm>
            <a:off x="3058919" y="4173939"/>
            <a:ext cx="3026178" cy="3026148"/>
            <a:chOff x="3896445" y="840725"/>
            <a:chExt cx="2534275" cy="2534250"/>
          </a:xfrm>
        </p:grpSpPr>
        <p:sp>
          <p:nvSpPr>
            <p:cNvPr id="870" name="Google Shape;870;p59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Google Shape;871;p59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" name="Google Shape;872;p59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73" name="Google Shape;873;p59"/>
          <p:cNvSpPr/>
          <p:nvPr/>
        </p:nvSpPr>
        <p:spPr>
          <a:xfrm>
            <a:off x="8624175" y="3069550"/>
            <a:ext cx="1693956" cy="1693956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74" name="Google Shape;874;p59"/>
          <p:cNvGrpSpPr/>
          <p:nvPr/>
        </p:nvGrpSpPr>
        <p:grpSpPr>
          <a:xfrm flipH="1">
            <a:off x="-771285" y="4173938"/>
            <a:ext cx="2162798" cy="1206590"/>
            <a:chOff x="7572340" y="2404875"/>
            <a:chExt cx="2162798" cy="1206590"/>
          </a:xfrm>
        </p:grpSpPr>
        <p:sp>
          <p:nvSpPr>
            <p:cNvPr id="875" name="Google Shape;875;p59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avLst/>
              <a:gdLst/>
              <a:ahLst/>
              <a:cxnLst/>
              <a:rect l="l" t="t" r="r" b="b"/>
              <a:pathLst>
                <a:path w="27570" h="1490" extrusionOk="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876;p59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avLst/>
              <a:gdLst/>
              <a:ahLst/>
              <a:cxnLst/>
              <a:rect l="l" t="t" r="r" b="b"/>
              <a:pathLst>
                <a:path w="19788" h="1521" extrusionOk="0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877;p59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avLst/>
              <a:gdLst/>
              <a:ahLst/>
              <a:cxnLst/>
              <a:rect l="l" t="t" r="r" b="b"/>
              <a:pathLst>
                <a:path w="23527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878;p59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avLst/>
              <a:gdLst/>
              <a:ahLst/>
              <a:cxnLst/>
              <a:rect l="l" t="t" r="r" b="b"/>
              <a:pathLst>
                <a:path w="11764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79" name="Google Shape;879;p59"/>
          <p:cNvSpPr/>
          <p:nvPr/>
        </p:nvSpPr>
        <p:spPr>
          <a:xfrm>
            <a:off x="-822800" y="163450"/>
            <a:ext cx="1354579" cy="1354579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8">
    <p:spTree>
      <p:nvGrpSpPr>
        <p:cNvPr id="1" name="Shape 8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" name="Google Shape;881;p60"/>
          <p:cNvSpPr txBox="1">
            <a:spLocks noGrp="1"/>
          </p:cNvSpPr>
          <p:nvPr>
            <p:ph type="title"/>
          </p:nvPr>
        </p:nvSpPr>
        <p:spPr>
          <a:xfrm>
            <a:off x="1371600" y="2890847"/>
            <a:ext cx="2967600" cy="45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 sz="20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882" name="Google Shape;882;p60"/>
          <p:cNvSpPr txBox="1">
            <a:spLocks noGrp="1"/>
          </p:cNvSpPr>
          <p:nvPr>
            <p:ph type="subTitle" idx="1"/>
          </p:nvPr>
        </p:nvSpPr>
        <p:spPr>
          <a:xfrm>
            <a:off x="1371600" y="1545646"/>
            <a:ext cx="6400800" cy="134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5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883" name="Google Shape;883;p60"/>
          <p:cNvGrpSpPr/>
          <p:nvPr/>
        </p:nvGrpSpPr>
        <p:grpSpPr>
          <a:xfrm>
            <a:off x="-2054389" y="1231574"/>
            <a:ext cx="2815959" cy="2814841"/>
            <a:chOff x="4187495" y="1131775"/>
            <a:chExt cx="1952950" cy="1952175"/>
          </a:xfrm>
        </p:grpSpPr>
        <p:sp>
          <p:nvSpPr>
            <p:cNvPr id="884" name="Google Shape;884;p60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Google Shape;885;p60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86" name="Google Shape;886;p60"/>
          <p:cNvGrpSpPr/>
          <p:nvPr/>
        </p:nvGrpSpPr>
        <p:grpSpPr>
          <a:xfrm>
            <a:off x="7294940" y="138913"/>
            <a:ext cx="2162798" cy="1206590"/>
            <a:chOff x="7572340" y="2404875"/>
            <a:chExt cx="2162798" cy="1206590"/>
          </a:xfrm>
        </p:grpSpPr>
        <p:sp>
          <p:nvSpPr>
            <p:cNvPr id="887" name="Google Shape;887;p60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avLst/>
              <a:gdLst/>
              <a:ahLst/>
              <a:cxnLst/>
              <a:rect l="l" t="t" r="r" b="b"/>
              <a:pathLst>
                <a:path w="27570" h="1490" extrusionOk="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888;p60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avLst/>
              <a:gdLst/>
              <a:ahLst/>
              <a:cxnLst/>
              <a:rect l="l" t="t" r="r" b="b"/>
              <a:pathLst>
                <a:path w="19788" h="1521" extrusionOk="0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" name="Google Shape;889;p60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avLst/>
              <a:gdLst/>
              <a:ahLst/>
              <a:cxnLst/>
              <a:rect l="l" t="t" r="r" b="b"/>
              <a:pathLst>
                <a:path w="23527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Google Shape;890;p60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avLst/>
              <a:gdLst/>
              <a:ahLst/>
              <a:cxnLst/>
              <a:rect l="l" t="t" r="r" b="b"/>
              <a:pathLst>
                <a:path w="11764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91" name="Google Shape;891;p60"/>
          <p:cNvSpPr/>
          <p:nvPr/>
        </p:nvSpPr>
        <p:spPr>
          <a:xfrm>
            <a:off x="6153525" y="4536575"/>
            <a:ext cx="1354579" cy="1354579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2" name="Google Shape;892;p60"/>
          <p:cNvSpPr/>
          <p:nvPr/>
        </p:nvSpPr>
        <p:spPr>
          <a:xfrm>
            <a:off x="8086474" y="3683874"/>
            <a:ext cx="2029693" cy="2029693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93" name="Google Shape;893;p60"/>
          <p:cNvGrpSpPr/>
          <p:nvPr/>
        </p:nvGrpSpPr>
        <p:grpSpPr>
          <a:xfrm>
            <a:off x="3053010" y="-1405350"/>
            <a:ext cx="2391088" cy="2391065"/>
            <a:chOff x="3896445" y="840725"/>
            <a:chExt cx="2534275" cy="2534250"/>
          </a:xfrm>
        </p:grpSpPr>
        <p:sp>
          <p:nvSpPr>
            <p:cNvPr id="894" name="Google Shape;894;p60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" name="Google Shape;895;p60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" name="Google Shape;896;p60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CUSTOM_10">
    <p:spTree>
      <p:nvGrpSpPr>
        <p:cNvPr id="1" name="Shape 8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" name="Google Shape;898;p61"/>
          <p:cNvSpPr txBox="1">
            <a:spLocks noGrp="1"/>
          </p:cNvSpPr>
          <p:nvPr>
            <p:ph type="title"/>
          </p:nvPr>
        </p:nvSpPr>
        <p:spPr>
          <a:xfrm>
            <a:off x="3683700" y="3132180"/>
            <a:ext cx="17766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24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899" name="Google Shape;899;p61"/>
          <p:cNvSpPr txBox="1">
            <a:spLocks noGrp="1"/>
          </p:cNvSpPr>
          <p:nvPr>
            <p:ph type="subTitle" idx="1"/>
          </p:nvPr>
        </p:nvSpPr>
        <p:spPr>
          <a:xfrm>
            <a:off x="3683700" y="3735480"/>
            <a:ext cx="17766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0" name="Google Shape;900;p61"/>
          <p:cNvSpPr txBox="1">
            <a:spLocks noGrp="1"/>
          </p:cNvSpPr>
          <p:nvPr>
            <p:ph type="title" idx="2" hasCustomPrompt="1"/>
          </p:nvPr>
        </p:nvSpPr>
        <p:spPr>
          <a:xfrm>
            <a:off x="3822150" y="1902629"/>
            <a:ext cx="1499700" cy="47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grpSp>
        <p:nvGrpSpPr>
          <p:cNvPr id="901" name="Google Shape;901;p61"/>
          <p:cNvGrpSpPr/>
          <p:nvPr/>
        </p:nvGrpSpPr>
        <p:grpSpPr>
          <a:xfrm>
            <a:off x="3323082" y="4703889"/>
            <a:ext cx="3026178" cy="3026148"/>
            <a:chOff x="3896445" y="840725"/>
            <a:chExt cx="2534275" cy="2534250"/>
          </a:xfrm>
        </p:grpSpPr>
        <p:sp>
          <p:nvSpPr>
            <p:cNvPr id="902" name="Google Shape;902;p61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Google Shape;903;p61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" name="Google Shape;904;p61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05" name="Google Shape;905;p61"/>
          <p:cNvGrpSpPr/>
          <p:nvPr/>
        </p:nvGrpSpPr>
        <p:grpSpPr>
          <a:xfrm flipH="1">
            <a:off x="-1157160" y="4516213"/>
            <a:ext cx="2162798" cy="1206590"/>
            <a:chOff x="7572340" y="2404875"/>
            <a:chExt cx="2162798" cy="1206590"/>
          </a:xfrm>
        </p:grpSpPr>
        <p:sp>
          <p:nvSpPr>
            <p:cNvPr id="906" name="Google Shape;906;p61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avLst/>
              <a:gdLst/>
              <a:ahLst/>
              <a:cxnLst/>
              <a:rect l="l" t="t" r="r" b="b"/>
              <a:pathLst>
                <a:path w="27570" h="1490" extrusionOk="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" name="Google Shape;907;p61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avLst/>
              <a:gdLst/>
              <a:ahLst/>
              <a:cxnLst/>
              <a:rect l="l" t="t" r="r" b="b"/>
              <a:pathLst>
                <a:path w="19788" h="1521" extrusionOk="0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" name="Google Shape;908;p61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avLst/>
              <a:gdLst/>
              <a:ahLst/>
              <a:cxnLst/>
              <a:rect l="l" t="t" r="r" b="b"/>
              <a:pathLst>
                <a:path w="23527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" name="Google Shape;909;p61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avLst/>
              <a:gdLst/>
              <a:ahLst/>
              <a:cxnLst/>
              <a:rect l="l" t="t" r="r" b="b"/>
              <a:pathLst>
                <a:path w="11764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10" name="Google Shape;910;p61"/>
          <p:cNvSpPr/>
          <p:nvPr/>
        </p:nvSpPr>
        <p:spPr>
          <a:xfrm>
            <a:off x="6608100" y="-707925"/>
            <a:ext cx="1354579" cy="1354579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1" name="Google Shape;911;p61"/>
          <p:cNvSpPr/>
          <p:nvPr/>
        </p:nvSpPr>
        <p:spPr>
          <a:xfrm>
            <a:off x="8638798" y="887225"/>
            <a:ext cx="1829749" cy="1829749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12" name="Google Shape;912;p61"/>
          <p:cNvGrpSpPr/>
          <p:nvPr/>
        </p:nvGrpSpPr>
        <p:grpSpPr>
          <a:xfrm rot="10800000">
            <a:off x="-1215435" y="-170187"/>
            <a:ext cx="2162798" cy="1206590"/>
            <a:chOff x="7572340" y="2404875"/>
            <a:chExt cx="2162798" cy="1206590"/>
          </a:xfrm>
        </p:grpSpPr>
        <p:sp>
          <p:nvSpPr>
            <p:cNvPr id="913" name="Google Shape;913;p61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avLst/>
              <a:gdLst/>
              <a:ahLst/>
              <a:cxnLst/>
              <a:rect l="l" t="t" r="r" b="b"/>
              <a:pathLst>
                <a:path w="27570" h="1490" extrusionOk="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" name="Google Shape;914;p61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avLst/>
              <a:gdLst/>
              <a:ahLst/>
              <a:cxnLst/>
              <a:rect l="l" t="t" r="r" b="b"/>
              <a:pathLst>
                <a:path w="19788" h="1521" extrusionOk="0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" name="Google Shape;915;p61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avLst/>
              <a:gdLst/>
              <a:ahLst/>
              <a:cxnLst/>
              <a:rect l="l" t="t" r="r" b="b"/>
              <a:pathLst>
                <a:path w="23527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" name="Google Shape;916;p61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avLst/>
              <a:gdLst/>
              <a:ahLst/>
              <a:cxnLst/>
              <a:rect l="l" t="t" r="r" b="b"/>
              <a:pathLst>
                <a:path w="11764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17" name="Google Shape;917;p61"/>
          <p:cNvSpPr txBox="1">
            <a:spLocks noGrp="1"/>
          </p:cNvSpPr>
          <p:nvPr>
            <p:ph type="title" idx="3"/>
          </p:nvPr>
        </p:nvSpPr>
        <p:spPr>
          <a:xfrm>
            <a:off x="794773" y="3132180"/>
            <a:ext cx="17739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24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918" name="Google Shape;918;p61"/>
          <p:cNvSpPr txBox="1">
            <a:spLocks noGrp="1"/>
          </p:cNvSpPr>
          <p:nvPr>
            <p:ph type="subTitle" idx="4"/>
          </p:nvPr>
        </p:nvSpPr>
        <p:spPr>
          <a:xfrm>
            <a:off x="794773" y="3735480"/>
            <a:ext cx="17739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9" name="Google Shape;919;p61"/>
          <p:cNvSpPr txBox="1">
            <a:spLocks noGrp="1"/>
          </p:cNvSpPr>
          <p:nvPr>
            <p:ph type="title" idx="5" hasCustomPrompt="1"/>
          </p:nvPr>
        </p:nvSpPr>
        <p:spPr>
          <a:xfrm>
            <a:off x="931873" y="1902629"/>
            <a:ext cx="1499700" cy="47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20" name="Google Shape;920;p61"/>
          <p:cNvSpPr txBox="1">
            <a:spLocks noGrp="1"/>
          </p:cNvSpPr>
          <p:nvPr>
            <p:ph type="title" idx="6"/>
          </p:nvPr>
        </p:nvSpPr>
        <p:spPr>
          <a:xfrm>
            <a:off x="6573987" y="3132180"/>
            <a:ext cx="17766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24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921" name="Google Shape;921;p61"/>
          <p:cNvSpPr txBox="1">
            <a:spLocks noGrp="1"/>
          </p:cNvSpPr>
          <p:nvPr>
            <p:ph type="subTitle" idx="7"/>
          </p:nvPr>
        </p:nvSpPr>
        <p:spPr>
          <a:xfrm>
            <a:off x="6573987" y="3735480"/>
            <a:ext cx="17766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2" name="Google Shape;922;p61"/>
          <p:cNvSpPr txBox="1">
            <a:spLocks noGrp="1"/>
          </p:cNvSpPr>
          <p:nvPr>
            <p:ph type="title" idx="8" hasCustomPrompt="1"/>
          </p:nvPr>
        </p:nvSpPr>
        <p:spPr>
          <a:xfrm>
            <a:off x="6712437" y="1902629"/>
            <a:ext cx="1499700" cy="47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grpSp>
        <p:nvGrpSpPr>
          <p:cNvPr id="923" name="Google Shape;923;p61"/>
          <p:cNvGrpSpPr/>
          <p:nvPr/>
        </p:nvGrpSpPr>
        <p:grpSpPr>
          <a:xfrm>
            <a:off x="2313190" y="-1867024"/>
            <a:ext cx="2561392" cy="2561366"/>
            <a:chOff x="3896445" y="840725"/>
            <a:chExt cx="2534275" cy="2534250"/>
          </a:xfrm>
        </p:grpSpPr>
        <p:sp>
          <p:nvSpPr>
            <p:cNvPr id="924" name="Google Shape;924;p61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" name="Google Shape;925;p61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926;p61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 1">
  <p:cSld name="CUSTOM_17">
    <p:spTree>
      <p:nvGrpSpPr>
        <p:cNvPr id="1" name="Shape 9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" name="Google Shape;928;p62"/>
          <p:cNvSpPr txBox="1">
            <a:spLocks noGrp="1"/>
          </p:cNvSpPr>
          <p:nvPr>
            <p:ph type="title" hasCustomPrompt="1"/>
          </p:nvPr>
        </p:nvSpPr>
        <p:spPr>
          <a:xfrm>
            <a:off x="2116500" y="812359"/>
            <a:ext cx="49110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5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29" name="Google Shape;929;p62"/>
          <p:cNvSpPr txBox="1">
            <a:spLocks noGrp="1"/>
          </p:cNvSpPr>
          <p:nvPr>
            <p:ph type="title" idx="2" hasCustomPrompt="1"/>
          </p:nvPr>
        </p:nvSpPr>
        <p:spPr>
          <a:xfrm>
            <a:off x="2116500" y="3676900"/>
            <a:ext cx="49110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5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30" name="Google Shape;930;p62"/>
          <p:cNvSpPr txBox="1">
            <a:spLocks noGrp="1"/>
          </p:cNvSpPr>
          <p:nvPr>
            <p:ph type="title" idx="3" hasCustomPrompt="1"/>
          </p:nvPr>
        </p:nvSpPr>
        <p:spPr>
          <a:xfrm>
            <a:off x="2116500" y="2248060"/>
            <a:ext cx="49110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5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grpSp>
        <p:nvGrpSpPr>
          <p:cNvPr id="931" name="Google Shape;931;p62"/>
          <p:cNvGrpSpPr/>
          <p:nvPr/>
        </p:nvGrpSpPr>
        <p:grpSpPr>
          <a:xfrm>
            <a:off x="-1838893" y="1768814"/>
            <a:ext cx="3026178" cy="3026148"/>
            <a:chOff x="3896445" y="840725"/>
            <a:chExt cx="2534275" cy="2534250"/>
          </a:xfrm>
        </p:grpSpPr>
        <p:sp>
          <p:nvSpPr>
            <p:cNvPr id="932" name="Google Shape;932;p62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" name="Google Shape;933;p62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" name="Google Shape;934;p62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5" name="Google Shape;935;p62"/>
          <p:cNvGrpSpPr/>
          <p:nvPr/>
        </p:nvGrpSpPr>
        <p:grpSpPr>
          <a:xfrm>
            <a:off x="7579990" y="3780638"/>
            <a:ext cx="2162798" cy="1206590"/>
            <a:chOff x="7572340" y="2404875"/>
            <a:chExt cx="2162798" cy="1206590"/>
          </a:xfrm>
        </p:grpSpPr>
        <p:sp>
          <p:nvSpPr>
            <p:cNvPr id="936" name="Google Shape;936;p62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avLst/>
              <a:gdLst/>
              <a:ahLst/>
              <a:cxnLst/>
              <a:rect l="l" t="t" r="r" b="b"/>
              <a:pathLst>
                <a:path w="27570" h="1490" extrusionOk="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" name="Google Shape;937;p62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avLst/>
              <a:gdLst/>
              <a:ahLst/>
              <a:cxnLst/>
              <a:rect l="l" t="t" r="r" b="b"/>
              <a:pathLst>
                <a:path w="19788" h="1521" extrusionOk="0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" name="Google Shape;938;p62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avLst/>
              <a:gdLst/>
              <a:ahLst/>
              <a:cxnLst/>
              <a:rect l="l" t="t" r="r" b="b"/>
              <a:pathLst>
                <a:path w="23527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" name="Google Shape;939;p62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avLst/>
              <a:gdLst/>
              <a:ahLst/>
              <a:cxnLst/>
              <a:rect l="l" t="t" r="r" b="b"/>
              <a:pathLst>
                <a:path w="11764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40" name="Google Shape;940;p62"/>
          <p:cNvSpPr/>
          <p:nvPr/>
        </p:nvSpPr>
        <p:spPr>
          <a:xfrm>
            <a:off x="7580000" y="-141450"/>
            <a:ext cx="1354579" cy="1354579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941" name="Google Shape;941;p62"/>
          <p:cNvSpPr/>
          <p:nvPr/>
        </p:nvSpPr>
        <p:spPr>
          <a:xfrm>
            <a:off x="0" y="-408525"/>
            <a:ext cx="975671" cy="975671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942" name="Google Shape;942;p62"/>
          <p:cNvSpPr txBox="1">
            <a:spLocks noGrp="1"/>
          </p:cNvSpPr>
          <p:nvPr>
            <p:ph type="subTitle" idx="1"/>
          </p:nvPr>
        </p:nvSpPr>
        <p:spPr>
          <a:xfrm>
            <a:off x="2116500" y="2967367"/>
            <a:ext cx="4911000" cy="28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3" name="Google Shape;943;p62"/>
          <p:cNvSpPr txBox="1">
            <a:spLocks noGrp="1"/>
          </p:cNvSpPr>
          <p:nvPr>
            <p:ph type="subTitle" idx="4"/>
          </p:nvPr>
        </p:nvSpPr>
        <p:spPr>
          <a:xfrm>
            <a:off x="2116500" y="1528148"/>
            <a:ext cx="4911000" cy="28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4" name="Google Shape;944;p62"/>
          <p:cNvSpPr txBox="1">
            <a:spLocks noGrp="1"/>
          </p:cNvSpPr>
          <p:nvPr>
            <p:ph type="subTitle" idx="5"/>
          </p:nvPr>
        </p:nvSpPr>
        <p:spPr>
          <a:xfrm>
            <a:off x="2116500" y="4423874"/>
            <a:ext cx="4911000" cy="28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or header 1">
  <p:cSld name="CUSTOM_20">
    <p:spTree>
      <p:nvGrpSpPr>
        <p:cNvPr id="1" name="Shape 9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6" name="Google Shape;946;p63"/>
          <p:cNvSpPr txBox="1">
            <a:spLocks noGrp="1"/>
          </p:cNvSpPr>
          <p:nvPr>
            <p:ph type="ctrTitle"/>
          </p:nvPr>
        </p:nvSpPr>
        <p:spPr>
          <a:xfrm>
            <a:off x="2790900" y="2570400"/>
            <a:ext cx="3562200" cy="684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000"/>
              <a:buNone/>
              <a:defRPr sz="40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000"/>
              <a:buNone/>
              <a:defRPr sz="50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000"/>
              <a:buNone/>
              <a:defRPr sz="50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000"/>
              <a:buNone/>
              <a:defRPr sz="50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000"/>
              <a:buNone/>
              <a:defRPr sz="50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000"/>
              <a:buNone/>
              <a:defRPr sz="50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000"/>
              <a:buNone/>
              <a:defRPr sz="50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000"/>
              <a:buNone/>
              <a:defRPr sz="50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000"/>
              <a:buNone/>
              <a:defRPr sz="50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947" name="Google Shape;947;p63"/>
          <p:cNvSpPr txBox="1">
            <a:spLocks noGrp="1"/>
          </p:cNvSpPr>
          <p:nvPr>
            <p:ph type="title" idx="2" hasCustomPrompt="1"/>
          </p:nvPr>
        </p:nvSpPr>
        <p:spPr>
          <a:xfrm>
            <a:off x="3496800" y="1141275"/>
            <a:ext cx="21504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9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7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7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7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7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7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7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7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sz="7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48" name="Google Shape;948;p63"/>
          <p:cNvSpPr txBox="1">
            <a:spLocks noGrp="1"/>
          </p:cNvSpPr>
          <p:nvPr>
            <p:ph type="subTitle" idx="1"/>
          </p:nvPr>
        </p:nvSpPr>
        <p:spPr>
          <a:xfrm>
            <a:off x="2790900" y="3546300"/>
            <a:ext cx="35622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829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grpSp>
        <p:nvGrpSpPr>
          <p:cNvPr id="949" name="Google Shape;949;p63"/>
          <p:cNvGrpSpPr/>
          <p:nvPr/>
        </p:nvGrpSpPr>
        <p:grpSpPr>
          <a:xfrm>
            <a:off x="7379465" y="-540375"/>
            <a:ext cx="2162798" cy="1206590"/>
            <a:chOff x="7572340" y="2404875"/>
            <a:chExt cx="2162798" cy="1206590"/>
          </a:xfrm>
        </p:grpSpPr>
        <p:sp>
          <p:nvSpPr>
            <p:cNvPr id="950" name="Google Shape;950;p63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avLst/>
              <a:gdLst/>
              <a:ahLst/>
              <a:cxnLst/>
              <a:rect l="l" t="t" r="r" b="b"/>
              <a:pathLst>
                <a:path w="27570" h="1490" extrusionOk="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" name="Google Shape;951;p63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avLst/>
              <a:gdLst/>
              <a:ahLst/>
              <a:cxnLst/>
              <a:rect l="l" t="t" r="r" b="b"/>
              <a:pathLst>
                <a:path w="19788" h="1521" extrusionOk="0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" name="Google Shape;952;p63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avLst/>
              <a:gdLst/>
              <a:ahLst/>
              <a:cxnLst/>
              <a:rect l="l" t="t" r="r" b="b"/>
              <a:pathLst>
                <a:path w="23527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" name="Google Shape;953;p63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avLst/>
              <a:gdLst/>
              <a:ahLst/>
              <a:cxnLst/>
              <a:rect l="l" t="t" r="r" b="b"/>
              <a:pathLst>
                <a:path w="11764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54" name="Google Shape;954;p63"/>
          <p:cNvGrpSpPr/>
          <p:nvPr/>
        </p:nvGrpSpPr>
        <p:grpSpPr>
          <a:xfrm>
            <a:off x="-2132571" y="-1112815"/>
            <a:ext cx="3340681" cy="3340648"/>
            <a:chOff x="3896445" y="840725"/>
            <a:chExt cx="2534275" cy="2534250"/>
          </a:xfrm>
        </p:grpSpPr>
        <p:sp>
          <p:nvSpPr>
            <p:cNvPr id="955" name="Google Shape;955;p63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" name="Google Shape;956;p63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" name="Google Shape;957;p63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58" name="Google Shape;958;p63"/>
          <p:cNvSpPr/>
          <p:nvPr/>
        </p:nvSpPr>
        <p:spPr>
          <a:xfrm>
            <a:off x="-508425" y="2912112"/>
            <a:ext cx="1206584" cy="1206584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9" name="Google Shape;959;p63"/>
          <p:cNvSpPr/>
          <p:nvPr/>
        </p:nvSpPr>
        <p:spPr>
          <a:xfrm>
            <a:off x="0" y="4259229"/>
            <a:ext cx="1616533" cy="1616533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60" name="Google Shape;960;p63"/>
          <p:cNvGrpSpPr/>
          <p:nvPr/>
        </p:nvGrpSpPr>
        <p:grpSpPr>
          <a:xfrm>
            <a:off x="7787145" y="1834348"/>
            <a:ext cx="3871612" cy="3871574"/>
            <a:chOff x="3896445" y="840725"/>
            <a:chExt cx="2534275" cy="2534250"/>
          </a:xfrm>
        </p:grpSpPr>
        <p:sp>
          <p:nvSpPr>
            <p:cNvPr id="961" name="Google Shape;961;p63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" name="Google Shape;962;p63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" name="Google Shape;963;p63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7"/>
          <p:cNvSpPr/>
          <p:nvPr/>
        </p:nvSpPr>
        <p:spPr>
          <a:xfrm>
            <a:off x="1726920" y="63900"/>
            <a:ext cx="7851405" cy="5015693"/>
          </a:xfrm>
          <a:custGeom>
            <a:avLst/>
            <a:gdLst/>
            <a:ahLst/>
            <a:cxnLst/>
            <a:rect l="l" t="t" r="r" b="b"/>
            <a:pathLst>
              <a:path w="109161" h="58792" extrusionOk="0">
                <a:moveTo>
                  <a:pt x="60518" y="0"/>
                </a:moveTo>
                <a:cubicBezTo>
                  <a:pt x="54721" y="0"/>
                  <a:pt x="47321" y="5906"/>
                  <a:pt x="31455" y="5906"/>
                </a:cubicBezTo>
                <a:cubicBezTo>
                  <a:pt x="30646" y="5906"/>
                  <a:pt x="29815" y="5891"/>
                  <a:pt x="28961" y="5858"/>
                </a:cubicBezTo>
                <a:cubicBezTo>
                  <a:pt x="8793" y="6294"/>
                  <a:pt x="0" y="30863"/>
                  <a:pt x="22514" y="40763"/>
                </a:cubicBezTo>
                <a:cubicBezTo>
                  <a:pt x="30078" y="44048"/>
                  <a:pt x="39262" y="44841"/>
                  <a:pt x="46781" y="46863"/>
                </a:cubicBezTo>
                <a:cubicBezTo>
                  <a:pt x="55228" y="49154"/>
                  <a:pt x="60647" y="56595"/>
                  <a:pt x="68826" y="58427"/>
                </a:cubicBezTo>
                <a:cubicBezTo>
                  <a:pt x="70056" y="58682"/>
                  <a:pt x="71404" y="58792"/>
                  <a:pt x="72861" y="58792"/>
                </a:cubicBezTo>
                <a:cubicBezTo>
                  <a:pt x="78563" y="58792"/>
                  <a:pt x="85931" y="57110"/>
                  <a:pt x="94412" y="55846"/>
                </a:cubicBezTo>
                <a:cubicBezTo>
                  <a:pt x="101607" y="54852"/>
                  <a:pt x="106713" y="53992"/>
                  <a:pt x="108211" y="45847"/>
                </a:cubicBezTo>
                <a:cubicBezTo>
                  <a:pt x="109160" y="40562"/>
                  <a:pt x="108166" y="33802"/>
                  <a:pt x="105898" y="28584"/>
                </a:cubicBezTo>
                <a:cubicBezTo>
                  <a:pt x="101753" y="18372"/>
                  <a:pt x="91283" y="16484"/>
                  <a:pt x="80513" y="13121"/>
                </a:cubicBezTo>
                <a:cubicBezTo>
                  <a:pt x="71977" y="10339"/>
                  <a:pt x="71675" y="8998"/>
                  <a:pt x="64748" y="1344"/>
                </a:cubicBezTo>
                <a:cubicBezTo>
                  <a:pt x="63366" y="383"/>
                  <a:pt x="61994" y="0"/>
                  <a:pt x="60518" y="0"/>
                </a:cubicBezTo>
                <a:close/>
              </a:path>
            </a:pathLst>
          </a:custGeom>
          <a:solidFill>
            <a:srgbClr val="A4BDDA">
              <a:alpha val="1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7"/>
          <p:cNvSpPr txBox="1">
            <a:spLocks noGrp="1"/>
          </p:cNvSpPr>
          <p:nvPr>
            <p:ph type="title"/>
          </p:nvPr>
        </p:nvSpPr>
        <p:spPr>
          <a:xfrm>
            <a:off x="944350" y="974263"/>
            <a:ext cx="4121700" cy="10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7"/>
          <p:cNvSpPr txBox="1">
            <a:spLocks noGrp="1"/>
          </p:cNvSpPr>
          <p:nvPr>
            <p:ph type="subTitle" idx="1"/>
          </p:nvPr>
        </p:nvSpPr>
        <p:spPr>
          <a:xfrm>
            <a:off x="944350" y="2130138"/>
            <a:ext cx="4496400" cy="203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90" name="Google Shape;90;p7"/>
          <p:cNvSpPr/>
          <p:nvPr/>
        </p:nvSpPr>
        <p:spPr>
          <a:xfrm>
            <a:off x="8599100" y="974275"/>
            <a:ext cx="167650" cy="261875"/>
          </a:xfrm>
          <a:custGeom>
            <a:avLst/>
            <a:gdLst/>
            <a:ahLst/>
            <a:cxnLst/>
            <a:rect l="l" t="t" r="r" b="b"/>
            <a:pathLst>
              <a:path w="6706" h="10475" extrusionOk="0">
                <a:moveTo>
                  <a:pt x="3337" y="0"/>
                </a:moveTo>
                <a:lnTo>
                  <a:pt x="2836" y="1668"/>
                </a:lnTo>
                <a:cubicBezTo>
                  <a:pt x="2403" y="3203"/>
                  <a:pt x="1369" y="4470"/>
                  <a:pt x="1" y="5237"/>
                </a:cubicBezTo>
                <a:cubicBezTo>
                  <a:pt x="1369" y="6005"/>
                  <a:pt x="2403" y="7272"/>
                  <a:pt x="2836" y="8807"/>
                </a:cubicBezTo>
                <a:lnTo>
                  <a:pt x="3337" y="10475"/>
                </a:lnTo>
                <a:lnTo>
                  <a:pt x="3837" y="8807"/>
                </a:lnTo>
                <a:cubicBezTo>
                  <a:pt x="4271" y="7272"/>
                  <a:pt x="5305" y="6005"/>
                  <a:pt x="6706" y="5237"/>
                </a:cubicBezTo>
                <a:cubicBezTo>
                  <a:pt x="5305" y="4470"/>
                  <a:pt x="4271" y="3203"/>
                  <a:pt x="3837" y="1668"/>
                </a:cubicBezTo>
                <a:lnTo>
                  <a:pt x="3337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7"/>
          <p:cNvSpPr/>
          <p:nvPr/>
        </p:nvSpPr>
        <p:spPr>
          <a:xfrm>
            <a:off x="7203325" y="333363"/>
            <a:ext cx="88400" cy="136775"/>
          </a:xfrm>
          <a:custGeom>
            <a:avLst/>
            <a:gdLst/>
            <a:ahLst/>
            <a:cxnLst/>
            <a:rect l="l" t="t" r="r" b="b"/>
            <a:pathLst>
              <a:path w="3536" h="5471" extrusionOk="0">
                <a:moveTo>
                  <a:pt x="2068" y="0"/>
                </a:moveTo>
                <a:lnTo>
                  <a:pt x="1701" y="834"/>
                </a:lnTo>
                <a:cubicBezTo>
                  <a:pt x="1401" y="1601"/>
                  <a:pt x="767" y="2235"/>
                  <a:pt x="0" y="2535"/>
                </a:cubicBezTo>
                <a:cubicBezTo>
                  <a:pt x="701" y="3002"/>
                  <a:pt x="1168" y="3736"/>
                  <a:pt x="1301" y="4570"/>
                </a:cubicBezTo>
                <a:lnTo>
                  <a:pt x="1468" y="5471"/>
                </a:lnTo>
                <a:lnTo>
                  <a:pt x="1801" y="4637"/>
                </a:lnTo>
                <a:cubicBezTo>
                  <a:pt x="2135" y="3869"/>
                  <a:pt x="2735" y="3236"/>
                  <a:pt x="3536" y="2935"/>
                </a:cubicBezTo>
                <a:cubicBezTo>
                  <a:pt x="2835" y="2468"/>
                  <a:pt x="2368" y="1735"/>
                  <a:pt x="2235" y="901"/>
                </a:cubicBezTo>
                <a:lnTo>
                  <a:pt x="2068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7"/>
          <p:cNvSpPr/>
          <p:nvPr/>
        </p:nvSpPr>
        <p:spPr>
          <a:xfrm>
            <a:off x="8766750" y="260275"/>
            <a:ext cx="88425" cy="137600"/>
          </a:xfrm>
          <a:custGeom>
            <a:avLst/>
            <a:gdLst/>
            <a:ahLst/>
            <a:cxnLst/>
            <a:rect l="l" t="t" r="r" b="b"/>
            <a:pathLst>
              <a:path w="3537" h="5504" extrusionOk="0">
                <a:moveTo>
                  <a:pt x="1935" y="0"/>
                </a:moveTo>
                <a:lnTo>
                  <a:pt x="1635" y="867"/>
                </a:lnTo>
                <a:cubicBezTo>
                  <a:pt x="1335" y="1668"/>
                  <a:pt x="767" y="2302"/>
                  <a:pt x="0" y="2669"/>
                </a:cubicBezTo>
                <a:cubicBezTo>
                  <a:pt x="734" y="3102"/>
                  <a:pt x="1234" y="3803"/>
                  <a:pt x="1435" y="4603"/>
                </a:cubicBezTo>
                <a:lnTo>
                  <a:pt x="1635" y="5504"/>
                </a:lnTo>
                <a:lnTo>
                  <a:pt x="1935" y="4637"/>
                </a:lnTo>
                <a:cubicBezTo>
                  <a:pt x="2202" y="3870"/>
                  <a:pt x="2802" y="3202"/>
                  <a:pt x="3536" y="2869"/>
                </a:cubicBezTo>
                <a:cubicBezTo>
                  <a:pt x="2836" y="2402"/>
                  <a:pt x="2335" y="1701"/>
                  <a:pt x="2135" y="901"/>
                </a:cubicBezTo>
                <a:lnTo>
                  <a:pt x="1935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7"/>
          <p:cNvSpPr/>
          <p:nvPr/>
        </p:nvSpPr>
        <p:spPr>
          <a:xfrm>
            <a:off x="7555725" y="730138"/>
            <a:ext cx="122625" cy="192650"/>
          </a:xfrm>
          <a:custGeom>
            <a:avLst/>
            <a:gdLst/>
            <a:ahLst/>
            <a:cxnLst/>
            <a:rect l="l" t="t" r="r" b="b"/>
            <a:pathLst>
              <a:path w="4905" h="7706" extrusionOk="0">
                <a:moveTo>
                  <a:pt x="2870" y="0"/>
                </a:moveTo>
                <a:lnTo>
                  <a:pt x="2403" y="1201"/>
                </a:lnTo>
                <a:cubicBezTo>
                  <a:pt x="1936" y="2269"/>
                  <a:pt x="1068" y="3136"/>
                  <a:pt x="1" y="3569"/>
                </a:cubicBezTo>
                <a:cubicBezTo>
                  <a:pt x="968" y="4237"/>
                  <a:pt x="1602" y="5271"/>
                  <a:pt x="1802" y="6405"/>
                </a:cubicBezTo>
                <a:lnTo>
                  <a:pt x="2036" y="7706"/>
                </a:lnTo>
                <a:lnTo>
                  <a:pt x="2536" y="6505"/>
                </a:lnTo>
                <a:cubicBezTo>
                  <a:pt x="2970" y="5437"/>
                  <a:pt x="3837" y="4570"/>
                  <a:pt x="4904" y="4137"/>
                </a:cubicBezTo>
                <a:cubicBezTo>
                  <a:pt x="3970" y="3469"/>
                  <a:pt x="3303" y="2435"/>
                  <a:pt x="3103" y="1268"/>
                </a:cubicBezTo>
                <a:lnTo>
                  <a:pt x="2870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7"/>
          <p:cNvSpPr/>
          <p:nvPr/>
        </p:nvSpPr>
        <p:spPr>
          <a:xfrm>
            <a:off x="8023900" y="470138"/>
            <a:ext cx="122600" cy="191825"/>
          </a:xfrm>
          <a:custGeom>
            <a:avLst/>
            <a:gdLst/>
            <a:ahLst/>
            <a:cxnLst/>
            <a:rect l="l" t="t" r="r" b="b"/>
            <a:pathLst>
              <a:path w="4904" h="7673" extrusionOk="0">
                <a:moveTo>
                  <a:pt x="2869" y="1"/>
                </a:moveTo>
                <a:lnTo>
                  <a:pt x="2369" y="1202"/>
                </a:lnTo>
                <a:cubicBezTo>
                  <a:pt x="1935" y="2269"/>
                  <a:pt x="1068" y="3136"/>
                  <a:pt x="0" y="3570"/>
                </a:cubicBezTo>
                <a:cubicBezTo>
                  <a:pt x="968" y="4237"/>
                  <a:pt x="1601" y="5271"/>
                  <a:pt x="1802" y="6405"/>
                </a:cubicBezTo>
                <a:lnTo>
                  <a:pt x="2035" y="7673"/>
                </a:lnTo>
                <a:lnTo>
                  <a:pt x="2535" y="6505"/>
                </a:lnTo>
                <a:cubicBezTo>
                  <a:pt x="2969" y="5405"/>
                  <a:pt x="3836" y="4537"/>
                  <a:pt x="4904" y="4104"/>
                </a:cubicBezTo>
                <a:cubicBezTo>
                  <a:pt x="3970" y="3437"/>
                  <a:pt x="3303" y="2402"/>
                  <a:pt x="3102" y="1268"/>
                </a:cubicBezTo>
                <a:lnTo>
                  <a:pt x="2869" y="1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12">
    <p:spTree>
      <p:nvGrpSpPr>
        <p:cNvPr id="1" name="Shape 9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5" name="Google Shape;965;p64"/>
          <p:cNvSpPr txBox="1">
            <a:spLocks noGrp="1"/>
          </p:cNvSpPr>
          <p:nvPr>
            <p:ph type="body" idx="1"/>
          </p:nvPr>
        </p:nvSpPr>
        <p:spPr>
          <a:xfrm>
            <a:off x="1698750" y="3277550"/>
            <a:ext cx="5746500" cy="75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Catamaran ExtraBold"/>
              <a:buAutoNum type="arabicPeriod"/>
              <a:defRPr sz="1400">
                <a:solidFill>
                  <a:schemeClr val="accent2"/>
                </a:solidFill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lphaLcPeriod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romanLcPeriod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rabicPeriod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lphaLcPeriod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romanLcPeriod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rabicPeriod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lphaLcPeriod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romanLcPeriod"/>
              <a:defRPr/>
            </a:lvl9pPr>
          </a:lstStyle>
          <a:p>
            <a:endParaRPr/>
          </a:p>
        </p:txBody>
      </p:sp>
      <p:sp>
        <p:nvSpPr>
          <p:cNvPr id="966" name="Google Shape;966;p64"/>
          <p:cNvSpPr txBox="1">
            <a:spLocks noGrp="1"/>
          </p:cNvSpPr>
          <p:nvPr>
            <p:ph type="title"/>
          </p:nvPr>
        </p:nvSpPr>
        <p:spPr>
          <a:xfrm>
            <a:off x="1698750" y="1788436"/>
            <a:ext cx="5746500" cy="142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05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grpSp>
        <p:nvGrpSpPr>
          <p:cNvPr id="967" name="Google Shape;967;p64"/>
          <p:cNvGrpSpPr/>
          <p:nvPr/>
        </p:nvGrpSpPr>
        <p:grpSpPr>
          <a:xfrm>
            <a:off x="-2111118" y="2279314"/>
            <a:ext cx="3026178" cy="3026148"/>
            <a:chOff x="3896445" y="840725"/>
            <a:chExt cx="2534275" cy="2534250"/>
          </a:xfrm>
        </p:grpSpPr>
        <p:sp>
          <p:nvSpPr>
            <p:cNvPr id="968" name="Google Shape;968;p64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" name="Google Shape;969;p64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" name="Google Shape;970;p64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71" name="Google Shape;971;p64"/>
          <p:cNvGrpSpPr/>
          <p:nvPr/>
        </p:nvGrpSpPr>
        <p:grpSpPr>
          <a:xfrm flipH="1">
            <a:off x="-657835" y="145950"/>
            <a:ext cx="2162798" cy="1206590"/>
            <a:chOff x="7572340" y="2404875"/>
            <a:chExt cx="2162798" cy="1206590"/>
          </a:xfrm>
        </p:grpSpPr>
        <p:sp>
          <p:nvSpPr>
            <p:cNvPr id="972" name="Google Shape;972;p64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avLst/>
              <a:gdLst/>
              <a:ahLst/>
              <a:cxnLst/>
              <a:rect l="l" t="t" r="r" b="b"/>
              <a:pathLst>
                <a:path w="27570" h="1490" extrusionOk="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" name="Google Shape;973;p64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avLst/>
              <a:gdLst/>
              <a:ahLst/>
              <a:cxnLst/>
              <a:rect l="l" t="t" r="r" b="b"/>
              <a:pathLst>
                <a:path w="19788" h="1521" extrusionOk="0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" name="Google Shape;974;p64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avLst/>
              <a:gdLst/>
              <a:ahLst/>
              <a:cxnLst/>
              <a:rect l="l" t="t" r="r" b="b"/>
              <a:pathLst>
                <a:path w="23527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" name="Google Shape;975;p64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avLst/>
              <a:gdLst/>
              <a:ahLst/>
              <a:cxnLst/>
              <a:rect l="l" t="t" r="r" b="b"/>
              <a:pathLst>
                <a:path w="11764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76" name="Google Shape;976;p64"/>
          <p:cNvSpPr/>
          <p:nvPr/>
        </p:nvSpPr>
        <p:spPr>
          <a:xfrm>
            <a:off x="8389500" y="1424900"/>
            <a:ext cx="1354579" cy="1354579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7" name="Google Shape;977;p64"/>
          <p:cNvSpPr/>
          <p:nvPr/>
        </p:nvSpPr>
        <p:spPr>
          <a:xfrm>
            <a:off x="7652075" y="4029150"/>
            <a:ext cx="1354579" cy="1354579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12_1">
    <p:spTree>
      <p:nvGrpSpPr>
        <p:cNvPr id="1" name="Shape 9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9" name="Google Shape;979;p65"/>
          <p:cNvGrpSpPr/>
          <p:nvPr/>
        </p:nvGrpSpPr>
        <p:grpSpPr>
          <a:xfrm>
            <a:off x="-2360718" y="202564"/>
            <a:ext cx="3026178" cy="3026148"/>
            <a:chOff x="3896445" y="840725"/>
            <a:chExt cx="2534275" cy="2534250"/>
          </a:xfrm>
        </p:grpSpPr>
        <p:sp>
          <p:nvSpPr>
            <p:cNvPr id="980" name="Google Shape;980;p65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Google Shape;981;p65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" name="Google Shape;982;p65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83" name="Google Shape;983;p65"/>
          <p:cNvSpPr/>
          <p:nvPr/>
        </p:nvSpPr>
        <p:spPr>
          <a:xfrm>
            <a:off x="7640425" y="4018125"/>
            <a:ext cx="1693956" cy="1693956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84" name="Google Shape;984;p65"/>
          <p:cNvGrpSpPr/>
          <p:nvPr/>
        </p:nvGrpSpPr>
        <p:grpSpPr>
          <a:xfrm flipH="1">
            <a:off x="-646460" y="4643488"/>
            <a:ext cx="2162798" cy="1206590"/>
            <a:chOff x="7572340" y="2404875"/>
            <a:chExt cx="2162798" cy="1206590"/>
          </a:xfrm>
        </p:grpSpPr>
        <p:sp>
          <p:nvSpPr>
            <p:cNvPr id="985" name="Google Shape;985;p65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avLst/>
              <a:gdLst/>
              <a:ahLst/>
              <a:cxnLst/>
              <a:rect l="l" t="t" r="r" b="b"/>
              <a:pathLst>
                <a:path w="27570" h="1490" extrusionOk="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" name="Google Shape;986;p65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avLst/>
              <a:gdLst/>
              <a:ahLst/>
              <a:cxnLst/>
              <a:rect l="l" t="t" r="r" b="b"/>
              <a:pathLst>
                <a:path w="19788" h="1521" extrusionOk="0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" name="Google Shape;987;p65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avLst/>
              <a:gdLst/>
              <a:ahLst/>
              <a:cxnLst/>
              <a:rect l="l" t="t" r="r" b="b"/>
              <a:pathLst>
                <a:path w="23527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8" name="Google Shape;988;p65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avLst/>
              <a:gdLst/>
              <a:ahLst/>
              <a:cxnLst/>
              <a:rect l="l" t="t" r="r" b="b"/>
              <a:pathLst>
                <a:path w="11764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89" name="Google Shape;989;p65"/>
          <p:cNvSpPr txBox="1">
            <a:spLocks noGrp="1"/>
          </p:cNvSpPr>
          <p:nvPr>
            <p:ph type="body" idx="1"/>
          </p:nvPr>
        </p:nvSpPr>
        <p:spPr>
          <a:xfrm>
            <a:off x="713225" y="2092775"/>
            <a:ext cx="6784200" cy="117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Livvic"/>
              <a:buChar char="●"/>
              <a:defRPr sz="1400">
                <a:solidFill>
                  <a:schemeClr val="accent2"/>
                </a:solidFill>
              </a:defRPr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"/>
              <a:buChar char="○"/>
              <a:defRPr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"/>
              <a:buChar char="■"/>
              <a:defRPr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"/>
              <a:buChar char="●"/>
              <a:defRPr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"/>
              <a:buChar char="○"/>
              <a:defRPr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"/>
              <a:buChar char="■"/>
              <a:defRPr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"/>
              <a:buChar char="●"/>
              <a:defRPr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"/>
              <a:buChar char="○"/>
              <a:defRPr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"/>
              <a:buChar char="■"/>
              <a:defRPr/>
            </a:lvl9pPr>
          </a:lstStyle>
          <a:p>
            <a:endParaRPr/>
          </a:p>
        </p:txBody>
      </p:sp>
      <p:sp>
        <p:nvSpPr>
          <p:cNvPr id="990" name="Google Shape;990;p65"/>
          <p:cNvSpPr txBox="1">
            <a:spLocks noGrp="1"/>
          </p:cNvSpPr>
          <p:nvPr>
            <p:ph type="body" idx="2"/>
          </p:nvPr>
        </p:nvSpPr>
        <p:spPr>
          <a:xfrm>
            <a:off x="713225" y="3263750"/>
            <a:ext cx="6784200" cy="122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  <a:defRPr sz="1400">
                <a:solidFill>
                  <a:schemeClr val="accent2"/>
                </a:solidFill>
              </a:defRPr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"/>
              <a:buChar char="○"/>
              <a:defRPr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"/>
              <a:buChar char="■"/>
              <a:defRPr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"/>
              <a:buChar char="●"/>
              <a:defRPr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"/>
              <a:buChar char="○"/>
              <a:defRPr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"/>
              <a:buChar char="■"/>
              <a:defRPr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"/>
              <a:buChar char="●"/>
              <a:defRPr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"/>
              <a:buChar char="○"/>
              <a:defRPr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"/>
              <a:buChar char="■"/>
              <a:defRPr/>
            </a:lvl9pPr>
          </a:lstStyle>
          <a:p>
            <a:endParaRPr/>
          </a:p>
        </p:txBody>
      </p:sp>
      <p:sp>
        <p:nvSpPr>
          <p:cNvPr id="991" name="Google Shape;991;p65"/>
          <p:cNvSpPr txBox="1">
            <a:spLocks noGrp="1"/>
          </p:cNvSpPr>
          <p:nvPr>
            <p:ph type="title"/>
          </p:nvPr>
        </p:nvSpPr>
        <p:spPr>
          <a:xfrm>
            <a:off x="754500" y="532650"/>
            <a:ext cx="7635000" cy="43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2718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CUSTOM_15">
    <p:spTree>
      <p:nvGrpSpPr>
        <p:cNvPr id="1" name="Shape 9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3" name="Google Shape;993;p66"/>
          <p:cNvGrpSpPr/>
          <p:nvPr/>
        </p:nvGrpSpPr>
        <p:grpSpPr>
          <a:xfrm>
            <a:off x="-443535" y="3948014"/>
            <a:ext cx="2864744" cy="2864716"/>
            <a:chOff x="3896445" y="840725"/>
            <a:chExt cx="2534275" cy="2534250"/>
          </a:xfrm>
        </p:grpSpPr>
        <p:sp>
          <p:nvSpPr>
            <p:cNvPr id="994" name="Google Shape;994;p66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5" name="Google Shape;995;p66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" name="Google Shape;996;p66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97" name="Google Shape;997;p66"/>
          <p:cNvSpPr/>
          <p:nvPr/>
        </p:nvSpPr>
        <p:spPr>
          <a:xfrm>
            <a:off x="6623875" y="4349100"/>
            <a:ext cx="1693956" cy="1693956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98" name="Google Shape;998;p66"/>
          <p:cNvGrpSpPr/>
          <p:nvPr/>
        </p:nvGrpSpPr>
        <p:grpSpPr>
          <a:xfrm flipH="1">
            <a:off x="-1466735" y="2169663"/>
            <a:ext cx="2162798" cy="1206590"/>
            <a:chOff x="7572340" y="2404875"/>
            <a:chExt cx="2162798" cy="1206590"/>
          </a:xfrm>
        </p:grpSpPr>
        <p:sp>
          <p:nvSpPr>
            <p:cNvPr id="999" name="Google Shape;999;p66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avLst/>
              <a:gdLst/>
              <a:ahLst/>
              <a:cxnLst/>
              <a:rect l="l" t="t" r="r" b="b"/>
              <a:pathLst>
                <a:path w="27570" h="1490" extrusionOk="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" name="Google Shape;1000;p66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avLst/>
              <a:gdLst/>
              <a:ahLst/>
              <a:cxnLst/>
              <a:rect l="l" t="t" r="r" b="b"/>
              <a:pathLst>
                <a:path w="19788" h="1521" extrusionOk="0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" name="Google Shape;1001;p66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avLst/>
              <a:gdLst/>
              <a:ahLst/>
              <a:cxnLst/>
              <a:rect l="l" t="t" r="r" b="b"/>
              <a:pathLst>
                <a:path w="23527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" name="Google Shape;1002;p66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avLst/>
              <a:gdLst/>
              <a:ahLst/>
              <a:cxnLst/>
              <a:rect l="l" t="t" r="r" b="b"/>
              <a:pathLst>
                <a:path w="11764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03" name="Google Shape;1003;p66"/>
          <p:cNvSpPr/>
          <p:nvPr/>
        </p:nvSpPr>
        <p:spPr>
          <a:xfrm>
            <a:off x="-605425" y="-503725"/>
            <a:ext cx="1354579" cy="1354579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04" name="Google Shape;1004;p66"/>
          <p:cNvGrpSpPr/>
          <p:nvPr/>
        </p:nvGrpSpPr>
        <p:grpSpPr>
          <a:xfrm>
            <a:off x="7906340" y="850839"/>
            <a:ext cx="2864744" cy="2864716"/>
            <a:chOff x="3896445" y="840725"/>
            <a:chExt cx="2534275" cy="2534250"/>
          </a:xfrm>
        </p:grpSpPr>
        <p:sp>
          <p:nvSpPr>
            <p:cNvPr id="1005" name="Google Shape;1005;p66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" name="Google Shape;1006;p66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" name="Google Shape;1007;p66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08" name="Google Shape;1008;p66"/>
          <p:cNvSpPr txBox="1">
            <a:spLocks noGrp="1"/>
          </p:cNvSpPr>
          <p:nvPr>
            <p:ph type="body" idx="1"/>
          </p:nvPr>
        </p:nvSpPr>
        <p:spPr>
          <a:xfrm>
            <a:off x="936423" y="2597226"/>
            <a:ext cx="3401700" cy="118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  <a:defRPr sz="1400">
                <a:solidFill>
                  <a:schemeClr val="accent2"/>
                </a:solidFill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○"/>
              <a:defRPr>
                <a:solidFill>
                  <a:schemeClr val="accent2"/>
                </a:solidFill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■"/>
              <a:defRPr>
                <a:solidFill>
                  <a:schemeClr val="accent2"/>
                </a:solidFill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>
                <a:solidFill>
                  <a:schemeClr val="accent2"/>
                </a:solidFill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○"/>
              <a:defRPr>
                <a:solidFill>
                  <a:schemeClr val="accent2"/>
                </a:solidFill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■"/>
              <a:defRPr>
                <a:solidFill>
                  <a:schemeClr val="accent2"/>
                </a:solidFill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>
                <a:solidFill>
                  <a:schemeClr val="accent2"/>
                </a:solidFill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○"/>
              <a:defRPr>
                <a:solidFill>
                  <a:schemeClr val="accent2"/>
                </a:solidFill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■"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009" name="Google Shape;1009;p66"/>
          <p:cNvSpPr txBox="1">
            <a:spLocks noGrp="1"/>
          </p:cNvSpPr>
          <p:nvPr>
            <p:ph type="title"/>
          </p:nvPr>
        </p:nvSpPr>
        <p:spPr>
          <a:xfrm>
            <a:off x="936423" y="1928950"/>
            <a:ext cx="3401700" cy="43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27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CUSTOM_16">
    <p:spTree>
      <p:nvGrpSpPr>
        <p:cNvPr id="1" name="Shape 10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1" name="Google Shape;1011;p67"/>
          <p:cNvGrpSpPr/>
          <p:nvPr/>
        </p:nvGrpSpPr>
        <p:grpSpPr>
          <a:xfrm>
            <a:off x="-1884268" y="2520164"/>
            <a:ext cx="3026178" cy="3026148"/>
            <a:chOff x="3896445" y="840725"/>
            <a:chExt cx="2534275" cy="2534250"/>
          </a:xfrm>
        </p:grpSpPr>
        <p:sp>
          <p:nvSpPr>
            <p:cNvPr id="1012" name="Google Shape;1012;p67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Google Shape;1013;p67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" name="Google Shape;1014;p67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15" name="Google Shape;1015;p67"/>
          <p:cNvSpPr/>
          <p:nvPr/>
        </p:nvSpPr>
        <p:spPr>
          <a:xfrm>
            <a:off x="7333375" y="-419350"/>
            <a:ext cx="1693956" cy="1693956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16" name="Google Shape;1016;p67"/>
          <p:cNvGrpSpPr/>
          <p:nvPr/>
        </p:nvGrpSpPr>
        <p:grpSpPr>
          <a:xfrm flipH="1">
            <a:off x="-2567479" y="186754"/>
            <a:ext cx="4106936" cy="1206590"/>
            <a:chOff x="7572340" y="2404875"/>
            <a:chExt cx="2162798" cy="1206590"/>
          </a:xfrm>
        </p:grpSpPr>
        <p:sp>
          <p:nvSpPr>
            <p:cNvPr id="1017" name="Google Shape;1017;p67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avLst/>
              <a:gdLst/>
              <a:ahLst/>
              <a:cxnLst/>
              <a:rect l="l" t="t" r="r" b="b"/>
              <a:pathLst>
                <a:path w="27570" h="1490" extrusionOk="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67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avLst/>
              <a:gdLst/>
              <a:ahLst/>
              <a:cxnLst/>
              <a:rect l="l" t="t" r="r" b="b"/>
              <a:pathLst>
                <a:path w="19788" h="1521" extrusionOk="0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67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avLst/>
              <a:gdLst/>
              <a:ahLst/>
              <a:cxnLst/>
              <a:rect l="l" t="t" r="r" b="b"/>
              <a:pathLst>
                <a:path w="23527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67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avLst/>
              <a:gdLst/>
              <a:ahLst/>
              <a:cxnLst/>
              <a:rect l="l" t="t" r="r" b="b"/>
              <a:pathLst>
                <a:path w="11764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21" name="Google Shape;1021;p67"/>
          <p:cNvSpPr/>
          <p:nvPr/>
        </p:nvSpPr>
        <p:spPr>
          <a:xfrm>
            <a:off x="8457250" y="1653425"/>
            <a:ext cx="948413" cy="948413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2" name="Google Shape;1022;p67"/>
          <p:cNvSpPr txBox="1">
            <a:spLocks noGrp="1"/>
          </p:cNvSpPr>
          <p:nvPr>
            <p:ph type="body" idx="1"/>
          </p:nvPr>
        </p:nvSpPr>
        <p:spPr>
          <a:xfrm>
            <a:off x="1872875" y="3964512"/>
            <a:ext cx="5357100" cy="63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  <a:defRPr sz="1400">
                <a:solidFill>
                  <a:schemeClr val="accent2"/>
                </a:solidFill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○"/>
              <a:defRPr>
                <a:solidFill>
                  <a:schemeClr val="accent2"/>
                </a:solidFill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■"/>
              <a:defRPr>
                <a:solidFill>
                  <a:schemeClr val="accent2"/>
                </a:solidFill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>
                <a:solidFill>
                  <a:schemeClr val="accent2"/>
                </a:solidFill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○"/>
              <a:defRPr>
                <a:solidFill>
                  <a:schemeClr val="accent2"/>
                </a:solidFill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■"/>
              <a:defRPr>
                <a:solidFill>
                  <a:schemeClr val="accent2"/>
                </a:solidFill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>
                <a:solidFill>
                  <a:schemeClr val="accent2"/>
                </a:solidFill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○"/>
              <a:defRPr>
                <a:solidFill>
                  <a:schemeClr val="accent2"/>
                </a:solidFill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■"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023" name="Google Shape;1023;p67"/>
          <p:cNvSpPr txBox="1">
            <a:spLocks noGrp="1"/>
          </p:cNvSpPr>
          <p:nvPr>
            <p:ph type="title"/>
          </p:nvPr>
        </p:nvSpPr>
        <p:spPr>
          <a:xfrm>
            <a:off x="1872750" y="3248037"/>
            <a:ext cx="5357100" cy="43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27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grpSp>
        <p:nvGrpSpPr>
          <p:cNvPr id="1024" name="Google Shape;1024;p67"/>
          <p:cNvGrpSpPr/>
          <p:nvPr/>
        </p:nvGrpSpPr>
        <p:grpSpPr>
          <a:xfrm>
            <a:off x="7424964" y="4356559"/>
            <a:ext cx="3574595" cy="3574560"/>
            <a:chOff x="3896445" y="840725"/>
            <a:chExt cx="2534275" cy="2534250"/>
          </a:xfrm>
        </p:grpSpPr>
        <p:sp>
          <p:nvSpPr>
            <p:cNvPr id="1025" name="Google Shape;1025;p67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67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67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4">
  <p:cSld name="CUSTOM_16_2">
    <p:spTree>
      <p:nvGrpSpPr>
        <p:cNvPr id="1" name="Shape 10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9" name="Google Shape;1029;p68"/>
          <p:cNvGrpSpPr/>
          <p:nvPr/>
        </p:nvGrpSpPr>
        <p:grpSpPr>
          <a:xfrm flipH="1">
            <a:off x="-723035" y="4128475"/>
            <a:ext cx="2162798" cy="1206590"/>
            <a:chOff x="7572340" y="2404875"/>
            <a:chExt cx="2162798" cy="1206590"/>
          </a:xfrm>
        </p:grpSpPr>
        <p:sp>
          <p:nvSpPr>
            <p:cNvPr id="1030" name="Google Shape;1030;p68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avLst/>
              <a:gdLst/>
              <a:ahLst/>
              <a:cxnLst/>
              <a:rect l="l" t="t" r="r" b="b"/>
              <a:pathLst>
                <a:path w="27570" h="1490" extrusionOk="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68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avLst/>
              <a:gdLst/>
              <a:ahLst/>
              <a:cxnLst/>
              <a:rect l="l" t="t" r="r" b="b"/>
              <a:pathLst>
                <a:path w="19788" h="1521" extrusionOk="0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68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avLst/>
              <a:gdLst/>
              <a:ahLst/>
              <a:cxnLst/>
              <a:rect l="l" t="t" r="r" b="b"/>
              <a:pathLst>
                <a:path w="23527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68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avLst/>
              <a:gdLst/>
              <a:ahLst/>
              <a:cxnLst/>
              <a:rect l="l" t="t" r="r" b="b"/>
              <a:pathLst>
                <a:path w="11764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34" name="Google Shape;1034;p68"/>
          <p:cNvSpPr/>
          <p:nvPr/>
        </p:nvSpPr>
        <p:spPr>
          <a:xfrm>
            <a:off x="8379150" y="86200"/>
            <a:ext cx="1354579" cy="1354579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35" name="Google Shape;1035;p68"/>
          <p:cNvGrpSpPr/>
          <p:nvPr/>
        </p:nvGrpSpPr>
        <p:grpSpPr>
          <a:xfrm flipH="1">
            <a:off x="-215360" y="-192312"/>
            <a:ext cx="2162798" cy="1206590"/>
            <a:chOff x="7572340" y="2404875"/>
            <a:chExt cx="2162798" cy="1206590"/>
          </a:xfrm>
        </p:grpSpPr>
        <p:sp>
          <p:nvSpPr>
            <p:cNvPr id="1036" name="Google Shape;1036;p68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avLst/>
              <a:gdLst/>
              <a:ahLst/>
              <a:cxnLst/>
              <a:rect l="l" t="t" r="r" b="b"/>
              <a:pathLst>
                <a:path w="27570" h="1490" extrusionOk="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Google Shape;1037;p68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avLst/>
              <a:gdLst/>
              <a:ahLst/>
              <a:cxnLst/>
              <a:rect l="l" t="t" r="r" b="b"/>
              <a:pathLst>
                <a:path w="19788" h="1521" extrusionOk="0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1038;p68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avLst/>
              <a:gdLst/>
              <a:ahLst/>
              <a:cxnLst/>
              <a:rect l="l" t="t" r="r" b="b"/>
              <a:pathLst>
                <a:path w="23527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1039;p68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avLst/>
              <a:gdLst/>
              <a:ahLst/>
              <a:cxnLst/>
              <a:rect l="l" t="t" r="r" b="b"/>
              <a:pathLst>
                <a:path w="11764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40" name="Google Shape;1040;p68"/>
          <p:cNvGrpSpPr/>
          <p:nvPr/>
        </p:nvGrpSpPr>
        <p:grpSpPr>
          <a:xfrm>
            <a:off x="2744432" y="4434864"/>
            <a:ext cx="3026178" cy="3026148"/>
            <a:chOff x="3896445" y="840725"/>
            <a:chExt cx="2534275" cy="2534250"/>
          </a:xfrm>
        </p:grpSpPr>
        <p:sp>
          <p:nvSpPr>
            <p:cNvPr id="1041" name="Google Shape;1041;p68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" name="Google Shape;1042;p68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Google Shape;1043;p68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44" name="Google Shape;1044;p68"/>
          <p:cNvSpPr/>
          <p:nvPr/>
        </p:nvSpPr>
        <p:spPr>
          <a:xfrm>
            <a:off x="7685800" y="3884800"/>
            <a:ext cx="1693956" cy="1693956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5" name="Google Shape;1045;p68"/>
          <p:cNvSpPr/>
          <p:nvPr/>
        </p:nvSpPr>
        <p:spPr>
          <a:xfrm>
            <a:off x="-453600" y="1781151"/>
            <a:ext cx="913519" cy="913519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6" name="Google Shape;1046;p68"/>
          <p:cNvSpPr txBox="1">
            <a:spLocks noGrp="1"/>
          </p:cNvSpPr>
          <p:nvPr>
            <p:ph type="body" idx="1"/>
          </p:nvPr>
        </p:nvSpPr>
        <p:spPr>
          <a:xfrm>
            <a:off x="4776542" y="2602789"/>
            <a:ext cx="3401400" cy="118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  <a:defRPr sz="1400">
                <a:solidFill>
                  <a:schemeClr val="accent2"/>
                </a:solidFill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○"/>
              <a:defRPr>
                <a:solidFill>
                  <a:schemeClr val="accent2"/>
                </a:solidFill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■"/>
              <a:defRPr>
                <a:solidFill>
                  <a:schemeClr val="accent2"/>
                </a:solidFill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>
                <a:solidFill>
                  <a:schemeClr val="accent2"/>
                </a:solidFill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○"/>
              <a:defRPr>
                <a:solidFill>
                  <a:schemeClr val="accent2"/>
                </a:solidFill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■"/>
              <a:defRPr>
                <a:solidFill>
                  <a:schemeClr val="accent2"/>
                </a:solidFill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>
                <a:solidFill>
                  <a:schemeClr val="accent2"/>
                </a:solidFill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○"/>
              <a:defRPr>
                <a:solidFill>
                  <a:schemeClr val="accent2"/>
                </a:solidFill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■"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047" name="Google Shape;1047;p68"/>
          <p:cNvSpPr txBox="1">
            <a:spLocks noGrp="1"/>
          </p:cNvSpPr>
          <p:nvPr>
            <p:ph type="title"/>
          </p:nvPr>
        </p:nvSpPr>
        <p:spPr>
          <a:xfrm>
            <a:off x="4776542" y="1934513"/>
            <a:ext cx="3401400" cy="43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27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5">
  <p:cSld name="CUSTOM_19">
    <p:spTree>
      <p:nvGrpSpPr>
        <p:cNvPr id="1" name="Shape 10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9" name="Google Shape;1049;p69"/>
          <p:cNvGrpSpPr/>
          <p:nvPr/>
        </p:nvGrpSpPr>
        <p:grpSpPr>
          <a:xfrm>
            <a:off x="-1351043" y="4071514"/>
            <a:ext cx="3026178" cy="3026148"/>
            <a:chOff x="3896445" y="840725"/>
            <a:chExt cx="2534275" cy="2534250"/>
          </a:xfrm>
        </p:grpSpPr>
        <p:sp>
          <p:nvSpPr>
            <p:cNvPr id="1050" name="Google Shape;1050;p69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" name="Google Shape;1051;p69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" name="Google Shape;1052;p69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53" name="Google Shape;1053;p69"/>
          <p:cNvSpPr/>
          <p:nvPr/>
        </p:nvSpPr>
        <p:spPr>
          <a:xfrm>
            <a:off x="-939450" y="-515450"/>
            <a:ext cx="1693956" cy="1693956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4" name="Google Shape;1054;p69"/>
          <p:cNvSpPr txBox="1">
            <a:spLocks noGrp="1"/>
          </p:cNvSpPr>
          <p:nvPr>
            <p:ph type="body" idx="1"/>
          </p:nvPr>
        </p:nvSpPr>
        <p:spPr>
          <a:xfrm>
            <a:off x="713225" y="2790137"/>
            <a:ext cx="3465600" cy="115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  <a:defRPr sz="1400">
                <a:solidFill>
                  <a:schemeClr val="accent2"/>
                </a:solidFill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○"/>
              <a:defRPr>
                <a:solidFill>
                  <a:schemeClr val="accent2"/>
                </a:solidFill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■"/>
              <a:defRPr>
                <a:solidFill>
                  <a:schemeClr val="accent2"/>
                </a:solidFill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>
                <a:solidFill>
                  <a:schemeClr val="accent2"/>
                </a:solidFill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○"/>
              <a:defRPr>
                <a:solidFill>
                  <a:schemeClr val="accent2"/>
                </a:solidFill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■"/>
              <a:defRPr>
                <a:solidFill>
                  <a:schemeClr val="accent2"/>
                </a:solidFill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>
                <a:solidFill>
                  <a:schemeClr val="accent2"/>
                </a:solidFill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○"/>
              <a:defRPr>
                <a:solidFill>
                  <a:schemeClr val="accent2"/>
                </a:solidFill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■"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055" name="Google Shape;1055;p69"/>
          <p:cNvSpPr txBox="1">
            <a:spLocks noGrp="1"/>
          </p:cNvSpPr>
          <p:nvPr>
            <p:ph type="title"/>
          </p:nvPr>
        </p:nvSpPr>
        <p:spPr>
          <a:xfrm>
            <a:off x="713225" y="1730775"/>
            <a:ext cx="3465600" cy="105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27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6">
  <p:cSld name="CUSTOM_26">
    <p:spTree>
      <p:nvGrpSpPr>
        <p:cNvPr id="1" name="Shape 10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" name="Google Shape;1057;p70"/>
          <p:cNvSpPr txBox="1">
            <a:spLocks noGrp="1"/>
          </p:cNvSpPr>
          <p:nvPr>
            <p:ph type="body" idx="1"/>
          </p:nvPr>
        </p:nvSpPr>
        <p:spPr>
          <a:xfrm>
            <a:off x="3346375" y="2050850"/>
            <a:ext cx="5012100" cy="195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92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Font typeface="Anaheim"/>
              <a:buChar char="●"/>
              <a:defRPr sz="1400">
                <a:solidFill>
                  <a:schemeClr val="accent2"/>
                </a:solidFill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○"/>
              <a:defRPr>
                <a:solidFill>
                  <a:schemeClr val="accent2"/>
                </a:solidFill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■"/>
              <a:defRPr>
                <a:solidFill>
                  <a:schemeClr val="accent2"/>
                </a:solidFill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●"/>
              <a:defRPr>
                <a:solidFill>
                  <a:schemeClr val="accent2"/>
                </a:solidFill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○"/>
              <a:defRPr>
                <a:solidFill>
                  <a:schemeClr val="accent2"/>
                </a:solidFill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■"/>
              <a:defRPr>
                <a:solidFill>
                  <a:schemeClr val="accent2"/>
                </a:solidFill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●"/>
              <a:defRPr>
                <a:solidFill>
                  <a:schemeClr val="accent2"/>
                </a:solidFill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○"/>
              <a:defRPr>
                <a:solidFill>
                  <a:schemeClr val="accent2"/>
                </a:solidFill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■"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058" name="Google Shape;1058;p70"/>
          <p:cNvSpPr txBox="1">
            <a:spLocks noGrp="1"/>
          </p:cNvSpPr>
          <p:nvPr>
            <p:ph type="title"/>
          </p:nvPr>
        </p:nvSpPr>
        <p:spPr>
          <a:xfrm>
            <a:off x="3361981" y="1319575"/>
            <a:ext cx="5012100" cy="51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273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59" name="Google Shape;1059;p70"/>
          <p:cNvSpPr/>
          <p:nvPr/>
        </p:nvSpPr>
        <p:spPr>
          <a:xfrm>
            <a:off x="7450050" y="4220025"/>
            <a:ext cx="1693956" cy="1693956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60" name="Google Shape;1060;p70"/>
          <p:cNvGrpSpPr/>
          <p:nvPr/>
        </p:nvGrpSpPr>
        <p:grpSpPr>
          <a:xfrm>
            <a:off x="5637177" y="-1964985"/>
            <a:ext cx="3026178" cy="3026148"/>
            <a:chOff x="3896445" y="840725"/>
            <a:chExt cx="2534275" cy="2534250"/>
          </a:xfrm>
        </p:grpSpPr>
        <p:sp>
          <p:nvSpPr>
            <p:cNvPr id="1061" name="Google Shape;1061;p70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" name="Google Shape;1062;p70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" name="Google Shape;1063;p70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12_1_1_1">
    <p:spTree>
      <p:nvGrpSpPr>
        <p:cNvPr id="1" name="Shape 10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5" name="Google Shape;1065;p71"/>
          <p:cNvGrpSpPr/>
          <p:nvPr/>
        </p:nvGrpSpPr>
        <p:grpSpPr>
          <a:xfrm>
            <a:off x="-2275588" y="1764925"/>
            <a:ext cx="2848525" cy="2848497"/>
            <a:chOff x="3896445" y="840725"/>
            <a:chExt cx="2534275" cy="2534250"/>
          </a:xfrm>
        </p:grpSpPr>
        <p:sp>
          <p:nvSpPr>
            <p:cNvPr id="1066" name="Google Shape;1066;p71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" name="Google Shape;1067;p71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" name="Google Shape;1068;p71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69" name="Google Shape;1069;p71"/>
          <p:cNvSpPr/>
          <p:nvPr/>
        </p:nvSpPr>
        <p:spPr>
          <a:xfrm>
            <a:off x="8150000" y="4207225"/>
            <a:ext cx="1693956" cy="1693956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70" name="Google Shape;1070;p71"/>
          <p:cNvGrpSpPr/>
          <p:nvPr/>
        </p:nvGrpSpPr>
        <p:grpSpPr>
          <a:xfrm flipH="1">
            <a:off x="-238085" y="-599912"/>
            <a:ext cx="2162798" cy="1206590"/>
            <a:chOff x="7572340" y="2404875"/>
            <a:chExt cx="2162798" cy="1206590"/>
          </a:xfrm>
        </p:grpSpPr>
        <p:sp>
          <p:nvSpPr>
            <p:cNvPr id="1071" name="Google Shape;1071;p71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avLst/>
              <a:gdLst/>
              <a:ahLst/>
              <a:cxnLst/>
              <a:rect l="l" t="t" r="r" b="b"/>
              <a:pathLst>
                <a:path w="27570" h="1490" extrusionOk="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" name="Google Shape;1072;p71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avLst/>
              <a:gdLst/>
              <a:ahLst/>
              <a:cxnLst/>
              <a:rect l="l" t="t" r="r" b="b"/>
              <a:pathLst>
                <a:path w="19788" h="1521" extrusionOk="0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" name="Google Shape;1073;p71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avLst/>
              <a:gdLst/>
              <a:ahLst/>
              <a:cxnLst/>
              <a:rect l="l" t="t" r="r" b="b"/>
              <a:pathLst>
                <a:path w="23527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" name="Google Shape;1074;p71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avLst/>
              <a:gdLst/>
              <a:ahLst/>
              <a:cxnLst/>
              <a:rect l="l" t="t" r="r" b="b"/>
              <a:pathLst>
                <a:path w="11764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75" name="Google Shape;1075;p71"/>
          <p:cNvSpPr/>
          <p:nvPr/>
        </p:nvSpPr>
        <p:spPr>
          <a:xfrm>
            <a:off x="8389500" y="174250"/>
            <a:ext cx="1354579" cy="1354579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6" name="Google Shape;1076;p71"/>
          <p:cNvSpPr txBox="1">
            <a:spLocks noGrp="1"/>
          </p:cNvSpPr>
          <p:nvPr>
            <p:ph type="subTitle" idx="1"/>
          </p:nvPr>
        </p:nvSpPr>
        <p:spPr>
          <a:xfrm>
            <a:off x="810096" y="3019375"/>
            <a:ext cx="1965900" cy="33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lef"/>
              <a:buNone/>
              <a:defRPr sz="2440" b="1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9pPr>
          </a:lstStyle>
          <a:p>
            <a:endParaRPr/>
          </a:p>
        </p:txBody>
      </p:sp>
      <p:sp>
        <p:nvSpPr>
          <p:cNvPr id="1077" name="Google Shape;1077;p71"/>
          <p:cNvSpPr txBox="1">
            <a:spLocks noGrp="1"/>
          </p:cNvSpPr>
          <p:nvPr>
            <p:ph type="subTitle" idx="2"/>
          </p:nvPr>
        </p:nvSpPr>
        <p:spPr>
          <a:xfrm>
            <a:off x="3589050" y="3019375"/>
            <a:ext cx="1965900" cy="33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lef"/>
              <a:buNone/>
              <a:defRPr sz="2440" b="1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9pPr>
          </a:lstStyle>
          <a:p>
            <a:endParaRPr/>
          </a:p>
        </p:txBody>
      </p:sp>
      <p:sp>
        <p:nvSpPr>
          <p:cNvPr id="1078" name="Google Shape;1078;p71"/>
          <p:cNvSpPr txBox="1">
            <a:spLocks noGrp="1"/>
          </p:cNvSpPr>
          <p:nvPr>
            <p:ph type="subTitle" idx="3"/>
          </p:nvPr>
        </p:nvSpPr>
        <p:spPr>
          <a:xfrm>
            <a:off x="808446" y="3617725"/>
            <a:ext cx="1969200" cy="84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9" name="Google Shape;1079;p71"/>
          <p:cNvSpPr txBox="1">
            <a:spLocks noGrp="1"/>
          </p:cNvSpPr>
          <p:nvPr>
            <p:ph type="subTitle" idx="4"/>
          </p:nvPr>
        </p:nvSpPr>
        <p:spPr>
          <a:xfrm>
            <a:off x="3589050" y="3617725"/>
            <a:ext cx="1965900" cy="84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0" name="Google Shape;1080;p71"/>
          <p:cNvSpPr txBox="1">
            <a:spLocks noGrp="1"/>
          </p:cNvSpPr>
          <p:nvPr>
            <p:ph type="subTitle" idx="5"/>
          </p:nvPr>
        </p:nvSpPr>
        <p:spPr>
          <a:xfrm>
            <a:off x="6311186" y="3028225"/>
            <a:ext cx="1965900" cy="33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lef"/>
              <a:buNone/>
              <a:defRPr sz="2440" b="1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9pPr>
          </a:lstStyle>
          <a:p>
            <a:endParaRPr/>
          </a:p>
        </p:txBody>
      </p:sp>
      <p:sp>
        <p:nvSpPr>
          <p:cNvPr id="1081" name="Google Shape;1081;p71"/>
          <p:cNvSpPr txBox="1">
            <a:spLocks noGrp="1"/>
          </p:cNvSpPr>
          <p:nvPr>
            <p:ph type="subTitle" idx="6"/>
          </p:nvPr>
        </p:nvSpPr>
        <p:spPr>
          <a:xfrm>
            <a:off x="6311186" y="3626575"/>
            <a:ext cx="1965900" cy="84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2" name="Google Shape;1082;p71"/>
          <p:cNvSpPr txBox="1">
            <a:spLocks noGrp="1"/>
          </p:cNvSpPr>
          <p:nvPr>
            <p:ph type="title"/>
          </p:nvPr>
        </p:nvSpPr>
        <p:spPr>
          <a:xfrm>
            <a:off x="754500" y="532650"/>
            <a:ext cx="7635000" cy="43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2718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>
  <p:cSld name="CUSTOM_18">
    <p:spTree>
      <p:nvGrpSpPr>
        <p:cNvPr id="1" name="Shape 10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4" name="Google Shape;1084;p72"/>
          <p:cNvGrpSpPr/>
          <p:nvPr/>
        </p:nvGrpSpPr>
        <p:grpSpPr>
          <a:xfrm>
            <a:off x="2807118" y="4561639"/>
            <a:ext cx="3292277" cy="3292244"/>
            <a:chOff x="3896445" y="840725"/>
            <a:chExt cx="2534275" cy="2534250"/>
          </a:xfrm>
        </p:grpSpPr>
        <p:sp>
          <p:nvSpPr>
            <p:cNvPr id="1085" name="Google Shape;1085;p72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Google Shape;1086;p72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" name="Google Shape;1087;p72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88" name="Google Shape;1088;p72"/>
          <p:cNvGrpSpPr/>
          <p:nvPr/>
        </p:nvGrpSpPr>
        <p:grpSpPr>
          <a:xfrm flipH="1">
            <a:off x="-1260560" y="1182638"/>
            <a:ext cx="2162798" cy="1206590"/>
            <a:chOff x="7572340" y="2404875"/>
            <a:chExt cx="2162798" cy="1206590"/>
          </a:xfrm>
        </p:grpSpPr>
        <p:sp>
          <p:nvSpPr>
            <p:cNvPr id="1089" name="Google Shape;1089;p72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avLst/>
              <a:gdLst/>
              <a:ahLst/>
              <a:cxnLst/>
              <a:rect l="l" t="t" r="r" b="b"/>
              <a:pathLst>
                <a:path w="27570" h="1490" extrusionOk="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" name="Google Shape;1090;p72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avLst/>
              <a:gdLst/>
              <a:ahLst/>
              <a:cxnLst/>
              <a:rect l="l" t="t" r="r" b="b"/>
              <a:pathLst>
                <a:path w="19788" h="1521" extrusionOk="0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" name="Google Shape;1091;p72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avLst/>
              <a:gdLst/>
              <a:ahLst/>
              <a:cxnLst/>
              <a:rect l="l" t="t" r="r" b="b"/>
              <a:pathLst>
                <a:path w="23527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" name="Google Shape;1092;p72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avLst/>
              <a:gdLst/>
              <a:ahLst/>
              <a:cxnLst/>
              <a:rect l="l" t="t" r="r" b="b"/>
              <a:pathLst>
                <a:path w="11764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93" name="Google Shape;1093;p72"/>
          <p:cNvSpPr/>
          <p:nvPr/>
        </p:nvSpPr>
        <p:spPr>
          <a:xfrm>
            <a:off x="-727300" y="3744350"/>
            <a:ext cx="1096265" cy="1096265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94" name="Google Shape;1094;p72"/>
          <p:cNvGrpSpPr/>
          <p:nvPr/>
        </p:nvGrpSpPr>
        <p:grpSpPr>
          <a:xfrm>
            <a:off x="8472125" y="965854"/>
            <a:ext cx="2650598" cy="2650572"/>
            <a:chOff x="3896445" y="840725"/>
            <a:chExt cx="2534275" cy="2534250"/>
          </a:xfrm>
        </p:grpSpPr>
        <p:sp>
          <p:nvSpPr>
            <p:cNvPr id="1095" name="Google Shape;1095;p72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" name="Google Shape;1096;p72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" name="Google Shape;1097;p72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98" name="Google Shape;1098;p72"/>
          <p:cNvSpPr txBox="1">
            <a:spLocks noGrp="1"/>
          </p:cNvSpPr>
          <p:nvPr>
            <p:ph type="subTitle" idx="1"/>
          </p:nvPr>
        </p:nvSpPr>
        <p:spPr>
          <a:xfrm>
            <a:off x="996341" y="3040775"/>
            <a:ext cx="2048400" cy="33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lef"/>
              <a:buNone/>
              <a:defRPr sz="2400" b="1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9pPr>
          </a:lstStyle>
          <a:p>
            <a:endParaRPr/>
          </a:p>
        </p:txBody>
      </p:sp>
      <p:sp>
        <p:nvSpPr>
          <p:cNvPr id="1099" name="Google Shape;1099;p72"/>
          <p:cNvSpPr txBox="1">
            <a:spLocks noGrp="1"/>
          </p:cNvSpPr>
          <p:nvPr>
            <p:ph type="subTitle" idx="2"/>
          </p:nvPr>
        </p:nvSpPr>
        <p:spPr>
          <a:xfrm>
            <a:off x="3547800" y="2593950"/>
            <a:ext cx="2048400" cy="33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lef"/>
              <a:buNone/>
              <a:defRPr sz="2400" b="1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9pPr>
          </a:lstStyle>
          <a:p>
            <a:endParaRPr/>
          </a:p>
        </p:txBody>
      </p:sp>
      <p:sp>
        <p:nvSpPr>
          <p:cNvPr id="1100" name="Google Shape;1100;p72"/>
          <p:cNvSpPr txBox="1">
            <a:spLocks noGrp="1"/>
          </p:cNvSpPr>
          <p:nvPr>
            <p:ph type="subTitle" idx="3"/>
          </p:nvPr>
        </p:nvSpPr>
        <p:spPr>
          <a:xfrm>
            <a:off x="997841" y="3759750"/>
            <a:ext cx="2045400" cy="84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1" name="Google Shape;1101;p72"/>
          <p:cNvSpPr txBox="1">
            <a:spLocks noGrp="1"/>
          </p:cNvSpPr>
          <p:nvPr>
            <p:ph type="subTitle" idx="4"/>
          </p:nvPr>
        </p:nvSpPr>
        <p:spPr>
          <a:xfrm>
            <a:off x="3547950" y="3312925"/>
            <a:ext cx="2048100" cy="84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2" name="Google Shape;1102;p72"/>
          <p:cNvSpPr txBox="1">
            <a:spLocks noGrp="1"/>
          </p:cNvSpPr>
          <p:nvPr>
            <p:ph type="subTitle" idx="5"/>
          </p:nvPr>
        </p:nvSpPr>
        <p:spPr>
          <a:xfrm>
            <a:off x="6099249" y="3025375"/>
            <a:ext cx="2048400" cy="33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lef"/>
              <a:buNone/>
              <a:defRPr sz="2400" b="1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lef"/>
              <a:buNone/>
              <a:defRPr b="1">
                <a:solidFill>
                  <a:schemeClr val="accent5"/>
                </a:solidFill>
                <a:latin typeface="Alef"/>
                <a:ea typeface="Alef"/>
                <a:cs typeface="Alef"/>
                <a:sym typeface="Alef"/>
              </a:defRPr>
            </a:lvl9pPr>
          </a:lstStyle>
          <a:p>
            <a:endParaRPr/>
          </a:p>
        </p:txBody>
      </p:sp>
      <p:sp>
        <p:nvSpPr>
          <p:cNvPr id="1103" name="Google Shape;1103;p72"/>
          <p:cNvSpPr txBox="1">
            <a:spLocks noGrp="1"/>
          </p:cNvSpPr>
          <p:nvPr>
            <p:ph type="subTitle" idx="6"/>
          </p:nvPr>
        </p:nvSpPr>
        <p:spPr>
          <a:xfrm>
            <a:off x="6099399" y="3744350"/>
            <a:ext cx="2048100" cy="84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4" name="Google Shape;1104;p72"/>
          <p:cNvSpPr txBox="1">
            <a:spLocks noGrp="1"/>
          </p:cNvSpPr>
          <p:nvPr>
            <p:ph type="title"/>
          </p:nvPr>
        </p:nvSpPr>
        <p:spPr>
          <a:xfrm>
            <a:off x="754500" y="532650"/>
            <a:ext cx="7635000" cy="43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2718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1">
    <p:spTree>
      <p:nvGrpSpPr>
        <p:cNvPr id="1" name="Shape 1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" name="Google Shape;1106;p73"/>
          <p:cNvSpPr txBox="1">
            <a:spLocks noGrp="1"/>
          </p:cNvSpPr>
          <p:nvPr>
            <p:ph type="subTitle" idx="1"/>
          </p:nvPr>
        </p:nvSpPr>
        <p:spPr>
          <a:xfrm>
            <a:off x="4909244" y="1755875"/>
            <a:ext cx="2286000" cy="22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 sz="2400" b="1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9pPr>
          </a:lstStyle>
          <a:p>
            <a:endParaRPr/>
          </a:p>
        </p:txBody>
      </p:sp>
      <p:sp>
        <p:nvSpPr>
          <p:cNvPr id="1107" name="Google Shape;1107;p73"/>
          <p:cNvSpPr txBox="1">
            <a:spLocks noGrp="1"/>
          </p:cNvSpPr>
          <p:nvPr>
            <p:ph type="subTitle" idx="2"/>
          </p:nvPr>
        </p:nvSpPr>
        <p:spPr>
          <a:xfrm>
            <a:off x="4907144" y="2436750"/>
            <a:ext cx="22902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8" name="Google Shape;1108;p73"/>
          <p:cNvSpPr txBox="1">
            <a:spLocks noGrp="1"/>
          </p:cNvSpPr>
          <p:nvPr>
            <p:ph type="subTitle" idx="3"/>
          </p:nvPr>
        </p:nvSpPr>
        <p:spPr>
          <a:xfrm>
            <a:off x="4909244" y="3365548"/>
            <a:ext cx="2286000" cy="22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 sz="2400" b="1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9pPr>
          </a:lstStyle>
          <a:p>
            <a:endParaRPr/>
          </a:p>
        </p:txBody>
      </p:sp>
      <p:sp>
        <p:nvSpPr>
          <p:cNvPr id="1109" name="Google Shape;1109;p73"/>
          <p:cNvSpPr txBox="1">
            <a:spLocks noGrp="1"/>
          </p:cNvSpPr>
          <p:nvPr>
            <p:ph type="subTitle" idx="4"/>
          </p:nvPr>
        </p:nvSpPr>
        <p:spPr>
          <a:xfrm>
            <a:off x="4907144" y="4061552"/>
            <a:ext cx="22902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0" name="Google Shape;1110;p73"/>
          <p:cNvSpPr txBox="1">
            <a:spLocks noGrp="1"/>
          </p:cNvSpPr>
          <p:nvPr>
            <p:ph type="subTitle" idx="5"/>
          </p:nvPr>
        </p:nvSpPr>
        <p:spPr>
          <a:xfrm>
            <a:off x="1945746" y="1755885"/>
            <a:ext cx="2286000" cy="22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 sz="2400" b="1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9pPr>
          </a:lstStyle>
          <a:p>
            <a:endParaRPr/>
          </a:p>
        </p:txBody>
      </p:sp>
      <p:sp>
        <p:nvSpPr>
          <p:cNvPr id="1111" name="Google Shape;1111;p73"/>
          <p:cNvSpPr txBox="1">
            <a:spLocks noGrp="1"/>
          </p:cNvSpPr>
          <p:nvPr>
            <p:ph type="subTitle" idx="6"/>
          </p:nvPr>
        </p:nvSpPr>
        <p:spPr>
          <a:xfrm>
            <a:off x="1943646" y="2436750"/>
            <a:ext cx="22902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2" name="Google Shape;1112;p73"/>
          <p:cNvSpPr txBox="1">
            <a:spLocks noGrp="1"/>
          </p:cNvSpPr>
          <p:nvPr>
            <p:ph type="subTitle" idx="7"/>
          </p:nvPr>
        </p:nvSpPr>
        <p:spPr>
          <a:xfrm>
            <a:off x="1945746" y="3368548"/>
            <a:ext cx="2286000" cy="21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 sz="2400" b="1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9pPr>
          </a:lstStyle>
          <a:p>
            <a:endParaRPr/>
          </a:p>
        </p:txBody>
      </p:sp>
      <p:sp>
        <p:nvSpPr>
          <p:cNvPr id="1113" name="Google Shape;1113;p73"/>
          <p:cNvSpPr txBox="1">
            <a:spLocks noGrp="1"/>
          </p:cNvSpPr>
          <p:nvPr>
            <p:ph type="subTitle" idx="8"/>
          </p:nvPr>
        </p:nvSpPr>
        <p:spPr>
          <a:xfrm>
            <a:off x="1943646" y="4061552"/>
            <a:ext cx="22902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4" name="Google Shape;1114;p73"/>
          <p:cNvSpPr/>
          <p:nvPr/>
        </p:nvSpPr>
        <p:spPr>
          <a:xfrm flipH="1">
            <a:off x="5085320" y="5386371"/>
            <a:ext cx="82249" cy="7791"/>
          </a:xfrm>
          <a:custGeom>
            <a:avLst/>
            <a:gdLst/>
            <a:ahLst/>
            <a:cxnLst/>
            <a:rect l="l" t="t" r="r" b="b"/>
            <a:pathLst>
              <a:path w="2428" h="230" extrusionOk="0">
                <a:moveTo>
                  <a:pt x="0" y="1"/>
                </a:moveTo>
                <a:lnTo>
                  <a:pt x="2428" y="230"/>
                </a:lnTo>
                <a:lnTo>
                  <a:pt x="2428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15" name="Google Shape;1115;p73"/>
          <p:cNvGrpSpPr/>
          <p:nvPr/>
        </p:nvGrpSpPr>
        <p:grpSpPr>
          <a:xfrm>
            <a:off x="-1755818" y="3643089"/>
            <a:ext cx="3026178" cy="3026148"/>
            <a:chOff x="3896445" y="840725"/>
            <a:chExt cx="2534275" cy="2534250"/>
          </a:xfrm>
        </p:grpSpPr>
        <p:sp>
          <p:nvSpPr>
            <p:cNvPr id="1116" name="Google Shape;1116;p73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" name="Google Shape;1117;p73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" name="Google Shape;1118;p73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19" name="Google Shape;1119;p73"/>
          <p:cNvSpPr/>
          <p:nvPr/>
        </p:nvSpPr>
        <p:spPr>
          <a:xfrm>
            <a:off x="8389501" y="532651"/>
            <a:ext cx="1354579" cy="1354579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0" name="Google Shape;1120;p73"/>
          <p:cNvSpPr/>
          <p:nvPr/>
        </p:nvSpPr>
        <p:spPr>
          <a:xfrm>
            <a:off x="5984125" y="-1025600"/>
            <a:ext cx="1354579" cy="1354579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21" name="Google Shape;1121;p73"/>
          <p:cNvGrpSpPr/>
          <p:nvPr/>
        </p:nvGrpSpPr>
        <p:grpSpPr>
          <a:xfrm flipH="1">
            <a:off x="-1408285" y="263688"/>
            <a:ext cx="2162798" cy="1206590"/>
            <a:chOff x="7572340" y="2404875"/>
            <a:chExt cx="2162798" cy="1206590"/>
          </a:xfrm>
        </p:grpSpPr>
        <p:sp>
          <p:nvSpPr>
            <p:cNvPr id="1122" name="Google Shape;1122;p73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avLst/>
              <a:gdLst/>
              <a:ahLst/>
              <a:cxnLst/>
              <a:rect l="l" t="t" r="r" b="b"/>
              <a:pathLst>
                <a:path w="27570" h="1490" extrusionOk="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Google Shape;1123;p73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avLst/>
              <a:gdLst/>
              <a:ahLst/>
              <a:cxnLst/>
              <a:rect l="l" t="t" r="r" b="b"/>
              <a:pathLst>
                <a:path w="19788" h="1521" extrusionOk="0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" name="Google Shape;1124;p73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avLst/>
              <a:gdLst/>
              <a:ahLst/>
              <a:cxnLst/>
              <a:rect l="l" t="t" r="r" b="b"/>
              <a:pathLst>
                <a:path w="23527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" name="Google Shape;1125;p73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avLst/>
              <a:gdLst/>
              <a:ahLst/>
              <a:cxnLst/>
              <a:rect l="l" t="t" r="r" b="b"/>
              <a:pathLst>
                <a:path w="11764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26" name="Google Shape;1126;p73"/>
          <p:cNvSpPr txBox="1">
            <a:spLocks noGrp="1"/>
          </p:cNvSpPr>
          <p:nvPr>
            <p:ph type="title"/>
          </p:nvPr>
        </p:nvSpPr>
        <p:spPr>
          <a:xfrm>
            <a:off x="754500" y="532650"/>
            <a:ext cx="7635000" cy="43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2718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8"/>
          <p:cNvSpPr/>
          <p:nvPr/>
        </p:nvSpPr>
        <p:spPr>
          <a:xfrm flipH="1">
            <a:off x="-707751" y="318851"/>
            <a:ext cx="10308350" cy="4824656"/>
          </a:xfrm>
          <a:custGeom>
            <a:avLst/>
            <a:gdLst/>
            <a:ahLst/>
            <a:cxnLst/>
            <a:rect l="l" t="t" r="r" b="b"/>
            <a:pathLst>
              <a:path w="117327" h="54913" extrusionOk="0">
                <a:moveTo>
                  <a:pt x="93356" y="0"/>
                </a:moveTo>
                <a:cubicBezTo>
                  <a:pt x="88268" y="0"/>
                  <a:pt x="83308" y="1414"/>
                  <a:pt x="77942" y="1787"/>
                </a:cubicBezTo>
                <a:cubicBezTo>
                  <a:pt x="56780" y="2759"/>
                  <a:pt x="55697" y="6502"/>
                  <a:pt x="51708" y="9508"/>
                </a:cubicBezTo>
                <a:cubicBezTo>
                  <a:pt x="50260" y="10596"/>
                  <a:pt x="48530" y="11140"/>
                  <a:pt x="46794" y="11140"/>
                </a:cubicBezTo>
                <a:cubicBezTo>
                  <a:pt x="45303" y="11140"/>
                  <a:pt x="43806" y="10738"/>
                  <a:pt x="42479" y="9932"/>
                </a:cubicBezTo>
                <a:cubicBezTo>
                  <a:pt x="35972" y="5988"/>
                  <a:pt x="27164" y="1899"/>
                  <a:pt x="20478" y="1899"/>
                </a:cubicBezTo>
                <a:cubicBezTo>
                  <a:pt x="20460" y="1899"/>
                  <a:pt x="20442" y="1899"/>
                  <a:pt x="20423" y="1899"/>
                </a:cubicBezTo>
                <a:cubicBezTo>
                  <a:pt x="7642" y="2111"/>
                  <a:pt x="4346" y="9832"/>
                  <a:pt x="2915" y="21217"/>
                </a:cubicBezTo>
                <a:cubicBezTo>
                  <a:pt x="0" y="47094"/>
                  <a:pt x="18455" y="54913"/>
                  <a:pt x="40084" y="54913"/>
                </a:cubicBezTo>
                <a:cubicBezTo>
                  <a:pt x="41419" y="54913"/>
                  <a:pt x="42766" y="54883"/>
                  <a:pt x="44121" y="54826"/>
                </a:cubicBezTo>
                <a:cubicBezTo>
                  <a:pt x="50523" y="54289"/>
                  <a:pt x="56333" y="51787"/>
                  <a:pt x="62691" y="51351"/>
                </a:cubicBezTo>
                <a:cubicBezTo>
                  <a:pt x="63252" y="51299"/>
                  <a:pt x="63806" y="51275"/>
                  <a:pt x="64353" y="51275"/>
                </a:cubicBezTo>
                <a:cubicBezTo>
                  <a:pt x="69792" y="51275"/>
                  <a:pt x="74570" y="53648"/>
                  <a:pt x="79819" y="54379"/>
                </a:cubicBezTo>
                <a:cubicBezTo>
                  <a:pt x="81641" y="54648"/>
                  <a:pt x="83517" y="54789"/>
                  <a:pt x="85406" y="54789"/>
                </a:cubicBezTo>
                <a:cubicBezTo>
                  <a:pt x="92841" y="54789"/>
                  <a:pt x="100466" y="52611"/>
                  <a:pt x="105696" y="47541"/>
                </a:cubicBezTo>
                <a:cubicBezTo>
                  <a:pt x="113796" y="39697"/>
                  <a:pt x="117327" y="27195"/>
                  <a:pt x="116075" y="16033"/>
                </a:cubicBezTo>
                <a:cubicBezTo>
                  <a:pt x="115662" y="6201"/>
                  <a:pt x="106768" y="3173"/>
                  <a:pt x="98724" y="614"/>
                </a:cubicBezTo>
                <a:cubicBezTo>
                  <a:pt x="96904" y="171"/>
                  <a:pt x="95122" y="0"/>
                  <a:pt x="93356" y="0"/>
                </a:cubicBezTo>
                <a:close/>
              </a:path>
            </a:pathLst>
          </a:custGeom>
          <a:solidFill>
            <a:srgbClr val="A4BDDA">
              <a:alpha val="1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8"/>
          <p:cNvSpPr txBox="1">
            <a:spLocks noGrp="1"/>
          </p:cNvSpPr>
          <p:nvPr>
            <p:ph type="title"/>
          </p:nvPr>
        </p:nvSpPr>
        <p:spPr>
          <a:xfrm>
            <a:off x="2408763" y="1371750"/>
            <a:ext cx="5669100" cy="240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91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8"/>
          <p:cNvSpPr/>
          <p:nvPr/>
        </p:nvSpPr>
        <p:spPr>
          <a:xfrm>
            <a:off x="8898550" y="697150"/>
            <a:ext cx="301925" cy="296900"/>
          </a:xfrm>
          <a:custGeom>
            <a:avLst/>
            <a:gdLst/>
            <a:ahLst/>
            <a:cxnLst/>
            <a:rect l="l" t="t" r="r" b="b"/>
            <a:pathLst>
              <a:path w="12077" h="11876" extrusionOk="0">
                <a:moveTo>
                  <a:pt x="1" y="1"/>
                </a:moveTo>
                <a:cubicBezTo>
                  <a:pt x="1168" y="3970"/>
                  <a:pt x="2536" y="7940"/>
                  <a:pt x="4104" y="11876"/>
                </a:cubicBezTo>
                <a:cubicBezTo>
                  <a:pt x="6939" y="8707"/>
                  <a:pt x="9608" y="5471"/>
                  <a:pt x="12076" y="2135"/>
                </a:cubicBezTo>
                <a:cubicBezTo>
                  <a:pt x="7973" y="1635"/>
                  <a:pt x="3970" y="935"/>
                  <a:pt x="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8"/>
          <p:cNvSpPr/>
          <p:nvPr/>
        </p:nvSpPr>
        <p:spPr>
          <a:xfrm>
            <a:off x="8606675" y="613750"/>
            <a:ext cx="291900" cy="306100"/>
          </a:xfrm>
          <a:custGeom>
            <a:avLst/>
            <a:gdLst/>
            <a:ahLst/>
            <a:cxnLst/>
            <a:rect l="l" t="t" r="r" b="b"/>
            <a:pathLst>
              <a:path w="11676" h="12244" extrusionOk="0">
                <a:moveTo>
                  <a:pt x="1" y="1"/>
                </a:moveTo>
                <a:lnTo>
                  <a:pt x="1" y="1"/>
                </a:lnTo>
                <a:cubicBezTo>
                  <a:pt x="735" y="4070"/>
                  <a:pt x="1669" y="8140"/>
                  <a:pt x="2803" y="12243"/>
                </a:cubicBezTo>
                <a:cubicBezTo>
                  <a:pt x="5905" y="9374"/>
                  <a:pt x="8874" y="6405"/>
                  <a:pt x="11676" y="3337"/>
                </a:cubicBezTo>
                <a:cubicBezTo>
                  <a:pt x="7706" y="2436"/>
                  <a:pt x="3804" y="1302"/>
                  <a:pt x="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8"/>
          <p:cNvSpPr/>
          <p:nvPr/>
        </p:nvSpPr>
        <p:spPr>
          <a:xfrm>
            <a:off x="8326475" y="501175"/>
            <a:ext cx="280225" cy="311075"/>
          </a:xfrm>
          <a:custGeom>
            <a:avLst/>
            <a:gdLst/>
            <a:ahLst/>
            <a:cxnLst/>
            <a:rect l="l" t="t" r="r" b="b"/>
            <a:pathLst>
              <a:path w="11209" h="12443" extrusionOk="0">
                <a:moveTo>
                  <a:pt x="1" y="1"/>
                </a:moveTo>
                <a:cubicBezTo>
                  <a:pt x="301" y="4104"/>
                  <a:pt x="801" y="8273"/>
                  <a:pt x="1469" y="12443"/>
                </a:cubicBezTo>
                <a:cubicBezTo>
                  <a:pt x="4871" y="9908"/>
                  <a:pt x="8107" y="7273"/>
                  <a:pt x="11209" y="4504"/>
                </a:cubicBezTo>
                <a:cubicBezTo>
                  <a:pt x="7373" y="3203"/>
                  <a:pt x="3637" y="1669"/>
                  <a:pt x="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8"/>
          <p:cNvSpPr/>
          <p:nvPr/>
        </p:nvSpPr>
        <p:spPr>
          <a:xfrm>
            <a:off x="8057950" y="360250"/>
            <a:ext cx="268550" cy="312750"/>
          </a:xfrm>
          <a:custGeom>
            <a:avLst/>
            <a:gdLst/>
            <a:ahLst/>
            <a:cxnLst/>
            <a:rect l="l" t="t" r="r" b="b"/>
            <a:pathLst>
              <a:path w="10742" h="12510" extrusionOk="0">
                <a:moveTo>
                  <a:pt x="134" y="0"/>
                </a:moveTo>
                <a:cubicBezTo>
                  <a:pt x="1" y="4103"/>
                  <a:pt x="34" y="8306"/>
                  <a:pt x="268" y="12509"/>
                </a:cubicBezTo>
                <a:cubicBezTo>
                  <a:pt x="3904" y="10341"/>
                  <a:pt x="7406" y="8039"/>
                  <a:pt x="10742" y="5638"/>
                </a:cubicBezTo>
                <a:cubicBezTo>
                  <a:pt x="7106" y="3936"/>
                  <a:pt x="3570" y="2035"/>
                  <a:pt x="13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8"/>
          <p:cNvSpPr/>
          <p:nvPr/>
        </p:nvSpPr>
        <p:spPr>
          <a:xfrm>
            <a:off x="7783600" y="192625"/>
            <a:ext cx="277725" cy="311925"/>
          </a:xfrm>
          <a:custGeom>
            <a:avLst/>
            <a:gdLst/>
            <a:ahLst/>
            <a:cxnLst/>
            <a:rect l="l" t="t" r="r" b="b"/>
            <a:pathLst>
              <a:path w="11109" h="12477" extrusionOk="0">
                <a:moveTo>
                  <a:pt x="1135" y="1"/>
                </a:moveTo>
                <a:cubicBezTo>
                  <a:pt x="567" y="4103"/>
                  <a:pt x="167" y="8240"/>
                  <a:pt x="0" y="12476"/>
                </a:cubicBezTo>
                <a:cubicBezTo>
                  <a:pt x="3803" y="10675"/>
                  <a:pt x="7539" y="8773"/>
                  <a:pt x="11108" y="6705"/>
                </a:cubicBezTo>
                <a:cubicBezTo>
                  <a:pt x="7673" y="4637"/>
                  <a:pt x="4337" y="2402"/>
                  <a:pt x="1135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8"/>
          <p:cNvSpPr/>
          <p:nvPr/>
        </p:nvSpPr>
        <p:spPr>
          <a:xfrm>
            <a:off x="7520075" y="0"/>
            <a:ext cx="291900" cy="306900"/>
          </a:xfrm>
          <a:custGeom>
            <a:avLst/>
            <a:gdLst/>
            <a:ahLst/>
            <a:cxnLst/>
            <a:rect l="l" t="t" r="r" b="b"/>
            <a:pathLst>
              <a:path w="11676" h="12276" extrusionOk="0">
                <a:moveTo>
                  <a:pt x="2436" y="0"/>
                </a:moveTo>
                <a:cubicBezTo>
                  <a:pt x="1468" y="4003"/>
                  <a:pt x="634" y="8106"/>
                  <a:pt x="1" y="12275"/>
                </a:cubicBezTo>
                <a:cubicBezTo>
                  <a:pt x="4003" y="10908"/>
                  <a:pt x="7906" y="9373"/>
                  <a:pt x="11676" y="7706"/>
                </a:cubicBezTo>
                <a:cubicBezTo>
                  <a:pt x="8473" y="5304"/>
                  <a:pt x="5371" y="2735"/>
                  <a:pt x="243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8"/>
          <p:cNvSpPr/>
          <p:nvPr/>
        </p:nvSpPr>
        <p:spPr>
          <a:xfrm>
            <a:off x="8801825" y="659625"/>
            <a:ext cx="398650" cy="364450"/>
          </a:xfrm>
          <a:custGeom>
            <a:avLst/>
            <a:gdLst/>
            <a:ahLst/>
            <a:cxnLst/>
            <a:rect l="l" t="t" r="r" b="b"/>
            <a:pathLst>
              <a:path w="15946" h="14578" extrusionOk="0">
                <a:moveTo>
                  <a:pt x="1" y="1"/>
                </a:moveTo>
                <a:lnTo>
                  <a:pt x="1" y="1"/>
                </a:lnTo>
                <a:cubicBezTo>
                  <a:pt x="2202" y="4904"/>
                  <a:pt x="4704" y="9774"/>
                  <a:pt x="7473" y="14578"/>
                </a:cubicBezTo>
                <a:cubicBezTo>
                  <a:pt x="10541" y="9974"/>
                  <a:pt x="13343" y="5271"/>
                  <a:pt x="15945" y="534"/>
                </a:cubicBezTo>
                <a:lnTo>
                  <a:pt x="15945" y="534"/>
                </a:lnTo>
                <a:cubicBezTo>
                  <a:pt x="14950" y="553"/>
                  <a:pt x="13957" y="562"/>
                  <a:pt x="12966" y="562"/>
                </a:cubicBezTo>
                <a:cubicBezTo>
                  <a:pt x="8610" y="562"/>
                  <a:pt x="4294" y="381"/>
                  <a:pt x="1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8"/>
          <p:cNvSpPr/>
          <p:nvPr/>
        </p:nvSpPr>
        <p:spPr>
          <a:xfrm>
            <a:off x="8409875" y="604575"/>
            <a:ext cx="391975" cy="381975"/>
          </a:xfrm>
          <a:custGeom>
            <a:avLst/>
            <a:gdLst/>
            <a:ahLst/>
            <a:cxnLst/>
            <a:rect l="l" t="t" r="r" b="b"/>
            <a:pathLst>
              <a:path w="15679" h="15279" extrusionOk="0">
                <a:moveTo>
                  <a:pt x="1" y="1"/>
                </a:moveTo>
                <a:lnTo>
                  <a:pt x="1" y="1"/>
                </a:lnTo>
                <a:cubicBezTo>
                  <a:pt x="1702" y="5138"/>
                  <a:pt x="3637" y="10208"/>
                  <a:pt x="5838" y="15279"/>
                </a:cubicBezTo>
                <a:cubicBezTo>
                  <a:pt x="9341" y="11009"/>
                  <a:pt x="12610" y="6639"/>
                  <a:pt x="15679" y="2203"/>
                </a:cubicBezTo>
                <a:cubicBezTo>
                  <a:pt x="10375" y="1736"/>
                  <a:pt x="5171" y="1002"/>
                  <a:pt x="1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8"/>
          <p:cNvSpPr/>
          <p:nvPr/>
        </p:nvSpPr>
        <p:spPr>
          <a:xfrm>
            <a:off x="8028775" y="510350"/>
            <a:ext cx="381125" cy="394475"/>
          </a:xfrm>
          <a:custGeom>
            <a:avLst/>
            <a:gdLst/>
            <a:ahLst/>
            <a:cxnLst/>
            <a:rect l="l" t="t" r="r" b="b"/>
            <a:pathLst>
              <a:path w="15245" h="15779" extrusionOk="0">
                <a:moveTo>
                  <a:pt x="0" y="1"/>
                </a:moveTo>
                <a:cubicBezTo>
                  <a:pt x="1135" y="5238"/>
                  <a:pt x="2502" y="10508"/>
                  <a:pt x="4170" y="15779"/>
                </a:cubicBezTo>
                <a:cubicBezTo>
                  <a:pt x="8073" y="11909"/>
                  <a:pt x="11775" y="7906"/>
                  <a:pt x="15245" y="3770"/>
                </a:cubicBezTo>
                <a:cubicBezTo>
                  <a:pt x="10074" y="2769"/>
                  <a:pt x="5004" y="1502"/>
                  <a:pt x="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8"/>
          <p:cNvSpPr/>
          <p:nvPr/>
        </p:nvSpPr>
        <p:spPr>
          <a:xfrm>
            <a:off x="7661000" y="376925"/>
            <a:ext cx="367800" cy="402800"/>
          </a:xfrm>
          <a:custGeom>
            <a:avLst/>
            <a:gdLst/>
            <a:ahLst/>
            <a:cxnLst/>
            <a:rect l="l" t="t" r="r" b="b"/>
            <a:pathLst>
              <a:path w="14712" h="16112" extrusionOk="0">
                <a:moveTo>
                  <a:pt x="1" y="0"/>
                </a:moveTo>
                <a:lnTo>
                  <a:pt x="1" y="0"/>
                </a:lnTo>
                <a:cubicBezTo>
                  <a:pt x="568" y="5338"/>
                  <a:pt x="1402" y="10708"/>
                  <a:pt x="2469" y="16112"/>
                </a:cubicBezTo>
                <a:cubicBezTo>
                  <a:pt x="6772" y="12676"/>
                  <a:pt x="10842" y="9074"/>
                  <a:pt x="14711" y="5338"/>
                </a:cubicBezTo>
                <a:cubicBezTo>
                  <a:pt x="9708" y="3803"/>
                  <a:pt x="4804" y="2035"/>
                  <a:pt x="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8"/>
          <p:cNvSpPr/>
          <p:nvPr/>
        </p:nvSpPr>
        <p:spPr>
          <a:xfrm>
            <a:off x="7309100" y="205975"/>
            <a:ext cx="351925" cy="406975"/>
          </a:xfrm>
          <a:custGeom>
            <a:avLst/>
            <a:gdLst/>
            <a:ahLst/>
            <a:cxnLst/>
            <a:rect l="l" t="t" r="r" b="b"/>
            <a:pathLst>
              <a:path w="14077" h="16279" extrusionOk="0">
                <a:moveTo>
                  <a:pt x="0" y="0"/>
                </a:moveTo>
                <a:lnTo>
                  <a:pt x="0" y="0"/>
                </a:lnTo>
                <a:cubicBezTo>
                  <a:pt x="34" y="5371"/>
                  <a:pt x="300" y="10808"/>
                  <a:pt x="801" y="16279"/>
                </a:cubicBezTo>
                <a:cubicBezTo>
                  <a:pt x="5404" y="13310"/>
                  <a:pt x="9841" y="10141"/>
                  <a:pt x="14077" y="6838"/>
                </a:cubicBezTo>
                <a:cubicBezTo>
                  <a:pt x="9273" y="4804"/>
                  <a:pt x="4570" y="2535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8"/>
          <p:cNvSpPr/>
          <p:nvPr/>
        </p:nvSpPr>
        <p:spPr>
          <a:xfrm>
            <a:off x="6954675" y="0"/>
            <a:ext cx="354450" cy="406975"/>
          </a:xfrm>
          <a:custGeom>
            <a:avLst/>
            <a:gdLst/>
            <a:ahLst/>
            <a:cxnLst/>
            <a:rect l="l" t="t" r="r" b="b"/>
            <a:pathLst>
              <a:path w="14178" h="16279" extrusionOk="0">
                <a:moveTo>
                  <a:pt x="901" y="0"/>
                </a:moveTo>
                <a:cubicBezTo>
                  <a:pt x="367" y="5337"/>
                  <a:pt x="67" y="10774"/>
                  <a:pt x="0" y="16278"/>
                </a:cubicBezTo>
                <a:cubicBezTo>
                  <a:pt x="4904" y="13777"/>
                  <a:pt x="9641" y="11108"/>
                  <a:pt x="14177" y="8239"/>
                </a:cubicBezTo>
                <a:cubicBezTo>
                  <a:pt x="9607" y="5737"/>
                  <a:pt x="5171" y="2969"/>
                  <a:pt x="9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0" name="Google Shape;110;p8"/>
          <p:cNvGrpSpPr/>
          <p:nvPr/>
        </p:nvGrpSpPr>
        <p:grpSpPr>
          <a:xfrm>
            <a:off x="-76200" y="-71612"/>
            <a:ext cx="2245775" cy="1024075"/>
            <a:chOff x="1190200" y="238125"/>
            <a:chExt cx="2245775" cy="1024075"/>
          </a:xfrm>
        </p:grpSpPr>
        <p:sp>
          <p:nvSpPr>
            <p:cNvPr id="111" name="Google Shape;111;p8"/>
            <p:cNvSpPr/>
            <p:nvPr/>
          </p:nvSpPr>
          <p:spPr>
            <a:xfrm>
              <a:off x="1190200" y="935275"/>
              <a:ext cx="301900" cy="296900"/>
            </a:xfrm>
            <a:custGeom>
              <a:avLst/>
              <a:gdLst/>
              <a:ahLst/>
              <a:cxnLst/>
              <a:rect l="l" t="t" r="r" b="b"/>
              <a:pathLst>
                <a:path w="12076" h="11876" extrusionOk="0">
                  <a:moveTo>
                    <a:pt x="12075" y="1"/>
                  </a:moveTo>
                  <a:lnTo>
                    <a:pt x="12075" y="1"/>
                  </a:lnTo>
                  <a:cubicBezTo>
                    <a:pt x="8106" y="935"/>
                    <a:pt x="4103" y="1635"/>
                    <a:pt x="0" y="2135"/>
                  </a:cubicBezTo>
                  <a:cubicBezTo>
                    <a:pt x="2468" y="5471"/>
                    <a:pt x="5137" y="8707"/>
                    <a:pt x="7972" y="11876"/>
                  </a:cubicBezTo>
                  <a:cubicBezTo>
                    <a:pt x="9540" y="7940"/>
                    <a:pt x="10908" y="3970"/>
                    <a:pt x="120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8"/>
            <p:cNvSpPr/>
            <p:nvPr/>
          </p:nvSpPr>
          <p:spPr>
            <a:xfrm>
              <a:off x="1492075" y="851875"/>
              <a:ext cx="291900" cy="306100"/>
            </a:xfrm>
            <a:custGeom>
              <a:avLst/>
              <a:gdLst/>
              <a:ahLst/>
              <a:cxnLst/>
              <a:rect l="l" t="t" r="r" b="b"/>
              <a:pathLst>
                <a:path w="11676" h="12244" extrusionOk="0">
                  <a:moveTo>
                    <a:pt x="11675" y="1"/>
                  </a:moveTo>
                  <a:lnTo>
                    <a:pt x="11675" y="1"/>
                  </a:lnTo>
                  <a:cubicBezTo>
                    <a:pt x="7873" y="1302"/>
                    <a:pt x="3970" y="2436"/>
                    <a:pt x="0" y="3337"/>
                  </a:cubicBezTo>
                  <a:cubicBezTo>
                    <a:pt x="2802" y="6405"/>
                    <a:pt x="5771" y="9374"/>
                    <a:pt x="8873" y="12243"/>
                  </a:cubicBezTo>
                  <a:cubicBezTo>
                    <a:pt x="10007" y="8140"/>
                    <a:pt x="10941" y="4070"/>
                    <a:pt x="116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8"/>
            <p:cNvSpPr/>
            <p:nvPr/>
          </p:nvSpPr>
          <p:spPr>
            <a:xfrm>
              <a:off x="1783950" y="739300"/>
              <a:ext cx="280225" cy="311075"/>
            </a:xfrm>
            <a:custGeom>
              <a:avLst/>
              <a:gdLst/>
              <a:ahLst/>
              <a:cxnLst/>
              <a:rect l="l" t="t" r="r" b="b"/>
              <a:pathLst>
                <a:path w="11209" h="12443" extrusionOk="0">
                  <a:moveTo>
                    <a:pt x="11208" y="1"/>
                  </a:moveTo>
                  <a:cubicBezTo>
                    <a:pt x="7572" y="1669"/>
                    <a:pt x="3836" y="3203"/>
                    <a:pt x="0" y="4504"/>
                  </a:cubicBezTo>
                  <a:cubicBezTo>
                    <a:pt x="3103" y="7273"/>
                    <a:pt x="6338" y="9908"/>
                    <a:pt x="9741" y="12443"/>
                  </a:cubicBezTo>
                  <a:cubicBezTo>
                    <a:pt x="10408" y="8273"/>
                    <a:pt x="10908" y="4104"/>
                    <a:pt x="1120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8"/>
            <p:cNvSpPr/>
            <p:nvPr/>
          </p:nvSpPr>
          <p:spPr>
            <a:xfrm>
              <a:off x="2064150" y="598375"/>
              <a:ext cx="268550" cy="312750"/>
            </a:xfrm>
            <a:custGeom>
              <a:avLst/>
              <a:gdLst/>
              <a:ahLst/>
              <a:cxnLst/>
              <a:rect l="l" t="t" r="r" b="b"/>
              <a:pathLst>
                <a:path w="10742" h="12510" extrusionOk="0">
                  <a:moveTo>
                    <a:pt x="10608" y="0"/>
                  </a:moveTo>
                  <a:lnTo>
                    <a:pt x="10608" y="0"/>
                  </a:lnTo>
                  <a:cubicBezTo>
                    <a:pt x="7172" y="2035"/>
                    <a:pt x="3636" y="3936"/>
                    <a:pt x="0" y="5638"/>
                  </a:cubicBezTo>
                  <a:cubicBezTo>
                    <a:pt x="3336" y="8039"/>
                    <a:pt x="6839" y="10341"/>
                    <a:pt x="10474" y="12509"/>
                  </a:cubicBezTo>
                  <a:cubicBezTo>
                    <a:pt x="10708" y="8306"/>
                    <a:pt x="10741" y="4103"/>
                    <a:pt x="106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8"/>
            <p:cNvSpPr/>
            <p:nvPr/>
          </p:nvSpPr>
          <p:spPr>
            <a:xfrm>
              <a:off x="2329325" y="430750"/>
              <a:ext cx="277725" cy="311925"/>
            </a:xfrm>
            <a:custGeom>
              <a:avLst/>
              <a:gdLst/>
              <a:ahLst/>
              <a:cxnLst/>
              <a:rect l="l" t="t" r="r" b="b"/>
              <a:pathLst>
                <a:path w="11109" h="12477" extrusionOk="0">
                  <a:moveTo>
                    <a:pt x="9975" y="1"/>
                  </a:moveTo>
                  <a:cubicBezTo>
                    <a:pt x="6772" y="2402"/>
                    <a:pt x="3437" y="4637"/>
                    <a:pt x="1" y="6705"/>
                  </a:cubicBezTo>
                  <a:cubicBezTo>
                    <a:pt x="3603" y="8773"/>
                    <a:pt x="7306" y="10675"/>
                    <a:pt x="11109" y="12476"/>
                  </a:cubicBezTo>
                  <a:cubicBezTo>
                    <a:pt x="10942" y="8240"/>
                    <a:pt x="10542" y="4103"/>
                    <a:pt x="99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8"/>
            <p:cNvSpPr/>
            <p:nvPr/>
          </p:nvSpPr>
          <p:spPr>
            <a:xfrm>
              <a:off x="2578675" y="238125"/>
              <a:ext cx="291900" cy="306900"/>
            </a:xfrm>
            <a:custGeom>
              <a:avLst/>
              <a:gdLst/>
              <a:ahLst/>
              <a:cxnLst/>
              <a:rect l="l" t="t" r="r" b="b"/>
              <a:pathLst>
                <a:path w="11676" h="12276" extrusionOk="0">
                  <a:moveTo>
                    <a:pt x="9241" y="0"/>
                  </a:moveTo>
                  <a:cubicBezTo>
                    <a:pt x="6305" y="2735"/>
                    <a:pt x="3203" y="5304"/>
                    <a:pt x="1" y="7706"/>
                  </a:cubicBezTo>
                  <a:cubicBezTo>
                    <a:pt x="3770" y="9373"/>
                    <a:pt x="7673" y="10908"/>
                    <a:pt x="11676" y="12275"/>
                  </a:cubicBezTo>
                  <a:cubicBezTo>
                    <a:pt x="11042" y="8106"/>
                    <a:pt x="10208" y="4003"/>
                    <a:pt x="924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8"/>
            <p:cNvSpPr/>
            <p:nvPr/>
          </p:nvSpPr>
          <p:spPr>
            <a:xfrm>
              <a:off x="1190200" y="897750"/>
              <a:ext cx="398625" cy="364450"/>
            </a:xfrm>
            <a:custGeom>
              <a:avLst/>
              <a:gdLst/>
              <a:ahLst/>
              <a:cxnLst/>
              <a:rect l="l" t="t" r="r" b="b"/>
              <a:pathLst>
                <a:path w="15945" h="14578" extrusionOk="0">
                  <a:moveTo>
                    <a:pt x="15945" y="1"/>
                  </a:moveTo>
                  <a:lnTo>
                    <a:pt x="15945" y="1"/>
                  </a:lnTo>
                  <a:cubicBezTo>
                    <a:pt x="11651" y="381"/>
                    <a:pt x="7336" y="562"/>
                    <a:pt x="2980" y="562"/>
                  </a:cubicBezTo>
                  <a:cubicBezTo>
                    <a:pt x="1989" y="562"/>
                    <a:pt x="995" y="553"/>
                    <a:pt x="0" y="534"/>
                  </a:cubicBezTo>
                  <a:lnTo>
                    <a:pt x="0" y="534"/>
                  </a:lnTo>
                  <a:cubicBezTo>
                    <a:pt x="2602" y="5271"/>
                    <a:pt x="5404" y="9974"/>
                    <a:pt x="8473" y="14578"/>
                  </a:cubicBezTo>
                  <a:cubicBezTo>
                    <a:pt x="11241" y="9774"/>
                    <a:pt x="13743" y="4904"/>
                    <a:pt x="159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8"/>
            <p:cNvSpPr/>
            <p:nvPr/>
          </p:nvSpPr>
          <p:spPr>
            <a:xfrm>
              <a:off x="1588800" y="842700"/>
              <a:ext cx="391975" cy="381975"/>
            </a:xfrm>
            <a:custGeom>
              <a:avLst/>
              <a:gdLst/>
              <a:ahLst/>
              <a:cxnLst/>
              <a:rect l="l" t="t" r="r" b="b"/>
              <a:pathLst>
                <a:path w="15679" h="15279" extrusionOk="0">
                  <a:moveTo>
                    <a:pt x="15679" y="1"/>
                  </a:moveTo>
                  <a:lnTo>
                    <a:pt x="15679" y="1"/>
                  </a:lnTo>
                  <a:cubicBezTo>
                    <a:pt x="10508" y="1002"/>
                    <a:pt x="5305" y="1736"/>
                    <a:pt x="1" y="2203"/>
                  </a:cubicBezTo>
                  <a:cubicBezTo>
                    <a:pt x="3070" y="6639"/>
                    <a:pt x="6339" y="11009"/>
                    <a:pt x="9841" y="15279"/>
                  </a:cubicBezTo>
                  <a:cubicBezTo>
                    <a:pt x="12043" y="10208"/>
                    <a:pt x="13977" y="5138"/>
                    <a:pt x="1567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8"/>
            <p:cNvSpPr/>
            <p:nvPr/>
          </p:nvSpPr>
          <p:spPr>
            <a:xfrm>
              <a:off x="1980750" y="748475"/>
              <a:ext cx="381125" cy="394475"/>
            </a:xfrm>
            <a:custGeom>
              <a:avLst/>
              <a:gdLst/>
              <a:ahLst/>
              <a:cxnLst/>
              <a:rect l="l" t="t" r="r" b="b"/>
              <a:pathLst>
                <a:path w="15245" h="15779" extrusionOk="0">
                  <a:moveTo>
                    <a:pt x="15245" y="1"/>
                  </a:moveTo>
                  <a:cubicBezTo>
                    <a:pt x="10241" y="1502"/>
                    <a:pt x="5171" y="2769"/>
                    <a:pt x="1" y="3770"/>
                  </a:cubicBezTo>
                  <a:cubicBezTo>
                    <a:pt x="3470" y="7906"/>
                    <a:pt x="7172" y="11909"/>
                    <a:pt x="11075" y="15779"/>
                  </a:cubicBezTo>
                  <a:cubicBezTo>
                    <a:pt x="12743" y="10508"/>
                    <a:pt x="14111" y="5238"/>
                    <a:pt x="152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8"/>
            <p:cNvSpPr/>
            <p:nvPr/>
          </p:nvSpPr>
          <p:spPr>
            <a:xfrm>
              <a:off x="2361850" y="615050"/>
              <a:ext cx="367800" cy="402800"/>
            </a:xfrm>
            <a:custGeom>
              <a:avLst/>
              <a:gdLst/>
              <a:ahLst/>
              <a:cxnLst/>
              <a:rect l="l" t="t" r="r" b="b"/>
              <a:pathLst>
                <a:path w="14712" h="16112" extrusionOk="0">
                  <a:moveTo>
                    <a:pt x="14711" y="0"/>
                  </a:moveTo>
                  <a:lnTo>
                    <a:pt x="14711" y="0"/>
                  </a:lnTo>
                  <a:cubicBezTo>
                    <a:pt x="9908" y="2035"/>
                    <a:pt x="5004" y="3803"/>
                    <a:pt x="1" y="5338"/>
                  </a:cubicBezTo>
                  <a:cubicBezTo>
                    <a:pt x="3870" y="9074"/>
                    <a:pt x="7940" y="12676"/>
                    <a:pt x="12243" y="16112"/>
                  </a:cubicBezTo>
                  <a:cubicBezTo>
                    <a:pt x="13310" y="10708"/>
                    <a:pt x="14144" y="5338"/>
                    <a:pt x="147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8"/>
            <p:cNvSpPr/>
            <p:nvPr/>
          </p:nvSpPr>
          <p:spPr>
            <a:xfrm>
              <a:off x="2729625" y="444100"/>
              <a:ext cx="351950" cy="406975"/>
            </a:xfrm>
            <a:custGeom>
              <a:avLst/>
              <a:gdLst/>
              <a:ahLst/>
              <a:cxnLst/>
              <a:rect l="l" t="t" r="r" b="b"/>
              <a:pathLst>
                <a:path w="14078" h="16279" extrusionOk="0">
                  <a:moveTo>
                    <a:pt x="14077" y="0"/>
                  </a:moveTo>
                  <a:lnTo>
                    <a:pt x="14077" y="0"/>
                  </a:lnTo>
                  <a:cubicBezTo>
                    <a:pt x="9507" y="2535"/>
                    <a:pt x="4804" y="4804"/>
                    <a:pt x="0" y="6838"/>
                  </a:cubicBezTo>
                  <a:cubicBezTo>
                    <a:pt x="4237" y="10141"/>
                    <a:pt x="8673" y="13310"/>
                    <a:pt x="13276" y="16279"/>
                  </a:cubicBezTo>
                  <a:cubicBezTo>
                    <a:pt x="13777" y="10808"/>
                    <a:pt x="14044" y="5371"/>
                    <a:pt x="140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8"/>
            <p:cNvSpPr/>
            <p:nvPr/>
          </p:nvSpPr>
          <p:spPr>
            <a:xfrm>
              <a:off x="3081550" y="238125"/>
              <a:ext cx="354425" cy="406975"/>
            </a:xfrm>
            <a:custGeom>
              <a:avLst/>
              <a:gdLst/>
              <a:ahLst/>
              <a:cxnLst/>
              <a:rect l="l" t="t" r="r" b="b"/>
              <a:pathLst>
                <a:path w="14177" h="16279" extrusionOk="0">
                  <a:moveTo>
                    <a:pt x="13276" y="0"/>
                  </a:moveTo>
                  <a:cubicBezTo>
                    <a:pt x="9006" y="2969"/>
                    <a:pt x="4570" y="5737"/>
                    <a:pt x="0" y="8239"/>
                  </a:cubicBezTo>
                  <a:cubicBezTo>
                    <a:pt x="4537" y="11108"/>
                    <a:pt x="9273" y="13777"/>
                    <a:pt x="14177" y="16278"/>
                  </a:cubicBezTo>
                  <a:cubicBezTo>
                    <a:pt x="14110" y="10774"/>
                    <a:pt x="13810" y="5337"/>
                    <a:pt x="1327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3" name="Google Shape;123;p8"/>
          <p:cNvGrpSpPr/>
          <p:nvPr/>
        </p:nvGrpSpPr>
        <p:grpSpPr>
          <a:xfrm>
            <a:off x="3492563" y="181538"/>
            <a:ext cx="1498975" cy="4906438"/>
            <a:chOff x="6827350" y="4382713"/>
            <a:chExt cx="1498975" cy="4906438"/>
          </a:xfrm>
        </p:grpSpPr>
        <p:sp>
          <p:nvSpPr>
            <p:cNvPr id="124" name="Google Shape;124;p8"/>
            <p:cNvSpPr/>
            <p:nvPr/>
          </p:nvSpPr>
          <p:spPr>
            <a:xfrm>
              <a:off x="8207050" y="8654613"/>
              <a:ext cx="119275" cy="187650"/>
            </a:xfrm>
            <a:custGeom>
              <a:avLst/>
              <a:gdLst/>
              <a:ahLst/>
              <a:cxnLst/>
              <a:rect l="l" t="t" r="r" b="b"/>
              <a:pathLst>
                <a:path w="4771" h="7506" extrusionOk="0">
                  <a:moveTo>
                    <a:pt x="2402" y="0"/>
                  </a:moveTo>
                  <a:lnTo>
                    <a:pt x="2035" y="1201"/>
                  </a:lnTo>
                  <a:cubicBezTo>
                    <a:pt x="1702" y="2302"/>
                    <a:pt x="968" y="3202"/>
                    <a:pt x="0" y="3736"/>
                  </a:cubicBezTo>
                  <a:cubicBezTo>
                    <a:pt x="968" y="4303"/>
                    <a:pt x="1702" y="5204"/>
                    <a:pt x="2035" y="6305"/>
                  </a:cubicBezTo>
                  <a:lnTo>
                    <a:pt x="2402" y="7505"/>
                  </a:lnTo>
                  <a:lnTo>
                    <a:pt x="2736" y="6305"/>
                  </a:lnTo>
                  <a:cubicBezTo>
                    <a:pt x="3069" y="5204"/>
                    <a:pt x="3803" y="4303"/>
                    <a:pt x="4771" y="3736"/>
                  </a:cubicBezTo>
                  <a:cubicBezTo>
                    <a:pt x="3803" y="3202"/>
                    <a:pt x="3069" y="2302"/>
                    <a:pt x="2736" y="1201"/>
                  </a:cubicBezTo>
                  <a:lnTo>
                    <a:pt x="240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8"/>
            <p:cNvSpPr/>
            <p:nvPr/>
          </p:nvSpPr>
          <p:spPr>
            <a:xfrm>
              <a:off x="7487225" y="9102325"/>
              <a:ext cx="120100" cy="186825"/>
            </a:xfrm>
            <a:custGeom>
              <a:avLst/>
              <a:gdLst/>
              <a:ahLst/>
              <a:cxnLst/>
              <a:rect l="l" t="t" r="r" b="b"/>
              <a:pathLst>
                <a:path w="4804" h="7473" extrusionOk="0">
                  <a:moveTo>
                    <a:pt x="2402" y="0"/>
                  </a:moveTo>
                  <a:lnTo>
                    <a:pt x="2035" y="1201"/>
                  </a:lnTo>
                  <a:cubicBezTo>
                    <a:pt x="1735" y="2269"/>
                    <a:pt x="1001" y="3203"/>
                    <a:pt x="0" y="3736"/>
                  </a:cubicBezTo>
                  <a:cubicBezTo>
                    <a:pt x="1001" y="4270"/>
                    <a:pt x="1735" y="5204"/>
                    <a:pt x="2035" y="6271"/>
                  </a:cubicBezTo>
                  <a:lnTo>
                    <a:pt x="2402" y="7472"/>
                  </a:lnTo>
                  <a:lnTo>
                    <a:pt x="2769" y="6271"/>
                  </a:lnTo>
                  <a:cubicBezTo>
                    <a:pt x="3069" y="5204"/>
                    <a:pt x="3803" y="4270"/>
                    <a:pt x="4804" y="3736"/>
                  </a:cubicBezTo>
                  <a:cubicBezTo>
                    <a:pt x="3803" y="3203"/>
                    <a:pt x="3069" y="2269"/>
                    <a:pt x="2769" y="1201"/>
                  </a:cubicBezTo>
                  <a:lnTo>
                    <a:pt x="240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8"/>
            <p:cNvSpPr/>
            <p:nvPr/>
          </p:nvSpPr>
          <p:spPr>
            <a:xfrm>
              <a:off x="7893500" y="8673788"/>
              <a:ext cx="167625" cy="262700"/>
            </a:xfrm>
            <a:custGeom>
              <a:avLst/>
              <a:gdLst/>
              <a:ahLst/>
              <a:cxnLst/>
              <a:rect l="l" t="t" r="r" b="b"/>
              <a:pathLst>
                <a:path w="6705" h="10508" extrusionOk="0">
                  <a:moveTo>
                    <a:pt x="3369" y="0"/>
                  </a:moveTo>
                  <a:lnTo>
                    <a:pt x="2869" y="1701"/>
                  </a:lnTo>
                  <a:cubicBezTo>
                    <a:pt x="2435" y="3236"/>
                    <a:pt x="1401" y="4503"/>
                    <a:pt x="0" y="5271"/>
                  </a:cubicBezTo>
                  <a:cubicBezTo>
                    <a:pt x="1401" y="6038"/>
                    <a:pt x="2435" y="7306"/>
                    <a:pt x="2869" y="8840"/>
                  </a:cubicBezTo>
                  <a:lnTo>
                    <a:pt x="3369" y="10508"/>
                  </a:lnTo>
                  <a:lnTo>
                    <a:pt x="3836" y="8840"/>
                  </a:lnTo>
                  <a:cubicBezTo>
                    <a:pt x="4303" y="7306"/>
                    <a:pt x="5337" y="6038"/>
                    <a:pt x="6705" y="5271"/>
                  </a:cubicBezTo>
                  <a:cubicBezTo>
                    <a:pt x="5337" y="4503"/>
                    <a:pt x="4303" y="3236"/>
                    <a:pt x="3836" y="1701"/>
                  </a:cubicBezTo>
                  <a:lnTo>
                    <a:pt x="336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8"/>
            <p:cNvSpPr/>
            <p:nvPr/>
          </p:nvSpPr>
          <p:spPr>
            <a:xfrm>
              <a:off x="7400325" y="4629350"/>
              <a:ext cx="167650" cy="261875"/>
            </a:xfrm>
            <a:custGeom>
              <a:avLst/>
              <a:gdLst/>
              <a:ahLst/>
              <a:cxnLst/>
              <a:rect l="l" t="t" r="r" b="b"/>
              <a:pathLst>
                <a:path w="6706" h="10475" extrusionOk="0">
                  <a:moveTo>
                    <a:pt x="3337" y="0"/>
                  </a:moveTo>
                  <a:lnTo>
                    <a:pt x="2836" y="1668"/>
                  </a:lnTo>
                  <a:cubicBezTo>
                    <a:pt x="2403" y="3203"/>
                    <a:pt x="1369" y="4470"/>
                    <a:pt x="1" y="5237"/>
                  </a:cubicBezTo>
                  <a:cubicBezTo>
                    <a:pt x="1369" y="6005"/>
                    <a:pt x="2403" y="7272"/>
                    <a:pt x="2836" y="8807"/>
                  </a:cubicBezTo>
                  <a:lnTo>
                    <a:pt x="3337" y="10475"/>
                  </a:lnTo>
                  <a:lnTo>
                    <a:pt x="3837" y="8807"/>
                  </a:lnTo>
                  <a:cubicBezTo>
                    <a:pt x="4271" y="7272"/>
                    <a:pt x="5305" y="6005"/>
                    <a:pt x="6706" y="5237"/>
                  </a:cubicBezTo>
                  <a:cubicBezTo>
                    <a:pt x="5305" y="4470"/>
                    <a:pt x="4271" y="3203"/>
                    <a:pt x="3837" y="1668"/>
                  </a:cubicBezTo>
                  <a:lnTo>
                    <a:pt x="333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8"/>
            <p:cNvSpPr/>
            <p:nvPr/>
          </p:nvSpPr>
          <p:spPr>
            <a:xfrm>
              <a:off x="7695550" y="4382713"/>
              <a:ext cx="88425" cy="137600"/>
            </a:xfrm>
            <a:custGeom>
              <a:avLst/>
              <a:gdLst/>
              <a:ahLst/>
              <a:cxnLst/>
              <a:rect l="l" t="t" r="r" b="b"/>
              <a:pathLst>
                <a:path w="3537" h="5504" extrusionOk="0">
                  <a:moveTo>
                    <a:pt x="1935" y="0"/>
                  </a:moveTo>
                  <a:lnTo>
                    <a:pt x="1635" y="867"/>
                  </a:lnTo>
                  <a:cubicBezTo>
                    <a:pt x="1335" y="1668"/>
                    <a:pt x="767" y="2302"/>
                    <a:pt x="0" y="2669"/>
                  </a:cubicBezTo>
                  <a:cubicBezTo>
                    <a:pt x="734" y="3102"/>
                    <a:pt x="1234" y="3803"/>
                    <a:pt x="1435" y="4603"/>
                  </a:cubicBezTo>
                  <a:lnTo>
                    <a:pt x="1635" y="5504"/>
                  </a:lnTo>
                  <a:lnTo>
                    <a:pt x="1935" y="4637"/>
                  </a:lnTo>
                  <a:cubicBezTo>
                    <a:pt x="2202" y="3870"/>
                    <a:pt x="2802" y="3202"/>
                    <a:pt x="3536" y="2869"/>
                  </a:cubicBezTo>
                  <a:cubicBezTo>
                    <a:pt x="2836" y="2402"/>
                    <a:pt x="2335" y="1701"/>
                    <a:pt x="2135" y="901"/>
                  </a:cubicBezTo>
                  <a:lnTo>
                    <a:pt x="19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8"/>
            <p:cNvSpPr/>
            <p:nvPr/>
          </p:nvSpPr>
          <p:spPr>
            <a:xfrm>
              <a:off x="6827350" y="4629350"/>
              <a:ext cx="122600" cy="191825"/>
            </a:xfrm>
            <a:custGeom>
              <a:avLst/>
              <a:gdLst/>
              <a:ahLst/>
              <a:cxnLst/>
              <a:rect l="l" t="t" r="r" b="b"/>
              <a:pathLst>
                <a:path w="4904" h="7673" extrusionOk="0">
                  <a:moveTo>
                    <a:pt x="2869" y="1"/>
                  </a:moveTo>
                  <a:lnTo>
                    <a:pt x="2369" y="1202"/>
                  </a:lnTo>
                  <a:cubicBezTo>
                    <a:pt x="1935" y="2269"/>
                    <a:pt x="1068" y="3136"/>
                    <a:pt x="0" y="3570"/>
                  </a:cubicBezTo>
                  <a:cubicBezTo>
                    <a:pt x="968" y="4237"/>
                    <a:pt x="1601" y="5271"/>
                    <a:pt x="1802" y="6405"/>
                  </a:cubicBezTo>
                  <a:lnTo>
                    <a:pt x="2035" y="7673"/>
                  </a:lnTo>
                  <a:lnTo>
                    <a:pt x="2535" y="6505"/>
                  </a:lnTo>
                  <a:cubicBezTo>
                    <a:pt x="2969" y="5405"/>
                    <a:pt x="3836" y="4537"/>
                    <a:pt x="4904" y="4104"/>
                  </a:cubicBezTo>
                  <a:cubicBezTo>
                    <a:pt x="3970" y="3437"/>
                    <a:pt x="3303" y="2402"/>
                    <a:pt x="3102" y="1268"/>
                  </a:cubicBezTo>
                  <a:lnTo>
                    <a:pt x="286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3"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p74"/>
          <p:cNvSpPr txBox="1">
            <a:spLocks noGrp="1"/>
          </p:cNvSpPr>
          <p:nvPr>
            <p:ph type="subTitle" idx="1"/>
          </p:nvPr>
        </p:nvSpPr>
        <p:spPr>
          <a:xfrm>
            <a:off x="715821" y="1910375"/>
            <a:ext cx="2057400" cy="22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 sz="2400" b="1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9pPr>
          </a:lstStyle>
          <a:p>
            <a:endParaRPr/>
          </a:p>
        </p:txBody>
      </p:sp>
      <p:sp>
        <p:nvSpPr>
          <p:cNvPr id="1129" name="Google Shape;1129;p74"/>
          <p:cNvSpPr txBox="1">
            <a:spLocks noGrp="1"/>
          </p:cNvSpPr>
          <p:nvPr>
            <p:ph type="subTitle" idx="2"/>
          </p:nvPr>
        </p:nvSpPr>
        <p:spPr>
          <a:xfrm>
            <a:off x="715821" y="2458025"/>
            <a:ext cx="20574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0" name="Google Shape;1130;p74"/>
          <p:cNvSpPr txBox="1">
            <a:spLocks noGrp="1"/>
          </p:cNvSpPr>
          <p:nvPr>
            <p:ph type="subTitle" idx="3"/>
          </p:nvPr>
        </p:nvSpPr>
        <p:spPr>
          <a:xfrm>
            <a:off x="3543300" y="1910375"/>
            <a:ext cx="2057400" cy="22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 sz="2400" b="1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9pPr>
          </a:lstStyle>
          <a:p>
            <a:endParaRPr/>
          </a:p>
        </p:txBody>
      </p:sp>
      <p:sp>
        <p:nvSpPr>
          <p:cNvPr id="1131" name="Google Shape;1131;p74"/>
          <p:cNvSpPr txBox="1">
            <a:spLocks noGrp="1"/>
          </p:cNvSpPr>
          <p:nvPr>
            <p:ph type="subTitle" idx="4"/>
          </p:nvPr>
        </p:nvSpPr>
        <p:spPr>
          <a:xfrm>
            <a:off x="3543300" y="2458025"/>
            <a:ext cx="20574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2" name="Google Shape;1132;p74"/>
          <p:cNvSpPr txBox="1">
            <a:spLocks noGrp="1"/>
          </p:cNvSpPr>
          <p:nvPr>
            <p:ph type="subTitle" idx="5"/>
          </p:nvPr>
        </p:nvSpPr>
        <p:spPr>
          <a:xfrm>
            <a:off x="6376660" y="1910375"/>
            <a:ext cx="2057400" cy="22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 sz="2400" b="1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9pPr>
          </a:lstStyle>
          <a:p>
            <a:endParaRPr/>
          </a:p>
        </p:txBody>
      </p:sp>
      <p:sp>
        <p:nvSpPr>
          <p:cNvPr id="1133" name="Google Shape;1133;p74"/>
          <p:cNvSpPr txBox="1">
            <a:spLocks noGrp="1"/>
          </p:cNvSpPr>
          <p:nvPr>
            <p:ph type="subTitle" idx="6"/>
          </p:nvPr>
        </p:nvSpPr>
        <p:spPr>
          <a:xfrm>
            <a:off x="6376660" y="2458025"/>
            <a:ext cx="20574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4" name="Google Shape;1134;p74"/>
          <p:cNvSpPr txBox="1">
            <a:spLocks noGrp="1"/>
          </p:cNvSpPr>
          <p:nvPr>
            <p:ph type="subTitle" idx="7"/>
          </p:nvPr>
        </p:nvSpPr>
        <p:spPr>
          <a:xfrm>
            <a:off x="715821" y="3649750"/>
            <a:ext cx="2057400" cy="22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 sz="2400" b="1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9pPr>
          </a:lstStyle>
          <a:p>
            <a:endParaRPr/>
          </a:p>
        </p:txBody>
      </p:sp>
      <p:sp>
        <p:nvSpPr>
          <p:cNvPr id="1135" name="Google Shape;1135;p74"/>
          <p:cNvSpPr txBox="1">
            <a:spLocks noGrp="1"/>
          </p:cNvSpPr>
          <p:nvPr>
            <p:ph type="subTitle" idx="8"/>
          </p:nvPr>
        </p:nvSpPr>
        <p:spPr>
          <a:xfrm>
            <a:off x="715821" y="4199900"/>
            <a:ext cx="20574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6" name="Google Shape;1136;p74"/>
          <p:cNvSpPr txBox="1">
            <a:spLocks noGrp="1"/>
          </p:cNvSpPr>
          <p:nvPr>
            <p:ph type="subTitle" idx="9"/>
          </p:nvPr>
        </p:nvSpPr>
        <p:spPr>
          <a:xfrm>
            <a:off x="3543300" y="3649750"/>
            <a:ext cx="2057400" cy="22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 sz="2400" b="1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9pPr>
          </a:lstStyle>
          <a:p>
            <a:endParaRPr/>
          </a:p>
        </p:txBody>
      </p:sp>
      <p:sp>
        <p:nvSpPr>
          <p:cNvPr id="1137" name="Google Shape;1137;p74"/>
          <p:cNvSpPr txBox="1">
            <a:spLocks noGrp="1"/>
          </p:cNvSpPr>
          <p:nvPr>
            <p:ph type="subTitle" idx="13"/>
          </p:nvPr>
        </p:nvSpPr>
        <p:spPr>
          <a:xfrm>
            <a:off x="3543300" y="4199899"/>
            <a:ext cx="20574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8" name="Google Shape;1138;p74"/>
          <p:cNvSpPr txBox="1">
            <a:spLocks noGrp="1"/>
          </p:cNvSpPr>
          <p:nvPr>
            <p:ph type="subTitle" idx="14"/>
          </p:nvPr>
        </p:nvSpPr>
        <p:spPr>
          <a:xfrm>
            <a:off x="6376660" y="3649750"/>
            <a:ext cx="2057400" cy="22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 sz="2400" b="1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9pPr>
          </a:lstStyle>
          <a:p>
            <a:endParaRPr/>
          </a:p>
        </p:txBody>
      </p:sp>
      <p:sp>
        <p:nvSpPr>
          <p:cNvPr id="1139" name="Google Shape;1139;p74"/>
          <p:cNvSpPr txBox="1">
            <a:spLocks noGrp="1"/>
          </p:cNvSpPr>
          <p:nvPr>
            <p:ph type="subTitle" idx="15"/>
          </p:nvPr>
        </p:nvSpPr>
        <p:spPr>
          <a:xfrm>
            <a:off x="6376660" y="4199896"/>
            <a:ext cx="20574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140" name="Google Shape;1140;p74"/>
          <p:cNvGrpSpPr/>
          <p:nvPr/>
        </p:nvGrpSpPr>
        <p:grpSpPr>
          <a:xfrm>
            <a:off x="-2506043" y="1910364"/>
            <a:ext cx="3026178" cy="3026148"/>
            <a:chOff x="3896445" y="840725"/>
            <a:chExt cx="2534275" cy="2534250"/>
          </a:xfrm>
        </p:grpSpPr>
        <p:sp>
          <p:nvSpPr>
            <p:cNvPr id="1141" name="Google Shape;1141;p74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Google Shape;1142;p74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" name="Google Shape;1143;p74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44" name="Google Shape;1144;p74"/>
          <p:cNvSpPr/>
          <p:nvPr/>
        </p:nvSpPr>
        <p:spPr>
          <a:xfrm>
            <a:off x="8002451" y="-821400"/>
            <a:ext cx="1513421" cy="1513421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45" name="Google Shape;1145;p74"/>
          <p:cNvGrpSpPr/>
          <p:nvPr/>
        </p:nvGrpSpPr>
        <p:grpSpPr>
          <a:xfrm flipH="1">
            <a:off x="-421135" y="-586137"/>
            <a:ext cx="2162798" cy="1206590"/>
            <a:chOff x="7572340" y="2404875"/>
            <a:chExt cx="2162798" cy="1206590"/>
          </a:xfrm>
        </p:grpSpPr>
        <p:sp>
          <p:nvSpPr>
            <p:cNvPr id="1146" name="Google Shape;1146;p74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avLst/>
              <a:gdLst/>
              <a:ahLst/>
              <a:cxnLst/>
              <a:rect l="l" t="t" r="r" b="b"/>
              <a:pathLst>
                <a:path w="27570" h="1490" extrusionOk="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" name="Google Shape;1147;p74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avLst/>
              <a:gdLst/>
              <a:ahLst/>
              <a:cxnLst/>
              <a:rect l="l" t="t" r="r" b="b"/>
              <a:pathLst>
                <a:path w="19788" h="1521" extrusionOk="0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" name="Google Shape;1148;p74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avLst/>
              <a:gdLst/>
              <a:ahLst/>
              <a:cxnLst/>
              <a:rect l="l" t="t" r="r" b="b"/>
              <a:pathLst>
                <a:path w="23527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" name="Google Shape;1149;p74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avLst/>
              <a:gdLst/>
              <a:ahLst/>
              <a:cxnLst/>
              <a:rect l="l" t="t" r="r" b="b"/>
              <a:pathLst>
                <a:path w="11764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0" name="Google Shape;1150;p74"/>
          <p:cNvGrpSpPr/>
          <p:nvPr/>
        </p:nvGrpSpPr>
        <p:grpSpPr>
          <a:xfrm>
            <a:off x="8527482" y="2248877"/>
            <a:ext cx="3026178" cy="3026148"/>
            <a:chOff x="3896445" y="840725"/>
            <a:chExt cx="2534275" cy="2534250"/>
          </a:xfrm>
        </p:grpSpPr>
        <p:sp>
          <p:nvSpPr>
            <p:cNvPr id="1151" name="Google Shape;1151;p74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Google Shape;1152;p74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" name="Google Shape;1153;p74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54" name="Google Shape;1154;p74"/>
          <p:cNvSpPr txBox="1">
            <a:spLocks noGrp="1"/>
          </p:cNvSpPr>
          <p:nvPr>
            <p:ph type="title"/>
          </p:nvPr>
        </p:nvSpPr>
        <p:spPr>
          <a:xfrm>
            <a:off x="754500" y="532650"/>
            <a:ext cx="7635000" cy="43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2718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 1">
  <p:cSld name="CUSTOM_27">
    <p:spTree>
      <p:nvGrpSpPr>
        <p:cNvPr id="1" name="Shape 1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6" name="Google Shape;1156;p75"/>
          <p:cNvSpPr txBox="1">
            <a:spLocks noGrp="1"/>
          </p:cNvSpPr>
          <p:nvPr>
            <p:ph type="subTitle" idx="1"/>
          </p:nvPr>
        </p:nvSpPr>
        <p:spPr>
          <a:xfrm>
            <a:off x="894496" y="1709007"/>
            <a:ext cx="1463100" cy="41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 sz="2400" b="1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9pPr>
          </a:lstStyle>
          <a:p>
            <a:endParaRPr/>
          </a:p>
        </p:txBody>
      </p:sp>
      <p:sp>
        <p:nvSpPr>
          <p:cNvPr id="1157" name="Google Shape;1157;p75"/>
          <p:cNvSpPr txBox="1">
            <a:spLocks noGrp="1"/>
          </p:cNvSpPr>
          <p:nvPr>
            <p:ph type="subTitle" idx="2"/>
          </p:nvPr>
        </p:nvSpPr>
        <p:spPr>
          <a:xfrm>
            <a:off x="2494438" y="1709007"/>
            <a:ext cx="2057400" cy="41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8" name="Google Shape;1158;p75"/>
          <p:cNvSpPr txBox="1">
            <a:spLocks noGrp="1"/>
          </p:cNvSpPr>
          <p:nvPr>
            <p:ph type="subTitle" idx="3"/>
          </p:nvPr>
        </p:nvSpPr>
        <p:spPr>
          <a:xfrm>
            <a:off x="894496" y="2753395"/>
            <a:ext cx="1463100" cy="41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 sz="2400" b="1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9pPr>
          </a:lstStyle>
          <a:p>
            <a:endParaRPr/>
          </a:p>
        </p:txBody>
      </p:sp>
      <p:sp>
        <p:nvSpPr>
          <p:cNvPr id="1159" name="Google Shape;1159;p75"/>
          <p:cNvSpPr txBox="1">
            <a:spLocks noGrp="1"/>
          </p:cNvSpPr>
          <p:nvPr>
            <p:ph type="subTitle" idx="4"/>
          </p:nvPr>
        </p:nvSpPr>
        <p:spPr>
          <a:xfrm>
            <a:off x="2494427" y="2753395"/>
            <a:ext cx="2057400" cy="41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0" name="Google Shape;1160;p75"/>
          <p:cNvSpPr txBox="1">
            <a:spLocks noGrp="1"/>
          </p:cNvSpPr>
          <p:nvPr>
            <p:ph type="subTitle" idx="5"/>
          </p:nvPr>
        </p:nvSpPr>
        <p:spPr>
          <a:xfrm>
            <a:off x="4621353" y="2753395"/>
            <a:ext cx="1463100" cy="41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 sz="2400" b="1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9pPr>
          </a:lstStyle>
          <a:p>
            <a:endParaRPr/>
          </a:p>
        </p:txBody>
      </p:sp>
      <p:sp>
        <p:nvSpPr>
          <p:cNvPr id="1161" name="Google Shape;1161;p75"/>
          <p:cNvSpPr txBox="1">
            <a:spLocks noGrp="1"/>
          </p:cNvSpPr>
          <p:nvPr>
            <p:ph type="subTitle" idx="6"/>
          </p:nvPr>
        </p:nvSpPr>
        <p:spPr>
          <a:xfrm>
            <a:off x="6213102" y="2753395"/>
            <a:ext cx="2057400" cy="41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2" name="Google Shape;1162;p75"/>
          <p:cNvSpPr txBox="1">
            <a:spLocks noGrp="1"/>
          </p:cNvSpPr>
          <p:nvPr>
            <p:ph type="subTitle" idx="7"/>
          </p:nvPr>
        </p:nvSpPr>
        <p:spPr>
          <a:xfrm>
            <a:off x="894496" y="3797770"/>
            <a:ext cx="1463100" cy="41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 sz="2400" b="1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9pPr>
          </a:lstStyle>
          <a:p>
            <a:endParaRPr/>
          </a:p>
        </p:txBody>
      </p:sp>
      <p:sp>
        <p:nvSpPr>
          <p:cNvPr id="1163" name="Google Shape;1163;p75"/>
          <p:cNvSpPr txBox="1">
            <a:spLocks noGrp="1"/>
          </p:cNvSpPr>
          <p:nvPr>
            <p:ph type="subTitle" idx="8"/>
          </p:nvPr>
        </p:nvSpPr>
        <p:spPr>
          <a:xfrm>
            <a:off x="2494438" y="3797770"/>
            <a:ext cx="2057400" cy="41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4" name="Google Shape;1164;p75"/>
          <p:cNvSpPr txBox="1">
            <a:spLocks noGrp="1"/>
          </p:cNvSpPr>
          <p:nvPr>
            <p:ph type="subTitle" idx="9"/>
          </p:nvPr>
        </p:nvSpPr>
        <p:spPr>
          <a:xfrm>
            <a:off x="4621353" y="1709007"/>
            <a:ext cx="1463100" cy="41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 sz="2400" b="1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9pPr>
          </a:lstStyle>
          <a:p>
            <a:endParaRPr/>
          </a:p>
        </p:txBody>
      </p:sp>
      <p:sp>
        <p:nvSpPr>
          <p:cNvPr id="1165" name="Google Shape;1165;p75"/>
          <p:cNvSpPr txBox="1">
            <a:spLocks noGrp="1"/>
          </p:cNvSpPr>
          <p:nvPr>
            <p:ph type="subTitle" idx="13"/>
          </p:nvPr>
        </p:nvSpPr>
        <p:spPr>
          <a:xfrm>
            <a:off x="6213104" y="1709007"/>
            <a:ext cx="2057400" cy="41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6" name="Google Shape;1166;p75"/>
          <p:cNvSpPr txBox="1">
            <a:spLocks noGrp="1"/>
          </p:cNvSpPr>
          <p:nvPr>
            <p:ph type="subTitle" idx="14"/>
          </p:nvPr>
        </p:nvSpPr>
        <p:spPr>
          <a:xfrm>
            <a:off x="4621353" y="3797770"/>
            <a:ext cx="1463100" cy="41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 sz="2400" b="1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Pacifico"/>
              <a:buNone/>
              <a:defRPr>
                <a:latin typeface="Pacifico"/>
                <a:ea typeface="Pacifico"/>
                <a:cs typeface="Pacifico"/>
                <a:sym typeface="Pacifico"/>
              </a:defRPr>
            </a:lvl9pPr>
          </a:lstStyle>
          <a:p>
            <a:endParaRPr/>
          </a:p>
        </p:txBody>
      </p:sp>
      <p:sp>
        <p:nvSpPr>
          <p:cNvPr id="1167" name="Google Shape;1167;p75"/>
          <p:cNvSpPr txBox="1">
            <a:spLocks noGrp="1"/>
          </p:cNvSpPr>
          <p:nvPr>
            <p:ph type="subTitle" idx="15"/>
          </p:nvPr>
        </p:nvSpPr>
        <p:spPr>
          <a:xfrm>
            <a:off x="6213102" y="3797770"/>
            <a:ext cx="2057400" cy="41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168" name="Google Shape;1168;p75"/>
          <p:cNvGrpSpPr/>
          <p:nvPr/>
        </p:nvGrpSpPr>
        <p:grpSpPr>
          <a:xfrm>
            <a:off x="-1913818" y="3725939"/>
            <a:ext cx="3026178" cy="3026148"/>
            <a:chOff x="3896445" y="840725"/>
            <a:chExt cx="2534275" cy="2534250"/>
          </a:xfrm>
        </p:grpSpPr>
        <p:sp>
          <p:nvSpPr>
            <p:cNvPr id="1169" name="Google Shape;1169;p75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1170;p75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Google Shape;1171;p75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72" name="Google Shape;1172;p75"/>
          <p:cNvSpPr/>
          <p:nvPr/>
        </p:nvSpPr>
        <p:spPr>
          <a:xfrm>
            <a:off x="-1010924" y="844100"/>
            <a:ext cx="1513421" cy="1513421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73" name="Google Shape;1173;p75"/>
          <p:cNvGrpSpPr/>
          <p:nvPr/>
        </p:nvGrpSpPr>
        <p:grpSpPr>
          <a:xfrm>
            <a:off x="8392490" y="2265663"/>
            <a:ext cx="2162798" cy="1206590"/>
            <a:chOff x="7572340" y="2404875"/>
            <a:chExt cx="2162798" cy="1206590"/>
          </a:xfrm>
        </p:grpSpPr>
        <p:sp>
          <p:nvSpPr>
            <p:cNvPr id="1174" name="Google Shape;1174;p75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avLst/>
              <a:gdLst/>
              <a:ahLst/>
              <a:cxnLst/>
              <a:rect l="l" t="t" r="r" b="b"/>
              <a:pathLst>
                <a:path w="27570" h="1490" extrusionOk="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" name="Google Shape;1175;p75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avLst/>
              <a:gdLst/>
              <a:ahLst/>
              <a:cxnLst/>
              <a:rect l="l" t="t" r="r" b="b"/>
              <a:pathLst>
                <a:path w="19788" h="1521" extrusionOk="0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" name="Google Shape;1176;p75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avLst/>
              <a:gdLst/>
              <a:ahLst/>
              <a:cxnLst/>
              <a:rect l="l" t="t" r="r" b="b"/>
              <a:pathLst>
                <a:path w="23527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" name="Google Shape;1177;p75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avLst/>
              <a:gdLst/>
              <a:ahLst/>
              <a:cxnLst/>
              <a:rect l="l" t="t" r="r" b="b"/>
              <a:pathLst>
                <a:path w="11764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78" name="Google Shape;1178;p75"/>
          <p:cNvGrpSpPr/>
          <p:nvPr/>
        </p:nvGrpSpPr>
        <p:grpSpPr>
          <a:xfrm>
            <a:off x="4297882" y="4774764"/>
            <a:ext cx="3026178" cy="3026148"/>
            <a:chOff x="3896445" y="840725"/>
            <a:chExt cx="2534275" cy="2534250"/>
          </a:xfrm>
        </p:grpSpPr>
        <p:sp>
          <p:nvSpPr>
            <p:cNvPr id="1179" name="Google Shape;1179;p75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" name="Google Shape;1180;p75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" name="Google Shape;1181;p75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82" name="Google Shape;1182;p75"/>
          <p:cNvSpPr txBox="1">
            <a:spLocks noGrp="1"/>
          </p:cNvSpPr>
          <p:nvPr>
            <p:ph type="title"/>
          </p:nvPr>
        </p:nvSpPr>
        <p:spPr>
          <a:xfrm>
            <a:off x="754500" y="532650"/>
            <a:ext cx="7635000" cy="43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2718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9">
    <p:spTree>
      <p:nvGrpSpPr>
        <p:cNvPr id="1" name="Shape 1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4" name="Google Shape;1184;p76"/>
          <p:cNvGrpSpPr/>
          <p:nvPr/>
        </p:nvGrpSpPr>
        <p:grpSpPr>
          <a:xfrm>
            <a:off x="-2347868" y="1927639"/>
            <a:ext cx="3026178" cy="3026148"/>
            <a:chOff x="3896445" y="840725"/>
            <a:chExt cx="2534275" cy="2534250"/>
          </a:xfrm>
        </p:grpSpPr>
        <p:sp>
          <p:nvSpPr>
            <p:cNvPr id="1185" name="Google Shape;1185;p76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" name="Google Shape;1186;p76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" name="Google Shape;1187;p76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88" name="Google Shape;1188;p76"/>
          <p:cNvSpPr/>
          <p:nvPr/>
        </p:nvSpPr>
        <p:spPr>
          <a:xfrm>
            <a:off x="8286588" y="4192675"/>
            <a:ext cx="1693956" cy="1693956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89" name="Google Shape;1189;p76"/>
          <p:cNvGrpSpPr/>
          <p:nvPr/>
        </p:nvGrpSpPr>
        <p:grpSpPr>
          <a:xfrm>
            <a:off x="2835257" y="4412164"/>
            <a:ext cx="3026178" cy="3026148"/>
            <a:chOff x="3896445" y="840725"/>
            <a:chExt cx="2534275" cy="2534250"/>
          </a:xfrm>
        </p:grpSpPr>
        <p:sp>
          <p:nvSpPr>
            <p:cNvPr id="1190" name="Google Shape;1190;p76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" name="Google Shape;1191;p76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" name="Google Shape;1192;p76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93" name="Google Shape;1193;p76"/>
          <p:cNvGrpSpPr/>
          <p:nvPr/>
        </p:nvGrpSpPr>
        <p:grpSpPr>
          <a:xfrm>
            <a:off x="8252290" y="-240750"/>
            <a:ext cx="2162798" cy="1206590"/>
            <a:chOff x="7572340" y="2404875"/>
            <a:chExt cx="2162798" cy="1206590"/>
          </a:xfrm>
        </p:grpSpPr>
        <p:sp>
          <p:nvSpPr>
            <p:cNvPr id="1194" name="Google Shape;1194;p76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avLst/>
              <a:gdLst/>
              <a:ahLst/>
              <a:cxnLst/>
              <a:rect l="l" t="t" r="r" b="b"/>
              <a:pathLst>
                <a:path w="27570" h="1490" extrusionOk="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" name="Google Shape;1195;p76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avLst/>
              <a:gdLst/>
              <a:ahLst/>
              <a:cxnLst/>
              <a:rect l="l" t="t" r="r" b="b"/>
              <a:pathLst>
                <a:path w="19788" h="1521" extrusionOk="0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" name="Google Shape;1196;p76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avLst/>
              <a:gdLst/>
              <a:ahLst/>
              <a:cxnLst/>
              <a:rect l="l" t="t" r="r" b="b"/>
              <a:pathLst>
                <a:path w="23527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Google Shape;1197;p76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avLst/>
              <a:gdLst/>
              <a:ahLst/>
              <a:cxnLst/>
              <a:rect l="l" t="t" r="r" b="b"/>
              <a:pathLst>
                <a:path w="11764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98" name="Google Shape;1198;p76"/>
          <p:cNvSpPr txBox="1">
            <a:spLocks noGrp="1"/>
          </p:cNvSpPr>
          <p:nvPr>
            <p:ph type="title"/>
          </p:nvPr>
        </p:nvSpPr>
        <p:spPr>
          <a:xfrm>
            <a:off x="754500" y="532650"/>
            <a:ext cx="7635000" cy="43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2718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CUSTOM_21">
    <p:spTree>
      <p:nvGrpSpPr>
        <p:cNvPr id="1" name="Shape 1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0" name="Google Shape;1200;p77"/>
          <p:cNvGrpSpPr/>
          <p:nvPr/>
        </p:nvGrpSpPr>
        <p:grpSpPr>
          <a:xfrm>
            <a:off x="8389507" y="3569014"/>
            <a:ext cx="3026178" cy="3026148"/>
            <a:chOff x="3896445" y="840725"/>
            <a:chExt cx="2534275" cy="2534250"/>
          </a:xfrm>
        </p:grpSpPr>
        <p:sp>
          <p:nvSpPr>
            <p:cNvPr id="1201" name="Google Shape;1201;p77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" name="Google Shape;1202;p77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" name="Google Shape;1203;p77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04" name="Google Shape;1204;p77"/>
          <p:cNvSpPr/>
          <p:nvPr/>
        </p:nvSpPr>
        <p:spPr>
          <a:xfrm>
            <a:off x="-914787" y="-651600"/>
            <a:ext cx="1693956" cy="1693956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05" name="Google Shape;1205;p77"/>
          <p:cNvGrpSpPr/>
          <p:nvPr/>
        </p:nvGrpSpPr>
        <p:grpSpPr>
          <a:xfrm flipH="1">
            <a:off x="-517685" y="4829650"/>
            <a:ext cx="2162798" cy="1206590"/>
            <a:chOff x="7572340" y="2404875"/>
            <a:chExt cx="2162798" cy="1206590"/>
          </a:xfrm>
        </p:grpSpPr>
        <p:sp>
          <p:nvSpPr>
            <p:cNvPr id="1206" name="Google Shape;1206;p77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avLst/>
              <a:gdLst/>
              <a:ahLst/>
              <a:cxnLst/>
              <a:rect l="l" t="t" r="r" b="b"/>
              <a:pathLst>
                <a:path w="27570" h="1490" extrusionOk="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" name="Google Shape;1207;p77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avLst/>
              <a:gdLst/>
              <a:ahLst/>
              <a:cxnLst/>
              <a:rect l="l" t="t" r="r" b="b"/>
              <a:pathLst>
                <a:path w="19788" h="1521" extrusionOk="0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" name="Google Shape;1208;p77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avLst/>
              <a:gdLst/>
              <a:ahLst/>
              <a:cxnLst/>
              <a:rect l="l" t="t" r="r" b="b"/>
              <a:pathLst>
                <a:path w="23527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" name="Google Shape;1209;p77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avLst/>
              <a:gdLst/>
              <a:ahLst/>
              <a:cxnLst/>
              <a:rect l="l" t="t" r="r" b="b"/>
              <a:pathLst>
                <a:path w="11764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10" name="Google Shape;1210;p77"/>
          <p:cNvGrpSpPr/>
          <p:nvPr/>
        </p:nvGrpSpPr>
        <p:grpSpPr>
          <a:xfrm>
            <a:off x="8477707" y="-257223"/>
            <a:ext cx="3026178" cy="3026148"/>
            <a:chOff x="3896445" y="840725"/>
            <a:chExt cx="2534275" cy="2534250"/>
          </a:xfrm>
        </p:grpSpPr>
        <p:sp>
          <p:nvSpPr>
            <p:cNvPr id="1211" name="Google Shape;1211;p77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Google Shape;1212;p77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Google Shape;1213;p77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14" name="Google Shape;1214;p77"/>
          <p:cNvSpPr txBox="1">
            <a:spLocks noGrp="1"/>
          </p:cNvSpPr>
          <p:nvPr>
            <p:ph type="title"/>
          </p:nvPr>
        </p:nvSpPr>
        <p:spPr>
          <a:xfrm>
            <a:off x="754500" y="532650"/>
            <a:ext cx="7635000" cy="43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2718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>
  <p:cSld name="CUSTOM_22">
    <p:spTree>
      <p:nvGrpSpPr>
        <p:cNvPr id="1" name="Shape 1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6" name="Google Shape;1216;p78"/>
          <p:cNvGrpSpPr/>
          <p:nvPr/>
        </p:nvGrpSpPr>
        <p:grpSpPr>
          <a:xfrm>
            <a:off x="1181357" y="4557414"/>
            <a:ext cx="3026178" cy="3026148"/>
            <a:chOff x="3896445" y="840725"/>
            <a:chExt cx="2534275" cy="2534250"/>
          </a:xfrm>
        </p:grpSpPr>
        <p:sp>
          <p:nvSpPr>
            <p:cNvPr id="1217" name="Google Shape;1217;p78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Google Shape;1218;p78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1219;p78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20" name="Google Shape;1220;p78"/>
          <p:cNvGrpSpPr/>
          <p:nvPr/>
        </p:nvGrpSpPr>
        <p:grpSpPr>
          <a:xfrm flipH="1">
            <a:off x="-1689698" y="449300"/>
            <a:ext cx="2162798" cy="1206590"/>
            <a:chOff x="7572340" y="2404875"/>
            <a:chExt cx="2162798" cy="1206590"/>
          </a:xfrm>
        </p:grpSpPr>
        <p:sp>
          <p:nvSpPr>
            <p:cNvPr id="1221" name="Google Shape;1221;p78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avLst/>
              <a:gdLst/>
              <a:ahLst/>
              <a:cxnLst/>
              <a:rect l="l" t="t" r="r" b="b"/>
              <a:pathLst>
                <a:path w="27570" h="1490" extrusionOk="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1222;p78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avLst/>
              <a:gdLst/>
              <a:ahLst/>
              <a:cxnLst/>
              <a:rect l="l" t="t" r="r" b="b"/>
              <a:pathLst>
                <a:path w="19788" h="1521" extrusionOk="0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Google Shape;1223;p78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avLst/>
              <a:gdLst/>
              <a:ahLst/>
              <a:cxnLst/>
              <a:rect l="l" t="t" r="r" b="b"/>
              <a:pathLst>
                <a:path w="23527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" name="Google Shape;1224;p78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avLst/>
              <a:gdLst/>
              <a:ahLst/>
              <a:cxnLst/>
              <a:rect l="l" t="t" r="r" b="b"/>
              <a:pathLst>
                <a:path w="11764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25" name="Google Shape;1225;p78"/>
          <p:cNvSpPr/>
          <p:nvPr/>
        </p:nvSpPr>
        <p:spPr>
          <a:xfrm>
            <a:off x="5687550" y="4682050"/>
            <a:ext cx="1354579" cy="1354579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26" name="Google Shape;1226;p78"/>
          <p:cNvGrpSpPr/>
          <p:nvPr/>
        </p:nvGrpSpPr>
        <p:grpSpPr>
          <a:xfrm>
            <a:off x="8604782" y="1655902"/>
            <a:ext cx="3026178" cy="3026148"/>
            <a:chOff x="3896445" y="840725"/>
            <a:chExt cx="2534275" cy="2534250"/>
          </a:xfrm>
        </p:grpSpPr>
        <p:sp>
          <p:nvSpPr>
            <p:cNvPr id="1227" name="Google Shape;1227;p78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" name="Google Shape;1228;p78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" name="Google Shape;1229;p78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30" name="Google Shape;1230;p78"/>
          <p:cNvSpPr txBox="1">
            <a:spLocks noGrp="1"/>
          </p:cNvSpPr>
          <p:nvPr>
            <p:ph type="title"/>
          </p:nvPr>
        </p:nvSpPr>
        <p:spPr>
          <a:xfrm>
            <a:off x="754500" y="532650"/>
            <a:ext cx="7635000" cy="43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2718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4">
  <p:cSld name="CUSTOM_23">
    <p:spTree>
      <p:nvGrpSpPr>
        <p:cNvPr id="1" name="Shape 1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2" name="Google Shape;1232;p79"/>
          <p:cNvGrpSpPr/>
          <p:nvPr/>
        </p:nvGrpSpPr>
        <p:grpSpPr>
          <a:xfrm>
            <a:off x="3128557" y="4314664"/>
            <a:ext cx="3026178" cy="3026148"/>
            <a:chOff x="3896445" y="840725"/>
            <a:chExt cx="2534275" cy="2534250"/>
          </a:xfrm>
        </p:grpSpPr>
        <p:sp>
          <p:nvSpPr>
            <p:cNvPr id="1233" name="Google Shape;1233;p79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" name="Google Shape;1234;p79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" name="Google Shape;1235;p79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36" name="Google Shape;1236;p79"/>
          <p:cNvSpPr/>
          <p:nvPr/>
        </p:nvSpPr>
        <p:spPr>
          <a:xfrm>
            <a:off x="8527213" y="132150"/>
            <a:ext cx="1693956" cy="1693956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7" name="Google Shape;1237;p79"/>
          <p:cNvSpPr/>
          <p:nvPr/>
        </p:nvSpPr>
        <p:spPr>
          <a:xfrm>
            <a:off x="-875150" y="3642025"/>
            <a:ext cx="1354579" cy="1354579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38" name="Google Shape;1238;p79"/>
          <p:cNvGrpSpPr/>
          <p:nvPr/>
        </p:nvGrpSpPr>
        <p:grpSpPr>
          <a:xfrm>
            <a:off x="-2409393" y="-1100648"/>
            <a:ext cx="3026178" cy="3026148"/>
            <a:chOff x="3896445" y="840725"/>
            <a:chExt cx="2534275" cy="2534250"/>
          </a:xfrm>
        </p:grpSpPr>
        <p:sp>
          <p:nvSpPr>
            <p:cNvPr id="1239" name="Google Shape;1239;p79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79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1241;p79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42" name="Google Shape;1242;p79"/>
          <p:cNvSpPr txBox="1">
            <a:spLocks noGrp="1"/>
          </p:cNvSpPr>
          <p:nvPr>
            <p:ph type="title"/>
          </p:nvPr>
        </p:nvSpPr>
        <p:spPr>
          <a:xfrm>
            <a:off x="754500" y="532650"/>
            <a:ext cx="7635000" cy="43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2718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5">
  <p:cSld name="CUSTOM_24">
    <p:spTree>
      <p:nvGrpSpPr>
        <p:cNvPr id="1" name="Shape 1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4" name="Google Shape;1244;p80"/>
          <p:cNvGrpSpPr/>
          <p:nvPr/>
        </p:nvGrpSpPr>
        <p:grpSpPr>
          <a:xfrm>
            <a:off x="-2395618" y="853814"/>
            <a:ext cx="3026178" cy="3026148"/>
            <a:chOff x="3896445" y="840725"/>
            <a:chExt cx="2534275" cy="2534250"/>
          </a:xfrm>
        </p:grpSpPr>
        <p:sp>
          <p:nvSpPr>
            <p:cNvPr id="1245" name="Google Shape;1245;p80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" name="Google Shape;1246;p80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" name="Google Shape;1247;p80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48" name="Google Shape;1248;p80"/>
          <p:cNvGrpSpPr/>
          <p:nvPr/>
        </p:nvGrpSpPr>
        <p:grpSpPr>
          <a:xfrm>
            <a:off x="8210307" y="3305252"/>
            <a:ext cx="3026178" cy="3026148"/>
            <a:chOff x="3896445" y="840725"/>
            <a:chExt cx="2534275" cy="2534250"/>
          </a:xfrm>
        </p:grpSpPr>
        <p:sp>
          <p:nvSpPr>
            <p:cNvPr id="1249" name="Google Shape;1249;p80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" name="Google Shape;1250;p80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" name="Google Shape;1251;p80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52" name="Google Shape;1252;p80"/>
          <p:cNvGrpSpPr/>
          <p:nvPr/>
        </p:nvGrpSpPr>
        <p:grpSpPr>
          <a:xfrm>
            <a:off x="8389504" y="1295367"/>
            <a:ext cx="2387512" cy="1206590"/>
            <a:chOff x="7572340" y="2404875"/>
            <a:chExt cx="2162798" cy="1206590"/>
          </a:xfrm>
        </p:grpSpPr>
        <p:sp>
          <p:nvSpPr>
            <p:cNvPr id="1253" name="Google Shape;1253;p80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avLst/>
              <a:gdLst/>
              <a:ahLst/>
              <a:cxnLst/>
              <a:rect l="l" t="t" r="r" b="b"/>
              <a:pathLst>
                <a:path w="27570" h="1490" extrusionOk="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" name="Google Shape;1254;p80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avLst/>
              <a:gdLst/>
              <a:ahLst/>
              <a:cxnLst/>
              <a:rect l="l" t="t" r="r" b="b"/>
              <a:pathLst>
                <a:path w="19788" h="1521" extrusionOk="0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" name="Google Shape;1255;p80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avLst/>
              <a:gdLst/>
              <a:ahLst/>
              <a:cxnLst/>
              <a:rect l="l" t="t" r="r" b="b"/>
              <a:pathLst>
                <a:path w="23527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" name="Google Shape;1256;p80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avLst/>
              <a:gdLst/>
              <a:ahLst/>
              <a:cxnLst/>
              <a:rect l="l" t="t" r="r" b="b"/>
              <a:pathLst>
                <a:path w="11764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57" name="Google Shape;1257;p80"/>
          <p:cNvSpPr txBox="1">
            <a:spLocks noGrp="1"/>
          </p:cNvSpPr>
          <p:nvPr>
            <p:ph type="title"/>
          </p:nvPr>
        </p:nvSpPr>
        <p:spPr>
          <a:xfrm>
            <a:off x="754500" y="532650"/>
            <a:ext cx="7635000" cy="43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2718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6">
  <p:cSld name="CUSTOM_25">
    <p:spTree>
      <p:nvGrpSpPr>
        <p:cNvPr id="1" name="Shape 1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9" name="Google Shape;1259;p81"/>
          <p:cNvGrpSpPr/>
          <p:nvPr/>
        </p:nvGrpSpPr>
        <p:grpSpPr>
          <a:xfrm>
            <a:off x="-2103643" y="-1543061"/>
            <a:ext cx="3026178" cy="3026148"/>
            <a:chOff x="3896445" y="840725"/>
            <a:chExt cx="2534275" cy="2534250"/>
          </a:xfrm>
        </p:grpSpPr>
        <p:sp>
          <p:nvSpPr>
            <p:cNvPr id="1260" name="Google Shape;1260;p81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" name="Google Shape;1261;p81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" name="Google Shape;1262;p81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63" name="Google Shape;1263;p81"/>
          <p:cNvSpPr/>
          <p:nvPr/>
        </p:nvSpPr>
        <p:spPr>
          <a:xfrm>
            <a:off x="8187413" y="3934613"/>
            <a:ext cx="1693956" cy="1693956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4" name="Google Shape;1264;p81"/>
          <p:cNvSpPr/>
          <p:nvPr/>
        </p:nvSpPr>
        <p:spPr>
          <a:xfrm>
            <a:off x="317775" y="4557438"/>
            <a:ext cx="1354579" cy="1354579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65" name="Google Shape;1265;p81"/>
          <p:cNvGrpSpPr/>
          <p:nvPr/>
        </p:nvGrpSpPr>
        <p:grpSpPr>
          <a:xfrm>
            <a:off x="4201232" y="4428902"/>
            <a:ext cx="3026178" cy="3026148"/>
            <a:chOff x="3896445" y="840725"/>
            <a:chExt cx="2534275" cy="2534250"/>
          </a:xfrm>
        </p:grpSpPr>
        <p:sp>
          <p:nvSpPr>
            <p:cNvPr id="1266" name="Google Shape;1266;p81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" name="Google Shape;1267;p81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" name="Google Shape;1268;p81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69" name="Google Shape;1269;p81"/>
          <p:cNvGrpSpPr/>
          <p:nvPr/>
        </p:nvGrpSpPr>
        <p:grpSpPr>
          <a:xfrm>
            <a:off x="7561127" y="-559175"/>
            <a:ext cx="2162798" cy="1206590"/>
            <a:chOff x="7572340" y="2404875"/>
            <a:chExt cx="2162798" cy="1206590"/>
          </a:xfrm>
        </p:grpSpPr>
        <p:sp>
          <p:nvSpPr>
            <p:cNvPr id="1270" name="Google Shape;1270;p81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avLst/>
              <a:gdLst/>
              <a:ahLst/>
              <a:cxnLst/>
              <a:rect l="l" t="t" r="r" b="b"/>
              <a:pathLst>
                <a:path w="27570" h="1490" extrusionOk="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" name="Google Shape;1271;p81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avLst/>
              <a:gdLst/>
              <a:ahLst/>
              <a:cxnLst/>
              <a:rect l="l" t="t" r="r" b="b"/>
              <a:pathLst>
                <a:path w="19788" h="1521" extrusionOk="0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" name="Google Shape;1272;p81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avLst/>
              <a:gdLst/>
              <a:ahLst/>
              <a:cxnLst/>
              <a:rect l="l" t="t" r="r" b="b"/>
              <a:pathLst>
                <a:path w="23527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" name="Google Shape;1273;p81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avLst/>
              <a:gdLst/>
              <a:ahLst/>
              <a:cxnLst/>
              <a:rect l="l" t="t" r="r" b="b"/>
              <a:pathLst>
                <a:path w="11764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74" name="Google Shape;1274;p81"/>
          <p:cNvSpPr txBox="1">
            <a:spLocks noGrp="1"/>
          </p:cNvSpPr>
          <p:nvPr>
            <p:ph type="title"/>
          </p:nvPr>
        </p:nvSpPr>
        <p:spPr>
          <a:xfrm>
            <a:off x="754500" y="532650"/>
            <a:ext cx="7635000" cy="43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2718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7">
  <p:cSld name="CUSTOM_29">
    <p:spTree>
      <p:nvGrpSpPr>
        <p:cNvPr id="1" name="Shape 1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76" name="Google Shape;1276;p82"/>
          <p:cNvGrpSpPr/>
          <p:nvPr/>
        </p:nvGrpSpPr>
        <p:grpSpPr>
          <a:xfrm>
            <a:off x="-556243" y="4800014"/>
            <a:ext cx="3026178" cy="3026148"/>
            <a:chOff x="3896445" y="840725"/>
            <a:chExt cx="2534275" cy="2534250"/>
          </a:xfrm>
        </p:grpSpPr>
        <p:sp>
          <p:nvSpPr>
            <p:cNvPr id="1277" name="Google Shape;1277;p82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" name="Google Shape;1278;p82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" name="Google Shape;1279;p82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80" name="Google Shape;1280;p82"/>
          <p:cNvGrpSpPr/>
          <p:nvPr/>
        </p:nvGrpSpPr>
        <p:grpSpPr>
          <a:xfrm>
            <a:off x="7385715" y="-598512"/>
            <a:ext cx="2162798" cy="1206590"/>
            <a:chOff x="7572340" y="2404875"/>
            <a:chExt cx="2162798" cy="1206590"/>
          </a:xfrm>
        </p:grpSpPr>
        <p:sp>
          <p:nvSpPr>
            <p:cNvPr id="1281" name="Google Shape;1281;p82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avLst/>
              <a:gdLst/>
              <a:ahLst/>
              <a:cxnLst/>
              <a:rect l="l" t="t" r="r" b="b"/>
              <a:pathLst>
                <a:path w="27570" h="1490" extrusionOk="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" name="Google Shape;1282;p82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avLst/>
              <a:gdLst/>
              <a:ahLst/>
              <a:cxnLst/>
              <a:rect l="l" t="t" r="r" b="b"/>
              <a:pathLst>
                <a:path w="19788" h="1521" extrusionOk="0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" name="Google Shape;1283;p82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avLst/>
              <a:gdLst/>
              <a:ahLst/>
              <a:cxnLst/>
              <a:rect l="l" t="t" r="r" b="b"/>
              <a:pathLst>
                <a:path w="23527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" name="Google Shape;1284;p82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avLst/>
              <a:gdLst/>
              <a:ahLst/>
              <a:cxnLst/>
              <a:rect l="l" t="t" r="r" b="b"/>
              <a:pathLst>
                <a:path w="11764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85" name="Google Shape;1285;p82"/>
          <p:cNvGrpSpPr/>
          <p:nvPr/>
        </p:nvGrpSpPr>
        <p:grpSpPr>
          <a:xfrm>
            <a:off x="6680992" y="4800031"/>
            <a:ext cx="3718288" cy="3718252"/>
            <a:chOff x="3896445" y="840725"/>
            <a:chExt cx="2534275" cy="2534250"/>
          </a:xfrm>
        </p:grpSpPr>
        <p:sp>
          <p:nvSpPr>
            <p:cNvPr id="1286" name="Google Shape;1286;p82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7" name="Google Shape;1287;p82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1288;p82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89" name="Google Shape;1289;p82"/>
          <p:cNvSpPr/>
          <p:nvPr/>
        </p:nvSpPr>
        <p:spPr>
          <a:xfrm>
            <a:off x="-346325" y="1985349"/>
            <a:ext cx="769377" cy="769377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0" name="Google Shape;1290;p82"/>
          <p:cNvSpPr txBox="1">
            <a:spLocks noGrp="1"/>
          </p:cNvSpPr>
          <p:nvPr>
            <p:ph type="title"/>
          </p:nvPr>
        </p:nvSpPr>
        <p:spPr>
          <a:xfrm>
            <a:off x="754500" y="532650"/>
            <a:ext cx="7635000" cy="43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2718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8">
  <p:cSld name="CUSTOM_30">
    <p:spTree>
      <p:nvGrpSpPr>
        <p:cNvPr id="1" name="Shape 1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2" name="Google Shape;1292;p83"/>
          <p:cNvGrpSpPr/>
          <p:nvPr/>
        </p:nvGrpSpPr>
        <p:grpSpPr>
          <a:xfrm>
            <a:off x="6851757" y="4388064"/>
            <a:ext cx="3026178" cy="3026148"/>
            <a:chOff x="3896445" y="840725"/>
            <a:chExt cx="2534275" cy="2534250"/>
          </a:xfrm>
        </p:grpSpPr>
        <p:sp>
          <p:nvSpPr>
            <p:cNvPr id="1293" name="Google Shape;1293;p83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" name="Google Shape;1294;p83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" name="Google Shape;1295;p83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96" name="Google Shape;1296;p83"/>
          <p:cNvGrpSpPr/>
          <p:nvPr/>
        </p:nvGrpSpPr>
        <p:grpSpPr>
          <a:xfrm flipH="1">
            <a:off x="-553235" y="4846475"/>
            <a:ext cx="2162798" cy="1206590"/>
            <a:chOff x="7572340" y="2404875"/>
            <a:chExt cx="2162798" cy="1206590"/>
          </a:xfrm>
        </p:grpSpPr>
        <p:sp>
          <p:nvSpPr>
            <p:cNvPr id="1297" name="Google Shape;1297;p83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avLst/>
              <a:gdLst/>
              <a:ahLst/>
              <a:cxnLst/>
              <a:rect l="l" t="t" r="r" b="b"/>
              <a:pathLst>
                <a:path w="27570" h="1490" extrusionOk="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" name="Google Shape;1298;p83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avLst/>
              <a:gdLst/>
              <a:ahLst/>
              <a:cxnLst/>
              <a:rect l="l" t="t" r="r" b="b"/>
              <a:pathLst>
                <a:path w="19788" h="1521" extrusionOk="0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Google Shape;1299;p83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avLst/>
              <a:gdLst/>
              <a:ahLst/>
              <a:cxnLst/>
              <a:rect l="l" t="t" r="r" b="b"/>
              <a:pathLst>
                <a:path w="23527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Google Shape;1300;p83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avLst/>
              <a:gdLst/>
              <a:ahLst/>
              <a:cxnLst/>
              <a:rect l="l" t="t" r="r" b="b"/>
              <a:pathLst>
                <a:path w="11764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01" name="Google Shape;1301;p83"/>
          <p:cNvSpPr/>
          <p:nvPr/>
        </p:nvSpPr>
        <p:spPr>
          <a:xfrm>
            <a:off x="-1108850" y="1124800"/>
            <a:ext cx="1480668" cy="1480668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02" name="Google Shape;1302;p83"/>
          <p:cNvGrpSpPr/>
          <p:nvPr/>
        </p:nvGrpSpPr>
        <p:grpSpPr>
          <a:xfrm>
            <a:off x="8588965" y="-1507474"/>
            <a:ext cx="2561392" cy="2561366"/>
            <a:chOff x="3896445" y="840725"/>
            <a:chExt cx="2534275" cy="2534250"/>
          </a:xfrm>
        </p:grpSpPr>
        <p:sp>
          <p:nvSpPr>
            <p:cNvPr id="1303" name="Google Shape;1303;p83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" name="Google Shape;1304;p83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5" name="Google Shape;1305;p83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06" name="Google Shape;1306;p83"/>
          <p:cNvSpPr txBox="1">
            <a:spLocks noGrp="1"/>
          </p:cNvSpPr>
          <p:nvPr>
            <p:ph type="title"/>
          </p:nvPr>
        </p:nvSpPr>
        <p:spPr>
          <a:xfrm>
            <a:off x="754500" y="532650"/>
            <a:ext cx="7635000" cy="43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2718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9"/>
          <p:cNvSpPr/>
          <p:nvPr/>
        </p:nvSpPr>
        <p:spPr>
          <a:xfrm>
            <a:off x="255575" y="607575"/>
            <a:ext cx="7719710" cy="4115180"/>
          </a:xfrm>
          <a:custGeom>
            <a:avLst/>
            <a:gdLst/>
            <a:ahLst/>
            <a:cxnLst/>
            <a:rect l="l" t="t" r="r" b="b"/>
            <a:pathLst>
              <a:path w="84189" h="44879" extrusionOk="0">
                <a:moveTo>
                  <a:pt x="23083" y="1"/>
                </a:moveTo>
                <a:cubicBezTo>
                  <a:pt x="15571" y="1"/>
                  <a:pt x="8463" y="3309"/>
                  <a:pt x="4559" y="8888"/>
                </a:cubicBezTo>
                <a:cubicBezTo>
                  <a:pt x="1" y="15413"/>
                  <a:pt x="23" y="24765"/>
                  <a:pt x="4693" y="32195"/>
                </a:cubicBezTo>
                <a:cubicBezTo>
                  <a:pt x="9352" y="39625"/>
                  <a:pt x="18458" y="44764"/>
                  <a:pt x="27274" y="44876"/>
                </a:cubicBezTo>
                <a:cubicBezTo>
                  <a:pt x="27388" y="44878"/>
                  <a:pt x="27502" y="44878"/>
                  <a:pt x="27615" y="44878"/>
                </a:cubicBezTo>
                <a:cubicBezTo>
                  <a:pt x="33338" y="44878"/>
                  <a:pt x="38621" y="42974"/>
                  <a:pt x="44033" y="41692"/>
                </a:cubicBezTo>
                <a:cubicBezTo>
                  <a:pt x="46761" y="41051"/>
                  <a:pt x="49661" y="40580"/>
                  <a:pt x="52557" y="40580"/>
                </a:cubicBezTo>
                <a:cubicBezTo>
                  <a:pt x="55521" y="40580"/>
                  <a:pt x="58482" y="41073"/>
                  <a:pt x="61251" y="42384"/>
                </a:cubicBezTo>
                <a:cubicBezTo>
                  <a:pt x="63177" y="42934"/>
                  <a:pt x="65151" y="43199"/>
                  <a:pt x="67096" y="43199"/>
                </a:cubicBezTo>
                <a:cubicBezTo>
                  <a:pt x="72586" y="43199"/>
                  <a:pt x="77841" y="41087"/>
                  <a:pt x="81116" y="37301"/>
                </a:cubicBezTo>
                <a:cubicBezTo>
                  <a:pt x="82938" y="35200"/>
                  <a:pt x="84189" y="32541"/>
                  <a:pt x="83999" y="29681"/>
                </a:cubicBezTo>
                <a:cubicBezTo>
                  <a:pt x="83787" y="26239"/>
                  <a:pt x="81519" y="22921"/>
                  <a:pt x="78692" y="20407"/>
                </a:cubicBezTo>
                <a:cubicBezTo>
                  <a:pt x="70502" y="13133"/>
                  <a:pt x="58692" y="11949"/>
                  <a:pt x="48368" y="8139"/>
                </a:cubicBezTo>
                <a:cubicBezTo>
                  <a:pt x="41184" y="5491"/>
                  <a:pt x="34346" y="1402"/>
                  <a:pt x="26883" y="285"/>
                </a:cubicBezTo>
                <a:cubicBezTo>
                  <a:pt x="25614" y="94"/>
                  <a:pt x="24343" y="1"/>
                  <a:pt x="23083" y="1"/>
                </a:cubicBezTo>
                <a:close/>
              </a:path>
            </a:pathLst>
          </a:custGeom>
          <a:solidFill>
            <a:srgbClr val="A4BDDA">
              <a:alpha val="129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9"/>
          <p:cNvSpPr txBox="1">
            <a:spLocks noGrp="1"/>
          </p:cNvSpPr>
          <p:nvPr>
            <p:ph type="title"/>
          </p:nvPr>
        </p:nvSpPr>
        <p:spPr>
          <a:xfrm>
            <a:off x="4572000" y="1687788"/>
            <a:ext cx="3636000" cy="64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9"/>
          <p:cNvSpPr txBox="1">
            <a:spLocks noGrp="1"/>
          </p:cNvSpPr>
          <p:nvPr>
            <p:ph type="subTitle" idx="1"/>
          </p:nvPr>
        </p:nvSpPr>
        <p:spPr>
          <a:xfrm>
            <a:off x="4572000" y="2461535"/>
            <a:ext cx="3636000" cy="99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00"/>
            </a:lvl9pPr>
          </a:lstStyle>
          <a:p>
            <a:endParaRPr/>
          </a:p>
        </p:txBody>
      </p:sp>
      <p:grpSp>
        <p:nvGrpSpPr>
          <p:cNvPr id="134" name="Google Shape;134;p9"/>
          <p:cNvGrpSpPr/>
          <p:nvPr/>
        </p:nvGrpSpPr>
        <p:grpSpPr>
          <a:xfrm>
            <a:off x="255575" y="238113"/>
            <a:ext cx="8314050" cy="4688188"/>
            <a:chOff x="1131250" y="4450613"/>
            <a:chExt cx="8314050" cy="4688188"/>
          </a:xfrm>
        </p:grpSpPr>
        <p:sp>
          <p:nvSpPr>
            <p:cNvPr id="135" name="Google Shape;135;p9"/>
            <p:cNvSpPr/>
            <p:nvPr/>
          </p:nvSpPr>
          <p:spPr>
            <a:xfrm>
              <a:off x="8871400" y="8951975"/>
              <a:ext cx="120100" cy="186825"/>
            </a:xfrm>
            <a:custGeom>
              <a:avLst/>
              <a:gdLst/>
              <a:ahLst/>
              <a:cxnLst/>
              <a:rect l="l" t="t" r="r" b="b"/>
              <a:pathLst>
                <a:path w="4804" h="7473" extrusionOk="0">
                  <a:moveTo>
                    <a:pt x="2402" y="0"/>
                  </a:moveTo>
                  <a:lnTo>
                    <a:pt x="2035" y="1201"/>
                  </a:lnTo>
                  <a:cubicBezTo>
                    <a:pt x="1735" y="2269"/>
                    <a:pt x="1001" y="3203"/>
                    <a:pt x="0" y="3736"/>
                  </a:cubicBezTo>
                  <a:cubicBezTo>
                    <a:pt x="1001" y="4270"/>
                    <a:pt x="1735" y="5204"/>
                    <a:pt x="2035" y="6271"/>
                  </a:cubicBezTo>
                  <a:lnTo>
                    <a:pt x="2402" y="7472"/>
                  </a:lnTo>
                  <a:lnTo>
                    <a:pt x="2769" y="6271"/>
                  </a:lnTo>
                  <a:cubicBezTo>
                    <a:pt x="3069" y="5204"/>
                    <a:pt x="3803" y="4270"/>
                    <a:pt x="4804" y="3736"/>
                  </a:cubicBezTo>
                  <a:cubicBezTo>
                    <a:pt x="3803" y="3203"/>
                    <a:pt x="3069" y="2269"/>
                    <a:pt x="2769" y="1201"/>
                  </a:cubicBezTo>
                  <a:lnTo>
                    <a:pt x="240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9"/>
            <p:cNvSpPr/>
            <p:nvPr/>
          </p:nvSpPr>
          <p:spPr>
            <a:xfrm>
              <a:off x="9277675" y="8523438"/>
              <a:ext cx="167625" cy="262700"/>
            </a:xfrm>
            <a:custGeom>
              <a:avLst/>
              <a:gdLst/>
              <a:ahLst/>
              <a:cxnLst/>
              <a:rect l="l" t="t" r="r" b="b"/>
              <a:pathLst>
                <a:path w="6705" h="10508" extrusionOk="0">
                  <a:moveTo>
                    <a:pt x="3369" y="0"/>
                  </a:moveTo>
                  <a:lnTo>
                    <a:pt x="2869" y="1701"/>
                  </a:lnTo>
                  <a:cubicBezTo>
                    <a:pt x="2435" y="3236"/>
                    <a:pt x="1401" y="4503"/>
                    <a:pt x="0" y="5271"/>
                  </a:cubicBezTo>
                  <a:cubicBezTo>
                    <a:pt x="1401" y="6038"/>
                    <a:pt x="2435" y="7306"/>
                    <a:pt x="2869" y="8840"/>
                  </a:cubicBezTo>
                  <a:lnTo>
                    <a:pt x="3369" y="10508"/>
                  </a:lnTo>
                  <a:lnTo>
                    <a:pt x="3836" y="8840"/>
                  </a:lnTo>
                  <a:cubicBezTo>
                    <a:pt x="4303" y="7306"/>
                    <a:pt x="5337" y="6038"/>
                    <a:pt x="6705" y="5271"/>
                  </a:cubicBezTo>
                  <a:cubicBezTo>
                    <a:pt x="5337" y="4503"/>
                    <a:pt x="4303" y="3236"/>
                    <a:pt x="3836" y="1701"/>
                  </a:cubicBezTo>
                  <a:lnTo>
                    <a:pt x="336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9"/>
            <p:cNvSpPr/>
            <p:nvPr/>
          </p:nvSpPr>
          <p:spPr>
            <a:xfrm>
              <a:off x="2133850" y="4614075"/>
              <a:ext cx="167650" cy="261875"/>
            </a:xfrm>
            <a:custGeom>
              <a:avLst/>
              <a:gdLst/>
              <a:ahLst/>
              <a:cxnLst/>
              <a:rect l="l" t="t" r="r" b="b"/>
              <a:pathLst>
                <a:path w="6706" h="10475" extrusionOk="0">
                  <a:moveTo>
                    <a:pt x="3337" y="0"/>
                  </a:moveTo>
                  <a:lnTo>
                    <a:pt x="2836" y="1668"/>
                  </a:lnTo>
                  <a:cubicBezTo>
                    <a:pt x="2403" y="3203"/>
                    <a:pt x="1369" y="4470"/>
                    <a:pt x="1" y="5237"/>
                  </a:cubicBezTo>
                  <a:cubicBezTo>
                    <a:pt x="1369" y="6005"/>
                    <a:pt x="2403" y="7272"/>
                    <a:pt x="2836" y="8807"/>
                  </a:cubicBezTo>
                  <a:lnTo>
                    <a:pt x="3337" y="10475"/>
                  </a:lnTo>
                  <a:lnTo>
                    <a:pt x="3837" y="8807"/>
                  </a:lnTo>
                  <a:cubicBezTo>
                    <a:pt x="4271" y="7272"/>
                    <a:pt x="5305" y="6005"/>
                    <a:pt x="6706" y="5237"/>
                  </a:cubicBezTo>
                  <a:cubicBezTo>
                    <a:pt x="5305" y="4470"/>
                    <a:pt x="4271" y="3203"/>
                    <a:pt x="3837" y="1668"/>
                  </a:cubicBezTo>
                  <a:lnTo>
                    <a:pt x="333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9"/>
            <p:cNvSpPr/>
            <p:nvPr/>
          </p:nvSpPr>
          <p:spPr>
            <a:xfrm>
              <a:off x="8248700" y="8727350"/>
              <a:ext cx="88425" cy="137600"/>
            </a:xfrm>
            <a:custGeom>
              <a:avLst/>
              <a:gdLst/>
              <a:ahLst/>
              <a:cxnLst/>
              <a:rect l="l" t="t" r="r" b="b"/>
              <a:pathLst>
                <a:path w="3537" h="5504" extrusionOk="0">
                  <a:moveTo>
                    <a:pt x="1935" y="0"/>
                  </a:moveTo>
                  <a:lnTo>
                    <a:pt x="1635" y="867"/>
                  </a:lnTo>
                  <a:cubicBezTo>
                    <a:pt x="1335" y="1668"/>
                    <a:pt x="767" y="2302"/>
                    <a:pt x="0" y="2669"/>
                  </a:cubicBezTo>
                  <a:cubicBezTo>
                    <a:pt x="734" y="3102"/>
                    <a:pt x="1234" y="3803"/>
                    <a:pt x="1435" y="4603"/>
                  </a:cubicBezTo>
                  <a:lnTo>
                    <a:pt x="1635" y="5504"/>
                  </a:lnTo>
                  <a:lnTo>
                    <a:pt x="1935" y="4637"/>
                  </a:lnTo>
                  <a:cubicBezTo>
                    <a:pt x="2202" y="3870"/>
                    <a:pt x="2802" y="3202"/>
                    <a:pt x="3536" y="2869"/>
                  </a:cubicBezTo>
                  <a:cubicBezTo>
                    <a:pt x="2836" y="2402"/>
                    <a:pt x="2335" y="1701"/>
                    <a:pt x="2135" y="901"/>
                  </a:cubicBezTo>
                  <a:lnTo>
                    <a:pt x="193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9"/>
            <p:cNvSpPr/>
            <p:nvPr/>
          </p:nvSpPr>
          <p:spPr>
            <a:xfrm>
              <a:off x="1131250" y="4450613"/>
              <a:ext cx="122625" cy="192650"/>
            </a:xfrm>
            <a:custGeom>
              <a:avLst/>
              <a:gdLst/>
              <a:ahLst/>
              <a:cxnLst/>
              <a:rect l="l" t="t" r="r" b="b"/>
              <a:pathLst>
                <a:path w="4905" h="7706" extrusionOk="0">
                  <a:moveTo>
                    <a:pt x="2870" y="0"/>
                  </a:moveTo>
                  <a:lnTo>
                    <a:pt x="2403" y="1201"/>
                  </a:lnTo>
                  <a:cubicBezTo>
                    <a:pt x="1936" y="2269"/>
                    <a:pt x="1068" y="3136"/>
                    <a:pt x="1" y="3569"/>
                  </a:cubicBezTo>
                  <a:cubicBezTo>
                    <a:pt x="968" y="4237"/>
                    <a:pt x="1602" y="5271"/>
                    <a:pt x="1802" y="6405"/>
                  </a:cubicBezTo>
                  <a:lnTo>
                    <a:pt x="2036" y="7706"/>
                  </a:lnTo>
                  <a:lnTo>
                    <a:pt x="2536" y="6505"/>
                  </a:lnTo>
                  <a:cubicBezTo>
                    <a:pt x="2970" y="5437"/>
                    <a:pt x="3837" y="4570"/>
                    <a:pt x="4904" y="4137"/>
                  </a:cubicBezTo>
                  <a:cubicBezTo>
                    <a:pt x="3970" y="3469"/>
                    <a:pt x="3303" y="2435"/>
                    <a:pt x="3103" y="1268"/>
                  </a:cubicBezTo>
                  <a:lnTo>
                    <a:pt x="287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9"/>
            <p:cNvSpPr/>
            <p:nvPr/>
          </p:nvSpPr>
          <p:spPr>
            <a:xfrm>
              <a:off x="1570525" y="4649100"/>
              <a:ext cx="122600" cy="191825"/>
            </a:xfrm>
            <a:custGeom>
              <a:avLst/>
              <a:gdLst/>
              <a:ahLst/>
              <a:cxnLst/>
              <a:rect l="l" t="t" r="r" b="b"/>
              <a:pathLst>
                <a:path w="4904" h="7673" extrusionOk="0">
                  <a:moveTo>
                    <a:pt x="2869" y="1"/>
                  </a:moveTo>
                  <a:lnTo>
                    <a:pt x="2369" y="1202"/>
                  </a:lnTo>
                  <a:cubicBezTo>
                    <a:pt x="1935" y="2269"/>
                    <a:pt x="1068" y="3136"/>
                    <a:pt x="0" y="3570"/>
                  </a:cubicBezTo>
                  <a:cubicBezTo>
                    <a:pt x="968" y="4237"/>
                    <a:pt x="1601" y="5271"/>
                    <a:pt x="1802" y="6405"/>
                  </a:cubicBezTo>
                  <a:lnTo>
                    <a:pt x="2035" y="7673"/>
                  </a:lnTo>
                  <a:lnTo>
                    <a:pt x="2535" y="6505"/>
                  </a:lnTo>
                  <a:cubicBezTo>
                    <a:pt x="2969" y="5405"/>
                    <a:pt x="3836" y="4537"/>
                    <a:pt x="4904" y="4104"/>
                  </a:cubicBezTo>
                  <a:cubicBezTo>
                    <a:pt x="3970" y="3437"/>
                    <a:pt x="3303" y="2402"/>
                    <a:pt x="3102" y="1268"/>
                  </a:cubicBezTo>
                  <a:lnTo>
                    <a:pt x="286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1" name="Google Shape;141;p9"/>
          <p:cNvGrpSpPr/>
          <p:nvPr/>
        </p:nvGrpSpPr>
        <p:grpSpPr>
          <a:xfrm>
            <a:off x="7373025" y="-76200"/>
            <a:ext cx="1847175" cy="986550"/>
            <a:chOff x="4156475" y="238125"/>
            <a:chExt cx="1847175" cy="986550"/>
          </a:xfrm>
        </p:grpSpPr>
        <p:sp>
          <p:nvSpPr>
            <p:cNvPr id="142" name="Google Shape;142;p9"/>
            <p:cNvSpPr/>
            <p:nvPr/>
          </p:nvSpPr>
          <p:spPr>
            <a:xfrm>
              <a:off x="5611675" y="842700"/>
              <a:ext cx="391975" cy="381975"/>
            </a:xfrm>
            <a:custGeom>
              <a:avLst/>
              <a:gdLst/>
              <a:ahLst/>
              <a:cxnLst/>
              <a:rect l="l" t="t" r="r" b="b"/>
              <a:pathLst>
                <a:path w="15679" h="15279" extrusionOk="0">
                  <a:moveTo>
                    <a:pt x="1" y="1"/>
                  </a:moveTo>
                  <a:lnTo>
                    <a:pt x="1" y="1"/>
                  </a:lnTo>
                  <a:cubicBezTo>
                    <a:pt x="1702" y="5138"/>
                    <a:pt x="3637" y="10208"/>
                    <a:pt x="5838" y="15279"/>
                  </a:cubicBezTo>
                  <a:cubicBezTo>
                    <a:pt x="9341" y="11009"/>
                    <a:pt x="12610" y="6639"/>
                    <a:pt x="15679" y="2203"/>
                  </a:cubicBezTo>
                  <a:cubicBezTo>
                    <a:pt x="10375" y="1736"/>
                    <a:pt x="5171" y="1002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9"/>
            <p:cNvSpPr/>
            <p:nvPr/>
          </p:nvSpPr>
          <p:spPr>
            <a:xfrm>
              <a:off x="5230575" y="748475"/>
              <a:ext cx="381125" cy="394475"/>
            </a:xfrm>
            <a:custGeom>
              <a:avLst/>
              <a:gdLst/>
              <a:ahLst/>
              <a:cxnLst/>
              <a:rect l="l" t="t" r="r" b="b"/>
              <a:pathLst>
                <a:path w="15245" h="15779" extrusionOk="0">
                  <a:moveTo>
                    <a:pt x="0" y="1"/>
                  </a:moveTo>
                  <a:cubicBezTo>
                    <a:pt x="1135" y="5238"/>
                    <a:pt x="2502" y="10508"/>
                    <a:pt x="4170" y="15779"/>
                  </a:cubicBezTo>
                  <a:cubicBezTo>
                    <a:pt x="8073" y="11909"/>
                    <a:pt x="11775" y="7906"/>
                    <a:pt x="15245" y="3770"/>
                  </a:cubicBezTo>
                  <a:cubicBezTo>
                    <a:pt x="10074" y="2769"/>
                    <a:pt x="5004" y="1502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9"/>
            <p:cNvSpPr/>
            <p:nvPr/>
          </p:nvSpPr>
          <p:spPr>
            <a:xfrm>
              <a:off x="4862800" y="615050"/>
              <a:ext cx="367800" cy="402800"/>
            </a:xfrm>
            <a:custGeom>
              <a:avLst/>
              <a:gdLst/>
              <a:ahLst/>
              <a:cxnLst/>
              <a:rect l="l" t="t" r="r" b="b"/>
              <a:pathLst>
                <a:path w="14712" h="16112" extrusionOk="0">
                  <a:moveTo>
                    <a:pt x="1" y="0"/>
                  </a:moveTo>
                  <a:lnTo>
                    <a:pt x="1" y="0"/>
                  </a:lnTo>
                  <a:cubicBezTo>
                    <a:pt x="568" y="5338"/>
                    <a:pt x="1402" y="10708"/>
                    <a:pt x="2469" y="16112"/>
                  </a:cubicBezTo>
                  <a:cubicBezTo>
                    <a:pt x="6772" y="12676"/>
                    <a:pt x="10842" y="9074"/>
                    <a:pt x="14711" y="5338"/>
                  </a:cubicBezTo>
                  <a:cubicBezTo>
                    <a:pt x="9708" y="3803"/>
                    <a:pt x="4804" y="2035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9"/>
            <p:cNvSpPr/>
            <p:nvPr/>
          </p:nvSpPr>
          <p:spPr>
            <a:xfrm>
              <a:off x="4510900" y="444100"/>
              <a:ext cx="351925" cy="406975"/>
            </a:xfrm>
            <a:custGeom>
              <a:avLst/>
              <a:gdLst/>
              <a:ahLst/>
              <a:cxnLst/>
              <a:rect l="l" t="t" r="r" b="b"/>
              <a:pathLst>
                <a:path w="14077" h="16279" extrusionOk="0">
                  <a:moveTo>
                    <a:pt x="0" y="0"/>
                  </a:moveTo>
                  <a:lnTo>
                    <a:pt x="0" y="0"/>
                  </a:lnTo>
                  <a:cubicBezTo>
                    <a:pt x="34" y="5371"/>
                    <a:pt x="300" y="10808"/>
                    <a:pt x="801" y="16279"/>
                  </a:cubicBezTo>
                  <a:cubicBezTo>
                    <a:pt x="5404" y="13310"/>
                    <a:pt x="9841" y="10141"/>
                    <a:pt x="14077" y="6838"/>
                  </a:cubicBezTo>
                  <a:cubicBezTo>
                    <a:pt x="9273" y="4804"/>
                    <a:pt x="4570" y="2535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9"/>
            <p:cNvSpPr/>
            <p:nvPr/>
          </p:nvSpPr>
          <p:spPr>
            <a:xfrm>
              <a:off x="4156475" y="238125"/>
              <a:ext cx="354450" cy="406975"/>
            </a:xfrm>
            <a:custGeom>
              <a:avLst/>
              <a:gdLst/>
              <a:ahLst/>
              <a:cxnLst/>
              <a:rect l="l" t="t" r="r" b="b"/>
              <a:pathLst>
                <a:path w="14178" h="16279" extrusionOk="0">
                  <a:moveTo>
                    <a:pt x="901" y="0"/>
                  </a:moveTo>
                  <a:cubicBezTo>
                    <a:pt x="367" y="5337"/>
                    <a:pt x="67" y="10774"/>
                    <a:pt x="0" y="16278"/>
                  </a:cubicBezTo>
                  <a:cubicBezTo>
                    <a:pt x="4904" y="13777"/>
                    <a:pt x="9641" y="11108"/>
                    <a:pt x="14177" y="8239"/>
                  </a:cubicBezTo>
                  <a:cubicBezTo>
                    <a:pt x="9607" y="5737"/>
                    <a:pt x="5171" y="2969"/>
                    <a:pt x="9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!">
  <p:cSld name="CUSTOM_6">
    <p:spTree>
      <p:nvGrpSpPr>
        <p:cNvPr id="1" name="Shape 1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8" name="Google Shape;1308;p84"/>
          <p:cNvSpPr txBox="1">
            <a:spLocks noGrp="1"/>
          </p:cNvSpPr>
          <p:nvPr>
            <p:ph type="title"/>
          </p:nvPr>
        </p:nvSpPr>
        <p:spPr>
          <a:xfrm>
            <a:off x="2642550" y="532653"/>
            <a:ext cx="3858900" cy="64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500"/>
              <a:buFont typeface="Dosis"/>
              <a:buNone/>
              <a:defRPr sz="6500">
                <a:solidFill>
                  <a:srgbClr val="51294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500"/>
              <a:buNone/>
              <a:defRPr sz="65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500"/>
              <a:buNone/>
              <a:defRPr sz="65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500"/>
              <a:buNone/>
              <a:defRPr sz="65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500"/>
              <a:buNone/>
              <a:defRPr sz="65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500"/>
              <a:buNone/>
              <a:defRPr sz="65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500"/>
              <a:buNone/>
              <a:defRPr sz="65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500"/>
              <a:buNone/>
              <a:defRPr sz="65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500"/>
              <a:buNone/>
              <a:defRPr sz="65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309" name="Google Shape;1309;p84"/>
          <p:cNvSpPr txBox="1">
            <a:spLocks noGrp="1"/>
          </p:cNvSpPr>
          <p:nvPr>
            <p:ph type="subTitle" idx="1"/>
          </p:nvPr>
        </p:nvSpPr>
        <p:spPr>
          <a:xfrm>
            <a:off x="2642550" y="2094448"/>
            <a:ext cx="3858900" cy="125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310" name="Google Shape;1310;p84"/>
          <p:cNvSpPr txBox="1"/>
          <p:nvPr/>
        </p:nvSpPr>
        <p:spPr>
          <a:xfrm>
            <a:off x="2370450" y="3586474"/>
            <a:ext cx="4403100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2"/>
                </a:solidFill>
                <a:latin typeface="Comfortaa"/>
                <a:ea typeface="Comfortaa"/>
                <a:cs typeface="Comfortaa"/>
                <a:sym typeface="Comfortaa"/>
              </a:rPr>
              <a:t>CREDITS: This presentation template was created by </a:t>
            </a:r>
            <a:r>
              <a:rPr lang="en" sz="1100">
                <a:solidFill>
                  <a:schemeClr val="accent2"/>
                </a:solidFill>
                <a:uFill>
                  <a:noFill/>
                </a:uFill>
                <a:latin typeface="Comfortaa"/>
                <a:ea typeface="Comfortaa"/>
                <a:cs typeface="Comfortaa"/>
                <a:sym typeface="Comfortaa"/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100">
                <a:solidFill>
                  <a:schemeClr val="accent2"/>
                </a:solidFill>
                <a:latin typeface="Comfortaa"/>
                <a:ea typeface="Comfortaa"/>
                <a:cs typeface="Comfortaa"/>
                <a:sym typeface="Comfortaa"/>
              </a:rPr>
              <a:t>, including icons by </a:t>
            </a:r>
            <a:r>
              <a:rPr lang="en" sz="1100">
                <a:solidFill>
                  <a:schemeClr val="accent2"/>
                </a:solidFill>
                <a:uFill>
                  <a:noFill/>
                </a:uFill>
                <a:latin typeface="Comfortaa"/>
                <a:ea typeface="Comfortaa"/>
                <a:cs typeface="Comfortaa"/>
                <a:sym typeface="Comfortaa"/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100">
                <a:solidFill>
                  <a:schemeClr val="accent2"/>
                </a:solidFill>
                <a:latin typeface="Comfortaa"/>
                <a:ea typeface="Comfortaa"/>
                <a:cs typeface="Comfortaa"/>
                <a:sym typeface="Comfortaa"/>
              </a:rPr>
              <a:t>, infographics &amp; images by </a:t>
            </a:r>
            <a:r>
              <a:rPr lang="en" sz="1100">
                <a:solidFill>
                  <a:schemeClr val="accent2"/>
                </a:solidFill>
                <a:uFill>
                  <a:noFill/>
                </a:uFill>
                <a:latin typeface="Comfortaa"/>
                <a:ea typeface="Comfortaa"/>
                <a:cs typeface="Comfortaa"/>
                <a:sym typeface="Comfortaa"/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Freepik</a:t>
            </a:r>
            <a:endParaRPr sz="1100">
              <a:solidFill>
                <a:schemeClr val="accent2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grpSp>
        <p:nvGrpSpPr>
          <p:cNvPr id="1311" name="Google Shape;1311;p84"/>
          <p:cNvGrpSpPr/>
          <p:nvPr/>
        </p:nvGrpSpPr>
        <p:grpSpPr>
          <a:xfrm>
            <a:off x="-1918237" y="2078791"/>
            <a:ext cx="3642767" cy="3642731"/>
            <a:chOff x="3896445" y="840725"/>
            <a:chExt cx="2534275" cy="2534250"/>
          </a:xfrm>
        </p:grpSpPr>
        <p:sp>
          <p:nvSpPr>
            <p:cNvPr id="1312" name="Google Shape;1312;p84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" name="Google Shape;1313;p84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" name="Google Shape;1314;p84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15" name="Google Shape;1315;p84"/>
          <p:cNvSpPr/>
          <p:nvPr/>
        </p:nvSpPr>
        <p:spPr>
          <a:xfrm>
            <a:off x="7629600" y="-650550"/>
            <a:ext cx="1693956" cy="1693956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16" name="Google Shape;1316;p84"/>
          <p:cNvGrpSpPr/>
          <p:nvPr/>
        </p:nvGrpSpPr>
        <p:grpSpPr>
          <a:xfrm>
            <a:off x="7272265" y="3746588"/>
            <a:ext cx="2162798" cy="1206590"/>
            <a:chOff x="7572340" y="2404875"/>
            <a:chExt cx="2162798" cy="1206590"/>
          </a:xfrm>
        </p:grpSpPr>
        <p:sp>
          <p:nvSpPr>
            <p:cNvPr id="1317" name="Google Shape;1317;p84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avLst/>
              <a:gdLst/>
              <a:ahLst/>
              <a:cxnLst/>
              <a:rect l="l" t="t" r="r" b="b"/>
              <a:pathLst>
                <a:path w="27570" h="1490" extrusionOk="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8" name="Google Shape;1318;p84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avLst/>
              <a:gdLst/>
              <a:ahLst/>
              <a:cxnLst/>
              <a:rect l="l" t="t" r="r" b="b"/>
              <a:pathLst>
                <a:path w="19788" h="1521" extrusionOk="0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9" name="Google Shape;1319;p84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avLst/>
              <a:gdLst/>
              <a:ahLst/>
              <a:cxnLst/>
              <a:rect l="l" t="t" r="r" b="b"/>
              <a:pathLst>
                <a:path w="23527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" name="Google Shape;1320;p84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avLst/>
              <a:gdLst/>
              <a:ahLst/>
              <a:cxnLst/>
              <a:rect l="l" t="t" r="r" b="b"/>
              <a:pathLst>
                <a:path w="11764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21" name="Google Shape;1321;p84"/>
          <p:cNvSpPr/>
          <p:nvPr/>
        </p:nvSpPr>
        <p:spPr>
          <a:xfrm>
            <a:off x="8419925" y="1791713"/>
            <a:ext cx="1206584" cy="1206584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7">
    <p:spTree>
      <p:nvGrpSpPr>
        <p:cNvPr id="1" name="Shape 1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3" name="Google Shape;1323;p85"/>
          <p:cNvGrpSpPr/>
          <p:nvPr/>
        </p:nvGrpSpPr>
        <p:grpSpPr>
          <a:xfrm>
            <a:off x="-2043068" y="2117364"/>
            <a:ext cx="3026178" cy="3026148"/>
            <a:chOff x="3896445" y="840725"/>
            <a:chExt cx="2534275" cy="2534250"/>
          </a:xfrm>
        </p:grpSpPr>
        <p:sp>
          <p:nvSpPr>
            <p:cNvPr id="1324" name="Google Shape;1324;p85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" name="Google Shape;1325;p85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" name="Google Shape;1326;p85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27" name="Google Shape;1327;p85"/>
          <p:cNvSpPr/>
          <p:nvPr/>
        </p:nvSpPr>
        <p:spPr>
          <a:xfrm>
            <a:off x="8377825" y="2649800"/>
            <a:ext cx="1693956" cy="1693956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28" name="Google Shape;1328;p85"/>
          <p:cNvGrpSpPr/>
          <p:nvPr/>
        </p:nvGrpSpPr>
        <p:grpSpPr>
          <a:xfrm flipH="1">
            <a:off x="-430935" y="-201412"/>
            <a:ext cx="2162798" cy="1206590"/>
            <a:chOff x="7572340" y="2404875"/>
            <a:chExt cx="2162798" cy="1206590"/>
          </a:xfrm>
        </p:grpSpPr>
        <p:sp>
          <p:nvSpPr>
            <p:cNvPr id="1329" name="Google Shape;1329;p85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avLst/>
              <a:gdLst/>
              <a:ahLst/>
              <a:cxnLst/>
              <a:rect l="l" t="t" r="r" b="b"/>
              <a:pathLst>
                <a:path w="27570" h="1490" extrusionOk="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0" name="Google Shape;1330;p85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avLst/>
              <a:gdLst/>
              <a:ahLst/>
              <a:cxnLst/>
              <a:rect l="l" t="t" r="r" b="b"/>
              <a:pathLst>
                <a:path w="19788" h="1521" extrusionOk="0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1" name="Google Shape;1331;p85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avLst/>
              <a:gdLst/>
              <a:ahLst/>
              <a:cxnLst/>
              <a:rect l="l" t="t" r="r" b="b"/>
              <a:pathLst>
                <a:path w="23527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2" name="Google Shape;1332;p85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avLst/>
              <a:gdLst/>
              <a:ahLst/>
              <a:cxnLst/>
              <a:rect l="l" t="t" r="r" b="b"/>
              <a:pathLst>
                <a:path w="11764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33" name="Google Shape;1333;p85"/>
          <p:cNvSpPr/>
          <p:nvPr/>
        </p:nvSpPr>
        <p:spPr>
          <a:xfrm>
            <a:off x="8377825" y="324450"/>
            <a:ext cx="1354579" cy="1354579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34" name="Google Shape;1334;p85"/>
          <p:cNvGrpSpPr/>
          <p:nvPr/>
        </p:nvGrpSpPr>
        <p:grpSpPr>
          <a:xfrm>
            <a:off x="4684457" y="4204839"/>
            <a:ext cx="3026178" cy="3026148"/>
            <a:chOff x="3896445" y="840725"/>
            <a:chExt cx="2534275" cy="2534250"/>
          </a:xfrm>
        </p:grpSpPr>
        <p:sp>
          <p:nvSpPr>
            <p:cNvPr id="1335" name="Google Shape;1335;p85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6" name="Google Shape;1336;p85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7" name="Google Shape;1337;p85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38" name="Google Shape;1338;p85"/>
          <p:cNvSpPr/>
          <p:nvPr/>
        </p:nvSpPr>
        <p:spPr>
          <a:xfrm>
            <a:off x="1457425" y="4567075"/>
            <a:ext cx="1693956" cy="1693956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TITLE_1">
    <p:spTree>
      <p:nvGrpSpPr>
        <p:cNvPr id="1" name="Shape 1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0" name="Google Shape;1340;p86"/>
          <p:cNvGrpSpPr/>
          <p:nvPr/>
        </p:nvGrpSpPr>
        <p:grpSpPr>
          <a:xfrm>
            <a:off x="5818957" y="3846164"/>
            <a:ext cx="3026178" cy="3026148"/>
            <a:chOff x="3896445" y="840725"/>
            <a:chExt cx="2534275" cy="2534250"/>
          </a:xfrm>
        </p:grpSpPr>
        <p:sp>
          <p:nvSpPr>
            <p:cNvPr id="1341" name="Google Shape;1341;p86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2" name="Google Shape;1342;p86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3" name="Google Shape;1343;p86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44" name="Google Shape;1344;p86"/>
          <p:cNvSpPr/>
          <p:nvPr/>
        </p:nvSpPr>
        <p:spPr>
          <a:xfrm>
            <a:off x="-788875" y="1072850"/>
            <a:ext cx="1693956" cy="1693956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45" name="Google Shape;1345;p86"/>
          <p:cNvGrpSpPr/>
          <p:nvPr/>
        </p:nvGrpSpPr>
        <p:grpSpPr>
          <a:xfrm flipH="1">
            <a:off x="-79235" y="3846163"/>
            <a:ext cx="2162798" cy="1206590"/>
            <a:chOff x="7572340" y="2404875"/>
            <a:chExt cx="2162798" cy="1206590"/>
          </a:xfrm>
        </p:grpSpPr>
        <p:sp>
          <p:nvSpPr>
            <p:cNvPr id="1346" name="Google Shape;1346;p86"/>
            <p:cNvSpPr/>
            <p:nvPr/>
          </p:nvSpPr>
          <p:spPr>
            <a:xfrm flipH="1">
              <a:off x="7572340" y="2404875"/>
              <a:ext cx="2162798" cy="116887"/>
            </a:xfrm>
            <a:custGeom>
              <a:avLst/>
              <a:gdLst/>
              <a:ahLst/>
              <a:cxnLst/>
              <a:rect l="l" t="t" r="r" b="b"/>
              <a:pathLst>
                <a:path w="27570" h="1490" extrusionOk="0">
                  <a:moveTo>
                    <a:pt x="760" y="1"/>
                  </a:moveTo>
                  <a:cubicBezTo>
                    <a:pt x="335" y="1"/>
                    <a:pt x="0" y="335"/>
                    <a:pt x="0" y="760"/>
                  </a:cubicBezTo>
                  <a:cubicBezTo>
                    <a:pt x="0" y="1156"/>
                    <a:pt x="335" y="1490"/>
                    <a:pt x="760" y="1490"/>
                  </a:cubicBezTo>
                  <a:lnTo>
                    <a:pt x="26809" y="1490"/>
                  </a:lnTo>
                  <a:cubicBezTo>
                    <a:pt x="27235" y="1490"/>
                    <a:pt x="27569" y="1156"/>
                    <a:pt x="27569" y="760"/>
                  </a:cubicBezTo>
                  <a:cubicBezTo>
                    <a:pt x="27569" y="335"/>
                    <a:pt x="27235" y="1"/>
                    <a:pt x="268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7" name="Google Shape;1347;p86"/>
            <p:cNvSpPr/>
            <p:nvPr/>
          </p:nvSpPr>
          <p:spPr>
            <a:xfrm flipH="1">
              <a:off x="8182818" y="2767299"/>
              <a:ext cx="1552319" cy="119319"/>
            </a:xfrm>
            <a:custGeom>
              <a:avLst/>
              <a:gdLst/>
              <a:ahLst/>
              <a:cxnLst/>
              <a:rect l="l" t="t" r="r" b="b"/>
              <a:pathLst>
                <a:path w="19788" h="1521" extrusionOk="0">
                  <a:moveTo>
                    <a:pt x="760" y="1"/>
                  </a:moveTo>
                  <a:cubicBezTo>
                    <a:pt x="335" y="1"/>
                    <a:pt x="0" y="365"/>
                    <a:pt x="0" y="761"/>
                  </a:cubicBezTo>
                  <a:cubicBezTo>
                    <a:pt x="0" y="1186"/>
                    <a:pt x="335" y="1520"/>
                    <a:pt x="760" y="1520"/>
                  </a:cubicBezTo>
                  <a:lnTo>
                    <a:pt x="19028" y="1520"/>
                  </a:lnTo>
                  <a:cubicBezTo>
                    <a:pt x="19454" y="1520"/>
                    <a:pt x="19788" y="1186"/>
                    <a:pt x="19788" y="761"/>
                  </a:cubicBezTo>
                  <a:cubicBezTo>
                    <a:pt x="19788" y="335"/>
                    <a:pt x="19454" y="1"/>
                    <a:pt x="1902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8" name="Google Shape;1348;p86"/>
            <p:cNvSpPr/>
            <p:nvPr/>
          </p:nvSpPr>
          <p:spPr>
            <a:xfrm flipH="1">
              <a:off x="7889503" y="3132154"/>
              <a:ext cx="1845634" cy="116887"/>
            </a:xfrm>
            <a:custGeom>
              <a:avLst/>
              <a:gdLst/>
              <a:ahLst/>
              <a:cxnLst/>
              <a:rect l="l" t="t" r="r" b="b"/>
              <a:pathLst>
                <a:path w="23527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3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22767" y="1490"/>
                  </a:lnTo>
                  <a:cubicBezTo>
                    <a:pt x="23192" y="1490"/>
                    <a:pt x="23527" y="1155"/>
                    <a:pt x="23527" y="730"/>
                  </a:cubicBezTo>
                  <a:cubicBezTo>
                    <a:pt x="23527" y="335"/>
                    <a:pt x="23192" y="0"/>
                    <a:pt x="2276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9" name="Google Shape;1349;p86"/>
            <p:cNvSpPr/>
            <p:nvPr/>
          </p:nvSpPr>
          <p:spPr>
            <a:xfrm flipH="1">
              <a:off x="8812281" y="3494578"/>
              <a:ext cx="922856" cy="116887"/>
            </a:xfrm>
            <a:custGeom>
              <a:avLst/>
              <a:gdLst/>
              <a:ahLst/>
              <a:cxnLst/>
              <a:rect l="l" t="t" r="r" b="b"/>
              <a:pathLst>
                <a:path w="11764" h="1490" extrusionOk="0">
                  <a:moveTo>
                    <a:pt x="760" y="0"/>
                  </a:moveTo>
                  <a:cubicBezTo>
                    <a:pt x="335" y="0"/>
                    <a:pt x="0" y="335"/>
                    <a:pt x="0" y="760"/>
                  </a:cubicBezTo>
                  <a:cubicBezTo>
                    <a:pt x="0" y="1155"/>
                    <a:pt x="335" y="1490"/>
                    <a:pt x="760" y="1490"/>
                  </a:cubicBezTo>
                  <a:lnTo>
                    <a:pt x="11004" y="1490"/>
                  </a:lnTo>
                  <a:cubicBezTo>
                    <a:pt x="11429" y="1490"/>
                    <a:pt x="11764" y="1155"/>
                    <a:pt x="11764" y="760"/>
                  </a:cubicBezTo>
                  <a:cubicBezTo>
                    <a:pt x="11764" y="335"/>
                    <a:pt x="11429" y="0"/>
                    <a:pt x="1100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50" name="Google Shape;1350;p86"/>
          <p:cNvSpPr/>
          <p:nvPr/>
        </p:nvSpPr>
        <p:spPr>
          <a:xfrm>
            <a:off x="209575" y="-583150"/>
            <a:ext cx="1354579" cy="1354579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51" name="Google Shape;1351;p86"/>
          <p:cNvGrpSpPr/>
          <p:nvPr/>
        </p:nvGrpSpPr>
        <p:grpSpPr>
          <a:xfrm>
            <a:off x="7476126" y="-486630"/>
            <a:ext cx="3739830" cy="3739793"/>
            <a:chOff x="3896445" y="840725"/>
            <a:chExt cx="2534275" cy="2534250"/>
          </a:xfrm>
        </p:grpSpPr>
        <p:sp>
          <p:nvSpPr>
            <p:cNvPr id="1352" name="Google Shape;1352;p86"/>
            <p:cNvSpPr/>
            <p:nvPr/>
          </p:nvSpPr>
          <p:spPr>
            <a:xfrm>
              <a:off x="3896445" y="840725"/>
              <a:ext cx="2534275" cy="2534250"/>
            </a:xfrm>
            <a:custGeom>
              <a:avLst/>
              <a:gdLst/>
              <a:ahLst/>
              <a:cxnLst/>
              <a:rect l="l" t="t" r="r" b="b"/>
              <a:pathLst>
                <a:path w="101371" h="101370" extrusionOk="0">
                  <a:moveTo>
                    <a:pt x="50062" y="1"/>
                  </a:moveTo>
                  <a:lnTo>
                    <a:pt x="50062" y="396"/>
                  </a:lnTo>
                  <a:cubicBezTo>
                    <a:pt x="50306" y="396"/>
                    <a:pt x="50562" y="382"/>
                    <a:pt x="50814" y="382"/>
                  </a:cubicBezTo>
                  <a:cubicBezTo>
                    <a:pt x="50940" y="382"/>
                    <a:pt x="51065" y="386"/>
                    <a:pt x="51187" y="396"/>
                  </a:cubicBezTo>
                  <a:lnTo>
                    <a:pt x="51187" y="1"/>
                  </a:lnTo>
                  <a:close/>
                  <a:moveTo>
                    <a:pt x="48907" y="31"/>
                  </a:moveTo>
                  <a:cubicBezTo>
                    <a:pt x="48543" y="31"/>
                    <a:pt x="48147" y="61"/>
                    <a:pt x="47783" y="92"/>
                  </a:cubicBezTo>
                  <a:lnTo>
                    <a:pt x="47783" y="457"/>
                  </a:lnTo>
                  <a:cubicBezTo>
                    <a:pt x="48178" y="426"/>
                    <a:pt x="48543" y="426"/>
                    <a:pt x="48938" y="396"/>
                  </a:cubicBezTo>
                  <a:lnTo>
                    <a:pt x="48907" y="31"/>
                  </a:lnTo>
                  <a:close/>
                  <a:moveTo>
                    <a:pt x="52342" y="31"/>
                  </a:moveTo>
                  <a:lnTo>
                    <a:pt x="52342" y="396"/>
                  </a:lnTo>
                  <a:cubicBezTo>
                    <a:pt x="52707" y="426"/>
                    <a:pt x="53102" y="426"/>
                    <a:pt x="53467" y="457"/>
                  </a:cubicBezTo>
                  <a:lnTo>
                    <a:pt x="53497" y="61"/>
                  </a:lnTo>
                  <a:cubicBezTo>
                    <a:pt x="53102" y="61"/>
                    <a:pt x="52737" y="31"/>
                    <a:pt x="52342" y="31"/>
                  </a:cubicBezTo>
                  <a:close/>
                  <a:moveTo>
                    <a:pt x="46628" y="153"/>
                  </a:moveTo>
                  <a:cubicBezTo>
                    <a:pt x="46263" y="183"/>
                    <a:pt x="45868" y="213"/>
                    <a:pt x="45503" y="274"/>
                  </a:cubicBezTo>
                  <a:lnTo>
                    <a:pt x="45533" y="639"/>
                  </a:lnTo>
                  <a:cubicBezTo>
                    <a:pt x="45898" y="609"/>
                    <a:pt x="46293" y="578"/>
                    <a:pt x="46658" y="548"/>
                  </a:cubicBezTo>
                  <a:lnTo>
                    <a:pt x="46628" y="153"/>
                  </a:lnTo>
                  <a:close/>
                  <a:moveTo>
                    <a:pt x="54652" y="153"/>
                  </a:moveTo>
                  <a:lnTo>
                    <a:pt x="54622" y="548"/>
                  </a:lnTo>
                  <a:cubicBezTo>
                    <a:pt x="54986" y="548"/>
                    <a:pt x="55351" y="578"/>
                    <a:pt x="55746" y="639"/>
                  </a:cubicBezTo>
                  <a:lnTo>
                    <a:pt x="55777" y="244"/>
                  </a:lnTo>
                  <a:cubicBezTo>
                    <a:pt x="55412" y="213"/>
                    <a:pt x="55017" y="183"/>
                    <a:pt x="54652" y="153"/>
                  </a:cubicBezTo>
                  <a:close/>
                  <a:moveTo>
                    <a:pt x="44348" y="396"/>
                  </a:moveTo>
                  <a:cubicBezTo>
                    <a:pt x="43983" y="426"/>
                    <a:pt x="43588" y="487"/>
                    <a:pt x="43223" y="548"/>
                  </a:cubicBezTo>
                  <a:lnTo>
                    <a:pt x="43284" y="913"/>
                  </a:lnTo>
                  <a:cubicBezTo>
                    <a:pt x="43649" y="882"/>
                    <a:pt x="44014" y="821"/>
                    <a:pt x="44409" y="761"/>
                  </a:cubicBezTo>
                  <a:lnTo>
                    <a:pt x="44348" y="396"/>
                  </a:lnTo>
                  <a:close/>
                  <a:moveTo>
                    <a:pt x="56901" y="365"/>
                  </a:moveTo>
                  <a:lnTo>
                    <a:pt x="56871" y="761"/>
                  </a:lnTo>
                  <a:cubicBezTo>
                    <a:pt x="57236" y="791"/>
                    <a:pt x="57631" y="852"/>
                    <a:pt x="57996" y="913"/>
                  </a:cubicBezTo>
                  <a:lnTo>
                    <a:pt x="58056" y="517"/>
                  </a:lnTo>
                  <a:cubicBezTo>
                    <a:pt x="57661" y="487"/>
                    <a:pt x="57297" y="426"/>
                    <a:pt x="56901" y="365"/>
                  </a:cubicBezTo>
                  <a:close/>
                  <a:moveTo>
                    <a:pt x="59181" y="700"/>
                  </a:moveTo>
                  <a:lnTo>
                    <a:pt x="59120" y="1095"/>
                  </a:lnTo>
                  <a:cubicBezTo>
                    <a:pt x="59485" y="1156"/>
                    <a:pt x="59880" y="1216"/>
                    <a:pt x="60245" y="1277"/>
                  </a:cubicBezTo>
                  <a:lnTo>
                    <a:pt x="60306" y="913"/>
                  </a:lnTo>
                  <a:cubicBezTo>
                    <a:pt x="59941" y="852"/>
                    <a:pt x="59546" y="761"/>
                    <a:pt x="59181" y="700"/>
                  </a:cubicBezTo>
                  <a:close/>
                  <a:moveTo>
                    <a:pt x="42099" y="730"/>
                  </a:moveTo>
                  <a:cubicBezTo>
                    <a:pt x="41704" y="791"/>
                    <a:pt x="41339" y="852"/>
                    <a:pt x="40944" y="943"/>
                  </a:cubicBezTo>
                  <a:lnTo>
                    <a:pt x="41035" y="1308"/>
                  </a:lnTo>
                  <a:cubicBezTo>
                    <a:pt x="41400" y="1247"/>
                    <a:pt x="41764" y="1156"/>
                    <a:pt x="42160" y="1095"/>
                  </a:cubicBezTo>
                  <a:lnTo>
                    <a:pt x="42099" y="730"/>
                  </a:lnTo>
                  <a:close/>
                  <a:moveTo>
                    <a:pt x="61430" y="1156"/>
                  </a:moveTo>
                  <a:lnTo>
                    <a:pt x="61339" y="1520"/>
                  </a:lnTo>
                  <a:cubicBezTo>
                    <a:pt x="61734" y="1581"/>
                    <a:pt x="62099" y="1672"/>
                    <a:pt x="62464" y="1764"/>
                  </a:cubicBezTo>
                  <a:lnTo>
                    <a:pt x="62555" y="1399"/>
                  </a:lnTo>
                  <a:cubicBezTo>
                    <a:pt x="62190" y="1308"/>
                    <a:pt x="61795" y="1216"/>
                    <a:pt x="61430" y="1156"/>
                  </a:cubicBezTo>
                  <a:close/>
                  <a:moveTo>
                    <a:pt x="39819" y="1156"/>
                  </a:moveTo>
                  <a:cubicBezTo>
                    <a:pt x="39454" y="1247"/>
                    <a:pt x="39090" y="1338"/>
                    <a:pt x="38725" y="1429"/>
                  </a:cubicBezTo>
                  <a:lnTo>
                    <a:pt x="38816" y="1794"/>
                  </a:lnTo>
                  <a:cubicBezTo>
                    <a:pt x="39181" y="1703"/>
                    <a:pt x="39545" y="1612"/>
                    <a:pt x="39910" y="1551"/>
                  </a:cubicBezTo>
                  <a:lnTo>
                    <a:pt x="39819" y="1156"/>
                  </a:lnTo>
                  <a:close/>
                  <a:moveTo>
                    <a:pt x="63680" y="1672"/>
                  </a:moveTo>
                  <a:lnTo>
                    <a:pt x="63558" y="2037"/>
                  </a:lnTo>
                  <a:cubicBezTo>
                    <a:pt x="63923" y="2128"/>
                    <a:pt x="64288" y="2250"/>
                    <a:pt x="64652" y="2341"/>
                  </a:cubicBezTo>
                  <a:lnTo>
                    <a:pt x="64774" y="1976"/>
                  </a:lnTo>
                  <a:cubicBezTo>
                    <a:pt x="64409" y="1885"/>
                    <a:pt x="64044" y="1764"/>
                    <a:pt x="63680" y="1672"/>
                  </a:cubicBezTo>
                  <a:close/>
                  <a:moveTo>
                    <a:pt x="37600" y="1703"/>
                  </a:moveTo>
                  <a:cubicBezTo>
                    <a:pt x="37235" y="1794"/>
                    <a:pt x="36871" y="1916"/>
                    <a:pt x="36506" y="2007"/>
                  </a:cubicBezTo>
                  <a:lnTo>
                    <a:pt x="36597" y="2372"/>
                  </a:lnTo>
                  <a:cubicBezTo>
                    <a:pt x="36962" y="2280"/>
                    <a:pt x="37327" y="2159"/>
                    <a:pt x="37691" y="2068"/>
                  </a:cubicBezTo>
                  <a:lnTo>
                    <a:pt x="37600" y="1703"/>
                  </a:lnTo>
                  <a:close/>
                  <a:moveTo>
                    <a:pt x="65868" y="2311"/>
                  </a:moveTo>
                  <a:lnTo>
                    <a:pt x="65747" y="2675"/>
                  </a:lnTo>
                  <a:cubicBezTo>
                    <a:pt x="66111" y="2797"/>
                    <a:pt x="66476" y="2919"/>
                    <a:pt x="66841" y="3040"/>
                  </a:cubicBezTo>
                  <a:lnTo>
                    <a:pt x="66962" y="2675"/>
                  </a:lnTo>
                  <a:cubicBezTo>
                    <a:pt x="66598" y="2554"/>
                    <a:pt x="66233" y="2432"/>
                    <a:pt x="65868" y="2311"/>
                  </a:cubicBezTo>
                  <a:close/>
                  <a:moveTo>
                    <a:pt x="35412" y="2341"/>
                  </a:moveTo>
                  <a:cubicBezTo>
                    <a:pt x="35047" y="2463"/>
                    <a:pt x="34682" y="2584"/>
                    <a:pt x="34317" y="2706"/>
                  </a:cubicBezTo>
                  <a:lnTo>
                    <a:pt x="34439" y="3071"/>
                  </a:lnTo>
                  <a:cubicBezTo>
                    <a:pt x="34804" y="2949"/>
                    <a:pt x="35168" y="2827"/>
                    <a:pt x="35533" y="2706"/>
                  </a:cubicBezTo>
                  <a:lnTo>
                    <a:pt x="35412" y="2341"/>
                  </a:lnTo>
                  <a:close/>
                  <a:moveTo>
                    <a:pt x="68026" y="3040"/>
                  </a:moveTo>
                  <a:lnTo>
                    <a:pt x="67905" y="3405"/>
                  </a:lnTo>
                  <a:cubicBezTo>
                    <a:pt x="68269" y="3527"/>
                    <a:pt x="68634" y="3679"/>
                    <a:pt x="68969" y="3800"/>
                  </a:cubicBezTo>
                  <a:lnTo>
                    <a:pt x="69120" y="3466"/>
                  </a:lnTo>
                  <a:cubicBezTo>
                    <a:pt x="68756" y="3314"/>
                    <a:pt x="68391" y="3192"/>
                    <a:pt x="68026" y="3040"/>
                  </a:cubicBezTo>
                  <a:close/>
                  <a:moveTo>
                    <a:pt x="33254" y="3071"/>
                  </a:moveTo>
                  <a:cubicBezTo>
                    <a:pt x="32889" y="3223"/>
                    <a:pt x="32524" y="3344"/>
                    <a:pt x="32159" y="3496"/>
                  </a:cubicBezTo>
                  <a:lnTo>
                    <a:pt x="32311" y="3830"/>
                  </a:lnTo>
                  <a:cubicBezTo>
                    <a:pt x="32646" y="3709"/>
                    <a:pt x="33010" y="3587"/>
                    <a:pt x="33375" y="3435"/>
                  </a:cubicBezTo>
                  <a:lnTo>
                    <a:pt x="33254" y="3071"/>
                  </a:lnTo>
                  <a:close/>
                  <a:moveTo>
                    <a:pt x="70184" y="3891"/>
                  </a:moveTo>
                  <a:lnTo>
                    <a:pt x="70032" y="4226"/>
                  </a:lnTo>
                  <a:cubicBezTo>
                    <a:pt x="70397" y="4378"/>
                    <a:pt x="70731" y="4530"/>
                    <a:pt x="71096" y="4682"/>
                  </a:cubicBezTo>
                  <a:lnTo>
                    <a:pt x="71248" y="4347"/>
                  </a:lnTo>
                  <a:cubicBezTo>
                    <a:pt x="70883" y="4195"/>
                    <a:pt x="70519" y="4043"/>
                    <a:pt x="70184" y="3891"/>
                  </a:cubicBezTo>
                  <a:close/>
                  <a:moveTo>
                    <a:pt x="31095" y="3922"/>
                  </a:moveTo>
                  <a:cubicBezTo>
                    <a:pt x="30761" y="4074"/>
                    <a:pt x="30396" y="4226"/>
                    <a:pt x="30062" y="4378"/>
                  </a:cubicBezTo>
                  <a:lnTo>
                    <a:pt x="30214" y="4712"/>
                  </a:lnTo>
                  <a:cubicBezTo>
                    <a:pt x="30548" y="4560"/>
                    <a:pt x="30913" y="4408"/>
                    <a:pt x="31247" y="4286"/>
                  </a:cubicBezTo>
                  <a:lnTo>
                    <a:pt x="31095" y="3922"/>
                  </a:lnTo>
                  <a:close/>
                  <a:moveTo>
                    <a:pt x="72282" y="4803"/>
                  </a:moveTo>
                  <a:lnTo>
                    <a:pt x="72130" y="5168"/>
                  </a:lnTo>
                  <a:cubicBezTo>
                    <a:pt x="72464" y="5320"/>
                    <a:pt x="72798" y="5472"/>
                    <a:pt x="73133" y="5654"/>
                  </a:cubicBezTo>
                  <a:lnTo>
                    <a:pt x="73315" y="5320"/>
                  </a:lnTo>
                  <a:cubicBezTo>
                    <a:pt x="72981" y="5137"/>
                    <a:pt x="72616" y="4986"/>
                    <a:pt x="72282" y="4803"/>
                  </a:cubicBezTo>
                  <a:close/>
                  <a:moveTo>
                    <a:pt x="29029" y="4864"/>
                  </a:moveTo>
                  <a:cubicBezTo>
                    <a:pt x="28694" y="5016"/>
                    <a:pt x="28329" y="5168"/>
                    <a:pt x="27995" y="5350"/>
                  </a:cubicBezTo>
                  <a:lnTo>
                    <a:pt x="28177" y="5685"/>
                  </a:lnTo>
                  <a:cubicBezTo>
                    <a:pt x="28512" y="5533"/>
                    <a:pt x="28846" y="5350"/>
                    <a:pt x="29181" y="5198"/>
                  </a:cubicBezTo>
                  <a:lnTo>
                    <a:pt x="29029" y="4864"/>
                  </a:lnTo>
                  <a:close/>
                  <a:moveTo>
                    <a:pt x="74349" y="5837"/>
                  </a:moveTo>
                  <a:lnTo>
                    <a:pt x="74166" y="6171"/>
                  </a:lnTo>
                  <a:cubicBezTo>
                    <a:pt x="74501" y="6353"/>
                    <a:pt x="74835" y="6536"/>
                    <a:pt x="75169" y="6718"/>
                  </a:cubicBezTo>
                  <a:lnTo>
                    <a:pt x="75352" y="6384"/>
                  </a:lnTo>
                  <a:cubicBezTo>
                    <a:pt x="75017" y="6201"/>
                    <a:pt x="74683" y="6019"/>
                    <a:pt x="74349" y="5837"/>
                  </a:cubicBezTo>
                  <a:close/>
                  <a:moveTo>
                    <a:pt x="26992" y="5867"/>
                  </a:moveTo>
                  <a:cubicBezTo>
                    <a:pt x="26658" y="6049"/>
                    <a:pt x="26323" y="6232"/>
                    <a:pt x="25989" y="6414"/>
                  </a:cubicBezTo>
                  <a:lnTo>
                    <a:pt x="26171" y="6748"/>
                  </a:lnTo>
                  <a:cubicBezTo>
                    <a:pt x="26506" y="6566"/>
                    <a:pt x="26840" y="6384"/>
                    <a:pt x="27174" y="6201"/>
                  </a:cubicBezTo>
                  <a:lnTo>
                    <a:pt x="26992" y="5867"/>
                  </a:lnTo>
                  <a:close/>
                  <a:moveTo>
                    <a:pt x="76324" y="6961"/>
                  </a:moveTo>
                  <a:lnTo>
                    <a:pt x="76142" y="7296"/>
                  </a:lnTo>
                  <a:cubicBezTo>
                    <a:pt x="76476" y="7478"/>
                    <a:pt x="76811" y="7660"/>
                    <a:pt x="77115" y="7873"/>
                  </a:cubicBezTo>
                  <a:lnTo>
                    <a:pt x="77327" y="7539"/>
                  </a:lnTo>
                  <a:cubicBezTo>
                    <a:pt x="76993" y="7356"/>
                    <a:pt x="76659" y="7144"/>
                    <a:pt x="76324" y="6961"/>
                  </a:cubicBezTo>
                  <a:close/>
                  <a:moveTo>
                    <a:pt x="24986" y="6992"/>
                  </a:moveTo>
                  <a:cubicBezTo>
                    <a:pt x="24652" y="7174"/>
                    <a:pt x="24348" y="7387"/>
                    <a:pt x="24013" y="7569"/>
                  </a:cubicBezTo>
                  <a:lnTo>
                    <a:pt x="24226" y="7903"/>
                  </a:lnTo>
                  <a:cubicBezTo>
                    <a:pt x="24530" y="7691"/>
                    <a:pt x="24864" y="7508"/>
                    <a:pt x="25199" y="7326"/>
                  </a:cubicBezTo>
                  <a:lnTo>
                    <a:pt x="24986" y="6992"/>
                  </a:lnTo>
                  <a:close/>
                  <a:moveTo>
                    <a:pt x="78300" y="8177"/>
                  </a:moveTo>
                  <a:lnTo>
                    <a:pt x="78087" y="8481"/>
                  </a:lnTo>
                  <a:cubicBezTo>
                    <a:pt x="78391" y="8694"/>
                    <a:pt x="78726" y="8907"/>
                    <a:pt x="79029" y="9119"/>
                  </a:cubicBezTo>
                  <a:lnTo>
                    <a:pt x="79242" y="8815"/>
                  </a:lnTo>
                  <a:cubicBezTo>
                    <a:pt x="78938" y="8603"/>
                    <a:pt x="78604" y="8390"/>
                    <a:pt x="78300" y="8177"/>
                  </a:cubicBezTo>
                  <a:close/>
                  <a:moveTo>
                    <a:pt x="23041" y="8207"/>
                  </a:moveTo>
                  <a:cubicBezTo>
                    <a:pt x="22737" y="8390"/>
                    <a:pt x="22402" y="8603"/>
                    <a:pt x="22098" y="8815"/>
                  </a:cubicBezTo>
                  <a:lnTo>
                    <a:pt x="22311" y="9150"/>
                  </a:lnTo>
                  <a:cubicBezTo>
                    <a:pt x="22615" y="8937"/>
                    <a:pt x="22949" y="8724"/>
                    <a:pt x="23253" y="8511"/>
                  </a:cubicBezTo>
                  <a:lnTo>
                    <a:pt x="23041" y="8207"/>
                  </a:lnTo>
                  <a:close/>
                  <a:moveTo>
                    <a:pt x="21156" y="9484"/>
                  </a:moveTo>
                  <a:cubicBezTo>
                    <a:pt x="20852" y="9697"/>
                    <a:pt x="20548" y="9940"/>
                    <a:pt x="20244" y="10153"/>
                  </a:cubicBezTo>
                  <a:lnTo>
                    <a:pt x="20457" y="10457"/>
                  </a:lnTo>
                  <a:cubicBezTo>
                    <a:pt x="20761" y="10244"/>
                    <a:pt x="21065" y="10001"/>
                    <a:pt x="21369" y="9788"/>
                  </a:cubicBezTo>
                  <a:lnTo>
                    <a:pt x="21156" y="9484"/>
                  </a:lnTo>
                  <a:close/>
                  <a:moveTo>
                    <a:pt x="80185" y="9454"/>
                  </a:moveTo>
                  <a:lnTo>
                    <a:pt x="79972" y="9758"/>
                  </a:lnTo>
                  <a:cubicBezTo>
                    <a:pt x="80276" y="10001"/>
                    <a:pt x="80580" y="10214"/>
                    <a:pt x="80884" y="10457"/>
                  </a:cubicBezTo>
                  <a:lnTo>
                    <a:pt x="81096" y="10153"/>
                  </a:lnTo>
                  <a:cubicBezTo>
                    <a:pt x="80792" y="9910"/>
                    <a:pt x="80488" y="9697"/>
                    <a:pt x="80185" y="9454"/>
                  </a:cubicBezTo>
                  <a:close/>
                  <a:moveTo>
                    <a:pt x="82008" y="10821"/>
                  </a:moveTo>
                  <a:lnTo>
                    <a:pt x="81795" y="11125"/>
                  </a:lnTo>
                  <a:cubicBezTo>
                    <a:pt x="82069" y="11369"/>
                    <a:pt x="82373" y="11612"/>
                    <a:pt x="82677" y="11855"/>
                  </a:cubicBezTo>
                  <a:lnTo>
                    <a:pt x="82920" y="11551"/>
                  </a:lnTo>
                  <a:cubicBezTo>
                    <a:pt x="82616" y="11308"/>
                    <a:pt x="82312" y="11065"/>
                    <a:pt x="82008" y="10821"/>
                  </a:cubicBezTo>
                  <a:close/>
                  <a:moveTo>
                    <a:pt x="19332" y="10852"/>
                  </a:moveTo>
                  <a:cubicBezTo>
                    <a:pt x="19028" y="11095"/>
                    <a:pt x="18724" y="11338"/>
                    <a:pt x="18451" y="11581"/>
                  </a:cubicBezTo>
                  <a:lnTo>
                    <a:pt x="18694" y="11885"/>
                  </a:lnTo>
                  <a:cubicBezTo>
                    <a:pt x="18968" y="11642"/>
                    <a:pt x="19272" y="11399"/>
                    <a:pt x="19575" y="11156"/>
                  </a:cubicBezTo>
                  <a:lnTo>
                    <a:pt x="19332" y="10852"/>
                  </a:lnTo>
                  <a:close/>
                  <a:moveTo>
                    <a:pt x="83771" y="12280"/>
                  </a:moveTo>
                  <a:lnTo>
                    <a:pt x="83528" y="12584"/>
                  </a:lnTo>
                  <a:cubicBezTo>
                    <a:pt x="83832" y="12828"/>
                    <a:pt x="84106" y="13071"/>
                    <a:pt x="84379" y="13344"/>
                  </a:cubicBezTo>
                  <a:lnTo>
                    <a:pt x="84653" y="13040"/>
                  </a:lnTo>
                  <a:cubicBezTo>
                    <a:pt x="84349" y="12797"/>
                    <a:pt x="84075" y="12554"/>
                    <a:pt x="83771" y="12280"/>
                  </a:cubicBezTo>
                  <a:close/>
                  <a:moveTo>
                    <a:pt x="17569" y="12311"/>
                  </a:moveTo>
                  <a:cubicBezTo>
                    <a:pt x="17265" y="12584"/>
                    <a:pt x="16992" y="12828"/>
                    <a:pt x="16718" y="13071"/>
                  </a:cubicBezTo>
                  <a:lnTo>
                    <a:pt x="16961" y="13375"/>
                  </a:lnTo>
                  <a:cubicBezTo>
                    <a:pt x="17235" y="13101"/>
                    <a:pt x="17539" y="12858"/>
                    <a:pt x="17813" y="12615"/>
                  </a:cubicBezTo>
                  <a:lnTo>
                    <a:pt x="17569" y="12311"/>
                  </a:lnTo>
                  <a:close/>
                  <a:moveTo>
                    <a:pt x="85504" y="13831"/>
                  </a:moveTo>
                  <a:lnTo>
                    <a:pt x="85230" y="14104"/>
                  </a:lnTo>
                  <a:cubicBezTo>
                    <a:pt x="85504" y="14378"/>
                    <a:pt x="85777" y="14621"/>
                    <a:pt x="86051" y="14894"/>
                  </a:cubicBezTo>
                  <a:lnTo>
                    <a:pt x="86324" y="14621"/>
                  </a:lnTo>
                  <a:cubicBezTo>
                    <a:pt x="86051" y="14347"/>
                    <a:pt x="85777" y="14074"/>
                    <a:pt x="85504" y="13831"/>
                  </a:cubicBezTo>
                  <a:close/>
                  <a:moveTo>
                    <a:pt x="15867" y="13861"/>
                  </a:moveTo>
                  <a:cubicBezTo>
                    <a:pt x="15594" y="14135"/>
                    <a:pt x="15320" y="14378"/>
                    <a:pt x="15047" y="14651"/>
                  </a:cubicBezTo>
                  <a:lnTo>
                    <a:pt x="15320" y="14925"/>
                  </a:lnTo>
                  <a:cubicBezTo>
                    <a:pt x="15594" y="14651"/>
                    <a:pt x="15867" y="14378"/>
                    <a:pt x="16141" y="14135"/>
                  </a:cubicBezTo>
                  <a:lnTo>
                    <a:pt x="15867" y="13861"/>
                  </a:lnTo>
                  <a:close/>
                  <a:moveTo>
                    <a:pt x="87115" y="15442"/>
                  </a:moveTo>
                  <a:lnTo>
                    <a:pt x="86841" y="15715"/>
                  </a:lnTo>
                  <a:cubicBezTo>
                    <a:pt x="87115" y="15989"/>
                    <a:pt x="87358" y="16262"/>
                    <a:pt x="87631" y="16536"/>
                  </a:cubicBezTo>
                  <a:lnTo>
                    <a:pt x="87905" y="16262"/>
                  </a:lnTo>
                  <a:cubicBezTo>
                    <a:pt x="87631" y="15989"/>
                    <a:pt x="87388" y="15715"/>
                    <a:pt x="87115" y="15442"/>
                  </a:cubicBezTo>
                  <a:close/>
                  <a:moveTo>
                    <a:pt x="14226" y="15472"/>
                  </a:moveTo>
                  <a:cubicBezTo>
                    <a:pt x="13983" y="15746"/>
                    <a:pt x="13709" y="16019"/>
                    <a:pt x="13466" y="16293"/>
                  </a:cubicBezTo>
                  <a:lnTo>
                    <a:pt x="13740" y="16566"/>
                  </a:lnTo>
                  <a:cubicBezTo>
                    <a:pt x="13983" y="16293"/>
                    <a:pt x="14256" y="15989"/>
                    <a:pt x="14499" y="15715"/>
                  </a:cubicBezTo>
                  <a:lnTo>
                    <a:pt x="14226" y="15472"/>
                  </a:lnTo>
                  <a:close/>
                  <a:moveTo>
                    <a:pt x="88665" y="17113"/>
                  </a:moveTo>
                  <a:lnTo>
                    <a:pt x="88391" y="17387"/>
                  </a:lnTo>
                  <a:cubicBezTo>
                    <a:pt x="88635" y="17660"/>
                    <a:pt x="88878" y="17934"/>
                    <a:pt x="89121" y="18238"/>
                  </a:cubicBezTo>
                  <a:lnTo>
                    <a:pt x="89425" y="17995"/>
                  </a:lnTo>
                  <a:cubicBezTo>
                    <a:pt x="89182" y="17691"/>
                    <a:pt x="88938" y="17417"/>
                    <a:pt x="88665" y="17113"/>
                  </a:cubicBezTo>
                  <a:close/>
                  <a:moveTo>
                    <a:pt x="12676" y="17144"/>
                  </a:moveTo>
                  <a:cubicBezTo>
                    <a:pt x="12433" y="17417"/>
                    <a:pt x="12189" y="17721"/>
                    <a:pt x="11946" y="18025"/>
                  </a:cubicBezTo>
                  <a:lnTo>
                    <a:pt x="12220" y="18268"/>
                  </a:lnTo>
                  <a:cubicBezTo>
                    <a:pt x="12463" y="17964"/>
                    <a:pt x="12706" y="17691"/>
                    <a:pt x="12980" y="17387"/>
                  </a:cubicBezTo>
                  <a:lnTo>
                    <a:pt x="12676" y="17144"/>
                  </a:lnTo>
                  <a:close/>
                  <a:moveTo>
                    <a:pt x="90154" y="18876"/>
                  </a:moveTo>
                  <a:lnTo>
                    <a:pt x="89850" y="19119"/>
                  </a:lnTo>
                  <a:cubicBezTo>
                    <a:pt x="90094" y="19393"/>
                    <a:pt x="90337" y="19697"/>
                    <a:pt x="90549" y="20001"/>
                  </a:cubicBezTo>
                  <a:lnTo>
                    <a:pt x="90853" y="19758"/>
                  </a:lnTo>
                  <a:cubicBezTo>
                    <a:pt x="90610" y="19454"/>
                    <a:pt x="90397" y="19150"/>
                    <a:pt x="90154" y="18876"/>
                  </a:cubicBezTo>
                  <a:close/>
                  <a:moveTo>
                    <a:pt x="11217" y="18907"/>
                  </a:moveTo>
                  <a:cubicBezTo>
                    <a:pt x="10974" y="19211"/>
                    <a:pt x="10730" y="19484"/>
                    <a:pt x="10487" y="19788"/>
                  </a:cubicBezTo>
                  <a:lnTo>
                    <a:pt x="10791" y="20031"/>
                  </a:lnTo>
                  <a:cubicBezTo>
                    <a:pt x="11034" y="19727"/>
                    <a:pt x="11277" y="19423"/>
                    <a:pt x="11490" y="19150"/>
                  </a:cubicBezTo>
                  <a:lnTo>
                    <a:pt x="11217" y="18907"/>
                  </a:lnTo>
                  <a:close/>
                  <a:moveTo>
                    <a:pt x="91553" y="20670"/>
                  </a:moveTo>
                  <a:lnTo>
                    <a:pt x="91249" y="20913"/>
                  </a:lnTo>
                  <a:cubicBezTo>
                    <a:pt x="91461" y="21217"/>
                    <a:pt x="91674" y="21521"/>
                    <a:pt x="91887" y="21825"/>
                  </a:cubicBezTo>
                  <a:lnTo>
                    <a:pt x="92221" y="21612"/>
                  </a:lnTo>
                  <a:cubicBezTo>
                    <a:pt x="91978" y="21308"/>
                    <a:pt x="91765" y="20974"/>
                    <a:pt x="91553" y="20670"/>
                  </a:cubicBezTo>
                  <a:close/>
                  <a:moveTo>
                    <a:pt x="9818" y="20730"/>
                  </a:moveTo>
                  <a:cubicBezTo>
                    <a:pt x="9575" y="21034"/>
                    <a:pt x="9363" y="21338"/>
                    <a:pt x="9150" y="21642"/>
                  </a:cubicBezTo>
                  <a:lnTo>
                    <a:pt x="9454" y="21855"/>
                  </a:lnTo>
                  <a:cubicBezTo>
                    <a:pt x="9666" y="21551"/>
                    <a:pt x="9879" y="21247"/>
                    <a:pt x="10122" y="20943"/>
                  </a:cubicBezTo>
                  <a:lnTo>
                    <a:pt x="9818" y="20730"/>
                  </a:lnTo>
                  <a:close/>
                  <a:moveTo>
                    <a:pt x="92860" y="22554"/>
                  </a:moveTo>
                  <a:lnTo>
                    <a:pt x="92556" y="22767"/>
                  </a:lnTo>
                  <a:cubicBezTo>
                    <a:pt x="92768" y="23071"/>
                    <a:pt x="92951" y="23405"/>
                    <a:pt x="93163" y="23709"/>
                  </a:cubicBezTo>
                  <a:lnTo>
                    <a:pt x="93498" y="23496"/>
                  </a:lnTo>
                  <a:cubicBezTo>
                    <a:pt x="93285" y="23192"/>
                    <a:pt x="93072" y="22858"/>
                    <a:pt x="92860" y="22554"/>
                  </a:cubicBezTo>
                  <a:close/>
                  <a:moveTo>
                    <a:pt x="8481" y="22585"/>
                  </a:moveTo>
                  <a:cubicBezTo>
                    <a:pt x="8268" y="22919"/>
                    <a:pt x="8086" y="23223"/>
                    <a:pt x="7873" y="23557"/>
                  </a:cubicBezTo>
                  <a:lnTo>
                    <a:pt x="8177" y="23770"/>
                  </a:lnTo>
                  <a:cubicBezTo>
                    <a:pt x="8390" y="23436"/>
                    <a:pt x="8603" y="23132"/>
                    <a:pt x="8815" y="22797"/>
                  </a:cubicBezTo>
                  <a:lnTo>
                    <a:pt x="8481" y="22585"/>
                  </a:lnTo>
                  <a:close/>
                  <a:moveTo>
                    <a:pt x="94075" y="24469"/>
                  </a:moveTo>
                  <a:lnTo>
                    <a:pt x="93771" y="24682"/>
                  </a:lnTo>
                  <a:cubicBezTo>
                    <a:pt x="93954" y="25016"/>
                    <a:pt x="94136" y="25320"/>
                    <a:pt x="94349" y="25655"/>
                  </a:cubicBezTo>
                  <a:lnTo>
                    <a:pt x="94683" y="25472"/>
                  </a:lnTo>
                  <a:cubicBezTo>
                    <a:pt x="94471" y="25138"/>
                    <a:pt x="94288" y="24803"/>
                    <a:pt x="94075" y="24469"/>
                  </a:cubicBezTo>
                  <a:close/>
                  <a:moveTo>
                    <a:pt x="7265" y="24530"/>
                  </a:moveTo>
                  <a:cubicBezTo>
                    <a:pt x="7052" y="24864"/>
                    <a:pt x="6870" y="25199"/>
                    <a:pt x="6688" y="25533"/>
                  </a:cubicBezTo>
                  <a:lnTo>
                    <a:pt x="7022" y="25715"/>
                  </a:lnTo>
                  <a:cubicBezTo>
                    <a:pt x="7204" y="25381"/>
                    <a:pt x="7387" y="25047"/>
                    <a:pt x="7600" y="24743"/>
                  </a:cubicBezTo>
                  <a:lnTo>
                    <a:pt x="7265" y="24530"/>
                  </a:lnTo>
                  <a:close/>
                  <a:moveTo>
                    <a:pt x="95230" y="26475"/>
                  </a:moveTo>
                  <a:lnTo>
                    <a:pt x="94896" y="26658"/>
                  </a:lnTo>
                  <a:cubicBezTo>
                    <a:pt x="95078" y="26992"/>
                    <a:pt x="95261" y="27326"/>
                    <a:pt x="95413" y="27661"/>
                  </a:cubicBezTo>
                  <a:lnTo>
                    <a:pt x="95778" y="27478"/>
                  </a:lnTo>
                  <a:cubicBezTo>
                    <a:pt x="95595" y="27144"/>
                    <a:pt x="95413" y="26779"/>
                    <a:pt x="95230" y="26475"/>
                  </a:cubicBezTo>
                  <a:close/>
                  <a:moveTo>
                    <a:pt x="6110" y="26536"/>
                  </a:moveTo>
                  <a:cubicBezTo>
                    <a:pt x="5928" y="26870"/>
                    <a:pt x="5745" y="27205"/>
                    <a:pt x="5593" y="27539"/>
                  </a:cubicBezTo>
                  <a:lnTo>
                    <a:pt x="5928" y="27721"/>
                  </a:lnTo>
                  <a:cubicBezTo>
                    <a:pt x="6110" y="27387"/>
                    <a:pt x="6262" y="27053"/>
                    <a:pt x="6445" y="26718"/>
                  </a:cubicBezTo>
                  <a:lnTo>
                    <a:pt x="6110" y="26536"/>
                  </a:lnTo>
                  <a:close/>
                  <a:moveTo>
                    <a:pt x="96264" y="28481"/>
                  </a:moveTo>
                  <a:lnTo>
                    <a:pt x="95929" y="28664"/>
                  </a:lnTo>
                  <a:cubicBezTo>
                    <a:pt x="96112" y="28998"/>
                    <a:pt x="96264" y="29332"/>
                    <a:pt x="96416" y="29697"/>
                  </a:cubicBezTo>
                  <a:lnTo>
                    <a:pt x="96781" y="29515"/>
                  </a:lnTo>
                  <a:cubicBezTo>
                    <a:pt x="96598" y="29180"/>
                    <a:pt x="96446" y="28846"/>
                    <a:pt x="96264" y="28481"/>
                  </a:cubicBezTo>
                  <a:close/>
                  <a:moveTo>
                    <a:pt x="5077" y="28572"/>
                  </a:moveTo>
                  <a:cubicBezTo>
                    <a:pt x="4894" y="28907"/>
                    <a:pt x="4742" y="29241"/>
                    <a:pt x="4590" y="29606"/>
                  </a:cubicBezTo>
                  <a:lnTo>
                    <a:pt x="4925" y="29758"/>
                  </a:lnTo>
                  <a:cubicBezTo>
                    <a:pt x="5077" y="29424"/>
                    <a:pt x="5259" y="29059"/>
                    <a:pt x="5411" y="28724"/>
                  </a:cubicBezTo>
                  <a:lnTo>
                    <a:pt x="5077" y="28572"/>
                  </a:lnTo>
                  <a:close/>
                  <a:moveTo>
                    <a:pt x="97237" y="30579"/>
                  </a:moveTo>
                  <a:lnTo>
                    <a:pt x="96872" y="30731"/>
                  </a:lnTo>
                  <a:cubicBezTo>
                    <a:pt x="97024" y="31065"/>
                    <a:pt x="97176" y="31430"/>
                    <a:pt x="97328" y="31764"/>
                  </a:cubicBezTo>
                  <a:lnTo>
                    <a:pt x="97662" y="31612"/>
                  </a:lnTo>
                  <a:cubicBezTo>
                    <a:pt x="97540" y="31278"/>
                    <a:pt x="97388" y="30913"/>
                    <a:pt x="97237" y="30579"/>
                  </a:cubicBezTo>
                  <a:close/>
                  <a:moveTo>
                    <a:pt x="4104" y="30639"/>
                  </a:moveTo>
                  <a:cubicBezTo>
                    <a:pt x="3952" y="31004"/>
                    <a:pt x="3800" y="31369"/>
                    <a:pt x="3679" y="31703"/>
                  </a:cubicBezTo>
                  <a:lnTo>
                    <a:pt x="4013" y="31855"/>
                  </a:lnTo>
                  <a:cubicBezTo>
                    <a:pt x="4165" y="31490"/>
                    <a:pt x="4317" y="31156"/>
                    <a:pt x="4469" y="30791"/>
                  </a:cubicBezTo>
                  <a:lnTo>
                    <a:pt x="4104" y="30639"/>
                  </a:lnTo>
                  <a:close/>
                  <a:moveTo>
                    <a:pt x="98088" y="32676"/>
                  </a:moveTo>
                  <a:lnTo>
                    <a:pt x="97723" y="32828"/>
                  </a:lnTo>
                  <a:cubicBezTo>
                    <a:pt x="97875" y="33162"/>
                    <a:pt x="97996" y="33527"/>
                    <a:pt x="98118" y="33892"/>
                  </a:cubicBezTo>
                  <a:lnTo>
                    <a:pt x="98483" y="33770"/>
                  </a:lnTo>
                  <a:cubicBezTo>
                    <a:pt x="98361" y="33405"/>
                    <a:pt x="98240" y="33041"/>
                    <a:pt x="98088" y="32676"/>
                  </a:cubicBezTo>
                  <a:close/>
                  <a:moveTo>
                    <a:pt x="3253" y="32767"/>
                  </a:moveTo>
                  <a:cubicBezTo>
                    <a:pt x="3131" y="33132"/>
                    <a:pt x="2979" y="33497"/>
                    <a:pt x="2858" y="33861"/>
                  </a:cubicBezTo>
                  <a:lnTo>
                    <a:pt x="3223" y="33983"/>
                  </a:lnTo>
                  <a:cubicBezTo>
                    <a:pt x="3344" y="33618"/>
                    <a:pt x="3466" y="33284"/>
                    <a:pt x="3618" y="32919"/>
                  </a:cubicBezTo>
                  <a:lnTo>
                    <a:pt x="3253" y="32767"/>
                  </a:lnTo>
                  <a:close/>
                  <a:moveTo>
                    <a:pt x="98847" y="34864"/>
                  </a:moveTo>
                  <a:lnTo>
                    <a:pt x="98483" y="34956"/>
                  </a:lnTo>
                  <a:cubicBezTo>
                    <a:pt x="98604" y="35320"/>
                    <a:pt x="98726" y="35685"/>
                    <a:pt x="98847" y="36050"/>
                  </a:cubicBezTo>
                  <a:lnTo>
                    <a:pt x="99212" y="35959"/>
                  </a:lnTo>
                  <a:cubicBezTo>
                    <a:pt x="99091" y="35563"/>
                    <a:pt x="98969" y="35199"/>
                    <a:pt x="98847" y="34864"/>
                  </a:cubicBezTo>
                  <a:close/>
                  <a:moveTo>
                    <a:pt x="2493" y="34956"/>
                  </a:moveTo>
                  <a:cubicBezTo>
                    <a:pt x="2372" y="35320"/>
                    <a:pt x="2250" y="35685"/>
                    <a:pt x="2159" y="36050"/>
                  </a:cubicBezTo>
                  <a:lnTo>
                    <a:pt x="2524" y="36171"/>
                  </a:lnTo>
                  <a:cubicBezTo>
                    <a:pt x="2615" y="35807"/>
                    <a:pt x="2736" y="35442"/>
                    <a:pt x="2858" y="35077"/>
                  </a:cubicBezTo>
                  <a:lnTo>
                    <a:pt x="2493" y="34956"/>
                  </a:lnTo>
                  <a:close/>
                  <a:moveTo>
                    <a:pt x="99516" y="37053"/>
                  </a:moveTo>
                  <a:lnTo>
                    <a:pt x="99151" y="37144"/>
                  </a:lnTo>
                  <a:cubicBezTo>
                    <a:pt x="99273" y="37509"/>
                    <a:pt x="99364" y="37874"/>
                    <a:pt x="99455" y="38238"/>
                  </a:cubicBezTo>
                  <a:lnTo>
                    <a:pt x="99820" y="38147"/>
                  </a:lnTo>
                  <a:cubicBezTo>
                    <a:pt x="99729" y="37782"/>
                    <a:pt x="99638" y="37418"/>
                    <a:pt x="99516" y="37053"/>
                  </a:cubicBezTo>
                  <a:close/>
                  <a:moveTo>
                    <a:pt x="1824" y="37144"/>
                  </a:moveTo>
                  <a:cubicBezTo>
                    <a:pt x="1733" y="37509"/>
                    <a:pt x="1642" y="37874"/>
                    <a:pt x="1520" y="38269"/>
                  </a:cubicBezTo>
                  <a:lnTo>
                    <a:pt x="1916" y="38360"/>
                  </a:lnTo>
                  <a:cubicBezTo>
                    <a:pt x="2007" y="37965"/>
                    <a:pt x="2098" y="37630"/>
                    <a:pt x="2189" y="37266"/>
                  </a:cubicBezTo>
                  <a:lnTo>
                    <a:pt x="1824" y="37144"/>
                  </a:lnTo>
                  <a:close/>
                  <a:moveTo>
                    <a:pt x="100094" y="39272"/>
                  </a:moveTo>
                  <a:lnTo>
                    <a:pt x="99729" y="39333"/>
                  </a:lnTo>
                  <a:cubicBezTo>
                    <a:pt x="99790" y="39728"/>
                    <a:pt x="99881" y="40092"/>
                    <a:pt x="99972" y="40457"/>
                  </a:cubicBezTo>
                  <a:lnTo>
                    <a:pt x="100337" y="40396"/>
                  </a:lnTo>
                  <a:cubicBezTo>
                    <a:pt x="100246" y="40001"/>
                    <a:pt x="100185" y="39636"/>
                    <a:pt x="100094" y="39272"/>
                  </a:cubicBezTo>
                  <a:close/>
                  <a:moveTo>
                    <a:pt x="1277" y="39363"/>
                  </a:moveTo>
                  <a:cubicBezTo>
                    <a:pt x="1186" y="39758"/>
                    <a:pt x="1095" y="40123"/>
                    <a:pt x="1034" y="40488"/>
                  </a:cubicBezTo>
                  <a:lnTo>
                    <a:pt x="1399" y="40579"/>
                  </a:lnTo>
                  <a:cubicBezTo>
                    <a:pt x="1460" y="40184"/>
                    <a:pt x="1551" y="39819"/>
                    <a:pt x="1642" y="39454"/>
                  </a:cubicBezTo>
                  <a:lnTo>
                    <a:pt x="1277" y="39363"/>
                  </a:lnTo>
                  <a:close/>
                  <a:moveTo>
                    <a:pt x="100550" y="41491"/>
                  </a:moveTo>
                  <a:lnTo>
                    <a:pt x="100185" y="41582"/>
                  </a:lnTo>
                  <a:cubicBezTo>
                    <a:pt x="100246" y="41947"/>
                    <a:pt x="100306" y="42311"/>
                    <a:pt x="100367" y="42706"/>
                  </a:cubicBezTo>
                  <a:lnTo>
                    <a:pt x="100732" y="42646"/>
                  </a:lnTo>
                  <a:cubicBezTo>
                    <a:pt x="100671" y="42250"/>
                    <a:pt x="100610" y="41886"/>
                    <a:pt x="100550" y="41491"/>
                  </a:cubicBezTo>
                  <a:close/>
                  <a:moveTo>
                    <a:pt x="821" y="41612"/>
                  </a:moveTo>
                  <a:cubicBezTo>
                    <a:pt x="730" y="41977"/>
                    <a:pt x="669" y="42372"/>
                    <a:pt x="609" y="42737"/>
                  </a:cubicBezTo>
                  <a:lnTo>
                    <a:pt x="1004" y="42798"/>
                  </a:lnTo>
                  <a:cubicBezTo>
                    <a:pt x="1065" y="42433"/>
                    <a:pt x="1125" y="42038"/>
                    <a:pt x="1186" y="41673"/>
                  </a:cubicBezTo>
                  <a:lnTo>
                    <a:pt x="821" y="41612"/>
                  </a:lnTo>
                  <a:close/>
                  <a:moveTo>
                    <a:pt x="100914" y="43770"/>
                  </a:moveTo>
                  <a:lnTo>
                    <a:pt x="100550" y="43831"/>
                  </a:lnTo>
                  <a:cubicBezTo>
                    <a:pt x="100580" y="44196"/>
                    <a:pt x="100641" y="44561"/>
                    <a:pt x="100671" y="44956"/>
                  </a:cubicBezTo>
                  <a:lnTo>
                    <a:pt x="101066" y="44895"/>
                  </a:lnTo>
                  <a:cubicBezTo>
                    <a:pt x="101006" y="44530"/>
                    <a:pt x="100975" y="44135"/>
                    <a:pt x="100914" y="43770"/>
                  </a:cubicBezTo>
                  <a:close/>
                  <a:moveTo>
                    <a:pt x="457" y="43861"/>
                  </a:moveTo>
                  <a:cubicBezTo>
                    <a:pt x="396" y="44257"/>
                    <a:pt x="365" y="44621"/>
                    <a:pt x="305" y="45016"/>
                  </a:cubicBezTo>
                  <a:lnTo>
                    <a:pt x="700" y="45047"/>
                  </a:lnTo>
                  <a:cubicBezTo>
                    <a:pt x="730" y="44682"/>
                    <a:pt x="791" y="44317"/>
                    <a:pt x="821" y="43922"/>
                  </a:cubicBezTo>
                  <a:lnTo>
                    <a:pt x="457" y="43861"/>
                  </a:lnTo>
                  <a:close/>
                  <a:moveTo>
                    <a:pt x="101158" y="46050"/>
                  </a:moveTo>
                  <a:lnTo>
                    <a:pt x="100793" y="46080"/>
                  </a:lnTo>
                  <a:cubicBezTo>
                    <a:pt x="100823" y="46445"/>
                    <a:pt x="100854" y="46840"/>
                    <a:pt x="100884" y="47205"/>
                  </a:cubicBezTo>
                  <a:lnTo>
                    <a:pt x="101249" y="47175"/>
                  </a:lnTo>
                  <a:cubicBezTo>
                    <a:pt x="101218" y="46810"/>
                    <a:pt x="101218" y="46415"/>
                    <a:pt x="101158" y="46050"/>
                  </a:cubicBezTo>
                  <a:close/>
                  <a:moveTo>
                    <a:pt x="183" y="46141"/>
                  </a:moveTo>
                  <a:cubicBezTo>
                    <a:pt x="153" y="46536"/>
                    <a:pt x="122" y="46931"/>
                    <a:pt x="122" y="47296"/>
                  </a:cubicBezTo>
                  <a:lnTo>
                    <a:pt x="487" y="47327"/>
                  </a:lnTo>
                  <a:cubicBezTo>
                    <a:pt x="517" y="46931"/>
                    <a:pt x="548" y="46567"/>
                    <a:pt x="578" y="46202"/>
                  </a:cubicBezTo>
                  <a:lnTo>
                    <a:pt x="183" y="46141"/>
                  </a:lnTo>
                  <a:close/>
                  <a:moveTo>
                    <a:pt x="100945" y="48330"/>
                  </a:moveTo>
                  <a:cubicBezTo>
                    <a:pt x="100975" y="48725"/>
                    <a:pt x="100975" y="49090"/>
                    <a:pt x="100975" y="49485"/>
                  </a:cubicBezTo>
                  <a:lnTo>
                    <a:pt x="101370" y="49454"/>
                  </a:lnTo>
                  <a:cubicBezTo>
                    <a:pt x="101370" y="49090"/>
                    <a:pt x="101340" y="48694"/>
                    <a:pt x="101340" y="48330"/>
                  </a:cubicBezTo>
                  <a:close/>
                  <a:moveTo>
                    <a:pt x="61" y="48451"/>
                  </a:moveTo>
                  <a:cubicBezTo>
                    <a:pt x="31" y="48816"/>
                    <a:pt x="31" y="49211"/>
                    <a:pt x="1" y="49576"/>
                  </a:cubicBezTo>
                  <a:lnTo>
                    <a:pt x="396" y="49606"/>
                  </a:lnTo>
                  <a:cubicBezTo>
                    <a:pt x="396" y="49211"/>
                    <a:pt x="426" y="48846"/>
                    <a:pt x="426" y="48451"/>
                  </a:cubicBezTo>
                  <a:close/>
                  <a:moveTo>
                    <a:pt x="101006" y="50609"/>
                  </a:moveTo>
                  <a:lnTo>
                    <a:pt x="101006" y="50700"/>
                  </a:lnTo>
                  <a:cubicBezTo>
                    <a:pt x="101006" y="51065"/>
                    <a:pt x="101006" y="51460"/>
                    <a:pt x="100975" y="51825"/>
                  </a:cubicBezTo>
                  <a:lnTo>
                    <a:pt x="101370" y="51825"/>
                  </a:lnTo>
                  <a:cubicBezTo>
                    <a:pt x="101370" y="51460"/>
                    <a:pt x="101370" y="51065"/>
                    <a:pt x="101370" y="50700"/>
                  </a:cubicBezTo>
                  <a:lnTo>
                    <a:pt x="101370" y="50609"/>
                  </a:lnTo>
                  <a:close/>
                  <a:moveTo>
                    <a:pt x="1" y="50731"/>
                  </a:moveTo>
                  <a:cubicBezTo>
                    <a:pt x="1" y="51126"/>
                    <a:pt x="1" y="51491"/>
                    <a:pt x="1" y="51886"/>
                  </a:cubicBezTo>
                  <a:lnTo>
                    <a:pt x="396" y="51855"/>
                  </a:lnTo>
                  <a:cubicBezTo>
                    <a:pt x="365" y="51491"/>
                    <a:pt x="365" y="51126"/>
                    <a:pt x="365" y="50731"/>
                  </a:cubicBezTo>
                  <a:close/>
                  <a:moveTo>
                    <a:pt x="100945" y="52950"/>
                  </a:moveTo>
                  <a:cubicBezTo>
                    <a:pt x="100945" y="53345"/>
                    <a:pt x="100914" y="53710"/>
                    <a:pt x="100884" y="54105"/>
                  </a:cubicBezTo>
                  <a:lnTo>
                    <a:pt x="101279" y="54135"/>
                  </a:lnTo>
                  <a:cubicBezTo>
                    <a:pt x="101279" y="53740"/>
                    <a:pt x="101310" y="53375"/>
                    <a:pt x="101340" y="52980"/>
                  </a:cubicBezTo>
                  <a:lnTo>
                    <a:pt x="100945" y="52950"/>
                  </a:lnTo>
                  <a:close/>
                  <a:moveTo>
                    <a:pt x="61" y="53011"/>
                  </a:moveTo>
                  <a:cubicBezTo>
                    <a:pt x="61" y="53406"/>
                    <a:pt x="92" y="53801"/>
                    <a:pt x="122" y="54166"/>
                  </a:cubicBezTo>
                  <a:lnTo>
                    <a:pt x="487" y="54135"/>
                  </a:lnTo>
                  <a:cubicBezTo>
                    <a:pt x="457" y="53770"/>
                    <a:pt x="457" y="53375"/>
                    <a:pt x="426" y="53011"/>
                  </a:cubicBezTo>
                  <a:close/>
                  <a:moveTo>
                    <a:pt x="100793" y="55229"/>
                  </a:moveTo>
                  <a:cubicBezTo>
                    <a:pt x="100762" y="55625"/>
                    <a:pt x="100732" y="55989"/>
                    <a:pt x="100671" y="56354"/>
                  </a:cubicBezTo>
                  <a:lnTo>
                    <a:pt x="101066" y="56415"/>
                  </a:lnTo>
                  <a:cubicBezTo>
                    <a:pt x="101097" y="56020"/>
                    <a:pt x="101158" y="55655"/>
                    <a:pt x="101188" y="55260"/>
                  </a:cubicBezTo>
                  <a:lnTo>
                    <a:pt x="100793" y="55229"/>
                  </a:lnTo>
                  <a:close/>
                  <a:moveTo>
                    <a:pt x="578" y="55260"/>
                  </a:moveTo>
                  <a:lnTo>
                    <a:pt x="213" y="55321"/>
                  </a:lnTo>
                  <a:cubicBezTo>
                    <a:pt x="244" y="55685"/>
                    <a:pt x="274" y="56080"/>
                    <a:pt x="335" y="56445"/>
                  </a:cubicBezTo>
                  <a:lnTo>
                    <a:pt x="700" y="56415"/>
                  </a:lnTo>
                  <a:cubicBezTo>
                    <a:pt x="669" y="56020"/>
                    <a:pt x="609" y="55655"/>
                    <a:pt x="578" y="55260"/>
                  </a:cubicBezTo>
                  <a:close/>
                  <a:moveTo>
                    <a:pt x="100550" y="57479"/>
                  </a:moveTo>
                  <a:cubicBezTo>
                    <a:pt x="100489" y="57874"/>
                    <a:pt x="100428" y="58239"/>
                    <a:pt x="100367" y="58603"/>
                  </a:cubicBezTo>
                  <a:lnTo>
                    <a:pt x="100762" y="58664"/>
                  </a:lnTo>
                  <a:cubicBezTo>
                    <a:pt x="100823" y="58299"/>
                    <a:pt x="100884" y="57935"/>
                    <a:pt x="100914" y="57539"/>
                  </a:cubicBezTo>
                  <a:lnTo>
                    <a:pt x="100550" y="57479"/>
                  </a:lnTo>
                  <a:close/>
                  <a:moveTo>
                    <a:pt x="852" y="57539"/>
                  </a:moveTo>
                  <a:lnTo>
                    <a:pt x="457" y="57570"/>
                  </a:lnTo>
                  <a:cubicBezTo>
                    <a:pt x="517" y="57965"/>
                    <a:pt x="578" y="58330"/>
                    <a:pt x="639" y="58725"/>
                  </a:cubicBezTo>
                  <a:lnTo>
                    <a:pt x="1004" y="58664"/>
                  </a:lnTo>
                  <a:cubicBezTo>
                    <a:pt x="943" y="58299"/>
                    <a:pt x="882" y="57904"/>
                    <a:pt x="852" y="57539"/>
                  </a:cubicBezTo>
                  <a:close/>
                  <a:moveTo>
                    <a:pt x="100185" y="59728"/>
                  </a:moveTo>
                  <a:cubicBezTo>
                    <a:pt x="100124" y="60123"/>
                    <a:pt x="100063" y="60488"/>
                    <a:pt x="99972" y="60853"/>
                  </a:cubicBezTo>
                  <a:lnTo>
                    <a:pt x="100337" y="60944"/>
                  </a:lnTo>
                  <a:cubicBezTo>
                    <a:pt x="100428" y="60549"/>
                    <a:pt x="100489" y="60184"/>
                    <a:pt x="100580" y="59819"/>
                  </a:cubicBezTo>
                  <a:lnTo>
                    <a:pt x="100185" y="59728"/>
                  </a:lnTo>
                  <a:close/>
                  <a:moveTo>
                    <a:pt x="1186" y="59789"/>
                  </a:moveTo>
                  <a:lnTo>
                    <a:pt x="821" y="59850"/>
                  </a:lnTo>
                  <a:cubicBezTo>
                    <a:pt x="882" y="60214"/>
                    <a:pt x="973" y="60609"/>
                    <a:pt x="1034" y="60974"/>
                  </a:cubicBezTo>
                  <a:lnTo>
                    <a:pt x="1399" y="60883"/>
                  </a:lnTo>
                  <a:cubicBezTo>
                    <a:pt x="1338" y="60518"/>
                    <a:pt x="1277" y="60153"/>
                    <a:pt x="1186" y="59789"/>
                  </a:cubicBezTo>
                  <a:close/>
                  <a:moveTo>
                    <a:pt x="99729" y="61977"/>
                  </a:moveTo>
                  <a:cubicBezTo>
                    <a:pt x="99638" y="62342"/>
                    <a:pt x="99547" y="62707"/>
                    <a:pt x="99455" y="63071"/>
                  </a:cubicBezTo>
                  <a:lnTo>
                    <a:pt x="99820" y="63163"/>
                  </a:lnTo>
                  <a:cubicBezTo>
                    <a:pt x="99942" y="62798"/>
                    <a:pt x="100033" y="62433"/>
                    <a:pt x="100094" y="62038"/>
                  </a:cubicBezTo>
                  <a:lnTo>
                    <a:pt x="99729" y="61977"/>
                  </a:lnTo>
                  <a:close/>
                  <a:moveTo>
                    <a:pt x="1642" y="62008"/>
                  </a:moveTo>
                  <a:lnTo>
                    <a:pt x="1277" y="62099"/>
                  </a:lnTo>
                  <a:cubicBezTo>
                    <a:pt x="1368" y="62464"/>
                    <a:pt x="1460" y="62828"/>
                    <a:pt x="1551" y="63193"/>
                  </a:cubicBezTo>
                  <a:lnTo>
                    <a:pt x="1916" y="63102"/>
                  </a:lnTo>
                  <a:cubicBezTo>
                    <a:pt x="1824" y="62737"/>
                    <a:pt x="1733" y="62372"/>
                    <a:pt x="1642" y="62008"/>
                  </a:cubicBezTo>
                  <a:close/>
                  <a:moveTo>
                    <a:pt x="99182" y="64166"/>
                  </a:moveTo>
                  <a:cubicBezTo>
                    <a:pt x="99091" y="64530"/>
                    <a:pt x="98969" y="64895"/>
                    <a:pt x="98847" y="65260"/>
                  </a:cubicBezTo>
                  <a:lnTo>
                    <a:pt x="99212" y="65382"/>
                  </a:lnTo>
                  <a:cubicBezTo>
                    <a:pt x="99334" y="65017"/>
                    <a:pt x="99455" y="64652"/>
                    <a:pt x="99547" y="64287"/>
                  </a:cubicBezTo>
                  <a:lnTo>
                    <a:pt x="99182" y="64166"/>
                  </a:lnTo>
                  <a:close/>
                  <a:moveTo>
                    <a:pt x="2220" y="64196"/>
                  </a:moveTo>
                  <a:lnTo>
                    <a:pt x="1855" y="64318"/>
                  </a:lnTo>
                  <a:cubicBezTo>
                    <a:pt x="1946" y="64682"/>
                    <a:pt x="2068" y="65047"/>
                    <a:pt x="2159" y="65412"/>
                  </a:cubicBezTo>
                  <a:lnTo>
                    <a:pt x="2524" y="65290"/>
                  </a:lnTo>
                  <a:cubicBezTo>
                    <a:pt x="2432" y="64926"/>
                    <a:pt x="2311" y="64561"/>
                    <a:pt x="2220" y="64196"/>
                  </a:cubicBezTo>
                  <a:close/>
                  <a:moveTo>
                    <a:pt x="98513" y="66354"/>
                  </a:moveTo>
                  <a:cubicBezTo>
                    <a:pt x="98392" y="66719"/>
                    <a:pt x="98270" y="67084"/>
                    <a:pt x="98148" y="67448"/>
                  </a:cubicBezTo>
                  <a:lnTo>
                    <a:pt x="98513" y="67570"/>
                  </a:lnTo>
                  <a:cubicBezTo>
                    <a:pt x="98635" y="67205"/>
                    <a:pt x="98756" y="66841"/>
                    <a:pt x="98878" y="66476"/>
                  </a:cubicBezTo>
                  <a:lnTo>
                    <a:pt x="98513" y="66354"/>
                  </a:lnTo>
                  <a:close/>
                  <a:moveTo>
                    <a:pt x="2858" y="66385"/>
                  </a:moveTo>
                  <a:lnTo>
                    <a:pt x="2524" y="66506"/>
                  </a:lnTo>
                  <a:cubicBezTo>
                    <a:pt x="2645" y="66871"/>
                    <a:pt x="2767" y="67236"/>
                    <a:pt x="2888" y="67600"/>
                  </a:cubicBezTo>
                  <a:lnTo>
                    <a:pt x="3253" y="67448"/>
                  </a:lnTo>
                  <a:cubicBezTo>
                    <a:pt x="3101" y="67114"/>
                    <a:pt x="2979" y="66749"/>
                    <a:pt x="2858" y="66385"/>
                  </a:cubicBezTo>
                  <a:close/>
                  <a:moveTo>
                    <a:pt x="97753" y="68512"/>
                  </a:moveTo>
                  <a:cubicBezTo>
                    <a:pt x="97632" y="68847"/>
                    <a:pt x="97480" y="69211"/>
                    <a:pt x="97328" y="69576"/>
                  </a:cubicBezTo>
                  <a:lnTo>
                    <a:pt x="97692" y="69698"/>
                  </a:lnTo>
                  <a:cubicBezTo>
                    <a:pt x="97844" y="69363"/>
                    <a:pt x="97966" y="68999"/>
                    <a:pt x="98118" y="68634"/>
                  </a:cubicBezTo>
                  <a:lnTo>
                    <a:pt x="97753" y="68512"/>
                  </a:lnTo>
                  <a:close/>
                  <a:moveTo>
                    <a:pt x="3618" y="68512"/>
                  </a:moveTo>
                  <a:lnTo>
                    <a:pt x="3283" y="68664"/>
                  </a:lnTo>
                  <a:cubicBezTo>
                    <a:pt x="3405" y="69029"/>
                    <a:pt x="3557" y="69363"/>
                    <a:pt x="3709" y="69728"/>
                  </a:cubicBezTo>
                  <a:lnTo>
                    <a:pt x="4043" y="69576"/>
                  </a:lnTo>
                  <a:cubicBezTo>
                    <a:pt x="3922" y="69242"/>
                    <a:pt x="3770" y="68877"/>
                    <a:pt x="3618" y="68512"/>
                  </a:cubicBezTo>
                  <a:close/>
                  <a:moveTo>
                    <a:pt x="4499" y="70640"/>
                  </a:moveTo>
                  <a:lnTo>
                    <a:pt x="4134" y="70792"/>
                  </a:lnTo>
                  <a:cubicBezTo>
                    <a:pt x="4286" y="71126"/>
                    <a:pt x="4438" y="71491"/>
                    <a:pt x="4590" y="71825"/>
                  </a:cubicBezTo>
                  <a:lnTo>
                    <a:pt x="4955" y="71673"/>
                  </a:lnTo>
                  <a:cubicBezTo>
                    <a:pt x="4803" y="71309"/>
                    <a:pt x="4621" y="70974"/>
                    <a:pt x="4499" y="70640"/>
                  </a:cubicBezTo>
                  <a:close/>
                  <a:moveTo>
                    <a:pt x="96902" y="70610"/>
                  </a:moveTo>
                  <a:cubicBezTo>
                    <a:pt x="96750" y="70974"/>
                    <a:pt x="96598" y="71309"/>
                    <a:pt x="96446" y="71673"/>
                  </a:cubicBezTo>
                  <a:lnTo>
                    <a:pt x="96781" y="71825"/>
                  </a:lnTo>
                  <a:cubicBezTo>
                    <a:pt x="96933" y="71461"/>
                    <a:pt x="97115" y="71126"/>
                    <a:pt x="97267" y="70762"/>
                  </a:cubicBezTo>
                  <a:lnTo>
                    <a:pt x="96902" y="70610"/>
                  </a:lnTo>
                  <a:close/>
                  <a:moveTo>
                    <a:pt x="5411" y="72676"/>
                  </a:moveTo>
                  <a:lnTo>
                    <a:pt x="5077" y="72859"/>
                  </a:lnTo>
                  <a:cubicBezTo>
                    <a:pt x="5259" y="73193"/>
                    <a:pt x="5411" y="73528"/>
                    <a:pt x="5593" y="73892"/>
                  </a:cubicBezTo>
                  <a:lnTo>
                    <a:pt x="5928" y="73710"/>
                  </a:lnTo>
                  <a:cubicBezTo>
                    <a:pt x="5745" y="73376"/>
                    <a:pt x="5593" y="73041"/>
                    <a:pt x="5411" y="72676"/>
                  </a:cubicBezTo>
                  <a:close/>
                  <a:moveTo>
                    <a:pt x="95960" y="72676"/>
                  </a:moveTo>
                  <a:cubicBezTo>
                    <a:pt x="95778" y="73041"/>
                    <a:pt x="95626" y="73376"/>
                    <a:pt x="95443" y="73710"/>
                  </a:cubicBezTo>
                  <a:lnTo>
                    <a:pt x="95778" y="73892"/>
                  </a:lnTo>
                  <a:cubicBezTo>
                    <a:pt x="95960" y="73528"/>
                    <a:pt x="96112" y="73193"/>
                    <a:pt x="96294" y="72859"/>
                  </a:cubicBezTo>
                  <a:lnTo>
                    <a:pt x="95960" y="72676"/>
                  </a:lnTo>
                  <a:close/>
                  <a:moveTo>
                    <a:pt x="6475" y="74713"/>
                  </a:moveTo>
                  <a:lnTo>
                    <a:pt x="6141" y="74895"/>
                  </a:lnTo>
                  <a:cubicBezTo>
                    <a:pt x="6323" y="75230"/>
                    <a:pt x="6505" y="75564"/>
                    <a:pt x="6688" y="75898"/>
                  </a:cubicBezTo>
                  <a:lnTo>
                    <a:pt x="7022" y="75686"/>
                  </a:lnTo>
                  <a:cubicBezTo>
                    <a:pt x="6840" y="75351"/>
                    <a:pt x="6657" y="75047"/>
                    <a:pt x="6475" y="74713"/>
                  </a:cubicBezTo>
                  <a:close/>
                  <a:moveTo>
                    <a:pt x="94896" y="74713"/>
                  </a:moveTo>
                  <a:cubicBezTo>
                    <a:pt x="94714" y="75047"/>
                    <a:pt x="94531" y="75382"/>
                    <a:pt x="94349" y="75716"/>
                  </a:cubicBezTo>
                  <a:lnTo>
                    <a:pt x="94683" y="75898"/>
                  </a:lnTo>
                  <a:cubicBezTo>
                    <a:pt x="94866" y="75564"/>
                    <a:pt x="95048" y="75230"/>
                    <a:pt x="95230" y="74895"/>
                  </a:cubicBezTo>
                  <a:lnTo>
                    <a:pt x="94896" y="74713"/>
                  </a:lnTo>
                  <a:close/>
                  <a:moveTo>
                    <a:pt x="7600" y="76658"/>
                  </a:moveTo>
                  <a:lnTo>
                    <a:pt x="7265" y="76871"/>
                  </a:lnTo>
                  <a:cubicBezTo>
                    <a:pt x="7478" y="77205"/>
                    <a:pt x="7660" y="77509"/>
                    <a:pt x="7873" y="77844"/>
                  </a:cubicBezTo>
                  <a:lnTo>
                    <a:pt x="8208" y="77631"/>
                  </a:lnTo>
                  <a:cubicBezTo>
                    <a:pt x="7995" y="77327"/>
                    <a:pt x="7782" y="76993"/>
                    <a:pt x="7600" y="76658"/>
                  </a:cubicBezTo>
                  <a:close/>
                  <a:moveTo>
                    <a:pt x="93771" y="76689"/>
                  </a:moveTo>
                  <a:cubicBezTo>
                    <a:pt x="93589" y="77023"/>
                    <a:pt x="93376" y="77327"/>
                    <a:pt x="93163" y="77661"/>
                  </a:cubicBezTo>
                  <a:lnTo>
                    <a:pt x="93498" y="77874"/>
                  </a:lnTo>
                  <a:cubicBezTo>
                    <a:pt x="93711" y="77540"/>
                    <a:pt x="93893" y="77205"/>
                    <a:pt x="94106" y="76871"/>
                  </a:cubicBezTo>
                  <a:lnTo>
                    <a:pt x="93771" y="76689"/>
                  </a:lnTo>
                  <a:close/>
                  <a:moveTo>
                    <a:pt x="8815" y="78604"/>
                  </a:moveTo>
                  <a:lnTo>
                    <a:pt x="8511" y="78786"/>
                  </a:lnTo>
                  <a:cubicBezTo>
                    <a:pt x="8724" y="79120"/>
                    <a:pt x="8937" y="79424"/>
                    <a:pt x="9150" y="79759"/>
                  </a:cubicBezTo>
                  <a:lnTo>
                    <a:pt x="9454" y="79515"/>
                  </a:lnTo>
                  <a:cubicBezTo>
                    <a:pt x="9241" y="79212"/>
                    <a:pt x="9028" y="78908"/>
                    <a:pt x="8815" y="78604"/>
                  </a:cubicBezTo>
                  <a:close/>
                  <a:moveTo>
                    <a:pt x="92556" y="78604"/>
                  </a:moveTo>
                  <a:cubicBezTo>
                    <a:pt x="92343" y="78938"/>
                    <a:pt x="92130" y="79242"/>
                    <a:pt x="91917" y="79546"/>
                  </a:cubicBezTo>
                  <a:lnTo>
                    <a:pt x="92221" y="79759"/>
                  </a:lnTo>
                  <a:cubicBezTo>
                    <a:pt x="92434" y="79455"/>
                    <a:pt x="92647" y="79151"/>
                    <a:pt x="92860" y="78816"/>
                  </a:cubicBezTo>
                  <a:lnTo>
                    <a:pt x="92556" y="78604"/>
                  </a:lnTo>
                  <a:close/>
                  <a:moveTo>
                    <a:pt x="10122" y="80458"/>
                  </a:moveTo>
                  <a:lnTo>
                    <a:pt x="9818" y="80671"/>
                  </a:lnTo>
                  <a:cubicBezTo>
                    <a:pt x="10031" y="80974"/>
                    <a:pt x="10274" y="81278"/>
                    <a:pt x="10487" y="81582"/>
                  </a:cubicBezTo>
                  <a:lnTo>
                    <a:pt x="10791" y="81370"/>
                  </a:lnTo>
                  <a:cubicBezTo>
                    <a:pt x="10578" y="81066"/>
                    <a:pt x="10335" y="80762"/>
                    <a:pt x="10122" y="80458"/>
                  </a:cubicBezTo>
                  <a:close/>
                  <a:moveTo>
                    <a:pt x="91249" y="80488"/>
                  </a:moveTo>
                  <a:cubicBezTo>
                    <a:pt x="91036" y="80762"/>
                    <a:pt x="90793" y="81096"/>
                    <a:pt x="90549" y="81370"/>
                  </a:cubicBezTo>
                  <a:lnTo>
                    <a:pt x="90853" y="81613"/>
                  </a:lnTo>
                  <a:cubicBezTo>
                    <a:pt x="91097" y="81309"/>
                    <a:pt x="91340" y="81005"/>
                    <a:pt x="91553" y="80701"/>
                  </a:cubicBezTo>
                  <a:lnTo>
                    <a:pt x="91249" y="80488"/>
                  </a:lnTo>
                  <a:close/>
                  <a:moveTo>
                    <a:pt x="11490" y="82251"/>
                  </a:moveTo>
                  <a:lnTo>
                    <a:pt x="11217" y="82494"/>
                  </a:lnTo>
                  <a:cubicBezTo>
                    <a:pt x="11460" y="82768"/>
                    <a:pt x="11703" y="83072"/>
                    <a:pt x="11946" y="83376"/>
                  </a:cubicBezTo>
                  <a:lnTo>
                    <a:pt x="12220" y="83133"/>
                  </a:lnTo>
                  <a:cubicBezTo>
                    <a:pt x="11977" y="82829"/>
                    <a:pt x="11733" y="82555"/>
                    <a:pt x="11490" y="82251"/>
                  </a:cubicBezTo>
                  <a:close/>
                  <a:moveTo>
                    <a:pt x="89850" y="82281"/>
                  </a:moveTo>
                  <a:cubicBezTo>
                    <a:pt x="89607" y="82585"/>
                    <a:pt x="89394" y="82859"/>
                    <a:pt x="89121" y="83163"/>
                  </a:cubicBezTo>
                  <a:lnTo>
                    <a:pt x="89425" y="83406"/>
                  </a:lnTo>
                  <a:cubicBezTo>
                    <a:pt x="89668" y="83102"/>
                    <a:pt x="89911" y="82798"/>
                    <a:pt x="90154" y="82525"/>
                  </a:cubicBezTo>
                  <a:lnTo>
                    <a:pt x="89850" y="82281"/>
                  </a:lnTo>
                  <a:close/>
                  <a:moveTo>
                    <a:pt x="12980" y="83984"/>
                  </a:moveTo>
                  <a:lnTo>
                    <a:pt x="12676" y="84227"/>
                  </a:lnTo>
                  <a:cubicBezTo>
                    <a:pt x="12949" y="84531"/>
                    <a:pt x="13192" y="84804"/>
                    <a:pt x="13466" y="85078"/>
                  </a:cubicBezTo>
                  <a:lnTo>
                    <a:pt x="13740" y="84835"/>
                  </a:lnTo>
                  <a:cubicBezTo>
                    <a:pt x="13466" y="84561"/>
                    <a:pt x="13223" y="84257"/>
                    <a:pt x="12980" y="83984"/>
                  </a:cubicBezTo>
                  <a:close/>
                  <a:moveTo>
                    <a:pt x="88391" y="84014"/>
                  </a:moveTo>
                  <a:cubicBezTo>
                    <a:pt x="88148" y="84288"/>
                    <a:pt x="87875" y="84592"/>
                    <a:pt x="87631" y="84865"/>
                  </a:cubicBezTo>
                  <a:lnTo>
                    <a:pt x="87905" y="85108"/>
                  </a:lnTo>
                  <a:cubicBezTo>
                    <a:pt x="88148" y="84835"/>
                    <a:pt x="88422" y="84561"/>
                    <a:pt x="88665" y="84257"/>
                  </a:cubicBezTo>
                  <a:lnTo>
                    <a:pt x="88391" y="84014"/>
                  </a:lnTo>
                  <a:close/>
                  <a:moveTo>
                    <a:pt x="14499" y="85655"/>
                  </a:moveTo>
                  <a:lnTo>
                    <a:pt x="14226" y="85929"/>
                  </a:lnTo>
                  <a:cubicBezTo>
                    <a:pt x="14499" y="86202"/>
                    <a:pt x="14773" y="86476"/>
                    <a:pt x="15047" y="86719"/>
                  </a:cubicBezTo>
                  <a:lnTo>
                    <a:pt x="15320" y="86476"/>
                  </a:lnTo>
                  <a:cubicBezTo>
                    <a:pt x="15047" y="86202"/>
                    <a:pt x="14773" y="85929"/>
                    <a:pt x="14499" y="85655"/>
                  </a:cubicBezTo>
                  <a:close/>
                  <a:moveTo>
                    <a:pt x="86841" y="85686"/>
                  </a:moveTo>
                  <a:cubicBezTo>
                    <a:pt x="86568" y="85959"/>
                    <a:pt x="86324" y="86233"/>
                    <a:pt x="86051" y="86506"/>
                  </a:cubicBezTo>
                  <a:lnTo>
                    <a:pt x="86324" y="86750"/>
                  </a:lnTo>
                  <a:cubicBezTo>
                    <a:pt x="86568" y="86506"/>
                    <a:pt x="86841" y="86233"/>
                    <a:pt x="87115" y="85959"/>
                  </a:cubicBezTo>
                  <a:lnTo>
                    <a:pt x="86841" y="85686"/>
                  </a:lnTo>
                  <a:close/>
                  <a:moveTo>
                    <a:pt x="16141" y="87236"/>
                  </a:moveTo>
                  <a:lnTo>
                    <a:pt x="15867" y="87540"/>
                  </a:lnTo>
                  <a:cubicBezTo>
                    <a:pt x="16141" y="87783"/>
                    <a:pt x="16414" y="88057"/>
                    <a:pt x="16718" y="88300"/>
                  </a:cubicBezTo>
                  <a:lnTo>
                    <a:pt x="16961" y="88026"/>
                  </a:lnTo>
                  <a:cubicBezTo>
                    <a:pt x="16688" y="87753"/>
                    <a:pt x="16414" y="87510"/>
                    <a:pt x="16141" y="87236"/>
                  </a:cubicBezTo>
                  <a:close/>
                  <a:moveTo>
                    <a:pt x="85230" y="87266"/>
                  </a:moveTo>
                  <a:cubicBezTo>
                    <a:pt x="84957" y="87540"/>
                    <a:pt x="84683" y="87783"/>
                    <a:pt x="84379" y="88057"/>
                  </a:cubicBezTo>
                  <a:lnTo>
                    <a:pt x="84653" y="88330"/>
                  </a:lnTo>
                  <a:cubicBezTo>
                    <a:pt x="84926" y="88087"/>
                    <a:pt x="85200" y="87813"/>
                    <a:pt x="85504" y="87570"/>
                  </a:cubicBezTo>
                  <a:lnTo>
                    <a:pt x="85230" y="87266"/>
                  </a:lnTo>
                  <a:close/>
                  <a:moveTo>
                    <a:pt x="17813" y="88786"/>
                  </a:moveTo>
                  <a:lnTo>
                    <a:pt x="17569" y="89060"/>
                  </a:lnTo>
                  <a:cubicBezTo>
                    <a:pt x="17843" y="89303"/>
                    <a:pt x="18147" y="89576"/>
                    <a:pt x="18451" y="89820"/>
                  </a:cubicBezTo>
                  <a:lnTo>
                    <a:pt x="18694" y="89516"/>
                  </a:lnTo>
                  <a:cubicBezTo>
                    <a:pt x="18390" y="89272"/>
                    <a:pt x="18086" y="89029"/>
                    <a:pt x="17813" y="88786"/>
                  </a:cubicBezTo>
                  <a:close/>
                  <a:moveTo>
                    <a:pt x="83528" y="88817"/>
                  </a:moveTo>
                  <a:cubicBezTo>
                    <a:pt x="83254" y="89060"/>
                    <a:pt x="82951" y="89303"/>
                    <a:pt x="82677" y="89546"/>
                  </a:cubicBezTo>
                  <a:lnTo>
                    <a:pt x="82920" y="89820"/>
                  </a:lnTo>
                  <a:cubicBezTo>
                    <a:pt x="83194" y="89576"/>
                    <a:pt x="83498" y="89333"/>
                    <a:pt x="83771" y="89090"/>
                  </a:cubicBezTo>
                  <a:lnTo>
                    <a:pt x="83528" y="88817"/>
                  </a:lnTo>
                  <a:close/>
                  <a:moveTo>
                    <a:pt x="19575" y="90215"/>
                  </a:moveTo>
                  <a:lnTo>
                    <a:pt x="19332" y="90519"/>
                  </a:lnTo>
                  <a:cubicBezTo>
                    <a:pt x="19636" y="90762"/>
                    <a:pt x="19940" y="91005"/>
                    <a:pt x="20244" y="91218"/>
                  </a:cubicBezTo>
                  <a:lnTo>
                    <a:pt x="20457" y="90914"/>
                  </a:lnTo>
                  <a:cubicBezTo>
                    <a:pt x="20153" y="90701"/>
                    <a:pt x="19879" y="90458"/>
                    <a:pt x="19575" y="90215"/>
                  </a:cubicBezTo>
                  <a:close/>
                  <a:moveTo>
                    <a:pt x="81795" y="90245"/>
                  </a:moveTo>
                  <a:cubicBezTo>
                    <a:pt x="81492" y="90488"/>
                    <a:pt x="81188" y="90701"/>
                    <a:pt x="80884" y="90944"/>
                  </a:cubicBezTo>
                  <a:lnTo>
                    <a:pt x="81127" y="91248"/>
                  </a:lnTo>
                  <a:cubicBezTo>
                    <a:pt x="81431" y="91005"/>
                    <a:pt x="81735" y="90792"/>
                    <a:pt x="82008" y="90549"/>
                  </a:cubicBezTo>
                  <a:lnTo>
                    <a:pt x="81795" y="90245"/>
                  </a:lnTo>
                  <a:close/>
                  <a:moveTo>
                    <a:pt x="21369" y="91583"/>
                  </a:moveTo>
                  <a:lnTo>
                    <a:pt x="21156" y="91886"/>
                  </a:lnTo>
                  <a:cubicBezTo>
                    <a:pt x="21460" y="92130"/>
                    <a:pt x="21794" y="92342"/>
                    <a:pt x="22098" y="92555"/>
                  </a:cubicBezTo>
                  <a:lnTo>
                    <a:pt x="22311" y="92251"/>
                  </a:lnTo>
                  <a:cubicBezTo>
                    <a:pt x="22007" y="92038"/>
                    <a:pt x="21703" y="91826"/>
                    <a:pt x="21369" y="91583"/>
                  </a:cubicBezTo>
                  <a:close/>
                  <a:moveTo>
                    <a:pt x="79972" y="91613"/>
                  </a:moveTo>
                  <a:cubicBezTo>
                    <a:pt x="79668" y="91826"/>
                    <a:pt x="79364" y="92038"/>
                    <a:pt x="79029" y="92251"/>
                  </a:cubicBezTo>
                  <a:lnTo>
                    <a:pt x="79242" y="92586"/>
                  </a:lnTo>
                  <a:cubicBezTo>
                    <a:pt x="79577" y="92373"/>
                    <a:pt x="79881" y="92130"/>
                    <a:pt x="80185" y="91917"/>
                  </a:cubicBezTo>
                  <a:lnTo>
                    <a:pt x="79972" y="91613"/>
                  </a:lnTo>
                  <a:close/>
                  <a:moveTo>
                    <a:pt x="23253" y="92890"/>
                  </a:moveTo>
                  <a:lnTo>
                    <a:pt x="23071" y="93193"/>
                  </a:lnTo>
                  <a:cubicBezTo>
                    <a:pt x="23375" y="93406"/>
                    <a:pt x="23709" y="93619"/>
                    <a:pt x="24013" y="93801"/>
                  </a:cubicBezTo>
                  <a:lnTo>
                    <a:pt x="24226" y="93497"/>
                  </a:lnTo>
                  <a:cubicBezTo>
                    <a:pt x="23892" y="93285"/>
                    <a:pt x="23588" y="93072"/>
                    <a:pt x="23253" y="92890"/>
                  </a:cubicBezTo>
                  <a:close/>
                  <a:moveTo>
                    <a:pt x="78087" y="92890"/>
                  </a:moveTo>
                  <a:cubicBezTo>
                    <a:pt x="77783" y="93102"/>
                    <a:pt x="77449" y="93315"/>
                    <a:pt x="77145" y="93497"/>
                  </a:cubicBezTo>
                  <a:lnTo>
                    <a:pt x="77327" y="93832"/>
                  </a:lnTo>
                  <a:cubicBezTo>
                    <a:pt x="77662" y="93619"/>
                    <a:pt x="77996" y="93406"/>
                    <a:pt x="78300" y="93224"/>
                  </a:cubicBezTo>
                  <a:lnTo>
                    <a:pt x="78087" y="92890"/>
                  </a:lnTo>
                  <a:close/>
                  <a:moveTo>
                    <a:pt x="25199" y="94075"/>
                  </a:moveTo>
                  <a:lnTo>
                    <a:pt x="25016" y="94409"/>
                  </a:lnTo>
                  <a:cubicBezTo>
                    <a:pt x="25351" y="94592"/>
                    <a:pt x="25685" y="94804"/>
                    <a:pt x="26019" y="94987"/>
                  </a:cubicBezTo>
                  <a:lnTo>
                    <a:pt x="26202" y="94652"/>
                  </a:lnTo>
                  <a:cubicBezTo>
                    <a:pt x="25867" y="94470"/>
                    <a:pt x="25533" y="94288"/>
                    <a:pt x="25199" y="94075"/>
                  </a:cubicBezTo>
                  <a:close/>
                  <a:moveTo>
                    <a:pt x="76172" y="94075"/>
                  </a:moveTo>
                  <a:cubicBezTo>
                    <a:pt x="75838" y="94288"/>
                    <a:pt x="75504" y="94470"/>
                    <a:pt x="75169" y="94652"/>
                  </a:cubicBezTo>
                  <a:lnTo>
                    <a:pt x="75382" y="94987"/>
                  </a:lnTo>
                  <a:cubicBezTo>
                    <a:pt x="75686" y="94804"/>
                    <a:pt x="76020" y="94592"/>
                    <a:pt x="76355" y="94409"/>
                  </a:cubicBezTo>
                  <a:lnTo>
                    <a:pt x="76172" y="94075"/>
                  </a:lnTo>
                  <a:close/>
                  <a:moveTo>
                    <a:pt x="27205" y="95200"/>
                  </a:moveTo>
                  <a:lnTo>
                    <a:pt x="27022" y="95534"/>
                  </a:lnTo>
                  <a:cubicBezTo>
                    <a:pt x="27357" y="95716"/>
                    <a:pt x="27691" y="95868"/>
                    <a:pt x="28025" y="96051"/>
                  </a:cubicBezTo>
                  <a:lnTo>
                    <a:pt x="28208" y="95716"/>
                  </a:lnTo>
                  <a:cubicBezTo>
                    <a:pt x="27874" y="95534"/>
                    <a:pt x="27539" y="95382"/>
                    <a:pt x="27205" y="95200"/>
                  </a:cubicBezTo>
                  <a:close/>
                  <a:moveTo>
                    <a:pt x="74197" y="95200"/>
                  </a:moveTo>
                  <a:cubicBezTo>
                    <a:pt x="73862" y="95382"/>
                    <a:pt x="73528" y="95534"/>
                    <a:pt x="73163" y="95716"/>
                  </a:cubicBezTo>
                  <a:lnTo>
                    <a:pt x="73345" y="96051"/>
                  </a:lnTo>
                  <a:cubicBezTo>
                    <a:pt x="73680" y="95868"/>
                    <a:pt x="74014" y="95716"/>
                    <a:pt x="74349" y="95534"/>
                  </a:cubicBezTo>
                  <a:lnTo>
                    <a:pt x="74197" y="95200"/>
                  </a:lnTo>
                  <a:close/>
                  <a:moveTo>
                    <a:pt x="29241" y="96203"/>
                  </a:moveTo>
                  <a:lnTo>
                    <a:pt x="29059" y="96567"/>
                  </a:lnTo>
                  <a:cubicBezTo>
                    <a:pt x="29424" y="96719"/>
                    <a:pt x="29758" y="96871"/>
                    <a:pt x="30123" y="97023"/>
                  </a:cubicBezTo>
                  <a:lnTo>
                    <a:pt x="30275" y="96689"/>
                  </a:lnTo>
                  <a:cubicBezTo>
                    <a:pt x="29910" y="96537"/>
                    <a:pt x="29576" y="96385"/>
                    <a:pt x="29241" y="96203"/>
                  </a:cubicBezTo>
                  <a:close/>
                  <a:moveTo>
                    <a:pt x="72160" y="96203"/>
                  </a:moveTo>
                  <a:cubicBezTo>
                    <a:pt x="71826" y="96355"/>
                    <a:pt x="71461" y="96537"/>
                    <a:pt x="71127" y="96689"/>
                  </a:cubicBezTo>
                  <a:lnTo>
                    <a:pt x="71279" y="97023"/>
                  </a:lnTo>
                  <a:cubicBezTo>
                    <a:pt x="71643" y="96871"/>
                    <a:pt x="71978" y="96719"/>
                    <a:pt x="72312" y="96537"/>
                  </a:cubicBezTo>
                  <a:lnTo>
                    <a:pt x="72160" y="96203"/>
                  </a:lnTo>
                  <a:close/>
                  <a:moveTo>
                    <a:pt x="31308" y="97145"/>
                  </a:moveTo>
                  <a:lnTo>
                    <a:pt x="31156" y="97479"/>
                  </a:lnTo>
                  <a:cubicBezTo>
                    <a:pt x="31521" y="97631"/>
                    <a:pt x="31886" y="97783"/>
                    <a:pt x="32220" y="97905"/>
                  </a:cubicBezTo>
                  <a:lnTo>
                    <a:pt x="32372" y="97570"/>
                  </a:lnTo>
                  <a:cubicBezTo>
                    <a:pt x="32007" y="97418"/>
                    <a:pt x="31673" y="97297"/>
                    <a:pt x="31308" y="97145"/>
                  </a:cubicBezTo>
                  <a:close/>
                  <a:moveTo>
                    <a:pt x="70093" y="97115"/>
                  </a:moveTo>
                  <a:cubicBezTo>
                    <a:pt x="69728" y="97266"/>
                    <a:pt x="69394" y="97418"/>
                    <a:pt x="69029" y="97540"/>
                  </a:cubicBezTo>
                  <a:lnTo>
                    <a:pt x="69181" y="97905"/>
                  </a:lnTo>
                  <a:cubicBezTo>
                    <a:pt x="69516" y="97753"/>
                    <a:pt x="69880" y="97631"/>
                    <a:pt x="70245" y="97479"/>
                  </a:cubicBezTo>
                  <a:lnTo>
                    <a:pt x="70093" y="97115"/>
                  </a:lnTo>
                  <a:close/>
                  <a:moveTo>
                    <a:pt x="33436" y="97966"/>
                  </a:moveTo>
                  <a:lnTo>
                    <a:pt x="33314" y="98330"/>
                  </a:lnTo>
                  <a:cubicBezTo>
                    <a:pt x="33649" y="98452"/>
                    <a:pt x="34013" y="98574"/>
                    <a:pt x="34378" y="98695"/>
                  </a:cubicBezTo>
                  <a:lnTo>
                    <a:pt x="34500" y="98361"/>
                  </a:lnTo>
                  <a:cubicBezTo>
                    <a:pt x="34135" y="98239"/>
                    <a:pt x="33801" y="98087"/>
                    <a:pt x="33436" y="97966"/>
                  </a:cubicBezTo>
                  <a:close/>
                  <a:moveTo>
                    <a:pt x="67965" y="97966"/>
                  </a:moveTo>
                  <a:cubicBezTo>
                    <a:pt x="67631" y="98087"/>
                    <a:pt x="67266" y="98209"/>
                    <a:pt x="66902" y="98330"/>
                  </a:cubicBezTo>
                  <a:lnTo>
                    <a:pt x="67023" y="98695"/>
                  </a:lnTo>
                  <a:cubicBezTo>
                    <a:pt x="67388" y="98574"/>
                    <a:pt x="67753" y="98452"/>
                    <a:pt x="68117" y="98300"/>
                  </a:cubicBezTo>
                  <a:lnTo>
                    <a:pt x="67965" y="97966"/>
                  </a:lnTo>
                  <a:close/>
                  <a:moveTo>
                    <a:pt x="35594" y="98695"/>
                  </a:moveTo>
                  <a:lnTo>
                    <a:pt x="35472" y="99060"/>
                  </a:lnTo>
                  <a:cubicBezTo>
                    <a:pt x="35837" y="99181"/>
                    <a:pt x="36202" y="99303"/>
                    <a:pt x="36567" y="99394"/>
                  </a:cubicBezTo>
                  <a:lnTo>
                    <a:pt x="36688" y="99029"/>
                  </a:lnTo>
                  <a:cubicBezTo>
                    <a:pt x="36324" y="98938"/>
                    <a:pt x="35959" y="98817"/>
                    <a:pt x="35594" y="98695"/>
                  </a:cubicBezTo>
                  <a:close/>
                  <a:moveTo>
                    <a:pt x="65807" y="98695"/>
                  </a:moveTo>
                  <a:cubicBezTo>
                    <a:pt x="65473" y="98817"/>
                    <a:pt x="65108" y="98908"/>
                    <a:pt x="64744" y="99029"/>
                  </a:cubicBezTo>
                  <a:lnTo>
                    <a:pt x="64835" y="99394"/>
                  </a:lnTo>
                  <a:cubicBezTo>
                    <a:pt x="65199" y="99273"/>
                    <a:pt x="65564" y="99151"/>
                    <a:pt x="65929" y="99060"/>
                  </a:cubicBezTo>
                  <a:lnTo>
                    <a:pt x="65807" y="98695"/>
                  </a:lnTo>
                  <a:close/>
                  <a:moveTo>
                    <a:pt x="37783" y="99333"/>
                  </a:moveTo>
                  <a:lnTo>
                    <a:pt x="37691" y="99698"/>
                  </a:lnTo>
                  <a:cubicBezTo>
                    <a:pt x="38056" y="99789"/>
                    <a:pt x="38421" y="99881"/>
                    <a:pt x="38786" y="99972"/>
                  </a:cubicBezTo>
                  <a:lnTo>
                    <a:pt x="38877" y="99607"/>
                  </a:lnTo>
                  <a:cubicBezTo>
                    <a:pt x="38512" y="99516"/>
                    <a:pt x="38147" y="99425"/>
                    <a:pt x="37783" y="99333"/>
                  </a:cubicBezTo>
                  <a:close/>
                  <a:moveTo>
                    <a:pt x="63649" y="99333"/>
                  </a:moveTo>
                  <a:cubicBezTo>
                    <a:pt x="63285" y="99425"/>
                    <a:pt x="62920" y="99516"/>
                    <a:pt x="62525" y="99607"/>
                  </a:cubicBezTo>
                  <a:lnTo>
                    <a:pt x="62616" y="99972"/>
                  </a:lnTo>
                  <a:cubicBezTo>
                    <a:pt x="63011" y="99881"/>
                    <a:pt x="63376" y="99789"/>
                    <a:pt x="63740" y="99698"/>
                  </a:cubicBezTo>
                  <a:lnTo>
                    <a:pt x="63649" y="99333"/>
                  </a:lnTo>
                  <a:close/>
                  <a:moveTo>
                    <a:pt x="40001" y="99850"/>
                  </a:moveTo>
                  <a:lnTo>
                    <a:pt x="39910" y="100245"/>
                  </a:lnTo>
                  <a:cubicBezTo>
                    <a:pt x="40275" y="100306"/>
                    <a:pt x="40670" y="100397"/>
                    <a:pt x="41035" y="100458"/>
                  </a:cubicBezTo>
                  <a:lnTo>
                    <a:pt x="41096" y="100093"/>
                  </a:lnTo>
                  <a:cubicBezTo>
                    <a:pt x="40731" y="100032"/>
                    <a:pt x="40366" y="99941"/>
                    <a:pt x="40001" y="99850"/>
                  </a:cubicBezTo>
                  <a:close/>
                  <a:moveTo>
                    <a:pt x="61430" y="99850"/>
                  </a:moveTo>
                  <a:cubicBezTo>
                    <a:pt x="61066" y="99941"/>
                    <a:pt x="60701" y="100002"/>
                    <a:pt x="60306" y="100093"/>
                  </a:cubicBezTo>
                  <a:lnTo>
                    <a:pt x="60397" y="100458"/>
                  </a:lnTo>
                  <a:cubicBezTo>
                    <a:pt x="60762" y="100397"/>
                    <a:pt x="61126" y="100306"/>
                    <a:pt x="61491" y="100245"/>
                  </a:cubicBezTo>
                  <a:lnTo>
                    <a:pt x="61430" y="99850"/>
                  </a:lnTo>
                  <a:close/>
                  <a:moveTo>
                    <a:pt x="42220" y="100276"/>
                  </a:moveTo>
                  <a:lnTo>
                    <a:pt x="42160" y="100671"/>
                  </a:lnTo>
                  <a:cubicBezTo>
                    <a:pt x="42524" y="100732"/>
                    <a:pt x="42919" y="100792"/>
                    <a:pt x="43284" y="100853"/>
                  </a:cubicBezTo>
                  <a:lnTo>
                    <a:pt x="43345" y="100458"/>
                  </a:lnTo>
                  <a:cubicBezTo>
                    <a:pt x="42980" y="100397"/>
                    <a:pt x="42585" y="100367"/>
                    <a:pt x="42220" y="100276"/>
                  </a:cubicBezTo>
                  <a:close/>
                  <a:moveTo>
                    <a:pt x="59211" y="100276"/>
                  </a:moveTo>
                  <a:cubicBezTo>
                    <a:pt x="58816" y="100367"/>
                    <a:pt x="58452" y="100428"/>
                    <a:pt x="58087" y="100458"/>
                  </a:cubicBezTo>
                  <a:lnTo>
                    <a:pt x="58117" y="100853"/>
                  </a:lnTo>
                  <a:cubicBezTo>
                    <a:pt x="58512" y="100792"/>
                    <a:pt x="58877" y="100732"/>
                    <a:pt x="59272" y="100671"/>
                  </a:cubicBezTo>
                  <a:lnTo>
                    <a:pt x="59211" y="100276"/>
                  </a:lnTo>
                  <a:close/>
                  <a:moveTo>
                    <a:pt x="44470" y="100640"/>
                  </a:moveTo>
                  <a:lnTo>
                    <a:pt x="44439" y="101005"/>
                  </a:lnTo>
                  <a:cubicBezTo>
                    <a:pt x="44804" y="101036"/>
                    <a:pt x="45199" y="101096"/>
                    <a:pt x="45564" y="101127"/>
                  </a:cubicBezTo>
                  <a:lnTo>
                    <a:pt x="45594" y="100762"/>
                  </a:lnTo>
                  <a:cubicBezTo>
                    <a:pt x="45229" y="100701"/>
                    <a:pt x="44834" y="100671"/>
                    <a:pt x="44470" y="100640"/>
                  </a:cubicBezTo>
                  <a:close/>
                  <a:moveTo>
                    <a:pt x="56932" y="100610"/>
                  </a:moveTo>
                  <a:cubicBezTo>
                    <a:pt x="56567" y="100671"/>
                    <a:pt x="56202" y="100701"/>
                    <a:pt x="55807" y="100762"/>
                  </a:cubicBezTo>
                  <a:lnTo>
                    <a:pt x="55838" y="101127"/>
                  </a:lnTo>
                  <a:cubicBezTo>
                    <a:pt x="56233" y="101096"/>
                    <a:pt x="56597" y="101036"/>
                    <a:pt x="56993" y="101005"/>
                  </a:cubicBezTo>
                  <a:lnTo>
                    <a:pt x="56932" y="100610"/>
                  </a:lnTo>
                  <a:close/>
                  <a:moveTo>
                    <a:pt x="46749" y="100853"/>
                  </a:moveTo>
                  <a:lnTo>
                    <a:pt x="46719" y="101218"/>
                  </a:lnTo>
                  <a:cubicBezTo>
                    <a:pt x="47084" y="101248"/>
                    <a:pt x="47479" y="101279"/>
                    <a:pt x="47843" y="101309"/>
                  </a:cubicBezTo>
                  <a:lnTo>
                    <a:pt x="47874" y="100914"/>
                  </a:lnTo>
                  <a:cubicBezTo>
                    <a:pt x="47479" y="100914"/>
                    <a:pt x="47114" y="100884"/>
                    <a:pt x="46749" y="100853"/>
                  </a:cubicBezTo>
                  <a:close/>
                  <a:moveTo>
                    <a:pt x="54683" y="100853"/>
                  </a:moveTo>
                  <a:cubicBezTo>
                    <a:pt x="54318" y="100884"/>
                    <a:pt x="53923" y="100914"/>
                    <a:pt x="53558" y="100914"/>
                  </a:cubicBezTo>
                  <a:lnTo>
                    <a:pt x="53558" y="101309"/>
                  </a:lnTo>
                  <a:cubicBezTo>
                    <a:pt x="53953" y="101279"/>
                    <a:pt x="54318" y="101248"/>
                    <a:pt x="54713" y="101218"/>
                  </a:cubicBezTo>
                  <a:lnTo>
                    <a:pt x="54683" y="100853"/>
                  </a:lnTo>
                  <a:close/>
                  <a:moveTo>
                    <a:pt x="48999" y="100975"/>
                  </a:moveTo>
                  <a:lnTo>
                    <a:pt x="48999" y="101370"/>
                  </a:lnTo>
                  <a:lnTo>
                    <a:pt x="50154" y="101370"/>
                  </a:lnTo>
                  <a:lnTo>
                    <a:pt x="50154" y="101005"/>
                  </a:lnTo>
                  <a:cubicBezTo>
                    <a:pt x="49758" y="101005"/>
                    <a:pt x="49394" y="100975"/>
                    <a:pt x="48999" y="100975"/>
                  </a:cubicBezTo>
                  <a:close/>
                  <a:moveTo>
                    <a:pt x="52403" y="100975"/>
                  </a:moveTo>
                  <a:cubicBezTo>
                    <a:pt x="52038" y="101005"/>
                    <a:pt x="51673" y="101005"/>
                    <a:pt x="51278" y="101005"/>
                  </a:cubicBezTo>
                  <a:lnTo>
                    <a:pt x="51278" y="101370"/>
                  </a:lnTo>
                  <a:lnTo>
                    <a:pt x="52433" y="101370"/>
                  </a:lnTo>
                  <a:lnTo>
                    <a:pt x="52403" y="10097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3" name="Google Shape;1353;p86"/>
            <p:cNvSpPr/>
            <p:nvPr/>
          </p:nvSpPr>
          <p:spPr>
            <a:xfrm>
              <a:off x="4187495" y="1131775"/>
              <a:ext cx="1952950" cy="1952175"/>
            </a:xfrm>
            <a:custGeom>
              <a:avLst/>
              <a:gdLst/>
              <a:ahLst/>
              <a:cxnLst/>
              <a:rect l="l" t="t" r="r" b="b"/>
              <a:pathLst>
                <a:path w="78118" h="78087" extrusionOk="0">
                  <a:moveTo>
                    <a:pt x="38420" y="0"/>
                  </a:moveTo>
                  <a:lnTo>
                    <a:pt x="38420" y="365"/>
                  </a:lnTo>
                  <a:lnTo>
                    <a:pt x="39575" y="365"/>
                  </a:lnTo>
                  <a:lnTo>
                    <a:pt x="39575" y="0"/>
                  </a:lnTo>
                  <a:close/>
                  <a:moveTo>
                    <a:pt x="37265" y="31"/>
                  </a:moveTo>
                  <a:cubicBezTo>
                    <a:pt x="36901" y="61"/>
                    <a:pt x="36505" y="91"/>
                    <a:pt x="36141" y="91"/>
                  </a:cubicBezTo>
                  <a:lnTo>
                    <a:pt x="36171" y="486"/>
                  </a:lnTo>
                  <a:cubicBezTo>
                    <a:pt x="36536" y="456"/>
                    <a:pt x="36931" y="426"/>
                    <a:pt x="37296" y="426"/>
                  </a:cubicBezTo>
                  <a:lnTo>
                    <a:pt x="37265" y="31"/>
                  </a:lnTo>
                  <a:close/>
                  <a:moveTo>
                    <a:pt x="40700" y="31"/>
                  </a:moveTo>
                  <a:lnTo>
                    <a:pt x="40700" y="395"/>
                  </a:lnTo>
                  <a:cubicBezTo>
                    <a:pt x="41065" y="426"/>
                    <a:pt x="41460" y="456"/>
                    <a:pt x="41825" y="486"/>
                  </a:cubicBezTo>
                  <a:lnTo>
                    <a:pt x="41855" y="91"/>
                  </a:lnTo>
                  <a:cubicBezTo>
                    <a:pt x="41490" y="61"/>
                    <a:pt x="41095" y="61"/>
                    <a:pt x="40700" y="31"/>
                  </a:cubicBezTo>
                  <a:close/>
                  <a:moveTo>
                    <a:pt x="43010" y="183"/>
                  </a:moveTo>
                  <a:lnTo>
                    <a:pt x="42949" y="578"/>
                  </a:lnTo>
                  <a:cubicBezTo>
                    <a:pt x="43344" y="608"/>
                    <a:pt x="43709" y="669"/>
                    <a:pt x="44104" y="699"/>
                  </a:cubicBezTo>
                  <a:lnTo>
                    <a:pt x="44135" y="335"/>
                  </a:lnTo>
                  <a:cubicBezTo>
                    <a:pt x="43770" y="274"/>
                    <a:pt x="43375" y="243"/>
                    <a:pt x="43010" y="183"/>
                  </a:cubicBezTo>
                  <a:close/>
                  <a:moveTo>
                    <a:pt x="34986" y="213"/>
                  </a:moveTo>
                  <a:cubicBezTo>
                    <a:pt x="34621" y="243"/>
                    <a:pt x="34226" y="304"/>
                    <a:pt x="33861" y="335"/>
                  </a:cubicBezTo>
                  <a:lnTo>
                    <a:pt x="33891" y="730"/>
                  </a:lnTo>
                  <a:cubicBezTo>
                    <a:pt x="34287" y="669"/>
                    <a:pt x="34651" y="608"/>
                    <a:pt x="35046" y="578"/>
                  </a:cubicBezTo>
                  <a:lnTo>
                    <a:pt x="34986" y="213"/>
                  </a:lnTo>
                  <a:close/>
                  <a:moveTo>
                    <a:pt x="45259" y="486"/>
                  </a:moveTo>
                  <a:lnTo>
                    <a:pt x="45199" y="851"/>
                  </a:lnTo>
                  <a:cubicBezTo>
                    <a:pt x="45594" y="912"/>
                    <a:pt x="45959" y="1003"/>
                    <a:pt x="46323" y="1064"/>
                  </a:cubicBezTo>
                  <a:lnTo>
                    <a:pt x="46414" y="699"/>
                  </a:lnTo>
                  <a:cubicBezTo>
                    <a:pt x="46019" y="608"/>
                    <a:pt x="45655" y="547"/>
                    <a:pt x="45259" y="486"/>
                  </a:cubicBezTo>
                  <a:close/>
                  <a:moveTo>
                    <a:pt x="32706" y="517"/>
                  </a:moveTo>
                  <a:cubicBezTo>
                    <a:pt x="32341" y="578"/>
                    <a:pt x="31976" y="638"/>
                    <a:pt x="31581" y="699"/>
                  </a:cubicBezTo>
                  <a:lnTo>
                    <a:pt x="31673" y="1094"/>
                  </a:lnTo>
                  <a:cubicBezTo>
                    <a:pt x="32037" y="1003"/>
                    <a:pt x="32402" y="942"/>
                    <a:pt x="32767" y="882"/>
                  </a:cubicBezTo>
                  <a:lnTo>
                    <a:pt x="32706" y="517"/>
                  </a:lnTo>
                  <a:close/>
                  <a:moveTo>
                    <a:pt x="47539" y="912"/>
                  </a:moveTo>
                  <a:lnTo>
                    <a:pt x="47448" y="1277"/>
                  </a:lnTo>
                  <a:cubicBezTo>
                    <a:pt x="47813" y="1368"/>
                    <a:pt x="48177" y="1459"/>
                    <a:pt x="48542" y="1550"/>
                  </a:cubicBezTo>
                  <a:lnTo>
                    <a:pt x="48633" y="1186"/>
                  </a:lnTo>
                  <a:cubicBezTo>
                    <a:pt x="48269" y="1094"/>
                    <a:pt x="47904" y="1003"/>
                    <a:pt x="47539" y="912"/>
                  </a:cubicBezTo>
                  <a:close/>
                  <a:moveTo>
                    <a:pt x="30457" y="942"/>
                  </a:moveTo>
                  <a:cubicBezTo>
                    <a:pt x="30092" y="1034"/>
                    <a:pt x="29727" y="1125"/>
                    <a:pt x="29362" y="1216"/>
                  </a:cubicBezTo>
                  <a:lnTo>
                    <a:pt x="29454" y="1581"/>
                  </a:lnTo>
                  <a:cubicBezTo>
                    <a:pt x="29818" y="1490"/>
                    <a:pt x="30183" y="1398"/>
                    <a:pt x="30548" y="1307"/>
                  </a:cubicBezTo>
                  <a:lnTo>
                    <a:pt x="30457" y="942"/>
                  </a:lnTo>
                  <a:close/>
                  <a:moveTo>
                    <a:pt x="49758" y="1490"/>
                  </a:moveTo>
                  <a:lnTo>
                    <a:pt x="49636" y="1854"/>
                  </a:lnTo>
                  <a:cubicBezTo>
                    <a:pt x="50001" y="1945"/>
                    <a:pt x="50366" y="2067"/>
                    <a:pt x="50731" y="2158"/>
                  </a:cubicBezTo>
                  <a:lnTo>
                    <a:pt x="50852" y="1824"/>
                  </a:lnTo>
                  <a:cubicBezTo>
                    <a:pt x="50487" y="1702"/>
                    <a:pt x="50123" y="1581"/>
                    <a:pt x="49758" y="1490"/>
                  </a:cubicBezTo>
                  <a:close/>
                  <a:moveTo>
                    <a:pt x="28238" y="1520"/>
                  </a:moveTo>
                  <a:cubicBezTo>
                    <a:pt x="27873" y="1611"/>
                    <a:pt x="27508" y="1733"/>
                    <a:pt x="27144" y="1854"/>
                  </a:cubicBezTo>
                  <a:lnTo>
                    <a:pt x="27265" y="2219"/>
                  </a:lnTo>
                  <a:cubicBezTo>
                    <a:pt x="27630" y="2097"/>
                    <a:pt x="27995" y="1976"/>
                    <a:pt x="28359" y="1885"/>
                  </a:cubicBezTo>
                  <a:lnTo>
                    <a:pt x="28238" y="1520"/>
                  </a:lnTo>
                  <a:close/>
                  <a:moveTo>
                    <a:pt x="51946" y="2189"/>
                  </a:moveTo>
                  <a:lnTo>
                    <a:pt x="51825" y="2523"/>
                  </a:lnTo>
                  <a:cubicBezTo>
                    <a:pt x="52159" y="2645"/>
                    <a:pt x="52524" y="2797"/>
                    <a:pt x="52889" y="2918"/>
                  </a:cubicBezTo>
                  <a:lnTo>
                    <a:pt x="53010" y="2584"/>
                  </a:lnTo>
                  <a:cubicBezTo>
                    <a:pt x="52676" y="2432"/>
                    <a:pt x="52311" y="2310"/>
                    <a:pt x="51946" y="2189"/>
                  </a:cubicBezTo>
                  <a:close/>
                  <a:moveTo>
                    <a:pt x="26049" y="2219"/>
                  </a:moveTo>
                  <a:cubicBezTo>
                    <a:pt x="25715" y="2341"/>
                    <a:pt x="25350" y="2462"/>
                    <a:pt x="24985" y="2614"/>
                  </a:cubicBezTo>
                  <a:lnTo>
                    <a:pt x="25137" y="2949"/>
                  </a:lnTo>
                  <a:cubicBezTo>
                    <a:pt x="25472" y="2827"/>
                    <a:pt x="25837" y="2705"/>
                    <a:pt x="26171" y="2553"/>
                  </a:cubicBezTo>
                  <a:lnTo>
                    <a:pt x="26049" y="2219"/>
                  </a:lnTo>
                  <a:close/>
                  <a:moveTo>
                    <a:pt x="54074" y="2979"/>
                  </a:moveTo>
                  <a:lnTo>
                    <a:pt x="53953" y="3344"/>
                  </a:lnTo>
                  <a:cubicBezTo>
                    <a:pt x="54287" y="3496"/>
                    <a:pt x="54652" y="3648"/>
                    <a:pt x="54986" y="3800"/>
                  </a:cubicBezTo>
                  <a:lnTo>
                    <a:pt x="55138" y="3465"/>
                  </a:lnTo>
                  <a:cubicBezTo>
                    <a:pt x="54804" y="3283"/>
                    <a:pt x="54439" y="3131"/>
                    <a:pt x="54074" y="2979"/>
                  </a:cubicBezTo>
                  <a:close/>
                  <a:moveTo>
                    <a:pt x="23922" y="3040"/>
                  </a:moveTo>
                  <a:cubicBezTo>
                    <a:pt x="23587" y="3192"/>
                    <a:pt x="23223" y="3344"/>
                    <a:pt x="22888" y="3496"/>
                  </a:cubicBezTo>
                  <a:lnTo>
                    <a:pt x="23040" y="3830"/>
                  </a:lnTo>
                  <a:cubicBezTo>
                    <a:pt x="23375" y="3678"/>
                    <a:pt x="23739" y="3526"/>
                    <a:pt x="24074" y="3374"/>
                  </a:cubicBezTo>
                  <a:lnTo>
                    <a:pt x="23922" y="3040"/>
                  </a:lnTo>
                  <a:close/>
                  <a:moveTo>
                    <a:pt x="56171" y="3952"/>
                  </a:moveTo>
                  <a:lnTo>
                    <a:pt x="56019" y="4286"/>
                  </a:lnTo>
                  <a:cubicBezTo>
                    <a:pt x="56354" y="4438"/>
                    <a:pt x="56688" y="4620"/>
                    <a:pt x="57023" y="4803"/>
                  </a:cubicBezTo>
                  <a:lnTo>
                    <a:pt x="57205" y="4468"/>
                  </a:lnTo>
                  <a:cubicBezTo>
                    <a:pt x="56871" y="4286"/>
                    <a:pt x="56536" y="4104"/>
                    <a:pt x="56171" y="3952"/>
                  </a:cubicBezTo>
                  <a:close/>
                  <a:moveTo>
                    <a:pt x="21855" y="3982"/>
                  </a:moveTo>
                  <a:cubicBezTo>
                    <a:pt x="21520" y="4164"/>
                    <a:pt x="21156" y="4316"/>
                    <a:pt x="20821" y="4499"/>
                  </a:cubicBezTo>
                  <a:lnTo>
                    <a:pt x="21004" y="4833"/>
                  </a:lnTo>
                  <a:cubicBezTo>
                    <a:pt x="21338" y="4651"/>
                    <a:pt x="21672" y="4499"/>
                    <a:pt x="22007" y="4316"/>
                  </a:cubicBezTo>
                  <a:lnTo>
                    <a:pt x="21855" y="3982"/>
                  </a:lnTo>
                  <a:close/>
                  <a:moveTo>
                    <a:pt x="58208" y="5015"/>
                  </a:moveTo>
                  <a:lnTo>
                    <a:pt x="58026" y="5350"/>
                  </a:lnTo>
                  <a:cubicBezTo>
                    <a:pt x="58360" y="5532"/>
                    <a:pt x="58694" y="5715"/>
                    <a:pt x="58998" y="5927"/>
                  </a:cubicBezTo>
                  <a:lnTo>
                    <a:pt x="59211" y="5593"/>
                  </a:lnTo>
                  <a:cubicBezTo>
                    <a:pt x="58877" y="5380"/>
                    <a:pt x="58542" y="5198"/>
                    <a:pt x="58208" y="5015"/>
                  </a:cubicBezTo>
                  <a:close/>
                  <a:moveTo>
                    <a:pt x="19818" y="5046"/>
                  </a:moveTo>
                  <a:cubicBezTo>
                    <a:pt x="19484" y="5228"/>
                    <a:pt x="19180" y="5441"/>
                    <a:pt x="18846" y="5623"/>
                  </a:cubicBezTo>
                  <a:lnTo>
                    <a:pt x="19028" y="5958"/>
                  </a:lnTo>
                  <a:cubicBezTo>
                    <a:pt x="19362" y="5745"/>
                    <a:pt x="19697" y="5563"/>
                    <a:pt x="20001" y="5380"/>
                  </a:cubicBezTo>
                  <a:lnTo>
                    <a:pt x="19818" y="5046"/>
                  </a:lnTo>
                  <a:close/>
                  <a:moveTo>
                    <a:pt x="60184" y="6201"/>
                  </a:moveTo>
                  <a:lnTo>
                    <a:pt x="59971" y="6535"/>
                  </a:lnTo>
                  <a:cubicBezTo>
                    <a:pt x="60305" y="6718"/>
                    <a:pt x="60609" y="6930"/>
                    <a:pt x="60913" y="7143"/>
                  </a:cubicBezTo>
                  <a:lnTo>
                    <a:pt x="61126" y="6839"/>
                  </a:lnTo>
                  <a:cubicBezTo>
                    <a:pt x="60822" y="6626"/>
                    <a:pt x="60488" y="6414"/>
                    <a:pt x="60184" y="6201"/>
                  </a:cubicBezTo>
                  <a:close/>
                  <a:moveTo>
                    <a:pt x="17873" y="6231"/>
                  </a:moveTo>
                  <a:cubicBezTo>
                    <a:pt x="17539" y="6444"/>
                    <a:pt x="17235" y="6657"/>
                    <a:pt x="16931" y="6870"/>
                  </a:cubicBezTo>
                  <a:lnTo>
                    <a:pt x="17143" y="7174"/>
                  </a:lnTo>
                  <a:cubicBezTo>
                    <a:pt x="17447" y="6961"/>
                    <a:pt x="17751" y="6748"/>
                    <a:pt x="18086" y="6566"/>
                  </a:cubicBezTo>
                  <a:lnTo>
                    <a:pt x="17873" y="6231"/>
                  </a:lnTo>
                  <a:close/>
                  <a:moveTo>
                    <a:pt x="62068" y="7508"/>
                  </a:moveTo>
                  <a:lnTo>
                    <a:pt x="61855" y="7812"/>
                  </a:lnTo>
                  <a:cubicBezTo>
                    <a:pt x="62159" y="8025"/>
                    <a:pt x="62463" y="8268"/>
                    <a:pt x="62767" y="8481"/>
                  </a:cubicBezTo>
                  <a:lnTo>
                    <a:pt x="62980" y="8177"/>
                  </a:lnTo>
                  <a:cubicBezTo>
                    <a:pt x="62676" y="7964"/>
                    <a:pt x="62372" y="7721"/>
                    <a:pt x="62068" y="7508"/>
                  </a:cubicBezTo>
                  <a:close/>
                  <a:moveTo>
                    <a:pt x="15988" y="7538"/>
                  </a:moveTo>
                  <a:cubicBezTo>
                    <a:pt x="15654" y="7751"/>
                    <a:pt x="15380" y="7994"/>
                    <a:pt x="15076" y="8237"/>
                  </a:cubicBezTo>
                  <a:lnTo>
                    <a:pt x="15289" y="8511"/>
                  </a:lnTo>
                  <a:cubicBezTo>
                    <a:pt x="15593" y="8298"/>
                    <a:pt x="15897" y="8055"/>
                    <a:pt x="16201" y="7842"/>
                  </a:cubicBezTo>
                  <a:lnTo>
                    <a:pt x="15988" y="7538"/>
                  </a:lnTo>
                  <a:close/>
                  <a:moveTo>
                    <a:pt x="63892" y="8906"/>
                  </a:moveTo>
                  <a:lnTo>
                    <a:pt x="63649" y="9210"/>
                  </a:lnTo>
                  <a:cubicBezTo>
                    <a:pt x="63922" y="9453"/>
                    <a:pt x="64226" y="9696"/>
                    <a:pt x="64500" y="9940"/>
                  </a:cubicBezTo>
                  <a:lnTo>
                    <a:pt x="64743" y="9636"/>
                  </a:lnTo>
                  <a:cubicBezTo>
                    <a:pt x="64470" y="9392"/>
                    <a:pt x="64166" y="9149"/>
                    <a:pt x="63892" y="8906"/>
                  </a:cubicBezTo>
                  <a:close/>
                  <a:moveTo>
                    <a:pt x="14165" y="8936"/>
                  </a:moveTo>
                  <a:cubicBezTo>
                    <a:pt x="13891" y="9180"/>
                    <a:pt x="13587" y="9423"/>
                    <a:pt x="13314" y="9696"/>
                  </a:cubicBezTo>
                  <a:lnTo>
                    <a:pt x="13557" y="9970"/>
                  </a:lnTo>
                  <a:cubicBezTo>
                    <a:pt x="13830" y="9727"/>
                    <a:pt x="14134" y="9484"/>
                    <a:pt x="14408" y="9240"/>
                  </a:cubicBezTo>
                  <a:lnTo>
                    <a:pt x="14165" y="8936"/>
                  </a:lnTo>
                  <a:close/>
                  <a:moveTo>
                    <a:pt x="65594" y="10426"/>
                  </a:moveTo>
                  <a:lnTo>
                    <a:pt x="65351" y="10699"/>
                  </a:lnTo>
                  <a:cubicBezTo>
                    <a:pt x="65625" y="10943"/>
                    <a:pt x="65898" y="11216"/>
                    <a:pt x="66172" y="11490"/>
                  </a:cubicBezTo>
                  <a:lnTo>
                    <a:pt x="66445" y="11216"/>
                  </a:lnTo>
                  <a:cubicBezTo>
                    <a:pt x="66172" y="10943"/>
                    <a:pt x="65898" y="10669"/>
                    <a:pt x="65594" y="10426"/>
                  </a:cubicBezTo>
                  <a:close/>
                  <a:moveTo>
                    <a:pt x="12462" y="10456"/>
                  </a:moveTo>
                  <a:cubicBezTo>
                    <a:pt x="12189" y="10699"/>
                    <a:pt x="11915" y="10973"/>
                    <a:pt x="11642" y="11247"/>
                  </a:cubicBezTo>
                  <a:lnTo>
                    <a:pt x="11885" y="11520"/>
                  </a:lnTo>
                  <a:cubicBezTo>
                    <a:pt x="12158" y="11247"/>
                    <a:pt x="12432" y="10973"/>
                    <a:pt x="12706" y="10730"/>
                  </a:cubicBezTo>
                  <a:lnTo>
                    <a:pt x="12462" y="10456"/>
                  </a:lnTo>
                  <a:close/>
                  <a:moveTo>
                    <a:pt x="67236" y="12037"/>
                  </a:moveTo>
                  <a:lnTo>
                    <a:pt x="66962" y="12280"/>
                  </a:lnTo>
                  <a:cubicBezTo>
                    <a:pt x="67236" y="12554"/>
                    <a:pt x="67479" y="12827"/>
                    <a:pt x="67752" y="13131"/>
                  </a:cubicBezTo>
                  <a:lnTo>
                    <a:pt x="68026" y="12857"/>
                  </a:lnTo>
                  <a:cubicBezTo>
                    <a:pt x="67752" y="12584"/>
                    <a:pt x="67509" y="12310"/>
                    <a:pt x="67236" y="12037"/>
                  </a:cubicBezTo>
                  <a:close/>
                  <a:moveTo>
                    <a:pt x="10821" y="12067"/>
                  </a:moveTo>
                  <a:cubicBezTo>
                    <a:pt x="10548" y="12341"/>
                    <a:pt x="10304" y="12614"/>
                    <a:pt x="10031" y="12888"/>
                  </a:cubicBezTo>
                  <a:lnTo>
                    <a:pt x="10335" y="13161"/>
                  </a:lnTo>
                  <a:cubicBezTo>
                    <a:pt x="10578" y="12888"/>
                    <a:pt x="10821" y="12584"/>
                    <a:pt x="11095" y="12310"/>
                  </a:cubicBezTo>
                  <a:lnTo>
                    <a:pt x="10821" y="12067"/>
                  </a:lnTo>
                  <a:close/>
                  <a:moveTo>
                    <a:pt x="68786" y="13739"/>
                  </a:moveTo>
                  <a:lnTo>
                    <a:pt x="68482" y="13982"/>
                  </a:lnTo>
                  <a:cubicBezTo>
                    <a:pt x="68725" y="14256"/>
                    <a:pt x="68968" y="14560"/>
                    <a:pt x="69211" y="14833"/>
                  </a:cubicBezTo>
                  <a:lnTo>
                    <a:pt x="69515" y="14620"/>
                  </a:lnTo>
                  <a:cubicBezTo>
                    <a:pt x="69272" y="14316"/>
                    <a:pt x="69029" y="14013"/>
                    <a:pt x="68786" y="13739"/>
                  </a:cubicBezTo>
                  <a:close/>
                  <a:moveTo>
                    <a:pt x="9301" y="13769"/>
                  </a:moveTo>
                  <a:cubicBezTo>
                    <a:pt x="9028" y="14043"/>
                    <a:pt x="8785" y="14347"/>
                    <a:pt x="8572" y="14651"/>
                  </a:cubicBezTo>
                  <a:lnTo>
                    <a:pt x="8845" y="14894"/>
                  </a:lnTo>
                  <a:cubicBezTo>
                    <a:pt x="9089" y="14590"/>
                    <a:pt x="9332" y="14286"/>
                    <a:pt x="9575" y="14013"/>
                  </a:cubicBezTo>
                  <a:lnTo>
                    <a:pt x="9301" y="13769"/>
                  </a:lnTo>
                  <a:close/>
                  <a:moveTo>
                    <a:pt x="70214" y="15502"/>
                  </a:moveTo>
                  <a:lnTo>
                    <a:pt x="69910" y="15745"/>
                  </a:lnTo>
                  <a:cubicBezTo>
                    <a:pt x="70123" y="16049"/>
                    <a:pt x="70366" y="16353"/>
                    <a:pt x="70579" y="16657"/>
                  </a:cubicBezTo>
                  <a:lnTo>
                    <a:pt x="70883" y="16444"/>
                  </a:lnTo>
                  <a:cubicBezTo>
                    <a:pt x="70670" y="16110"/>
                    <a:pt x="70457" y="15806"/>
                    <a:pt x="70214" y="15502"/>
                  </a:cubicBezTo>
                  <a:close/>
                  <a:moveTo>
                    <a:pt x="7842" y="15563"/>
                  </a:moveTo>
                  <a:cubicBezTo>
                    <a:pt x="7630" y="15867"/>
                    <a:pt x="7386" y="16171"/>
                    <a:pt x="7174" y="16475"/>
                  </a:cubicBezTo>
                  <a:lnTo>
                    <a:pt x="7478" y="16687"/>
                  </a:lnTo>
                  <a:cubicBezTo>
                    <a:pt x="7690" y="16383"/>
                    <a:pt x="7933" y="16079"/>
                    <a:pt x="8146" y="15775"/>
                  </a:cubicBezTo>
                  <a:lnTo>
                    <a:pt x="7842" y="15563"/>
                  </a:lnTo>
                  <a:close/>
                  <a:moveTo>
                    <a:pt x="71552" y="17386"/>
                  </a:moveTo>
                  <a:lnTo>
                    <a:pt x="71217" y="17599"/>
                  </a:lnTo>
                  <a:cubicBezTo>
                    <a:pt x="71430" y="17903"/>
                    <a:pt x="71643" y="18207"/>
                    <a:pt x="71856" y="18541"/>
                  </a:cubicBezTo>
                  <a:lnTo>
                    <a:pt x="72160" y="18329"/>
                  </a:lnTo>
                  <a:cubicBezTo>
                    <a:pt x="71947" y="18025"/>
                    <a:pt x="71764" y="17690"/>
                    <a:pt x="71552" y="17386"/>
                  </a:cubicBezTo>
                  <a:close/>
                  <a:moveTo>
                    <a:pt x="6535" y="17417"/>
                  </a:moveTo>
                  <a:cubicBezTo>
                    <a:pt x="6323" y="17751"/>
                    <a:pt x="6110" y="18055"/>
                    <a:pt x="5897" y="18389"/>
                  </a:cubicBezTo>
                  <a:lnTo>
                    <a:pt x="6231" y="18602"/>
                  </a:lnTo>
                  <a:cubicBezTo>
                    <a:pt x="6414" y="18268"/>
                    <a:pt x="6626" y="17964"/>
                    <a:pt x="6839" y="17630"/>
                  </a:cubicBezTo>
                  <a:lnTo>
                    <a:pt x="6535" y="17417"/>
                  </a:lnTo>
                  <a:close/>
                  <a:moveTo>
                    <a:pt x="72768" y="19301"/>
                  </a:moveTo>
                  <a:lnTo>
                    <a:pt x="72433" y="19514"/>
                  </a:lnTo>
                  <a:cubicBezTo>
                    <a:pt x="72616" y="19818"/>
                    <a:pt x="72798" y="20152"/>
                    <a:pt x="72980" y="20487"/>
                  </a:cubicBezTo>
                  <a:lnTo>
                    <a:pt x="73315" y="20304"/>
                  </a:lnTo>
                  <a:cubicBezTo>
                    <a:pt x="73132" y="19970"/>
                    <a:pt x="72950" y="19636"/>
                    <a:pt x="72768" y="19301"/>
                  </a:cubicBezTo>
                  <a:close/>
                  <a:moveTo>
                    <a:pt x="5319" y="19362"/>
                  </a:moveTo>
                  <a:cubicBezTo>
                    <a:pt x="5107" y="19696"/>
                    <a:pt x="4924" y="20031"/>
                    <a:pt x="4742" y="20365"/>
                  </a:cubicBezTo>
                  <a:lnTo>
                    <a:pt x="5076" y="20548"/>
                  </a:lnTo>
                  <a:cubicBezTo>
                    <a:pt x="5259" y="20213"/>
                    <a:pt x="5441" y="19879"/>
                    <a:pt x="5623" y="19575"/>
                  </a:cubicBezTo>
                  <a:lnTo>
                    <a:pt x="5319" y="19362"/>
                  </a:lnTo>
                  <a:close/>
                  <a:moveTo>
                    <a:pt x="73862" y="21338"/>
                  </a:moveTo>
                  <a:lnTo>
                    <a:pt x="73527" y="21490"/>
                  </a:lnTo>
                  <a:cubicBezTo>
                    <a:pt x="73679" y="21824"/>
                    <a:pt x="73862" y="22159"/>
                    <a:pt x="74014" y="22523"/>
                  </a:cubicBezTo>
                  <a:lnTo>
                    <a:pt x="74348" y="22341"/>
                  </a:lnTo>
                  <a:cubicBezTo>
                    <a:pt x="74196" y="22007"/>
                    <a:pt x="74044" y="21672"/>
                    <a:pt x="73862" y="21338"/>
                  </a:cubicBezTo>
                  <a:close/>
                  <a:moveTo>
                    <a:pt x="4225" y="21399"/>
                  </a:moveTo>
                  <a:cubicBezTo>
                    <a:pt x="4043" y="21733"/>
                    <a:pt x="3860" y="22067"/>
                    <a:pt x="3708" y="22432"/>
                  </a:cubicBezTo>
                  <a:lnTo>
                    <a:pt x="4043" y="22584"/>
                  </a:lnTo>
                  <a:cubicBezTo>
                    <a:pt x="4195" y="22250"/>
                    <a:pt x="4377" y="21885"/>
                    <a:pt x="4560" y="21551"/>
                  </a:cubicBezTo>
                  <a:lnTo>
                    <a:pt x="4225" y="21399"/>
                  </a:lnTo>
                  <a:close/>
                  <a:moveTo>
                    <a:pt x="74834" y="23374"/>
                  </a:moveTo>
                  <a:lnTo>
                    <a:pt x="74500" y="23526"/>
                  </a:lnTo>
                  <a:cubicBezTo>
                    <a:pt x="74652" y="23891"/>
                    <a:pt x="74774" y="24225"/>
                    <a:pt x="74926" y="24590"/>
                  </a:cubicBezTo>
                  <a:lnTo>
                    <a:pt x="75290" y="24438"/>
                  </a:lnTo>
                  <a:cubicBezTo>
                    <a:pt x="75138" y="24073"/>
                    <a:pt x="74986" y="23739"/>
                    <a:pt x="74834" y="23374"/>
                  </a:cubicBezTo>
                  <a:close/>
                  <a:moveTo>
                    <a:pt x="3222" y="23466"/>
                  </a:moveTo>
                  <a:cubicBezTo>
                    <a:pt x="3070" y="23830"/>
                    <a:pt x="2918" y="24165"/>
                    <a:pt x="2797" y="24529"/>
                  </a:cubicBezTo>
                  <a:lnTo>
                    <a:pt x="3131" y="24681"/>
                  </a:lnTo>
                  <a:cubicBezTo>
                    <a:pt x="3283" y="24317"/>
                    <a:pt x="3435" y="23952"/>
                    <a:pt x="3587" y="23618"/>
                  </a:cubicBezTo>
                  <a:lnTo>
                    <a:pt x="3222" y="23466"/>
                  </a:lnTo>
                  <a:close/>
                  <a:moveTo>
                    <a:pt x="75686" y="25502"/>
                  </a:moveTo>
                  <a:lnTo>
                    <a:pt x="75321" y="25654"/>
                  </a:lnTo>
                  <a:cubicBezTo>
                    <a:pt x="75473" y="25988"/>
                    <a:pt x="75594" y="26353"/>
                    <a:pt x="75716" y="26718"/>
                  </a:cubicBezTo>
                  <a:lnTo>
                    <a:pt x="76081" y="26596"/>
                  </a:lnTo>
                  <a:cubicBezTo>
                    <a:pt x="75959" y="26232"/>
                    <a:pt x="75837" y="25867"/>
                    <a:pt x="75686" y="25502"/>
                  </a:cubicBezTo>
                  <a:close/>
                  <a:moveTo>
                    <a:pt x="2371" y="25593"/>
                  </a:moveTo>
                  <a:cubicBezTo>
                    <a:pt x="2249" y="25958"/>
                    <a:pt x="2128" y="26323"/>
                    <a:pt x="2006" y="26687"/>
                  </a:cubicBezTo>
                  <a:lnTo>
                    <a:pt x="2341" y="26809"/>
                  </a:lnTo>
                  <a:cubicBezTo>
                    <a:pt x="2462" y="26444"/>
                    <a:pt x="2614" y="26080"/>
                    <a:pt x="2736" y="25715"/>
                  </a:cubicBezTo>
                  <a:lnTo>
                    <a:pt x="2371" y="25593"/>
                  </a:lnTo>
                  <a:close/>
                  <a:moveTo>
                    <a:pt x="76415" y="27691"/>
                  </a:moveTo>
                  <a:lnTo>
                    <a:pt x="76050" y="27782"/>
                  </a:lnTo>
                  <a:cubicBezTo>
                    <a:pt x="76172" y="28146"/>
                    <a:pt x="76263" y="28511"/>
                    <a:pt x="76385" y="28876"/>
                  </a:cubicBezTo>
                  <a:lnTo>
                    <a:pt x="76749" y="28785"/>
                  </a:lnTo>
                  <a:cubicBezTo>
                    <a:pt x="76628" y="28420"/>
                    <a:pt x="76537" y="28055"/>
                    <a:pt x="76415" y="27691"/>
                  </a:cubicBezTo>
                  <a:close/>
                  <a:moveTo>
                    <a:pt x="1642" y="27782"/>
                  </a:moveTo>
                  <a:cubicBezTo>
                    <a:pt x="1550" y="28146"/>
                    <a:pt x="1429" y="28511"/>
                    <a:pt x="1338" y="28876"/>
                  </a:cubicBezTo>
                  <a:lnTo>
                    <a:pt x="1702" y="28998"/>
                  </a:lnTo>
                  <a:cubicBezTo>
                    <a:pt x="1794" y="28602"/>
                    <a:pt x="1915" y="28268"/>
                    <a:pt x="2006" y="27903"/>
                  </a:cubicBezTo>
                  <a:lnTo>
                    <a:pt x="1642" y="27782"/>
                  </a:lnTo>
                  <a:close/>
                  <a:moveTo>
                    <a:pt x="77023" y="29909"/>
                  </a:moveTo>
                  <a:lnTo>
                    <a:pt x="76658" y="29970"/>
                  </a:lnTo>
                  <a:cubicBezTo>
                    <a:pt x="76749" y="30365"/>
                    <a:pt x="76841" y="30730"/>
                    <a:pt x="76901" y="31095"/>
                  </a:cubicBezTo>
                  <a:lnTo>
                    <a:pt x="77266" y="31004"/>
                  </a:lnTo>
                  <a:cubicBezTo>
                    <a:pt x="77205" y="30639"/>
                    <a:pt x="77114" y="30274"/>
                    <a:pt x="77023" y="29909"/>
                  </a:cubicBezTo>
                  <a:close/>
                  <a:moveTo>
                    <a:pt x="1034" y="30001"/>
                  </a:moveTo>
                  <a:cubicBezTo>
                    <a:pt x="973" y="30365"/>
                    <a:pt x="882" y="30730"/>
                    <a:pt x="791" y="31125"/>
                  </a:cubicBezTo>
                  <a:lnTo>
                    <a:pt x="1186" y="31186"/>
                  </a:lnTo>
                  <a:cubicBezTo>
                    <a:pt x="1246" y="30821"/>
                    <a:pt x="1338" y="30457"/>
                    <a:pt x="1429" y="30092"/>
                  </a:cubicBezTo>
                  <a:lnTo>
                    <a:pt x="1034" y="30001"/>
                  </a:lnTo>
                  <a:close/>
                  <a:moveTo>
                    <a:pt x="77479" y="32128"/>
                  </a:moveTo>
                  <a:lnTo>
                    <a:pt x="77114" y="32219"/>
                  </a:lnTo>
                  <a:cubicBezTo>
                    <a:pt x="77175" y="32584"/>
                    <a:pt x="77236" y="32949"/>
                    <a:pt x="77296" y="33314"/>
                  </a:cubicBezTo>
                  <a:lnTo>
                    <a:pt x="77692" y="33283"/>
                  </a:lnTo>
                  <a:cubicBezTo>
                    <a:pt x="77631" y="32888"/>
                    <a:pt x="77570" y="32523"/>
                    <a:pt x="77479" y="32128"/>
                  </a:cubicBezTo>
                  <a:close/>
                  <a:moveTo>
                    <a:pt x="578" y="32250"/>
                  </a:moveTo>
                  <a:cubicBezTo>
                    <a:pt x="517" y="32615"/>
                    <a:pt x="456" y="33010"/>
                    <a:pt x="395" y="33374"/>
                  </a:cubicBezTo>
                  <a:lnTo>
                    <a:pt x="791" y="33435"/>
                  </a:lnTo>
                  <a:cubicBezTo>
                    <a:pt x="821" y="33040"/>
                    <a:pt x="882" y="32675"/>
                    <a:pt x="973" y="32311"/>
                  </a:cubicBezTo>
                  <a:lnTo>
                    <a:pt x="578" y="32250"/>
                  </a:lnTo>
                  <a:close/>
                  <a:moveTo>
                    <a:pt x="77813" y="34408"/>
                  </a:moveTo>
                  <a:lnTo>
                    <a:pt x="77448" y="34469"/>
                  </a:lnTo>
                  <a:cubicBezTo>
                    <a:pt x="77509" y="34833"/>
                    <a:pt x="77540" y="35198"/>
                    <a:pt x="77570" y="35593"/>
                  </a:cubicBezTo>
                  <a:lnTo>
                    <a:pt x="77935" y="35563"/>
                  </a:lnTo>
                  <a:cubicBezTo>
                    <a:pt x="77904" y="35168"/>
                    <a:pt x="77874" y="34803"/>
                    <a:pt x="77813" y="34408"/>
                  </a:cubicBezTo>
                  <a:close/>
                  <a:moveTo>
                    <a:pt x="243" y="34499"/>
                  </a:moveTo>
                  <a:cubicBezTo>
                    <a:pt x="213" y="34894"/>
                    <a:pt x="183" y="35259"/>
                    <a:pt x="152" y="35654"/>
                  </a:cubicBezTo>
                  <a:lnTo>
                    <a:pt x="517" y="35685"/>
                  </a:lnTo>
                  <a:cubicBezTo>
                    <a:pt x="547" y="35320"/>
                    <a:pt x="578" y="34925"/>
                    <a:pt x="639" y="34560"/>
                  </a:cubicBezTo>
                  <a:lnTo>
                    <a:pt x="243" y="34499"/>
                  </a:lnTo>
                  <a:close/>
                  <a:moveTo>
                    <a:pt x="78026" y="36688"/>
                  </a:moveTo>
                  <a:lnTo>
                    <a:pt x="77661" y="36718"/>
                  </a:lnTo>
                  <a:cubicBezTo>
                    <a:pt x="77692" y="37083"/>
                    <a:pt x="77692" y="37478"/>
                    <a:pt x="77692" y="37843"/>
                  </a:cubicBezTo>
                  <a:lnTo>
                    <a:pt x="78087" y="37843"/>
                  </a:lnTo>
                  <a:cubicBezTo>
                    <a:pt x="78087" y="37448"/>
                    <a:pt x="78056" y="37083"/>
                    <a:pt x="78026" y="36688"/>
                  </a:cubicBezTo>
                  <a:close/>
                  <a:moveTo>
                    <a:pt x="61" y="36809"/>
                  </a:moveTo>
                  <a:cubicBezTo>
                    <a:pt x="31" y="37174"/>
                    <a:pt x="31" y="37569"/>
                    <a:pt x="0" y="37934"/>
                  </a:cubicBezTo>
                  <a:lnTo>
                    <a:pt x="395" y="37964"/>
                  </a:lnTo>
                  <a:cubicBezTo>
                    <a:pt x="395" y="37569"/>
                    <a:pt x="426" y="37204"/>
                    <a:pt x="426" y="36809"/>
                  </a:cubicBezTo>
                  <a:close/>
                  <a:moveTo>
                    <a:pt x="77722" y="38967"/>
                  </a:moveTo>
                  <a:lnTo>
                    <a:pt x="77722" y="39058"/>
                  </a:lnTo>
                  <a:cubicBezTo>
                    <a:pt x="77722" y="39423"/>
                    <a:pt x="77722" y="39818"/>
                    <a:pt x="77692" y="40183"/>
                  </a:cubicBezTo>
                  <a:lnTo>
                    <a:pt x="78087" y="40183"/>
                  </a:lnTo>
                  <a:cubicBezTo>
                    <a:pt x="78087" y="39818"/>
                    <a:pt x="78117" y="39423"/>
                    <a:pt x="78087" y="39058"/>
                  </a:cubicBezTo>
                  <a:lnTo>
                    <a:pt x="78087" y="38967"/>
                  </a:lnTo>
                  <a:close/>
                  <a:moveTo>
                    <a:pt x="0" y="39089"/>
                  </a:moveTo>
                  <a:cubicBezTo>
                    <a:pt x="0" y="39454"/>
                    <a:pt x="0" y="39849"/>
                    <a:pt x="0" y="40244"/>
                  </a:cubicBezTo>
                  <a:lnTo>
                    <a:pt x="395" y="40213"/>
                  </a:lnTo>
                  <a:cubicBezTo>
                    <a:pt x="365" y="39849"/>
                    <a:pt x="365" y="39454"/>
                    <a:pt x="365" y="39089"/>
                  </a:cubicBezTo>
                  <a:close/>
                  <a:moveTo>
                    <a:pt x="77661" y="41308"/>
                  </a:moveTo>
                  <a:cubicBezTo>
                    <a:pt x="77631" y="41703"/>
                    <a:pt x="77600" y="42068"/>
                    <a:pt x="77570" y="42463"/>
                  </a:cubicBezTo>
                  <a:lnTo>
                    <a:pt x="77965" y="42493"/>
                  </a:lnTo>
                  <a:cubicBezTo>
                    <a:pt x="77996" y="42098"/>
                    <a:pt x="78026" y="41733"/>
                    <a:pt x="78026" y="41338"/>
                  </a:cubicBezTo>
                  <a:lnTo>
                    <a:pt x="77661" y="41308"/>
                  </a:lnTo>
                  <a:close/>
                  <a:moveTo>
                    <a:pt x="61" y="41369"/>
                  </a:moveTo>
                  <a:cubicBezTo>
                    <a:pt x="91" y="41764"/>
                    <a:pt x="122" y="42128"/>
                    <a:pt x="152" y="42524"/>
                  </a:cubicBezTo>
                  <a:lnTo>
                    <a:pt x="517" y="42493"/>
                  </a:lnTo>
                  <a:cubicBezTo>
                    <a:pt x="487" y="42098"/>
                    <a:pt x="456" y="41733"/>
                    <a:pt x="456" y="41369"/>
                  </a:cubicBezTo>
                  <a:close/>
                  <a:moveTo>
                    <a:pt x="77448" y="43587"/>
                  </a:moveTo>
                  <a:cubicBezTo>
                    <a:pt x="77418" y="43952"/>
                    <a:pt x="77357" y="44347"/>
                    <a:pt x="77327" y="44712"/>
                  </a:cubicBezTo>
                  <a:lnTo>
                    <a:pt x="77692" y="44773"/>
                  </a:lnTo>
                  <a:cubicBezTo>
                    <a:pt x="77752" y="44378"/>
                    <a:pt x="77783" y="44013"/>
                    <a:pt x="77844" y="43618"/>
                  </a:cubicBezTo>
                  <a:lnTo>
                    <a:pt x="77448" y="43587"/>
                  </a:lnTo>
                  <a:close/>
                  <a:moveTo>
                    <a:pt x="639" y="43618"/>
                  </a:moveTo>
                  <a:lnTo>
                    <a:pt x="274" y="43648"/>
                  </a:lnTo>
                  <a:cubicBezTo>
                    <a:pt x="304" y="44043"/>
                    <a:pt x="365" y="44408"/>
                    <a:pt x="426" y="44803"/>
                  </a:cubicBezTo>
                  <a:lnTo>
                    <a:pt x="791" y="44742"/>
                  </a:lnTo>
                  <a:cubicBezTo>
                    <a:pt x="730" y="44378"/>
                    <a:pt x="699" y="43983"/>
                    <a:pt x="639" y="43618"/>
                  </a:cubicBezTo>
                  <a:close/>
                  <a:moveTo>
                    <a:pt x="77114" y="45837"/>
                  </a:moveTo>
                  <a:cubicBezTo>
                    <a:pt x="77053" y="46201"/>
                    <a:pt x="76993" y="46566"/>
                    <a:pt x="76932" y="46931"/>
                  </a:cubicBezTo>
                  <a:lnTo>
                    <a:pt x="77296" y="47022"/>
                  </a:lnTo>
                  <a:cubicBezTo>
                    <a:pt x="77357" y="46657"/>
                    <a:pt x="77448" y="46262"/>
                    <a:pt x="77509" y="45897"/>
                  </a:cubicBezTo>
                  <a:lnTo>
                    <a:pt x="77114" y="45837"/>
                  </a:lnTo>
                  <a:close/>
                  <a:moveTo>
                    <a:pt x="973" y="45867"/>
                  </a:moveTo>
                  <a:lnTo>
                    <a:pt x="608" y="45928"/>
                  </a:lnTo>
                  <a:cubicBezTo>
                    <a:pt x="669" y="46293"/>
                    <a:pt x="730" y="46688"/>
                    <a:pt x="821" y="47053"/>
                  </a:cubicBezTo>
                  <a:lnTo>
                    <a:pt x="1186" y="46992"/>
                  </a:lnTo>
                  <a:cubicBezTo>
                    <a:pt x="1094" y="46597"/>
                    <a:pt x="1034" y="46232"/>
                    <a:pt x="973" y="45867"/>
                  </a:cubicBezTo>
                  <a:close/>
                  <a:moveTo>
                    <a:pt x="76689" y="48056"/>
                  </a:moveTo>
                  <a:cubicBezTo>
                    <a:pt x="76597" y="48420"/>
                    <a:pt x="76506" y="48785"/>
                    <a:pt x="76385" y="49150"/>
                  </a:cubicBezTo>
                  <a:lnTo>
                    <a:pt x="76749" y="49241"/>
                  </a:lnTo>
                  <a:cubicBezTo>
                    <a:pt x="76871" y="48876"/>
                    <a:pt x="76962" y="48511"/>
                    <a:pt x="77053" y="48147"/>
                  </a:cubicBezTo>
                  <a:lnTo>
                    <a:pt x="76689" y="48056"/>
                  </a:lnTo>
                  <a:close/>
                  <a:moveTo>
                    <a:pt x="1429" y="48086"/>
                  </a:moveTo>
                  <a:lnTo>
                    <a:pt x="1064" y="48177"/>
                  </a:lnTo>
                  <a:cubicBezTo>
                    <a:pt x="1155" y="48542"/>
                    <a:pt x="1246" y="48907"/>
                    <a:pt x="1338" y="49271"/>
                  </a:cubicBezTo>
                  <a:lnTo>
                    <a:pt x="1702" y="49180"/>
                  </a:lnTo>
                  <a:cubicBezTo>
                    <a:pt x="1611" y="48815"/>
                    <a:pt x="1520" y="48451"/>
                    <a:pt x="1429" y="48086"/>
                  </a:cubicBezTo>
                  <a:close/>
                  <a:moveTo>
                    <a:pt x="76081" y="50244"/>
                  </a:moveTo>
                  <a:cubicBezTo>
                    <a:pt x="75959" y="50609"/>
                    <a:pt x="75868" y="50974"/>
                    <a:pt x="75746" y="51338"/>
                  </a:cubicBezTo>
                  <a:lnTo>
                    <a:pt x="76081" y="51460"/>
                  </a:lnTo>
                  <a:cubicBezTo>
                    <a:pt x="76202" y="51095"/>
                    <a:pt x="76324" y="50730"/>
                    <a:pt x="76445" y="50335"/>
                  </a:cubicBezTo>
                  <a:lnTo>
                    <a:pt x="76081" y="50244"/>
                  </a:lnTo>
                  <a:close/>
                  <a:moveTo>
                    <a:pt x="2037" y="50274"/>
                  </a:moveTo>
                  <a:lnTo>
                    <a:pt x="1672" y="50396"/>
                  </a:lnTo>
                  <a:cubicBezTo>
                    <a:pt x="1763" y="50761"/>
                    <a:pt x="1885" y="51126"/>
                    <a:pt x="2006" y="51490"/>
                  </a:cubicBezTo>
                  <a:lnTo>
                    <a:pt x="2371" y="51369"/>
                  </a:lnTo>
                  <a:cubicBezTo>
                    <a:pt x="2249" y="51004"/>
                    <a:pt x="2128" y="50639"/>
                    <a:pt x="2037" y="50274"/>
                  </a:cubicBezTo>
                  <a:close/>
                  <a:moveTo>
                    <a:pt x="2766" y="52433"/>
                  </a:moveTo>
                  <a:lnTo>
                    <a:pt x="2401" y="52554"/>
                  </a:lnTo>
                  <a:cubicBezTo>
                    <a:pt x="2523" y="52919"/>
                    <a:pt x="2675" y="53284"/>
                    <a:pt x="2797" y="53618"/>
                  </a:cubicBezTo>
                  <a:lnTo>
                    <a:pt x="3161" y="53496"/>
                  </a:lnTo>
                  <a:cubicBezTo>
                    <a:pt x="3009" y="53132"/>
                    <a:pt x="2888" y="52797"/>
                    <a:pt x="2766" y="52433"/>
                  </a:cubicBezTo>
                  <a:close/>
                  <a:moveTo>
                    <a:pt x="75351" y="52402"/>
                  </a:moveTo>
                  <a:cubicBezTo>
                    <a:pt x="75230" y="52767"/>
                    <a:pt x="75078" y="53101"/>
                    <a:pt x="74956" y="53466"/>
                  </a:cubicBezTo>
                  <a:lnTo>
                    <a:pt x="75290" y="53618"/>
                  </a:lnTo>
                  <a:cubicBezTo>
                    <a:pt x="75442" y="53253"/>
                    <a:pt x="75594" y="52888"/>
                    <a:pt x="75716" y="52524"/>
                  </a:cubicBezTo>
                  <a:lnTo>
                    <a:pt x="75351" y="52402"/>
                  </a:lnTo>
                  <a:close/>
                  <a:moveTo>
                    <a:pt x="3587" y="54530"/>
                  </a:moveTo>
                  <a:lnTo>
                    <a:pt x="3253" y="54682"/>
                  </a:lnTo>
                  <a:cubicBezTo>
                    <a:pt x="3405" y="55047"/>
                    <a:pt x="3557" y="55381"/>
                    <a:pt x="3708" y="55715"/>
                  </a:cubicBezTo>
                  <a:lnTo>
                    <a:pt x="4073" y="55563"/>
                  </a:lnTo>
                  <a:cubicBezTo>
                    <a:pt x="3891" y="55229"/>
                    <a:pt x="3739" y="54864"/>
                    <a:pt x="3587" y="54530"/>
                  </a:cubicBezTo>
                  <a:close/>
                  <a:moveTo>
                    <a:pt x="74500" y="54499"/>
                  </a:moveTo>
                  <a:cubicBezTo>
                    <a:pt x="74348" y="54864"/>
                    <a:pt x="74196" y="55199"/>
                    <a:pt x="74044" y="55563"/>
                  </a:cubicBezTo>
                  <a:lnTo>
                    <a:pt x="74379" y="55715"/>
                  </a:lnTo>
                  <a:cubicBezTo>
                    <a:pt x="74530" y="55381"/>
                    <a:pt x="74713" y="55016"/>
                    <a:pt x="74865" y="54651"/>
                  </a:cubicBezTo>
                  <a:lnTo>
                    <a:pt x="74500" y="54499"/>
                  </a:lnTo>
                  <a:close/>
                  <a:moveTo>
                    <a:pt x="4560" y="56566"/>
                  </a:moveTo>
                  <a:lnTo>
                    <a:pt x="4225" y="56749"/>
                  </a:lnTo>
                  <a:cubicBezTo>
                    <a:pt x="4408" y="57083"/>
                    <a:pt x="4590" y="57417"/>
                    <a:pt x="4772" y="57752"/>
                  </a:cubicBezTo>
                  <a:lnTo>
                    <a:pt x="5076" y="57569"/>
                  </a:lnTo>
                  <a:cubicBezTo>
                    <a:pt x="4894" y="57265"/>
                    <a:pt x="4742" y="56931"/>
                    <a:pt x="4560" y="56566"/>
                  </a:cubicBezTo>
                  <a:close/>
                  <a:moveTo>
                    <a:pt x="73527" y="56566"/>
                  </a:moveTo>
                  <a:cubicBezTo>
                    <a:pt x="73375" y="56901"/>
                    <a:pt x="73193" y="57235"/>
                    <a:pt x="73011" y="57569"/>
                  </a:cubicBezTo>
                  <a:lnTo>
                    <a:pt x="73345" y="57752"/>
                  </a:lnTo>
                  <a:cubicBezTo>
                    <a:pt x="73527" y="57417"/>
                    <a:pt x="73710" y="57083"/>
                    <a:pt x="73862" y="56749"/>
                  </a:cubicBezTo>
                  <a:lnTo>
                    <a:pt x="73527" y="56566"/>
                  </a:lnTo>
                  <a:close/>
                  <a:moveTo>
                    <a:pt x="5654" y="58572"/>
                  </a:moveTo>
                  <a:lnTo>
                    <a:pt x="5319" y="58755"/>
                  </a:lnTo>
                  <a:cubicBezTo>
                    <a:pt x="5532" y="59089"/>
                    <a:pt x="5715" y="59424"/>
                    <a:pt x="5927" y="59727"/>
                  </a:cubicBezTo>
                  <a:lnTo>
                    <a:pt x="6231" y="59545"/>
                  </a:lnTo>
                  <a:cubicBezTo>
                    <a:pt x="6049" y="59211"/>
                    <a:pt x="5836" y="58876"/>
                    <a:pt x="5654" y="58572"/>
                  </a:cubicBezTo>
                  <a:close/>
                  <a:moveTo>
                    <a:pt x="72433" y="58572"/>
                  </a:moveTo>
                  <a:cubicBezTo>
                    <a:pt x="72251" y="58907"/>
                    <a:pt x="72038" y="59211"/>
                    <a:pt x="71856" y="59545"/>
                  </a:cubicBezTo>
                  <a:lnTo>
                    <a:pt x="72190" y="59727"/>
                  </a:lnTo>
                  <a:cubicBezTo>
                    <a:pt x="72372" y="59424"/>
                    <a:pt x="72585" y="59089"/>
                    <a:pt x="72768" y="58755"/>
                  </a:cubicBezTo>
                  <a:lnTo>
                    <a:pt x="72433" y="58572"/>
                  </a:lnTo>
                  <a:close/>
                  <a:moveTo>
                    <a:pt x="6839" y="60487"/>
                  </a:moveTo>
                  <a:lnTo>
                    <a:pt x="6535" y="60700"/>
                  </a:lnTo>
                  <a:cubicBezTo>
                    <a:pt x="6748" y="61004"/>
                    <a:pt x="6961" y="61338"/>
                    <a:pt x="7174" y="61642"/>
                  </a:cubicBezTo>
                  <a:lnTo>
                    <a:pt x="7508" y="61430"/>
                  </a:lnTo>
                  <a:cubicBezTo>
                    <a:pt x="7265" y="61126"/>
                    <a:pt x="7052" y="60791"/>
                    <a:pt x="6839" y="60487"/>
                  </a:cubicBezTo>
                  <a:close/>
                  <a:moveTo>
                    <a:pt x="71248" y="60487"/>
                  </a:moveTo>
                  <a:cubicBezTo>
                    <a:pt x="71035" y="60822"/>
                    <a:pt x="70822" y="61126"/>
                    <a:pt x="70609" y="61430"/>
                  </a:cubicBezTo>
                  <a:lnTo>
                    <a:pt x="70913" y="61642"/>
                  </a:lnTo>
                  <a:cubicBezTo>
                    <a:pt x="71126" y="61338"/>
                    <a:pt x="71339" y="61034"/>
                    <a:pt x="71552" y="60700"/>
                  </a:cubicBezTo>
                  <a:lnTo>
                    <a:pt x="71248" y="60487"/>
                  </a:lnTo>
                  <a:close/>
                  <a:moveTo>
                    <a:pt x="8177" y="62341"/>
                  </a:moveTo>
                  <a:lnTo>
                    <a:pt x="7873" y="62554"/>
                  </a:lnTo>
                  <a:cubicBezTo>
                    <a:pt x="8085" y="62858"/>
                    <a:pt x="8329" y="63162"/>
                    <a:pt x="8572" y="63466"/>
                  </a:cubicBezTo>
                  <a:lnTo>
                    <a:pt x="8876" y="63223"/>
                  </a:lnTo>
                  <a:cubicBezTo>
                    <a:pt x="8633" y="62949"/>
                    <a:pt x="8389" y="62645"/>
                    <a:pt x="8177" y="62341"/>
                  </a:cubicBezTo>
                  <a:close/>
                  <a:moveTo>
                    <a:pt x="69910" y="62341"/>
                  </a:moveTo>
                  <a:cubicBezTo>
                    <a:pt x="69698" y="62645"/>
                    <a:pt x="69454" y="62949"/>
                    <a:pt x="69211" y="63253"/>
                  </a:cubicBezTo>
                  <a:lnTo>
                    <a:pt x="69515" y="63497"/>
                  </a:lnTo>
                  <a:cubicBezTo>
                    <a:pt x="69758" y="63193"/>
                    <a:pt x="70002" y="62889"/>
                    <a:pt x="70214" y="62585"/>
                  </a:cubicBezTo>
                  <a:lnTo>
                    <a:pt x="69910" y="62341"/>
                  </a:lnTo>
                  <a:close/>
                  <a:moveTo>
                    <a:pt x="9575" y="64104"/>
                  </a:moveTo>
                  <a:lnTo>
                    <a:pt x="9301" y="64348"/>
                  </a:lnTo>
                  <a:cubicBezTo>
                    <a:pt x="9544" y="64652"/>
                    <a:pt x="9788" y="64925"/>
                    <a:pt x="10061" y="65199"/>
                  </a:cubicBezTo>
                  <a:lnTo>
                    <a:pt x="10335" y="64955"/>
                  </a:lnTo>
                  <a:cubicBezTo>
                    <a:pt x="10092" y="64682"/>
                    <a:pt x="9818" y="64378"/>
                    <a:pt x="9575" y="64104"/>
                  </a:cubicBezTo>
                  <a:close/>
                  <a:moveTo>
                    <a:pt x="68512" y="64104"/>
                  </a:moveTo>
                  <a:cubicBezTo>
                    <a:pt x="68269" y="64408"/>
                    <a:pt x="67995" y="64682"/>
                    <a:pt x="67752" y="64986"/>
                  </a:cubicBezTo>
                  <a:lnTo>
                    <a:pt x="68026" y="65229"/>
                  </a:lnTo>
                  <a:cubicBezTo>
                    <a:pt x="68299" y="64955"/>
                    <a:pt x="68543" y="64652"/>
                    <a:pt x="68786" y="64378"/>
                  </a:cubicBezTo>
                  <a:lnTo>
                    <a:pt x="68512" y="64104"/>
                  </a:lnTo>
                  <a:close/>
                  <a:moveTo>
                    <a:pt x="11095" y="65776"/>
                  </a:moveTo>
                  <a:lnTo>
                    <a:pt x="10821" y="66050"/>
                  </a:lnTo>
                  <a:cubicBezTo>
                    <a:pt x="11095" y="66323"/>
                    <a:pt x="11368" y="66597"/>
                    <a:pt x="11642" y="66870"/>
                  </a:cubicBezTo>
                  <a:lnTo>
                    <a:pt x="11915" y="66597"/>
                  </a:lnTo>
                  <a:cubicBezTo>
                    <a:pt x="11642" y="66323"/>
                    <a:pt x="11368" y="66050"/>
                    <a:pt x="11095" y="65776"/>
                  </a:cubicBezTo>
                  <a:close/>
                  <a:moveTo>
                    <a:pt x="66992" y="65807"/>
                  </a:moveTo>
                  <a:cubicBezTo>
                    <a:pt x="66719" y="66080"/>
                    <a:pt x="66445" y="66354"/>
                    <a:pt x="66172" y="66627"/>
                  </a:cubicBezTo>
                  <a:lnTo>
                    <a:pt x="66445" y="66870"/>
                  </a:lnTo>
                  <a:cubicBezTo>
                    <a:pt x="66719" y="66627"/>
                    <a:pt x="66992" y="66354"/>
                    <a:pt x="67266" y="66080"/>
                  </a:cubicBezTo>
                  <a:lnTo>
                    <a:pt x="66992" y="65807"/>
                  </a:lnTo>
                  <a:close/>
                  <a:moveTo>
                    <a:pt x="12736" y="67387"/>
                  </a:moveTo>
                  <a:lnTo>
                    <a:pt x="12462" y="67661"/>
                  </a:lnTo>
                  <a:cubicBezTo>
                    <a:pt x="12736" y="67934"/>
                    <a:pt x="13040" y="68177"/>
                    <a:pt x="13314" y="68421"/>
                  </a:cubicBezTo>
                  <a:lnTo>
                    <a:pt x="13557" y="68147"/>
                  </a:lnTo>
                  <a:cubicBezTo>
                    <a:pt x="13283" y="67904"/>
                    <a:pt x="13010" y="67630"/>
                    <a:pt x="12736" y="67387"/>
                  </a:cubicBezTo>
                  <a:close/>
                  <a:moveTo>
                    <a:pt x="65351" y="67387"/>
                  </a:moveTo>
                  <a:cubicBezTo>
                    <a:pt x="65077" y="67661"/>
                    <a:pt x="64804" y="67904"/>
                    <a:pt x="64530" y="68147"/>
                  </a:cubicBezTo>
                  <a:lnTo>
                    <a:pt x="64773" y="68451"/>
                  </a:lnTo>
                  <a:cubicBezTo>
                    <a:pt x="65047" y="68177"/>
                    <a:pt x="65351" y="67934"/>
                    <a:pt x="65625" y="67661"/>
                  </a:cubicBezTo>
                  <a:lnTo>
                    <a:pt x="65351" y="67387"/>
                  </a:lnTo>
                  <a:close/>
                  <a:moveTo>
                    <a:pt x="14438" y="68877"/>
                  </a:moveTo>
                  <a:lnTo>
                    <a:pt x="14195" y="69180"/>
                  </a:lnTo>
                  <a:cubicBezTo>
                    <a:pt x="14499" y="69424"/>
                    <a:pt x="14773" y="69667"/>
                    <a:pt x="15076" y="69880"/>
                  </a:cubicBezTo>
                  <a:lnTo>
                    <a:pt x="15320" y="69576"/>
                  </a:lnTo>
                  <a:cubicBezTo>
                    <a:pt x="15016" y="69363"/>
                    <a:pt x="14712" y="69120"/>
                    <a:pt x="14438" y="68877"/>
                  </a:cubicBezTo>
                  <a:close/>
                  <a:moveTo>
                    <a:pt x="63649" y="68877"/>
                  </a:moveTo>
                  <a:cubicBezTo>
                    <a:pt x="63345" y="69120"/>
                    <a:pt x="63071" y="69363"/>
                    <a:pt x="62767" y="69606"/>
                  </a:cubicBezTo>
                  <a:lnTo>
                    <a:pt x="63011" y="69910"/>
                  </a:lnTo>
                  <a:cubicBezTo>
                    <a:pt x="63314" y="69667"/>
                    <a:pt x="63588" y="69424"/>
                    <a:pt x="63892" y="69180"/>
                  </a:cubicBezTo>
                  <a:lnTo>
                    <a:pt x="63649" y="68877"/>
                  </a:lnTo>
                  <a:close/>
                  <a:moveTo>
                    <a:pt x="16232" y="70275"/>
                  </a:moveTo>
                  <a:lnTo>
                    <a:pt x="15988" y="70579"/>
                  </a:lnTo>
                  <a:cubicBezTo>
                    <a:pt x="16323" y="70822"/>
                    <a:pt x="16627" y="71035"/>
                    <a:pt x="16931" y="71247"/>
                  </a:cubicBezTo>
                  <a:lnTo>
                    <a:pt x="17143" y="70943"/>
                  </a:lnTo>
                  <a:cubicBezTo>
                    <a:pt x="16839" y="70731"/>
                    <a:pt x="16535" y="70487"/>
                    <a:pt x="16232" y="70275"/>
                  </a:cubicBezTo>
                  <a:close/>
                  <a:moveTo>
                    <a:pt x="61855" y="70275"/>
                  </a:moveTo>
                  <a:cubicBezTo>
                    <a:pt x="61552" y="70518"/>
                    <a:pt x="61248" y="70731"/>
                    <a:pt x="60944" y="70943"/>
                  </a:cubicBezTo>
                  <a:lnTo>
                    <a:pt x="61156" y="71247"/>
                  </a:lnTo>
                  <a:cubicBezTo>
                    <a:pt x="61460" y="71035"/>
                    <a:pt x="61764" y="70822"/>
                    <a:pt x="62099" y="70579"/>
                  </a:cubicBezTo>
                  <a:lnTo>
                    <a:pt x="61855" y="70275"/>
                  </a:lnTo>
                  <a:close/>
                  <a:moveTo>
                    <a:pt x="18086" y="71551"/>
                  </a:moveTo>
                  <a:lnTo>
                    <a:pt x="17903" y="71886"/>
                  </a:lnTo>
                  <a:cubicBezTo>
                    <a:pt x="18207" y="72098"/>
                    <a:pt x="18542" y="72281"/>
                    <a:pt x="18876" y="72494"/>
                  </a:cubicBezTo>
                  <a:lnTo>
                    <a:pt x="19058" y="72159"/>
                  </a:lnTo>
                  <a:cubicBezTo>
                    <a:pt x="18724" y="71977"/>
                    <a:pt x="18420" y="71764"/>
                    <a:pt x="18086" y="71551"/>
                  </a:cubicBezTo>
                  <a:close/>
                  <a:moveTo>
                    <a:pt x="60001" y="71551"/>
                  </a:moveTo>
                  <a:cubicBezTo>
                    <a:pt x="59667" y="71764"/>
                    <a:pt x="59363" y="71977"/>
                    <a:pt x="59029" y="72159"/>
                  </a:cubicBezTo>
                  <a:lnTo>
                    <a:pt x="59241" y="72494"/>
                  </a:lnTo>
                  <a:cubicBezTo>
                    <a:pt x="59545" y="72311"/>
                    <a:pt x="59880" y="72098"/>
                    <a:pt x="60184" y="71886"/>
                  </a:cubicBezTo>
                  <a:lnTo>
                    <a:pt x="60001" y="71551"/>
                  </a:lnTo>
                  <a:close/>
                  <a:moveTo>
                    <a:pt x="20031" y="72737"/>
                  </a:moveTo>
                  <a:lnTo>
                    <a:pt x="19849" y="73071"/>
                  </a:lnTo>
                  <a:cubicBezTo>
                    <a:pt x="20183" y="73253"/>
                    <a:pt x="20517" y="73436"/>
                    <a:pt x="20852" y="73618"/>
                  </a:cubicBezTo>
                  <a:lnTo>
                    <a:pt x="21034" y="73284"/>
                  </a:lnTo>
                  <a:cubicBezTo>
                    <a:pt x="20700" y="73102"/>
                    <a:pt x="20365" y="72919"/>
                    <a:pt x="20031" y="72737"/>
                  </a:cubicBezTo>
                  <a:close/>
                  <a:moveTo>
                    <a:pt x="58056" y="72737"/>
                  </a:moveTo>
                  <a:cubicBezTo>
                    <a:pt x="57722" y="72919"/>
                    <a:pt x="57387" y="73102"/>
                    <a:pt x="57053" y="73284"/>
                  </a:cubicBezTo>
                  <a:lnTo>
                    <a:pt x="57235" y="73618"/>
                  </a:lnTo>
                  <a:cubicBezTo>
                    <a:pt x="57570" y="73436"/>
                    <a:pt x="57904" y="73253"/>
                    <a:pt x="58238" y="73071"/>
                  </a:cubicBezTo>
                  <a:lnTo>
                    <a:pt x="58056" y="72737"/>
                  </a:lnTo>
                  <a:close/>
                  <a:moveTo>
                    <a:pt x="22067" y="73801"/>
                  </a:moveTo>
                  <a:lnTo>
                    <a:pt x="21885" y="74135"/>
                  </a:lnTo>
                  <a:cubicBezTo>
                    <a:pt x="22219" y="74317"/>
                    <a:pt x="22584" y="74469"/>
                    <a:pt x="22919" y="74621"/>
                  </a:cubicBezTo>
                  <a:lnTo>
                    <a:pt x="23071" y="74287"/>
                  </a:lnTo>
                  <a:cubicBezTo>
                    <a:pt x="22736" y="74135"/>
                    <a:pt x="22402" y="73953"/>
                    <a:pt x="22067" y="73801"/>
                  </a:cubicBezTo>
                  <a:close/>
                  <a:moveTo>
                    <a:pt x="56050" y="73801"/>
                  </a:moveTo>
                  <a:cubicBezTo>
                    <a:pt x="55716" y="73953"/>
                    <a:pt x="55381" y="74135"/>
                    <a:pt x="55016" y="74287"/>
                  </a:cubicBezTo>
                  <a:lnTo>
                    <a:pt x="55168" y="74621"/>
                  </a:lnTo>
                  <a:cubicBezTo>
                    <a:pt x="55533" y="74469"/>
                    <a:pt x="55868" y="74317"/>
                    <a:pt x="56232" y="74135"/>
                  </a:cubicBezTo>
                  <a:lnTo>
                    <a:pt x="56050" y="73801"/>
                  </a:lnTo>
                  <a:close/>
                  <a:moveTo>
                    <a:pt x="53983" y="74743"/>
                  </a:moveTo>
                  <a:cubicBezTo>
                    <a:pt x="53649" y="74864"/>
                    <a:pt x="53284" y="75016"/>
                    <a:pt x="52950" y="75138"/>
                  </a:cubicBezTo>
                  <a:lnTo>
                    <a:pt x="53071" y="75503"/>
                  </a:lnTo>
                  <a:cubicBezTo>
                    <a:pt x="53436" y="75381"/>
                    <a:pt x="53801" y="75229"/>
                    <a:pt x="54135" y="75077"/>
                  </a:cubicBezTo>
                  <a:lnTo>
                    <a:pt x="53983" y="74743"/>
                  </a:lnTo>
                  <a:close/>
                  <a:moveTo>
                    <a:pt x="24134" y="74743"/>
                  </a:moveTo>
                  <a:lnTo>
                    <a:pt x="23982" y="75077"/>
                  </a:lnTo>
                  <a:cubicBezTo>
                    <a:pt x="24347" y="75229"/>
                    <a:pt x="24682" y="75381"/>
                    <a:pt x="25046" y="75533"/>
                  </a:cubicBezTo>
                  <a:lnTo>
                    <a:pt x="25198" y="75168"/>
                  </a:lnTo>
                  <a:cubicBezTo>
                    <a:pt x="24834" y="75016"/>
                    <a:pt x="24469" y="74895"/>
                    <a:pt x="24134" y="74743"/>
                  </a:cubicBezTo>
                  <a:close/>
                  <a:moveTo>
                    <a:pt x="51886" y="75533"/>
                  </a:moveTo>
                  <a:cubicBezTo>
                    <a:pt x="51521" y="75685"/>
                    <a:pt x="51156" y="75807"/>
                    <a:pt x="50791" y="75898"/>
                  </a:cubicBezTo>
                  <a:lnTo>
                    <a:pt x="50913" y="76263"/>
                  </a:lnTo>
                  <a:cubicBezTo>
                    <a:pt x="51278" y="76141"/>
                    <a:pt x="51643" y="76019"/>
                    <a:pt x="52007" y="75898"/>
                  </a:cubicBezTo>
                  <a:lnTo>
                    <a:pt x="51886" y="75533"/>
                  </a:lnTo>
                  <a:close/>
                  <a:moveTo>
                    <a:pt x="26262" y="75564"/>
                  </a:moveTo>
                  <a:lnTo>
                    <a:pt x="26141" y="75928"/>
                  </a:lnTo>
                  <a:cubicBezTo>
                    <a:pt x="26475" y="76050"/>
                    <a:pt x="26840" y="76171"/>
                    <a:pt x="27204" y="76293"/>
                  </a:cubicBezTo>
                  <a:lnTo>
                    <a:pt x="27326" y="75928"/>
                  </a:lnTo>
                  <a:cubicBezTo>
                    <a:pt x="26961" y="75807"/>
                    <a:pt x="26596" y="75685"/>
                    <a:pt x="26262" y="75564"/>
                  </a:cubicBezTo>
                  <a:close/>
                  <a:moveTo>
                    <a:pt x="28420" y="76232"/>
                  </a:moveTo>
                  <a:lnTo>
                    <a:pt x="28329" y="76597"/>
                  </a:lnTo>
                  <a:cubicBezTo>
                    <a:pt x="28694" y="76719"/>
                    <a:pt x="29059" y="76810"/>
                    <a:pt x="29423" y="76901"/>
                  </a:cubicBezTo>
                  <a:lnTo>
                    <a:pt x="29514" y="76536"/>
                  </a:lnTo>
                  <a:cubicBezTo>
                    <a:pt x="29150" y="76445"/>
                    <a:pt x="28785" y="76354"/>
                    <a:pt x="28420" y="76232"/>
                  </a:cubicBezTo>
                  <a:close/>
                  <a:moveTo>
                    <a:pt x="49728" y="76232"/>
                  </a:moveTo>
                  <a:cubicBezTo>
                    <a:pt x="49332" y="76354"/>
                    <a:pt x="48998" y="76445"/>
                    <a:pt x="48603" y="76536"/>
                  </a:cubicBezTo>
                  <a:lnTo>
                    <a:pt x="48725" y="76901"/>
                  </a:lnTo>
                  <a:cubicBezTo>
                    <a:pt x="49089" y="76810"/>
                    <a:pt x="49454" y="76719"/>
                    <a:pt x="49819" y="76597"/>
                  </a:cubicBezTo>
                  <a:lnTo>
                    <a:pt x="49728" y="76232"/>
                  </a:lnTo>
                  <a:close/>
                  <a:moveTo>
                    <a:pt x="47509" y="76779"/>
                  </a:moveTo>
                  <a:cubicBezTo>
                    <a:pt x="47144" y="76871"/>
                    <a:pt x="46779" y="76962"/>
                    <a:pt x="46384" y="77023"/>
                  </a:cubicBezTo>
                  <a:lnTo>
                    <a:pt x="46475" y="77387"/>
                  </a:lnTo>
                  <a:cubicBezTo>
                    <a:pt x="46840" y="77326"/>
                    <a:pt x="47235" y="77266"/>
                    <a:pt x="47600" y="77175"/>
                  </a:cubicBezTo>
                  <a:lnTo>
                    <a:pt x="47509" y="76779"/>
                  </a:lnTo>
                  <a:close/>
                  <a:moveTo>
                    <a:pt x="30609" y="76810"/>
                  </a:moveTo>
                  <a:lnTo>
                    <a:pt x="30548" y="77175"/>
                  </a:lnTo>
                  <a:cubicBezTo>
                    <a:pt x="30913" y="77266"/>
                    <a:pt x="31277" y="77326"/>
                    <a:pt x="31673" y="77418"/>
                  </a:cubicBezTo>
                  <a:lnTo>
                    <a:pt x="31733" y="77023"/>
                  </a:lnTo>
                  <a:cubicBezTo>
                    <a:pt x="31369" y="76962"/>
                    <a:pt x="30973" y="76871"/>
                    <a:pt x="30609" y="76810"/>
                  </a:cubicBezTo>
                  <a:close/>
                  <a:moveTo>
                    <a:pt x="45290" y="77235"/>
                  </a:moveTo>
                  <a:cubicBezTo>
                    <a:pt x="44925" y="77296"/>
                    <a:pt x="44530" y="77326"/>
                    <a:pt x="44165" y="77387"/>
                  </a:cubicBezTo>
                  <a:lnTo>
                    <a:pt x="44196" y="77752"/>
                  </a:lnTo>
                  <a:cubicBezTo>
                    <a:pt x="44591" y="77722"/>
                    <a:pt x="44955" y="77661"/>
                    <a:pt x="45351" y="77600"/>
                  </a:cubicBezTo>
                  <a:lnTo>
                    <a:pt x="45290" y="77235"/>
                  </a:lnTo>
                  <a:close/>
                  <a:moveTo>
                    <a:pt x="32858" y="77235"/>
                  </a:moveTo>
                  <a:lnTo>
                    <a:pt x="32797" y="77600"/>
                  </a:lnTo>
                  <a:cubicBezTo>
                    <a:pt x="33162" y="77661"/>
                    <a:pt x="33557" y="77722"/>
                    <a:pt x="33922" y="77782"/>
                  </a:cubicBezTo>
                  <a:lnTo>
                    <a:pt x="33983" y="77387"/>
                  </a:lnTo>
                  <a:cubicBezTo>
                    <a:pt x="33587" y="77357"/>
                    <a:pt x="33223" y="77296"/>
                    <a:pt x="32858" y="77235"/>
                  </a:cubicBezTo>
                  <a:close/>
                  <a:moveTo>
                    <a:pt x="35107" y="77539"/>
                  </a:moveTo>
                  <a:lnTo>
                    <a:pt x="35077" y="77904"/>
                  </a:lnTo>
                  <a:cubicBezTo>
                    <a:pt x="35442" y="77934"/>
                    <a:pt x="35806" y="77965"/>
                    <a:pt x="36201" y="77995"/>
                  </a:cubicBezTo>
                  <a:lnTo>
                    <a:pt x="36232" y="77630"/>
                  </a:lnTo>
                  <a:cubicBezTo>
                    <a:pt x="35867" y="77600"/>
                    <a:pt x="35472" y="77570"/>
                    <a:pt x="35107" y="77539"/>
                  </a:cubicBezTo>
                  <a:close/>
                  <a:moveTo>
                    <a:pt x="43041" y="77509"/>
                  </a:moveTo>
                  <a:cubicBezTo>
                    <a:pt x="42645" y="77570"/>
                    <a:pt x="42281" y="77600"/>
                    <a:pt x="41885" y="77630"/>
                  </a:cubicBezTo>
                  <a:lnTo>
                    <a:pt x="41916" y="77995"/>
                  </a:lnTo>
                  <a:cubicBezTo>
                    <a:pt x="42311" y="77965"/>
                    <a:pt x="42676" y="77934"/>
                    <a:pt x="43071" y="77904"/>
                  </a:cubicBezTo>
                  <a:lnTo>
                    <a:pt x="43041" y="77509"/>
                  </a:lnTo>
                  <a:close/>
                  <a:moveTo>
                    <a:pt x="37357" y="77691"/>
                  </a:moveTo>
                  <a:lnTo>
                    <a:pt x="37357" y="78056"/>
                  </a:lnTo>
                  <a:cubicBezTo>
                    <a:pt x="37721" y="78086"/>
                    <a:pt x="38116" y="78086"/>
                    <a:pt x="38481" y="78086"/>
                  </a:cubicBezTo>
                  <a:lnTo>
                    <a:pt x="38512" y="77722"/>
                  </a:lnTo>
                  <a:cubicBezTo>
                    <a:pt x="38116" y="77722"/>
                    <a:pt x="37752" y="77691"/>
                    <a:pt x="37357" y="77691"/>
                  </a:cubicBezTo>
                  <a:close/>
                  <a:moveTo>
                    <a:pt x="40761" y="77691"/>
                  </a:moveTo>
                  <a:cubicBezTo>
                    <a:pt x="40396" y="77691"/>
                    <a:pt x="40031" y="77722"/>
                    <a:pt x="39636" y="77722"/>
                  </a:cubicBezTo>
                  <a:lnTo>
                    <a:pt x="39636" y="78086"/>
                  </a:lnTo>
                  <a:cubicBezTo>
                    <a:pt x="40031" y="78086"/>
                    <a:pt x="40396" y="78086"/>
                    <a:pt x="40791" y="78056"/>
                  </a:cubicBezTo>
                  <a:lnTo>
                    <a:pt x="40761" y="776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4" name="Google Shape;1354;p86"/>
            <p:cNvSpPr/>
            <p:nvPr/>
          </p:nvSpPr>
          <p:spPr>
            <a:xfrm>
              <a:off x="4633545" y="1577825"/>
              <a:ext cx="1060825" cy="1060825"/>
            </a:xfrm>
            <a:custGeom>
              <a:avLst/>
              <a:gdLst/>
              <a:ahLst/>
              <a:cxnLst/>
              <a:rect l="l" t="t" r="r" b="b"/>
              <a:pathLst>
                <a:path w="42433" h="42433" extrusionOk="0">
                  <a:moveTo>
                    <a:pt x="21156" y="0"/>
                  </a:moveTo>
                  <a:cubicBezTo>
                    <a:pt x="20761" y="0"/>
                    <a:pt x="20366" y="0"/>
                    <a:pt x="20001" y="31"/>
                  </a:cubicBezTo>
                  <a:lnTo>
                    <a:pt x="20031" y="395"/>
                  </a:lnTo>
                  <a:cubicBezTo>
                    <a:pt x="20396" y="395"/>
                    <a:pt x="20761" y="365"/>
                    <a:pt x="21156" y="365"/>
                  </a:cubicBezTo>
                  <a:lnTo>
                    <a:pt x="21156" y="0"/>
                  </a:lnTo>
                  <a:close/>
                  <a:moveTo>
                    <a:pt x="22281" y="31"/>
                  </a:moveTo>
                  <a:lnTo>
                    <a:pt x="22281" y="395"/>
                  </a:lnTo>
                  <a:cubicBezTo>
                    <a:pt x="22645" y="426"/>
                    <a:pt x="23010" y="456"/>
                    <a:pt x="23405" y="487"/>
                  </a:cubicBezTo>
                  <a:lnTo>
                    <a:pt x="23436" y="92"/>
                  </a:lnTo>
                  <a:cubicBezTo>
                    <a:pt x="23040" y="61"/>
                    <a:pt x="22676" y="31"/>
                    <a:pt x="22281" y="31"/>
                  </a:cubicBezTo>
                  <a:close/>
                  <a:moveTo>
                    <a:pt x="18846" y="122"/>
                  </a:moveTo>
                  <a:cubicBezTo>
                    <a:pt x="18481" y="152"/>
                    <a:pt x="18086" y="213"/>
                    <a:pt x="17721" y="274"/>
                  </a:cubicBezTo>
                  <a:lnTo>
                    <a:pt x="17782" y="639"/>
                  </a:lnTo>
                  <a:cubicBezTo>
                    <a:pt x="18147" y="578"/>
                    <a:pt x="18511" y="547"/>
                    <a:pt x="18907" y="487"/>
                  </a:cubicBezTo>
                  <a:lnTo>
                    <a:pt x="18846" y="122"/>
                  </a:lnTo>
                  <a:close/>
                  <a:moveTo>
                    <a:pt x="24560" y="244"/>
                  </a:moveTo>
                  <a:lnTo>
                    <a:pt x="24499" y="639"/>
                  </a:lnTo>
                  <a:cubicBezTo>
                    <a:pt x="24895" y="699"/>
                    <a:pt x="25259" y="760"/>
                    <a:pt x="25624" y="851"/>
                  </a:cubicBezTo>
                  <a:lnTo>
                    <a:pt x="25715" y="456"/>
                  </a:lnTo>
                  <a:cubicBezTo>
                    <a:pt x="25320" y="395"/>
                    <a:pt x="24955" y="304"/>
                    <a:pt x="24560" y="244"/>
                  </a:cubicBezTo>
                  <a:close/>
                  <a:moveTo>
                    <a:pt x="16597" y="487"/>
                  </a:moveTo>
                  <a:cubicBezTo>
                    <a:pt x="16201" y="578"/>
                    <a:pt x="15837" y="669"/>
                    <a:pt x="15472" y="760"/>
                  </a:cubicBezTo>
                  <a:lnTo>
                    <a:pt x="15563" y="1125"/>
                  </a:lnTo>
                  <a:cubicBezTo>
                    <a:pt x="15928" y="1034"/>
                    <a:pt x="16293" y="943"/>
                    <a:pt x="16657" y="851"/>
                  </a:cubicBezTo>
                  <a:lnTo>
                    <a:pt x="16597" y="487"/>
                  </a:lnTo>
                  <a:close/>
                  <a:moveTo>
                    <a:pt x="26810" y="730"/>
                  </a:moveTo>
                  <a:lnTo>
                    <a:pt x="26718" y="1095"/>
                  </a:lnTo>
                  <a:cubicBezTo>
                    <a:pt x="27083" y="1216"/>
                    <a:pt x="27448" y="1307"/>
                    <a:pt x="27782" y="1429"/>
                  </a:cubicBezTo>
                  <a:lnTo>
                    <a:pt x="27904" y="1064"/>
                  </a:lnTo>
                  <a:cubicBezTo>
                    <a:pt x="27569" y="943"/>
                    <a:pt x="27174" y="851"/>
                    <a:pt x="26810" y="730"/>
                  </a:cubicBezTo>
                  <a:close/>
                  <a:moveTo>
                    <a:pt x="14378" y="1095"/>
                  </a:moveTo>
                  <a:cubicBezTo>
                    <a:pt x="14013" y="1216"/>
                    <a:pt x="13648" y="1368"/>
                    <a:pt x="13283" y="1520"/>
                  </a:cubicBezTo>
                  <a:lnTo>
                    <a:pt x="13435" y="1854"/>
                  </a:lnTo>
                  <a:cubicBezTo>
                    <a:pt x="13800" y="1733"/>
                    <a:pt x="14134" y="1581"/>
                    <a:pt x="14499" y="1459"/>
                  </a:cubicBezTo>
                  <a:lnTo>
                    <a:pt x="14378" y="1095"/>
                  </a:lnTo>
                  <a:close/>
                  <a:moveTo>
                    <a:pt x="28998" y="1459"/>
                  </a:moveTo>
                  <a:lnTo>
                    <a:pt x="28876" y="1824"/>
                  </a:lnTo>
                  <a:cubicBezTo>
                    <a:pt x="29211" y="1946"/>
                    <a:pt x="29545" y="2098"/>
                    <a:pt x="29910" y="2250"/>
                  </a:cubicBezTo>
                  <a:lnTo>
                    <a:pt x="30062" y="1915"/>
                  </a:lnTo>
                  <a:cubicBezTo>
                    <a:pt x="29727" y="1763"/>
                    <a:pt x="29363" y="1611"/>
                    <a:pt x="28998" y="1459"/>
                  </a:cubicBezTo>
                  <a:close/>
                  <a:moveTo>
                    <a:pt x="12250" y="1976"/>
                  </a:moveTo>
                  <a:cubicBezTo>
                    <a:pt x="11885" y="2128"/>
                    <a:pt x="11551" y="2310"/>
                    <a:pt x="11217" y="2493"/>
                  </a:cubicBezTo>
                  <a:lnTo>
                    <a:pt x="11399" y="2827"/>
                  </a:lnTo>
                  <a:cubicBezTo>
                    <a:pt x="11733" y="2645"/>
                    <a:pt x="12068" y="2462"/>
                    <a:pt x="12402" y="2310"/>
                  </a:cubicBezTo>
                  <a:lnTo>
                    <a:pt x="12250" y="1976"/>
                  </a:lnTo>
                  <a:close/>
                  <a:moveTo>
                    <a:pt x="31095" y="2432"/>
                  </a:moveTo>
                  <a:lnTo>
                    <a:pt x="30913" y="2766"/>
                  </a:lnTo>
                  <a:cubicBezTo>
                    <a:pt x="31247" y="2949"/>
                    <a:pt x="31582" y="3131"/>
                    <a:pt x="31886" y="3313"/>
                  </a:cubicBezTo>
                  <a:lnTo>
                    <a:pt x="32098" y="2979"/>
                  </a:lnTo>
                  <a:cubicBezTo>
                    <a:pt x="31764" y="2797"/>
                    <a:pt x="31430" y="2614"/>
                    <a:pt x="31095" y="2432"/>
                  </a:cubicBezTo>
                  <a:close/>
                  <a:moveTo>
                    <a:pt x="10213" y="3040"/>
                  </a:moveTo>
                  <a:cubicBezTo>
                    <a:pt x="9909" y="3253"/>
                    <a:pt x="9575" y="3465"/>
                    <a:pt x="9271" y="3678"/>
                  </a:cubicBezTo>
                  <a:lnTo>
                    <a:pt x="9484" y="3982"/>
                  </a:lnTo>
                  <a:cubicBezTo>
                    <a:pt x="9788" y="3769"/>
                    <a:pt x="10092" y="3557"/>
                    <a:pt x="10426" y="3374"/>
                  </a:cubicBezTo>
                  <a:lnTo>
                    <a:pt x="10213" y="3040"/>
                  </a:lnTo>
                  <a:close/>
                  <a:moveTo>
                    <a:pt x="33071" y="3617"/>
                  </a:moveTo>
                  <a:lnTo>
                    <a:pt x="32858" y="3921"/>
                  </a:lnTo>
                  <a:cubicBezTo>
                    <a:pt x="33162" y="4134"/>
                    <a:pt x="33466" y="4347"/>
                    <a:pt x="33770" y="4590"/>
                  </a:cubicBezTo>
                  <a:lnTo>
                    <a:pt x="33983" y="4286"/>
                  </a:lnTo>
                  <a:cubicBezTo>
                    <a:pt x="33679" y="4043"/>
                    <a:pt x="33375" y="3830"/>
                    <a:pt x="33071" y="3617"/>
                  </a:cubicBezTo>
                  <a:close/>
                  <a:moveTo>
                    <a:pt x="8329" y="4347"/>
                  </a:moveTo>
                  <a:cubicBezTo>
                    <a:pt x="8025" y="4590"/>
                    <a:pt x="7721" y="4833"/>
                    <a:pt x="7447" y="5076"/>
                  </a:cubicBezTo>
                  <a:lnTo>
                    <a:pt x="7691" y="5350"/>
                  </a:lnTo>
                  <a:cubicBezTo>
                    <a:pt x="7964" y="5107"/>
                    <a:pt x="8268" y="4864"/>
                    <a:pt x="8572" y="4651"/>
                  </a:cubicBezTo>
                  <a:lnTo>
                    <a:pt x="8329" y="4347"/>
                  </a:lnTo>
                  <a:close/>
                  <a:moveTo>
                    <a:pt x="34895" y="4985"/>
                  </a:moveTo>
                  <a:lnTo>
                    <a:pt x="34652" y="5289"/>
                  </a:lnTo>
                  <a:cubicBezTo>
                    <a:pt x="34925" y="5532"/>
                    <a:pt x="35199" y="5776"/>
                    <a:pt x="35472" y="6049"/>
                  </a:cubicBezTo>
                  <a:lnTo>
                    <a:pt x="35746" y="5745"/>
                  </a:lnTo>
                  <a:cubicBezTo>
                    <a:pt x="35472" y="5502"/>
                    <a:pt x="35168" y="5228"/>
                    <a:pt x="34895" y="4985"/>
                  </a:cubicBezTo>
                  <a:close/>
                  <a:moveTo>
                    <a:pt x="6566" y="5836"/>
                  </a:moveTo>
                  <a:cubicBezTo>
                    <a:pt x="6292" y="6110"/>
                    <a:pt x="6019" y="6383"/>
                    <a:pt x="5776" y="6657"/>
                  </a:cubicBezTo>
                  <a:lnTo>
                    <a:pt x="6049" y="6900"/>
                  </a:lnTo>
                  <a:cubicBezTo>
                    <a:pt x="6292" y="6627"/>
                    <a:pt x="6566" y="6383"/>
                    <a:pt x="6840" y="6110"/>
                  </a:cubicBezTo>
                  <a:lnTo>
                    <a:pt x="6566" y="5836"/>
                  </a:lnTo>
                  <a:close/>
                  <a:moveTo>
                    <a:pt x="36567" y="6566"/>
                  </a:moveTo>
                  <a:lnTo>
                    <a:pt x="36293" y="6839"/>
                  </a:lnTo>
                  <a:cubicBezTo>
                    <a:pt x="36536" y="7113"/>
                    <a:pt x="36810" y="7386"/>
                    <a:pt x="37053" y="7660"/>
                  </a:cubicBezTo>
                  <a:lnTo>
                    <a:pt x="37326" y="7417"/>
                  </a:lnTo>
                  <a:cubicBezTo>
                    <a:pt x="37083" y="7143"/>
                    <a:pt x="36840" y="6839"/>
                    <a:pt x="36567" y="6566"/>
                  </a:cubicBezTo>
                  <a:close/>
                  <a:moveTo>
                    <a:pt x="4985" y="7508"/>
                  </a:moveTo>
                  <a:cubicBezTo>
                    <a:pt x="4773" y="7782"/>
                    <a:pt x="4529" y="8086"/>
                    <a:pt x="4286" y="8390"/>
                  </a:cubicBezTo>
                  <a:lnTo>
                    <a:pt x="4590" y="8633"/>
                  </a:lnTo>
                  <a:cubicBezTo>
                    <a:pt x="4803" y="8329"/>
                    <a:pt x="5046" y="8025"/>
                    <a:pt x="5289" y="7751"/>
                  </a:cubicBezTo>
                  <a:lnTo>
                    <a:pt x="4985" y="7508"/>
                  </a:lnTo>
                  <a:close/>
                  <a:moveTo>
                    <a:pt x="38056" y="8298"/>
                  </a:moveTo>
                  <a:lnTo>
                    <a:pt x="37752" y="8542"/>
                  </a:lnTo>
                  <a:cubicBezTo>
                    <a:pt x="37995" y="8845"/>
                    <a:pt x="38208" y="9149"/>
                    <a:pt x="38421" y="9453"/>
                  </a:cubicBezTo>
                  <a:lnTo>
                    <a:pt x="38725" y="9241"/>
                  </a:lnTo>
                  <a:cubicBezTo>
                    <a:pt x="38512" y="8937"/>
                    <a:pt x="38299" y="8602"/>
                    <a:pt x="38056" y="8298"/>
                  </a:cubicBezTo>
                  <a:close/>
                  <a:moveTo>
                    <a:pt x="3618" y="9332"/>
                  </a:moveTo>
                  <a:cubicBezTo>
                    <a:pt x="3405" y="9666"/>
                    <a:pt x="3192" y="9970"/>
                    <a:pt x="3010" y="10304"/>
                  </a:cubicBezTo>
                  <a:lnTo>
                    <a:pt x="3314" y="10487"/>
                  </a:lnTo>
                  <a:cubicBezTo>
                    <a:pt x="3526" y="10183"/>
                    <a:pt x="3709" y="9849"/>
                    <a:pt x="3922" y="9545"/>
                  </a:cubicBezTo>
                  <a:lnTo>
                    <a:pt x="3618" y="9332"/>
                  </a:lnTo>
                  <a:close/>
                  <a:moveTo>
                    <a:pt x="39363" y="10213"/>
                  </a:moveTo>
                  <a:lnTo>
                    <a:pt x="39029" y="10396"/>
                  </a:lnTo>
                  <a:cubicBezTo>
                    <a:pt x="39241" y="10730"/>
                    <a:pt x="39424" y="11064"/>
                    <a:pt x="39576" y="11368"/>
                  </a:cubicBezTo>
                  <a:lnTo>
                    <a:pt x="39940" y="11216"/>
                  </a:lnTo>
                  <a:cubicBezTo>
                    <a:pt x="39758" y="10882"/>
                    <a:pt x="39545" y="10548"/>
                    <a:pt x="39363" y="10213"/>
                  </a:cubicBezTo>
                  <a:close/>
                  <a:moveTo>
                    <a:pt x="2432" y="11308"/>
                  </a:moveTo>
                  <a:cubicBezTo>
                    <a:pt x="2250" y="11642"/>
                    <a:pt x="2098" y="12007"/>
                    <a:pt x="1915" y="12341"/>
                  </a:cubicBezTo>
                  <a:lnTo>
                    <a:pt x="2280" y="12493"/>
                  </a:lnTo>
                  <a:cubicBezTo>
                    <a:pt x="2432" y="12159"/>
                    <a:pt x="2584" y="11824"/>
                    <a:pt x="2767" y="11490"/>
                  </a:cubicBezTo>
                  <a:lnTo>
                    <a:pt x="2432" y="11308"/>
                  </a:lnTo>
                  <a:close/>
                  <a:moveTo>
                    <a:pt x="40427" y="12219"/>
                  </a:moveTo>
                  <a:lnTo>
                    <a:pt x="40092" y="12402"/>
                  </a:lnTo>
                  <a:cubicBezTo>
                    <a:pt x="40244" y="12736"/>
                    <a:pt x="40396" y="13070"/>
                    <a:pt x="40548" y="13435"/>
                  </a:cubicBezTo>
                  <a:lnTo>
                    <a:pt x="40883" y="13283"/>
                  </a:lnTo>
                  <a:cubicBezTo>
                    <a:pt x="40761" y="12918"/>
                    <a:pt x="40609" y="12584"/>
                    <a:pt x="40427" y="12219"/>
                  </a:cubicBezTo>
                  <a:close/>
                  <a:moveTo>
                    <a:pt x="1459" y="13405"/>
                  </a:moveTo>
                  <a:cubicBezTo>
                    <a:pt x="1338" y="13770"/>
                    <a:pt x="1186" y="14134"/>
                    <a:pt x="1064" y="14469"/>
                  </a:cubicBezTo>
                  <a:lnTo>
                    <a:pt x="1429" y="14590"/>
                  </a:lnTo>
                  <a:cubicBezTo>
                    <a:pt x="1551" y="14256"/>
                    <a:pt x="1672" y="13891"/>
                    <a:pt x="1824" y="13526"/>
                  </a:cubicBezTo>
                  <a:lnTo>
                    <a:pt x="1459" y="13405"/>
                  </a:lnTo>
                  <a:close/>
                  <a:moveTo>
                    <a:pt x="41308" y="14347"/>
                  </a:moveTo>
                  <a:lnTo>
                    <a:pt x="40944" y="14469"/>
                  </a:lnTo>
                  <a:cubicBezTo>
                    <a:pt x="41065" y="14833"/>
                    <a:pt x="41156" y="15198"/>
                    <a:pt x="41278" y="15563"/>
                  </a:cubicBezTo>
                  <a:lnTo>
                    <a:pt x="41643" y="15441"/>
                  </a:lnTo>
                  <a:cubicBezTo>
                    <a:pt x="41521" y="15107"/>
                    <a:pt x="41430" y="14712"/>
                    <a:pt x="41308" y="14347"/>
                  </a:cubicBezTo>
                  <a:close/>
                  <a:moveTo>
                    <a:pt x="730" y="15563"/>
                  </a:moveTo>
                  <a:cubicBezTo>
                    <a:pt x="639" y="15928"/>
                    <a:pt x="548" y="16323"/>
                    <a:pt x="456" y="16688"/>
                  </a:cubicBezTo>
                  <a:lnTo>
                    <a:pt x="852" y="16779"/>
                  </a:lnTo>
                  <a:cubicBezTo>
                    <a:pt x="912" y="16414"/>
                    <a:pt x="1004" y="16049"/>
                    <a:pt x="1095" y="15684"/>
                  </a:cubicBezTo>
                  <a:lnTo>
                    <a:pt x="730" y="15563"/>
                  </a:lnTo>
                  <a:close/>
                  <a:moveTo>
                    <a:pt x="41916" y="16566"/>
                  </a:moveTo>
                  <a:lnTo>
                    <a:pt x="41551" y="16657"/>
                  </a:lnTo>
                  <a:cubicBezTo>
                    <a:pt x="41612" y="17022"/>
                    <a:pt x="41703" y="17387"/>
                    <a:pt x="41764" y="17751"/>
                  </a:cubicBezTo>
                  <a:lnTo>
                    <a:pt x="42129" y="17691"/>
                  </a:lnTo>
                  <a:cubicBezTo>
                    <a:pt x="42068" y="17326"/>
                    <a:pt x="42007" y="16931"/>
                    <a:pt x="41916" y="16566"/>
                  </a:cubicBezTo>
                  <a:close/>
                  <a:moveTo>
                    <a:pt x="274" y="17812"/>
                  </a:moveTo>
                  <a:cubicBezTo>
                    <a:pt x="213" y="18207"/>
                    <a:pt x="152" y="18572"/>
                    <a:pt x="122" y="18967"/>
                  </a:cubicBezTo>
                  <a:lnTo>
                    <a:pt x="487" y="18998"/>
                  </a:lnTo>
                  <a:cubicBezTo>
                    <a:pt x="517" y="18633"/>
                    <a:pt x="578" y="18268"/>
                    <a:pt x="639" y="17873"/>
                  </a:cubicBezTo>
                  <a:lnTo>
                    <a:pt x="274" y="17812"/>
                  </a:lnTo>
                  <a:close/>
                  <a:moveTo>
                    <a:pt x="42281" y="18815"/>
                  </a:moveTo>
                  <a:lnTo>
                    <a:pt x="41916" y="18876"/>
                  </a:lnTo>
                  <a:cubicBezTo>
                    <a:pt x="41947" y="19241"/>
                    <a:pt x="41977" y="19636"/>
                    <a:pt x="42007" y="20001"/>
                  </a:cubicBezTo>
                  <a:lnTo>
                    <a:pt x="42402" y="19970"/>
                  </a:lnTo>
                  <a:cubicBezTo>
                    <a:pt x="42372" y="19606"/>
                    <a:pt x="42342" y="19210"/>
                    <a:pt x="42281" y="18815"/>
                  </a:cubicBezTo>
                  <a:close/>
                  <a:moveTo>
                    <a:pt x="0" y="20092"/>
                  </a:moveTo>
                  <a:cubicBezTo>
                    <a:pt x="0" y="20457"/>
                    <a:pt x="0" y="20852"/>
                    <a:pt x="0" y="21216"/>
                  </a:cubicBezTo>
                  <a:lnTo>
                    <a:pt x="0" y="21247"/>
                  </a:lnTo>
                  <a:lnTo>
                    <a:pt x="365" y="21247"/>
                  </a:lnTo>
                  <a:lnTo>
                    <a:pt x="365" y="21216"/>
                  </a:lnTo>
                  <a:cubicBezTo>
                    <a:pt x="365" y="20852"/>
                    <a:pt x="365" y="20487"/>
                    <a:pt x="396" y="20122"/>
                  </a:cubicBezTo>
                  <a:lnTo>
                    <a:pt x="0" y="20092"/>
                  </a:lnTo>
                  <a:close/>
                  <a:moveTo>
                    <a:pt x="42038" y="21125"/>
                  </a:moveTo>
                  <a:lnTo>
                    <a:pt x="42038" y="21216"/>
                  </a:lnTo>
                  <a:cubicBezTo>
                    <a:pt x="42038" y="21581"/>
                    <a:pt x="42038" y="21976"/>
                    <a:pt x="42007" y="22341"/>
                  </a:cubicBezTo>
                  <a:lnTo>
                    <a:pt x="42402" y="22371"/>
                  </a:lnTo>
                  <a:cubicBezTo>
                    <a:pt x="42402" y="21976"/>
                    <a:pt x="42433" y="21581"/>
                    <a:pt x="42433" y="21216"/>
                  </a:cubicBezTo>
                  <a:lnTo>
                    <a:pt x="42433" y="21125"/>
                  </a:lnTo>
                  <a:close/>
                  <a:moveTo>
                    <a:pt x="396" y="22371"/>
                  </a:moveTo>
                  <a:lnTo>
                    <a:pt x="31" y="22402"/>
                  </a:lnTo>
                  <a:cubicBezTo>
                    <a:pt x="31" y="22767"/>
                    <a:pt x="61" y="23162"/>
                    <a:pt x="122" y="23557"/>
                  </a:cubicBezTo>
                  <a:lnTo>
                    <a:pt x="487" y="23496"/>
                  </a:lnTo>
                  <a:cubicBezTo>
                    <a:pt x="456" y="23131"/>
                    <a:pt x="426" y="22767"/>
                    <a:pt x="396" y="22371"/>
                  </a:cubicBezTo>
                  <a:close/>
                  <a:moveTo>
                    <a:pt x="41916" y="23466"/>
                  </a:moveTo>
                  <a:cubicBezTo>
                    <a:pt x="41886" y="23830"/>
                    <a:pt x="41825" y="24195"/>
                    <a:pt x="41764" y="24590"/>
                  </a:cubicBezTo>
                  <a:lnTo>
                    <a:pt x="42159" y="24651"/>
                  </a:lnTo>
                  <a:cubicBezTo>
                    <a:pt x="42220" y="24256"/>
                    <a:pt x="42251" y="23891"/>
                    <a:pt x="42311" y="23496"/>
                  </a:cubicBezTo>
                  <a:lnTo>
                    <a:pt x="41916" y="23466"/>
                  </a:lnTo>
                  <a:close/>
                  <a:moveTo>
                    <a:pt x="639" y="24621"/>
                  </a:moveTo>
                  <a:lnTo>
                    <a:pt x="274" y="24682"/>
                  </a:lnTo>
                  <a:cubicBezTo>
                    <a:pt x="335" y="25046"/>
                    <a:pt x="396" y="25441"/>
                    <a:pt x="487" y="25806"/>
                  </a:cubicBezTo>
                  <a:lnTo>
                    <a:pt x="852" y="25745"/>
                  </a:lnTo>
                  <a:cubicBezTo>
                    <a:pt x="791" y="25350"/>
                    <a:pt x="700" y="24986"/>
                    <a:pt x="639" y="24621"/>
                  </a:cubicBezTo>
                  <a:close/>
                  <a:moveTo>
                    <a:pt x="41551" y="25685"/>
                  </a:moveTo>
                  <a:cubicBezTo>
                    <a:pt x="41491" y="26049"/>
                    <a:pt x="41399" y="26414"/>
                    <a:pt x="41278" y="26779"/>
                  </a:cubicBezTo>
                  <a:lnTo>
                    <a:pt x="41673" y="26870"/>
                  </a:lnTo>
                  <a:cubicBezTo>
                    <a:pt x="41764" y="26505"/>
                    <a:pt x="41855" y="26141"/>
                    <a:pt x="41947" y="25776"/>
                  </a:cubicBezTo>
                  <a:lnTo>
                    <a:pt x="41551" y="25685"/>
                  </a:lnTo>
                  <a:close/>
                  <a:moveTo>
                    <a:pt x="1125" y="26809"/>
                  </a:moveTo>
                  <a:lnTo>
                    <a:pt x="760" y="26931"/>
                  </a:lnTo>
                  <a:cubicBezTo>
                    <a:pt x="882" y="27296"/>
                    <a:pt x="973" y="27660"/>
                    <a:pt x="1095" y="28025"/>
                  </a:cubicBezTo>
                  <a:lnTo>
                    <a:pt x="1459" y="27903"/>
                  </a:lnTo>
                  <a:cubicBezTo>
                    <a:pt x="1338" y="27539"/>
                    <a:pt x="1247" y="27174"/>
                    <a:pt x="1125" y="26809"/>
                  </a:cubicBezTo>
                  <a:close/>
                  <a:moveTo>
                    <a:pt x="40974" y="27873"/>
                  </a:moveTo>
                  <a:cubicBezTo>
                    <a:pt x="40852" y="28207"/>
                    <a:pt x="40700" y="28572"/>
                    <a:pt x="40579" y="28907"/>
                  </a:cubicBezTo>
                  <a:lnTo>
                    <a:pt x="40913" y="29059"/>
                  </a:lnTo>
                  <a:cubicBezTo>
                    <a:pt x="41065" y="28694"/>
                    <a:pt x="41217" y="28329"/>
                    <a:pt x="41339" y="27995"/>
                  </a:cubicBezTo>
                  <a:lnTo>
                    <a:pt x="40974" y="27873"/>
                  </a:lnTo>
                  <a:close/>
                  <a:moveTo>
                    <a:pt x="1855" y="28967"/>
                  </a:moveTo>
                  <a:lnTo>
                    <a:pt x="1490" y="29089"/>
                  </a:lnTo>
                  <a:cubicBezTo>
                    <a:pt x="1642" y="29454"/>
                    <a:pt x="1794" y="29818"/>
                    <a:pt x="1946" y="30153"/>
                  </a:cubicBezTo>
                  <a:lnTo>
                    <a:pt x="2311" y="30001"/>
                  </a:lnTo>
                  <a:cubicBezTo>
                    <a:pt x="2159" y="29636"/>
                    <a:pt x="2007" y="29302"/>
                    <a:pt x="1855" y="28967"/>
                  </a:cubicBezTo>
                  <a:close/>
                  <a:moveTo>
                    <a:pt x="40123" y="29970"/>
                  </a:moveTo>
                  <a:cubicBezTo>
                    <a:pt x="39971" y="30305"/>
                    <a:pt x="39788" y="30639"/>
                    <a:pt x="39606" y="30973"/>
                  </a:cubicBezTo>
                  <a:lnTo>
                    <a:pt x="39940" y="31156"/>
                  </a:lnTo>
                  <a:cubicBezTo>
                    <a:pt x="40153" y="30821"/>
                    <a:pt x="40305" y="30457"/>
                    <a:pt x="40457" y="30122"/>
                  </a:cubicBezTo>
                  <a:lnTo>
                    <a:pt x="40123" y="29970"/>
                  </a:lnTo>
                  <a:close/>
                  <a:moveTo>
                    <a:pt x="2797" y="31004"/>
                  </a:moveTo>
                  <a:lnTo>
                    <a:pt x="2463" y="31186"/>
                  </a:lnTo>
                  <a:cubicBezTo>
                    <a:pt x="2645" y="31521"/>
                    <a:pt x="2827" y="31855"/>
                    <a:pt x="3040" y="32189"/>
                  </a:cubicBezTo>
                  <a:lnTo>
                    <a:pt x="3344" y="31977"/>
                  </a:lnTo>
                  <a:cubicBezTo>
                    <a:pt x="3162" y="31673"/>
                    <a:pt x="2979" y="31338"/>
                    <a:pt x="2797" y="31004"/>
                  </a:cubicBezTo>
                  <a:close/>
                  <a:moveTo>
                    <a:pt x="39059" y="31946"/>
                  </a:moveTo>
                  <a:cubicBezTo>
                    <a:pt x="38877" y="32280"/>
                    <a:pt x="38664" y="32584"/>
                    <a:pt x="38451" y="32919"/>
                  </a:cubicBezTo>
                  <a:lnTo>
                    <a:pt x="38755" y="33132"/>
                  </a:lnTo>
                  <a:cubicBezTo>
                    <a:pt x="38998" y="32797"/>
                    <a:pt x="39181" y="32463"/>
                    <a:pt x="39393" y="32159"/>
                  </a:cubicBezTo>
                  <a:lnTo>
                    <a:pt x="39059" y="31946"/>
                  </a:lnTo>
                  <a:close/>
                  <a:moveTo>
                    <a:pt x="3982" y="32919"/>
                  </a:moveTo>
                  <a:lnTo>
                    <a:pt x="3648" y="33132"/>
                  </a:lnTo>
                  <a:cubicBezTo>
                    <a:pt x="3861" y="33466"/>
                    <a:pt x="4104" y="33770"/>
                    <a:pt x="4317" y="34074"/>
                  </a:cubicBezTo>
                  <a:lnTo>
                    <a:pt x="4621" y="33831"/>
                  </a:lnTo>
                  <a:cubicBezTo>
                    <a:pt x="4408" y="33557"/>
                    <a:pt x="4195" y="33253"/>
                    <a:pt x="3982" y="32919"/>
                  </a:cubicBezTo>
                  <a:close/>
                  <a:moveTo>
                    <a:pt x="37813" y="33831"/>
                  </a:moveTo>
                  <a:cubicBezTo>
                    <a:pt x="37570" y="34104"/>
                    <a:pt x="37326" y="34408"/>
                    <a:pt x="37083" y="34712"/>
                  </a:cubicBezTo>
                  <a:lnTo>
                    <a:pt x="37387" y="34955"/>
                  </a:lnTo>
                  <a:cubicBezTo>
                    <a:pt x="37630" y="34651"/>
                    <a:pt x="37874" y="34347"/>
                    <a:pt x="38086" y="34043"/>
                  </a:cubicBezTo>
                  <a:lnTo>
                    <a:pt x="37813" y="33831"/>
                  </a:lnTo>
                  <a:close/>
                  <a:moveTo>
                    <a:pt x="5350" y="34712"/>
                  </a:moveTo>
                  <a:lnTo>
                    <a:pt x="5046" y="34955"/>
                  </a:lnTo>
                  <a:cubicBezTo>
                    <a:pt x="5289" y="35259"/>
                    <a:pt x="5563" y="35533"/>
                    <a:pt x="5806" y="35806"/>
                  </a:cubicBezTo>
                  <a:lnTo>
                    <a:pt x="6080" y="35563"/>
                  </a:lnTo>
                  <a:cubicBezTo>
                    <a:pt x="5836" y="35290"/>
                    <a:pt x="5593" y="35016"/>
                    <a:pt x="5350" y="34712"/>
                  </a:cubicBezTo>
                  <a:close/>
                  <a:moveTo>
                    <a:pt x="36323" y="35533"/>
                  </a:moveTo>
                  <a:cubicBezTo>
                    <a:pt x="36080" y="35806"/>
                    <a:pt x="35807" y="36080"/>
                    <a:pt x="35533" y="36323"/>
                  </a:cubicBezTo>
                  <a:lnTo>
                    <a:pt x="35807" y="36627"/>
                  </a:lnTo>
                  <a:cubicBezTo>
                    <a:pt x="36080" y="36353"/>
                    <a:pt x="36354" y="36080"/>
                    <a:pt x="36627" y="35806"/>
                  </a:cubicBezTo>
                  <a:lnTo>
                    <a:pt x="36323" y="35533"/>
                  </a:lnTo>
                  <a:close/>
                  <a:moveTo>
                    <a:pt x="6900" y="36353"/>
                  </a:moveTo>
                  <a:lnTo>
                    <a:pt x="6627" y="36627"/>
                  </a:lnTo>
                  <a:cubicBezTo>
                    <a:pt x="6900" y="36901"/>
                    <a:pt x="7204" y="37144"/>
                    <a:pt x="7478" y="37387"/>
                  </a:cubicBezTo>
                  <a:lnTo>
                    <a:pt x="7721" y="37113"/>
                  </a:lnTo>
                  <a:cubicBezTo>
                    <a:pt x="7447" y="36870"/>
                    <a:pt x="7174" y="36597"/>
                    <a:pt x="6900" y="36353"/>
                  </a:cubicBezTo>
                  <a:close/>
                  <a:moveTo>
                    <a:pt x="34682" y="37083"/>
                  </a:moveTo>
                  <a:cubicBezTo>
                    <a:pt x="34408" y="37326"/>
                    <a:pt x="34104" y="37569"/>
                    <a:pt x="33831" y="37782"/>
                  </a:cubicBezTo>
                  <a:lnTo>
                    <a:pt x="34044" y="38086"/>
                  </a:lnTo>
                  <a:cubicBezTo>
                    <a:pt x="34348" y="37873"/>
                    <a:pt x="34652" y="37630"/>
                    <a:pt x="34956" y="37387"/>
                  </a:cubicBezTo>
                  <a:lnTo>
                    <a:pt x="34682" y="37083"/>
                  </a:lnTo>
                  <a:close/>
                  <a:moveTo>
                    <a:pt x="8602" y="37812"/>
                  </a:moveTo>
                  <a:lnTo>
                    <a:pt x="8390" y="38116"/>
                  </a:lnTo>
                  <a:cubicBezTo>
                    <a:pt x="8694" y="38360"/>
                    <a:pt x="8998" y="38572"/>
                    <a:pt x="9302" y="38785"/>
                  </a:cubicBezTo>
                  <a:lnTo>
                    <a:pt x="9514" y="38481"/>
                  </a:lnTo>
                  <a:cubicBezTo>
                    <a:pt x="9210" y="38268"/>
                    <a:pt x="8906" y="38025"/>
                    <a:pt x="8602" y="37812"/>
                  </a:cubicBezTo>
                  <a:close/>
                  <a:moveTo>
                    <a:pt x="32919" y="38451"/>
                  </a:moveTo>
                  <a:cubicBezTo>
                    <a:pt x="32585" y="38664"/>
                    <a:pt x="32281" y="38876"/>
                    <a:pt x="31946" y="39059"/>
                  </a:cubicBezTo>
                  <a:lnTo>
                    <a:pt x="32159" y="39393"/>
                  </a:lnTo>
                  <a:cubicBezTo>
                    <a:pt x="32493" y="39180"/>
                    <a:pt x="32797" y="38998"/>
                    <a:pt x="33101" y="38785"/>
                  </a:cubicBezTo>
                  <a:lnTo>
                    <a:pt x="32919" y="38451"/>
                  </a:lnTo>
                  <a:close/>
                  <a:moveTo>
                    <a:pt x="10487" y="39089"/>
                  </a:moveTo>
                  <a:lnTo>
                    <a:pt x="10274" y="39393"/>
                  </a:lnTo>
                  <a:cubicBezTo>
                    <a:pt x="10609" y="39606"/>
                    <a:pt x="10943" y="39788"/>
                    <a:pt x="11277" y="39971"/>
                  </a:cubicBezTo>
                  <a:lnTo>
                    <a:pt x="11460" y="39636"/>
                  </a:lnTo>
                  <a:cubicBezTo>
                    <a:pt x="11125" y="39454"/>
                    <a:pt x="10791" y="39271"/>
                    <a:pt x="10487" y="39089"/>
                  </a:cubicBezTo>
                  <a:close/>
                  <a:moveTo>
                    <a:pt x="30974" y="39606"/>
                  </a:moveTo>
                  <a:cubicBezTo>
                    <a:pt x="30639" y="39788"/>
                    <a:pt x="30305" y="39971"/>
                    <a:pt x="29971" y="40123"/>
                  </a:cubicBezTo>
                  <a:lnTo>
                    <a:pt x="30123" y="40457"/>
                  </a:lnTo>
                  <a:cubicBezTo>
                    <a:pt x="30487" y="40305"/>
                    <a:pt x="30822" y="40123"/>
                    <a:pt x="31156" y="39940"/>
                  </a:cubicBezTo>
                  <a:lnTo>
                    <a:pt x="30974" y="39606"/>
                  </a:lnTo>
                  <a:close/>
                  <a:moveTo>
                    <a:pt x="12463" y="40153"/>
                  </a:moveTo>
                  <a:lnTo>
                    <a:pt x="12311" y="40487"/>
                  </a:lnTo>
                  <a:cubicBezTo>
                    <a:pt x="12676" y="40639"/>
                    <a:pt x="13010" y="40791"/>
                    <a:pt x="13375" y="40943"/>
                  </a:cubicBezTo>
                  <a:lnTo>
                    <a:pt x="13527" y="40578"/>
                  </a:lnTo>
                  <a:cubicBezTo>
                    <a:pt x="13162" y="40457"/>
                    <a:pt x="12827" y="40305"/>
                    <a:pt x="12463" y="40153"/>
                  </a:cubicBezTo>
                  <a:close/>
                  <a:moveTo>
                    <a:pt x="28937" y="40578"/>
                  </a:moveTo>
                  <a:cubicBezTo>
                    <a:pt x="28603" y="40700"/>
                    <a:pt x="28238" y="40822"/>
                    <a:pt x="27873" y="40943"/>
                  </a:cubicBezTo>
                  <a:lnTo>
                    <a:pt x="27995" y="41308"/>
                  </a:lnTo>
                  <a:cubicBezTo>
                    <a:pt x="28360" y="41186"/>
                    <a:pt x="28724" y="41065"/>
                    <a:pt x="29089" y="40913"/>
                  </a:cubicBezTo>
                  <a:lnTo>
                    <a:pt x="28937" y="40578"/>
                  </a:lnTo>
                  <a:close/>
                  <a:moveTo>
                    <a:pt x="14590" y="40974"/>
                  </a:moveTo>
                  <a:lnTo>
                    <a:pt x="14469" y="41338"/>
                  </a:lnTo>
                  <a:cubicBezTo>
                    <a:pt x="14803" y="41460"/>
                    <a:pt x="15198" y="41551"/>
                    <a:pt x="15563" y="41673"/>
                  </a:cubicBezTo>
                  <a:lnTo>
                    <a:pt x="15654" y="41308"/>
                  </a:lnTo>
                  <a:cubicBezTo>
                    <a:pt x="15290" y="41217"/>
                    <a:pt x="14925" y="41095"/>
                    <a:pt x="14590" y="40974"/>
                  </a:cubicBezTo>
                  <a:close/>
                  <a:moveTo>
                    <a:pt x="26810" y="41278"/>
                  </a:moveTo>
                  <a:cubicBezTo>
                    <a:pt x="26445" y="41399"/>
                    <a:pt x="26080" y="41490"/>
                    <a:pt x="25715" y="41551"/>
                  </a:cubicBezTo>
                  <a:lnTo>
                    <a:pt x="25776" y="41946"/>
                  </a:lnTo>
                  <a:cubicBezTo>
                    <a:pt x="26171" y="41855"/>
                    <a:pt x="26536" y="41764"/>
                    <a:pt x="26901" y="41642"/>
                  </a:cubicBezTo>
                  <a:lnTo>
                    <a:pt x="26810" y="41278"/>
                  </a:lnTo>
                  <a:close/>
                  <a:moveTo>
                    <a:pt x="16749" y="41582"/>
                  </a:moveTo>
                  <a:lnTo>
                    <a:pt x="16657" y="41946"/>
                  </a:lnTo>
                  <a:cubicBezTo>
                    <a:pt x="17052" y="42037"/>
                    <a:pt x="17417" y="42098"/>
                    <a:pt x="17782" y="42159"/>
                  </a:cubicBezTo>
                  <a:lnTo>
                    <a:pt x="17843" y="41794"/>
                  </a:lnTo>
                  <a:cubicBezTo>
                    <a:pt x="17478" y="41733"/>
                    <a:pt x="17113" y="41642"/>
                    <a:pt x="16749" y="41582"/>
                  </a:cubicBezTo>
                  <a:close/>
                  <a:moveTo>
                    <a:pt x="24591" y="41764"/>
                  </a:moveTo>
                  <a:cubicBezTo>
                    <a:pt x="24226" y="41825"/>
                    <a:pt x="23861" y="41885"/>
                    <a:pt x="23466" y="41916"/>
                  </a:cubicBezTo>
                  <a:lnTo>
                    <a:pt x="23527" y="42311"/>
                  </a:lnTo>
                  <a:cubicBezTo>
                    <a:pt x="23892" y="42250"/>
                    <a:pt x="24287" y="42220"/>
                    <a:pt x="24651" y="42159"/>
                  </a:cubicBezTo>
                  <a:lnTo>
                    <a:pt x="24591" y="41764"/>
                  </a:lnTo>
                  <a:close/>
                  <a:moveTo>
                    <a:pt x="18967" y="41946"/>
                  </a:moveTo>
                  <a:lnTo>
                    <a:pt x="18937" y="42311"/>
                  </a:lnTo>
                  <a:cubicBezTo>
                    <a:pt x="19302" y="42341"/>
                    <a:pt x="19697" y="42372"/>
                    <a:pt x="20092" y="42402"/>
                  </a:cubicBezTo>
                  <a:lnTo>
                    <a:pt x="20092" y="42007"/>
                  </a:lnTo>
                  <a:cubicBezTo>
                    <a:pt x="19727" y="42007"/>
                    <a:pt x="19363" y="41977"/>
                    <a:pt x="18967" y="41946"/>
                  </a:cubicBezTo>
                  <a:close/>
                  <a:moveTo>
                    <a:pt x="22372" y="42007"/>
                  </a:moveTo>
                  <a:cubicBezTo>
                    <a:pt x="21977" y="42037"/>
                    <a:pt x="21612" y="42037"/>
                    <a:pt x="21217" y="42037"/>
                  </a:cubicBezTo>
                  <a:lnTo>
                    <a:pt x="21217" y="42433"/>
                  </a:lnTo>
                  <a:cubicBezTo>
                    <a:pt x="21612" y="42433"/>
                    <a:pt x="22007" y="42433"/>
                    <a:pt x="22372" y="42402"/>
                  </a:cubicBezTo>
                  <a:lnTo>
                    <a:pt x="22372" y="4200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55" name="Google Shape;1355;p86"/>
          <p:cNvSpPr/>
          <p:nvPr/>
        </p:nvSpPr>
        <p:spPr>
          <a:xfrm>
            <a:off x="5893375" y="-821375"/>
            <a:ext cx="1354579" cy="1354579"/>
          </a:xfrm>
          <a:custGeom>
            <a:avLst/>
            <a:gdLst/>
            <a:ahLst/>
            <a:cxnLst/>
            <a:rect l="l" t="t" r="r" b="b"/>
            <a:pathLst>
              <a:path w="28543" h="28543" extrusionOk="0">
                <a:moveTo>
                  <a:pt x="14287" y="6505"/>
                </a:moveTo>
                <a:cubicBezTo>
                  <a:pt x="18542" y="6505"/>
                  <a:pt x="22038" y="10001"/>
                  <a:pt x="22038" y="14256"/>
                </a:cubicBezTo>
                <a:cubicBezTo>
                  <a:pt x="22038" y="18542"/>
                  <a:pt x="18542" y="22038"/>
                  <a:pt x="14287" y="22038"/>
                </a:cubicBezTo>
                <a:cubicBezTo>
                  <a:pt x="10001" y="22038"/>
                  <a:pt x="6506" y="18542"/>
                  <a:pt x="6506" y="14256"/>
                </a:cubicBezTo>
                <a:cubicBezTo>
                  <a:pt x="6506" y="10001"/>
                  <a:pt x="10001" y="6505"/>
                  <a:pt x="14287" y="6505"/>
                </a:cubicBezTo>
                <a:close/>
                <a:moveTo>
                  <a:pt x="14287" y="6141"/>
                </a:moveTo>
                <a:cubicBezTo>
                  <a:pt x="9788" y="6141"/>
                  <a:pt x="6141" y="9788"/>
                  <a:pt x="6141" y="14287"/>
                </a:cubicBezTo>
                <a:cubicBezTo>
                  <a:pt x="6141" y="18755"/>
                  <a:pt x="9788" y="22402"/>
                  <a:pt x="14287" y="22402"/>
                </a:cubicBezTo>
                <a:cubicBezTo>
                  <a:pt x="18755" y="22402"/>
                  <a:pt x="22403" y="18755"/>
                  <a:pt x="22403" y="14287"/>
                </a:cubicBezTo>
                <a:cubicBezTo>
                  <a:pt x="22403" y="9788"/>
                  <a:pt x="18755" y="6141"/>
                  <a:pt x="14287" y="6141"/>
                </a:cubicBezTo>
                <a:close/>
                <a:moveTo>
                  <a:pt x="15381" y="366"/>
                </a:moveTo>
                <a:lnTo>
                  <a:pt x="15746" y="3040"/>
                </a:lnTo>
                <a:lnTo>
                  <a:pt x="15868" y="3071"/>
                </a:lnTo>
                <a:cubicBezTo>
                  <a:pt x="16871" y="3192"/>
                  <a:pt x="17843" y="3466"/>
                  <a:pt x="18694" y="3831"/>
                </a:cubicBezTo>
                <a:lnTo>
                  <a:pt x="18846" y="3891"/>
                </a:lnTo>
                <a:lnTo>
                  <a:pt x="20518" y="1794"/>
                </a:lnTo>
                <a:lnTo>
                  <a:pt x="22372" y="2919"/>
                </a:lnTo>
                <a:lnTo>
                  <a:pt x="21308" y="5381"/>
                </a:lnTo>
                <a:lnTo>
                  <a:pt x="21430" y="5472"/>
                </a:lnTo>
                <a:cubicBezTo>
                  <a:pt x="22007" y="5958"/>
                  <a:pt x="22524" y="6475"/>
                  <a:pt x="23011" y="7022"/>
                </a:cubicBezTo>
                <a:lnTo>
                  <a:pt x="23102" y="7144"/>
                </a:lnTo>
                <a:lnTo>
                  <a:pt x="25533" y="6049"/>
                </a:lnTo>
                <a:lnTo>
                  <a:pt x="26688" y="7934"/>
                </a:lnTo>
                <a:lnTo>
                  <a:pt x="24622" y="9606"/>
                </a:lnTo>
                <a:lnTo>
                  <a:pt x="24682" y="9758"/>
                </a:lnTo>
                <a:cubicBezTo>
                  <a:pt x="25077" y="10670"/>
                  <a:pt x="25351" y="11642"/>
                  <a:pt x="25503" y="12676"/>
                </a:cubicBezTo>
                <a:lnTo>
                  <a:pt x="25503" y="12828"/>
                </a:lnTo>
                <a:lnTo>
                  <a:pt x="28178" y="13192"/>
                </a:lnTo>
                <a:lnTo>
                  <a:pt x="28178" y="15381"/>
                </a:lnTo>
                <a:lnTo>
                  <a:pt x="25503" y="15746"/>
                </a:lnTo>
                <a:lnTo>
                  <a:pt x="25473" y="15867"/>
                </a:lnTo>
                <a:cubicBezTo>
                  <a:pt x="25351" y="16870"/>
                  <a:pt x="25077" y="17843"/>
                  <a:pt x="24713" y="18694"/>
                </a:cubicBezTo>
                <a:lnTo>
                  <a:pt x="24652" y="18846"/>
                </a:lnTo>
                <a:lnTo>
                  <a:pt x="26749" y="20487"/>
                </a:lnTo>
                <a:lnTo>
                  <a:pt x="25625" y="22372"/>
                </a:lnTo>
                <a:lnTo>
                  <a:pt x="23163" y="21308"/>
                </a:lnTo>
                <a:lnTo>
                  <a:pt x="23071" y="21430"/>
                </a:lnTo>
                <a:cubicBezTo>
                  <a:pt x="22615" y="22007"/>
                  <a:pt x="22068" y="22524"/>
                  <a:pt x="21521" y="23010"/>
                </a:cubicBezTo>
                <a:lnTo>
                  <a:pt x="21400" y="23101"/>
                </a:lnTo>
                <a:lnTo>
                  <a:pt x="22494" y="25533"/>
                </a:lnTo>
                <a:lnTo>
                  <a:pt x="20640" y="26688"/>
                </a:lnTo>
                <a:lnTo>
                  <a:pt x="18938" y="24591"/>
                </a:lnTo>
                <a:lnTo>
                  <a:pt x="18786" y="24652"/>
                </a:lnTo>
                <a:cubicBezTo>
                  <a:pt x="17904" y="25047"/>
                  <a:pt x="16901" y="25351"/>
                  <a:pt x="15868" y="25472"/>
                </a:cubicBezTo>
                <a:lnTo>
                  <a:pt x="15716" y="25503"/>
                </a:lnTo>
                <a:lnTo>
                  <a:pt x="15381" y="28177"/>
                </a:lnTo>
                <a:lnTo>
                  <a:pt x="13193" y="28177"/>
                </a:lnTo>
                <a:lnTo>
                  <a:pt x="12798" y="25503"/>
                </a:lnTo>
                <a:lnTo>
                  <a:pt x="12676" y="25472"/>
                </a:lnTo>
                <a:cubicBezTo>
                  <a:pt x="11673" y="25320"/>
                  <a:pt x="10700" y="25077"/>
                  <a:pt x="9849" y="24712"/>
                </a:cubicBezTo>
                <a:lnTo>
                  <a:pt x="9697" y="24652"/>
                </a:lnTo>
                <a:lnTo>
                  <a:pt x="8056" y="26718"/>
                </a:lnTo>
                <a:lnTo>
                  <a:pt x="6171" y="25594"/>
                </a:lnTo>
                <a:lnTo>
                  <a:pt x="7235" y="23162"/>
                </a:lnTo>
                <a:lnTo>
                  <a:pt x="7114" y="23071"/>
                </a:lnTo>
                <a:cubicBezTo>
                  <a:pt x="6536" y="22585"/>
                  <a:pt x="6019" y="22068"/>
                  <a:pt x="5533" y="21521"/>
                </a:cubicBezTo>
                <a:lnTo>
                  <a:pt x="5442" y="21399"/>
                </a:lnTo>
                <a:lnTo>
                  <a:pt x="3010" y="22493"/>
                </a:lnTo>
                <a:lnTo>
                  <a:pt x="1855" y="20609"/>
                </a:lnTo>
                <a:lnTo>
                  <a:pt x="3952" y="18937"/>
                </a:lnTo>
                <a:lnTo>
                  <a:pt x="3892" y="18785"/>
                </a:lnTo>
                <a:cubicBezTo>
                  <a:pt x="3496" y="17873"/>
                  <a:pt x="3193" y="16901"/>
                  <a:pt x="3071" y="15867"/>
                </a:cubicBezTo>
                <a:lnTo>
                  <a:pt x="3041" y="15715"/>
                </a:lnTo>
                <a:lnTo>
                  <a:pt x="396" y="15351"/>
                </a:lnTo>
                <a:lnTo>
                  <a:pt x="396" y="13162"/>
                </a:lnTo>
                <a:lnTo>
                  <a:pt x="3041" y="12828"/>
                </a:lnTo>
                <a:lnTo>
                  <a:pt x="3071" y="12676"/>
                </a:lnTo>
                <a:cubicBezTo>
                  <a:pt x="3193" y="11673"/>
                  <a:pt x="3466" y="10700"/>
                  <a:pt x="3831" y="9849"/>
                </a:cubicBezTo>
                <a:lnTo>
                  <a:pt x="3892" y="9697"/>
                </a:lnTo>
                <a:lnTo>
                  <a:pt x="1794" y="8056"/>
                </a:lnTo>
                <a:lnTo>
                  <a:pt x="2919" y="6171"/>
                </a:lnTo>
                <a:lnTo>
                  <a:pt x="5381" y="7235"/>
                </a:lnTo>
                <a:lnTo>
                  <a:pt x="5472" y="7113"/>
                </a:lnTo>
                <a:cubicBezTo>
                  <a:pt x="5959" y="6536"/>
                  <a:pt x="6475" y="6019"/>
                  <a:pt x="7022" y="5533"/>
                </a:cubicBezTo>
                <a:lnTo>
                  <a:pt x="7144" y="5442"/>
                </a:lnTo>
                <a:lnTo>
                  <a:pt x="6050" y="3010"/>
                </a:lnTo>
                <a:lnTo>
                  <a:pt x="7934" y="1855"/>
                </a:lnTo>
                <a:lnTo>
                  <a:pt x="9606" y="3952"/>
                </a:lnTo>
                <a:lnTo>
                  <a:pt x="9758" y="3891"/>
                </a:lnTo>
                <a:cubicBezTo>
                  <a:pt x="10670" y="3496"/>
                  <a:pt x="11643" y="3192"/>
                  <a:pt x="12676" y="3071"/>
                </a:cubicBezTo>
                <a:lnTo>
                  <a:pt x="12828" y="3040"/>
                </a:lnTo>
                <a:lnTo>
                  <a:pt x="13193" y="366"/>
                </a:lnTo>
                <a:close/>
                <a:moveTo>
                  <a:pt x="12858" y="1"/>
                </a:moveTo>
                <a:lnTo>
                  <a:pt x="12494" y="2706"/>
                </a:lnTo>
                <a:cubicBezTo>
                  <a:pt x="11521" y="2858"/>
                  <a:pt x="10579" y="3101"/>
                  <a:pt x="9728" y="3496"/>
                </a:cubicBezTo>
                <a:lnTo>
                  <a:pt x="7995" y="1369"/>
                </a:lnTo>
                <a:lnTo>
                  <a:pt x="5594" y="2858"/>
                </a:lnTo>
                <a:lnTo>
                  <a:pt x="6688" y="5350"/>
                </a:lnTo>
                <a:cubicBezTo>
                  <a:pt x="6171" y="5776"/>
                  <a:pt x="5715" y="6262"/>
                  <a:pt x="5290" y="6779"/>
                </a:cubicBezTo>
                <a:lnTo>
                  <a:pt x="2767" y="5685"/>
                </a:lnTo>
                <a:lnTo>
                  <a:pt x="1308" y="8147"/>
                </a:lnTo>
                <a:lnTo>
                  <a:pt x="3436" y="9849"/>
                </a:lnTo>
                <a:cubicBezTo>
                  <a:pt x="3101" y="10670"/>
                  <a:pt x="2858" y="11551"/>
                  <a:pt x="2706" y="12493"/>
                </a:cubicBezTo>
                <a:lnTo>
                  <a:pt x="1" y="12858"/>
                </a:lnTo>
                <a:lnTo>
                  <a:pt x="1" y="15685"/>
                </a:lnTo>
                <a:lnTo>
                  <a:pt x="2706" y="16050"/>
                </a:lnTo>
                <a:cubicBezTo>
                  <a:pt x="2858" y="17022"/>
                  <a:pt x="3132" y="17934"/>
                  <a:pt x="3496" y="18816"/>
                </a:cubicBezTo>
                <a:lnTo>
                  <a:pt x="1369" y="20548"/>
                </a:lnTo>
                <a:lnTo>
                  <a:pt x="2858" y="22949"/>
                </a:lnTo>
                <a:lnTo>
                  <a:pt x="5351" y="21855"/>
                </a:lnTo>
                <a:cubicBezTo>
                  <a:pt x="5776" y="22372"/>
                  <a:pt x="6263" y="22828"/>
                  <a:pt x="6779" y="23253"/>
                </a:cubicBezTo>
                <a:lnTo>
                  <a:pt x="5685" y="25776"/>
                </a:lnTo>
                <a:lnTo>
                  <a:pt x="8147" y="27235"/>
                </a:lnTo>
                <a:lnTo>
                  <a:pt x="9849" y="25108"/>
                </a:lnTo>
                <a:cubicBezTo>
                  <a:pt x="10670" y="25442"/>
                  <a:pt x="11551" y="25685"/>
                  <a:pt x="12494" y="25837"/>
                </a:cubicBezTo>
                <a:lnTo>
                  <a:pt x="12858" y="28542"/>
                </a:lnTo>
                <a:lnTo>
                  <a:pt x="15685" y="28542"/>
                </a:lnTo>
                <a:lnTo>
                  <a:pt x="16050" y="25837"/>
                </a:lnTo>
                <a:cubicBezTo>
                  <a:pt x="17023" y="25685"/>
                  <a:pt x="17934" y="25442"/>
                  <a:pt x="18816" y="25077"/>
                </a:cubicBezTo>
                <a:lnTo>
                  <a:pt x="20518" y="27174"/>
                </a:lnTo>
                <a:lnTo>
                  <a:pt x="22950" y="25685"/>
                </a:lnTo>
                <a:lnTo>
                  <a:pt x="21856" y="23193"/>
                </a:lnTo>
                <a:cubicBezTo>
                  <a:pt x="22342" y="22767"/>
                  <a:pt x="22828" y="22281"/>
                  <a:pt x="23254" y="21764"/>
                </a:cubicBezTo>
                <a:lnTo>
                  <a:pt x="25746" y="22858"/>
                </a:lnTo>
                <a:lnTo>
                  <a:pt x="27236" y="20427"/>
                </a:lnTo>
                <a:lnTo>
                  <a:pt x="25108" y="18724"/>
                </a:lnTo>
                <a:cubicBezTo>
                  <a:pt x="25442" y="17904"/>
                  <a:pt x="25685" y="16992"/>
                  <a:pt x="25837" y="16080"/>
                </a:cubicBezTo>
                <a:lnTo>
                  <a:pt x="28543" y="15685"/>
                </a:lnTo>
                <a:lnTo>
                  <a:pt x="28543" y="12858"/>
                </a:lnTo>
                <a:lnTo>
                  <a:pt x="25837" y="12493"/>
                </a:lnTo>
                <a:cubicBezTo>
                  <a:pt x="25685" y="11521"/>
                  <a:pt x="25412" y="10609"/>
                  <a:pt x="25047" y="9727"/>
                </a:cubicBezTo>
                <a:lnTo>
                  <a:pt x="27175" y="7995"/>
                </a:lnTo>
                <a:lnTo>
                  <a:pt x="25685" y="5594"/>
                </a:lnTo>
                <a:lnTo>
                  <a:pt x="23193" y="6688"/>
                </a:lnTo>
                <a:cubicBezTo>
                  <a:pt x="22767" y="6171"/>
                  <a:pt x="22281" y="5715"/>
                  <a:pt x="21764" y="5290"/>
                </a:cubicBezTo>
                <a:lnTo>
                  <a:pt x="22859" y="2797"/>
                </a:lnTo>
                <a:lnTo>
                  <a:pt x="20397" y="1308"/>
                </a:lnTo>
                <a:lnTo>
                  <a:pt x="18694" y="3435"/>
                </a:lnTo>
                <a:cubicBezTo>
                  <a:pt x="17874" y="3101"/>
                  <a:pt x="16992" y="2858"/>
                  <a:pt x="16050" y="2706"/>
                </a:cubicBezTo>
                <a:lnTo>
                  <a:pt x="1568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3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CUSTOM">
    <p:spTree>
      <p:nvGrpSpPr>
        <p:cNvPr id="1" name="Shape 1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" name="Google Shape;1361;p89"/>
          <p:cNvSpPr txBox="1">
            <a:spLocks noGrp="1"/>
          </p:cNvSpPr>
          <p:nvPr>
            <p:ph type="title"/>
          </p:nvPr>
        </p:nvSpPr>
        <p:spPr>
          <a:xfrm>
            <a:off x="1048350" y="323850"/>
            <a:ext cx="70473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0"/>
          <p:cNvSpPr/>
          <p:nvPr/>
        </p:nvSpPr>
        <p:spPr>
          <a:xfrm>
            <a:off x="-29850" y="-33550"/>
            <a:ext cx="9279000" cy="5276100"/>
          </a:xfrm>
          <a:prstGeom prst="rect">
            <a:avLst/>
          </a:prstGeom>
          <a:solidFill>
            <a:srgbClr val="F3766F">
              <a:alpha val="137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10"/>
          <p:cNvSpPr txBox="1">
            <a:spLocks noGrp="1"/>
          </p:cNvSpPr>
          <p:nvPr>
            <p:ph type="title"/>
          </p:nvPr>
        </p:nvSpPr>
        <p:spPr>
          <a:xfrm>
            <a:off x="539500" y="713225"/>
            <a:ext cx="3447000" cy="104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slideLayout" Target="../slideLayouts/slideLayout56.xml"/><Relationship Id="rId18" Type="http://schemas.openxmlformats.org/officeDocument/2006/relationships/slideLayout" Target="../slideLayouts/slideLayout61.xml"/><Relationship Id="rId26" Type="http://schemas.openxmlformats.org/officeDocument/2006/relationships/slideLayout" Target="../slideLayouts/slideLayout69.xml"/><Relationship Id="rId39" Type="http://schemas.openxmlformats.org/officeDocument/2006/relationships/slideLayout" Target="../slideLayouts/slideLayout82.xml"/><Relationship Id="rId3" Type="http://schemas.openxmlformats.org/officeDocument/2006/relationships/slideLayout" Target="../slideLayouts/slideLayout46.xml"/><Relationship Id="rId21" Type="http://schemas.openxmlformats.org/officeDocument/2006/relationships/slideLayout" Target="../slideLayouts/slideLayout64.xml"/><Relationship Id="rId34" Type="http://schemas.openxmlformats.org/officeDocument/2006/relationships/slideLayout" Target="../slideLayouts/slideLayout77.xml"/><Relationship Id="rId7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5.xml"/><Relationship Id="rId17" Type="http://schemas.openxmlformats.org/officeDocument/2006/relationships/slideLayout" Target="../slideLayouts/slideLayout60.xml"/><Relationship Id="rId25" Type="http://schemas.openxmlformats.org/officeDocument/2006/relationships/slideLayout" Target="../slideLayouts/slideLayout68.xml"/><Relationship Id="rId33" Type="http://schemas.openxmlformats.org/officeDocument/2006/relationships/slideLayout" Target="../slideLayouts/slideLayout76.xml"/><Relationship Id="rId38" Type="http://schemas.openxmlformats.org/officeDocument/2006/relationships/slideLayout" Target="../slideLayouts/slideLayout81.xml"/><Relationship Id="rId2" Type="http://schemas.openxmlformats.org/officeDocument/2006/relationships/slideLayout" Target="../slideLayouts/slideLayout45.xml"/><Relationship Id="rId16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63.xml"/><Relationship Id="rId29" Type="http://schemas.openxmlformats.org/officeDocument/2006/relationships/slideLayout" Target="../slideLayouts/slideLayout72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24" Type="http://schemas.openxmlformats.org/officeDocument/2006/relationships/slideLayout" Target="../slideLayouts/slideLayout67.xml"/><Relationship Id="rId32" Type="http://schemas.openxmlformats.org/officeDocument/2006/relationships/slideLayout" Target="../slideLayouts/slideLayout75.xml"/><Relationship Id="rId37" Type="http://schemas.openxmlformats.org/officeDocument/2006/relationships/slideLayout" Target="../slideLayouts/slideLayout80.xml"/><Relationship Id="rId40" Type="http://schemas.openxmlformats.org/officeDocument/2006/relationships/theme" Target="../theme/theme4.xml"/><Relationship Id="rId5" Type="http://schemas.openxmlformats.org/officeDocument/2006/relationships/slideLayout" Target="../slideLayouts/slideLayout48.xml"/><Relationship Id="rId15" Type="http://schemas.openxmlformats.org/officeDocument/2006/relationships/slideLayout" Target="../slideLayouts/slideLayout58.xml"/><Relationship Id="rId23" Type="http://schemas.openxmlformats.org/officeDocument/2006/relationships/slideLayout" Target="../slideLayouts/slideLayout66.xml"/><Relationship Id="rId28" Type="http://schemas.openxmlformats.org/officeDocument/2006/relationships/slideLayout" Target="../slideLayouts/slideLayout71.xml"/><Relationship Id="rId36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53.xml"/><Relationship Id="rId19" Type="http://schemas.openxmlformats.org/officeDocument/2006/relationships/slideLayout" Target="../slideLayouts/slideLayout62.xml"/><Relationship Id="rId31" Type="http://schemas.openxmlformats.org/officeDocument/2006/relationships/slideLayout" Target="../slideLayouts/slideLayout74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slideLayout" Target="../slideLayouts/slideLayout57.xml"/><Relationship Id="rId22" Type="http://schemas.openxmlformats.org/officeDocument/2006/relationships/slideLayout" Target="../slideLayouts/slideLayout65.xml"/><Relationship Id="rId27" Type="http://schemas.openxmlformats.org/officeDocument/2006/relationships/slideLayout" Target="../slideLayouts/slideLayout70.xml"/><Relationship Id="rId30" Type="http://schemas.openxmlformats.org/officeDocument/2006/relationships/slideLayout" Target="../slideLayouts/slideLayout73.xml"/><Relationship Id="rId35" Type="http://schemas.openxmlformats.org/officeDocument/2006/relationships/slideLayout" Target="../slideLayouts/slideLayout78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A4BDDA">
            <a:alpha val="4460"/>
          </a:srgbClr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6225" y="441350"/>
            <a:ext cx="76914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Cabin"/>
              <a:buNone/>
              <a:defRPr sz="34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lvl="1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Cabin"/>
              <a:buNone/>
              <a:defRPr sz="34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lvl="2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Cabin"/>
              <a:buNone/>
              <a:defRPr sz="34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lvl="3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Cabin"/>
              <a:buNone/>
              <a:defRPr sz="34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lvl="4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Cabin"/>
              <a:buNone/>
              <a:defRPr sz="34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lvl="5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Cabin"/>
              <a:buNone/>
              <a:defRPr sz="34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lvl="6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Cabin"/>
              <a:buNone/>
              <a:defRPr sz="34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lvl="7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Cabin"/>
              <a:buNone/>
              <a:defRPr sz="34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lvl="8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Cabin"/>
              <a:buNone/>
              <a:defRPr sz="3400" b="1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Livvic"/>
              <a:buChar char="●"/>
              <a:defRPr sz="1600">
                <a:solidFill>
                  <a:schemeClr val="dk2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marL="914400" lvl="1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Livvic"/>
              <a:buChar char="○"/>
              <a:defRPr sz="1600">
                <a:solidFill>
                  <a:schemeClr val="dk2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marL="1371600" lvl="2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Livvic"/>
              <a:buChar char="■"/>
              <a:defRPr sz="1600">
                <a:solidFill>
                  <a:schemeClr val="dk2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marL="1828800" lvl="3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Livvic"/>
              <a:buChar char="●"/>
              <a:defRPr sz="1600">
                <a:solidFill>
                  <a:schemeClr val="dk2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marL="2286000" lvl="4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Livvic"/>
              <a:buChar char="○"/>
              <a:defRPr sz="1600">
                <a:solidFill>
                  <a:schemeClr val="dk2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marL="2743200" lvl="5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Livvic"/>
              <a:buChar char="■"/>
              <a:defRPr sz="1600">
                <a:solidFill>
                  <a:schemeClr val="dk2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marL="3200400" lvl="6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Livvic"/>
              <a:buChar char="●"/>
              <a:defRPr sz="1600">
                <a:solidFill>
                  <a:schemeClr val="dk2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marL="3657600" lvl="7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Livvic"/>
              <a:buChar char="○"/>
              <a:defRPr sz="1600">
                <a:solidFill>
                  <a:schemeClr val="dk2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marL="4114800" lvl="8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Livvic"/>
              <a:buChar char="■"/>
              <a:defRPr sz="1600">
                <a:solidFill>
                  <a:schemeClr val="dk2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  <p:sldLayoutId id="2147483685" r:id="rId38"/>
    <p:sldLayoutId id="2147483686" r:id="rId39"/>
    <p:sldLayoutId id="2147483687" r:id="rId4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42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678" name="Google Shape;678;p42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Google Shape;683;p45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684" name="Google Shape;684;p45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9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1"/>
        </a:solidFill>
        <a:effectLst/>
      </p:bgPr>
    </p:bg>
    <p:spTree>
      <p:nvGrpSpPr>
        <p:cNvPr id="1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p4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700"/>
              <a:buFont typeface="Quicksand"/>
              <a:buNone/>
              <a:defRPr sz="2700" b="1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Quicksand"/>
              <a:buNone/>
              <a:defRPr sz="2800" b="1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Quicksand"/>
              <a:buNone/>
              <a:defRPr sz="2800" b="1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Quicksand"/>
              <a:buNone/>
              <a:defRPr sz="2800" b="1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Quicksand"/>
              <a:buNone/>
              <a:defRPr sz="2800" b="1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Quicksand"/>
              <a:buNone/>
              <a:defRPr sz="2800" b="1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Quicksand"/>
              <a:buNone/>
              <a:defRPr sz="2800" b="1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Quicksand"/>
              <a:buNone/>
              <a:defRPr sz="2800" b="1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Quicksand"/>
              <a:buNone/>
              <a:defRPr sz="2800" b="1">
                <a:solidFill>
                  <a:schemeClr val="accent2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endParaRPr/>
          </a:p>
        </p:txBody>
      </p:sp>
      <p:sp>
        <p:nvSpPr>
          <p:cNvPr id="688" name="Google Shape;688;p4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Comfortaa"/>
              <a:buChar char="●"/>
              <a:defRPr sz="1800">
                <a:solidFill>
                  <a:schemeClr val="accent2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omfortaa"/>
              <a:buChar char="○"/>
              <a:defRPr>
                <a:solidFill>
                  <a:schemeClr val="accent2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omfortaa"/>
              <a:buChar char="■"/>
              <a:defRPr>
                <a:solidFill>
                  <a:schemeClr val="accent2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omfortaa"/>
              <a:buChar char="●"/>
              <a:defRPr>
                <a:solidFill>
                  <a:schemeClr val="accent2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omfortaa"/>
              <a:buChar char="○"/>
              <a:defRPr>
                <a:solidFill>
                  <a:schemeClr val="accent2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omfortaa"/>
              <a:buChar char="■"/>
              <a:defRPr>
                <a:solidFill>
                  <a:schemeClr val="accent2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omfortaa"/>
              <a:buChar char="●"/>
              <a:defRPr>
                <a:solidFill>
                  <a:schemeClr val="accent2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omfortaa"/>
              <a:buChar char="○"/>
              <a:defRPr>
                <a:solidFill>
                  <a:schemeClr val="accent2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omfortaa"/>
              <a:buChar char="■"/>
              <a:defRPr>
                <a:solidFill>
                  <a:schemeClr val="accent2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  <p:sldLayoutId id="2147483708" r:id="rId18"/>
    <p:sldLayoutId id="2147483709" r:id="rId19"/>
    <p:sldLayoutId id="2147483710" r:id="rId20"/>
    <p:sldLayoutId id="2147483711" r:id="rId21"/>
    <p:sldLayoutId id="2147483712" r:id="rId22"/>
    <p:sldLayoutId id="2147483713" r:id="rId23"/>
    <p:sldLayoutId id="2147483714" r:id="rId24"/>
    <p:sldLayoutId id="2147483715" r:id="rId25"/>
    <p:sldLayoutId id="2147483716" r:id="rId26"/>
    <p:sldLayoutId id="2147483717" r:id="rId27"/>
    <p:sldLayoutId id="2147483718" r:id="rId28"/>
    <p:sldLayoutId id="2147483719" r:id="rId29"/>
    <p:sldLayoutId id="2147483720" r:id="rId30"/>
    <p:sldLayoutId id="2147483721" r:id="rId31"/>
    <p:sldLayoutId id="2147483722" r:id="rId32"/>
    <p:sldLayoutId id="2147483723" r:id="rId33"/>
    <p:sldLayoutId id="2147483724" r:id="rId34"/>
    <p:sldLayoutId id="2147483725" r:id="rId35"/>
    <p:sldLayoutId id="2147483726" r:id="rId36"/>
    <p:sldLayoutId id="2147483727" r:id="rId37"/>
    <p:sldLayoutId id="2147483728" r:id="rId38"/>
    <p:sldLayoutId id="2147483729" r:id="rId3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1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7" name="Google Shape;1357;p87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358" name="Google Shape;1358;p87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730" r:id="rId1"/>
    <p:sldLayoutId id="2147483731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farah-4084@limu.edu.ly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7" name="Google Shape;1367;p90"/>
          <p:cNvSpPr txBox="1"/>
          <p:nvPr/>
        </p:nvSpPr>
        <p:spPr>
          <a:xfrm>
            <a:off x="4035214" y="3731753"/>
            <a:ext cx="3485950" cy="101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bg1">
                    <a:lumMod val="50000"/>
                  </a:schemeClr>
                </a:solidFill>
                <a:latin typeface="Cabin"/>
                <a:ea typeface="Cabin"/>
                <a:cs typeface="Cabin"/>
                <a:sym typeface="Cabin"/>
              </a:rPr>
              <a:t>Farah-4084</a:t>
            </a: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accent3"/>
                </a:solidFill>
                <a:latin typeface="Cabin"/>
                <a:ea typeface="Cabin"/>
                <a:cs typeface="Cabin"/>
                <a:sym typeface="Cabin"/>
                <a:hlinkClick r:id="rId3"/>
              </a:rPr>
              <a:t>farah-4084@limu.edu.ly</a:t>
            </a:r>
            <a:endParaRPr lang="en-GB" sz="1800" dirty="0">
              <a:solidFill>
                <a:schemeClr val="accent3"/>
              </a:solidFill>
              <a:latin typeface="Cabin"/>
              <a:ea typeface="Cabin"/>
              <a:cs typeface="Cabin"/>
              <a:sym typeface="Cabin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bg1">
                    <a:lumMod val="50000"/>
                  </a:schemeClr>
                </a:solidFill>
                <a:latin typeface="Cabin"/>
                <a:ea typeface="Cabin"/>
                <a:cs typeface="Cabin"/>
                <a:sym typeface="Cabin"/>
              </a:rPr>
              <a:t>Farah</a:t>
            </a:r>
            <a:r>
              <a:rPr lang="en-GB" sz="1800" b="1" dirty="0">
                <a:solidFill>
                  <a:schemeClr val="bg1">
                    <a:lumMod val="50000"/>
                  </a:schemeClr>
                </a:solidFill>
                <a:latin typeface="Cabin"/>
                <a:ea typeface="Cabin"/>
                <a:cs typeface="Cabin"/>
                <a:sym typeface="Cabin"/>
              </a:rPr>
              <a:t> 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  <a:latin typeface="Cabin"/>
                <a:ea typeface="Cabin"/>
                <a:cs typeface="Cabin"/>
                <a:sym typeface="Cabin"/>
              </a:rPr>
              <a:t>Rashwan</a:t>
            </a:r>
            <a:r>
              <a:rPr lang="en-GB" sz="1800" b="1" dirty="0">
                <a:solidFill>
                  <a:schemeClr val="accent3"/>
                </a:solidFill>
                <a:latin typeface="Cabin"/>
                <a:ea typeface="Cabin"/>
                <a:cs typeface="Cabin"/>
                <a:sym typeface="Cabin"/>
              </a:rPr>
              <a:t> </a:t>
            </a:r>
            <a:endParaRPr sz="1800" b="1" dirty="0">
              <a:solidFill>
                <a:schemeClr val="accent3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1370" name="Google Shape;1370;p90"/>
          <p:cNvSpPr txBox="1">
            <a:spLocks noGrp="1"/>
          </p:cNvSpPr>
          <p:nvPr>
            <p:ph type="ctrTitle"/>
          </p:nvPr>
        </p:nvSpPr>
        <p:spPr>
          <a:xfrm rot="10800000" flipV="1">
            <a:off x="3160595" y="1708340"/>
            <a:ext cx="5856399" cy="152810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>
                <a:solidFill>
                  <a:schemeClr val="accent3"/>
                </a:solidFill>
                <a:latin typeface=".SFUI-Regular"/>
              </a:rPr>
              <a:t>The Theoretical Foundation of Public Management</a:t>
            </a:r>
            <a:r>
              <a:rPr lang="en-GB" i="0" dirty="0" smtClean="0">
                <a:solidFill>
                  <a:schemeClr val="accent3"/>
                </a:solidFill>
                <a:effectLst/>
                <a:latin typeface=".SFUI-Regular"/>
              </a:rPr>
              <a:t>.</a:t>
            </a:r>
            <a:endParaRPr lang="en-GB" dirty="0">
              <a:solidFill>
                <a:schemeClr val="accent3"/>
              </a:solidFill>
              <a:effectLst/>
              <a:latin typeface=".SF UI"/>
            </a:endParaRPr>
          </a:p>
        </p:txBody>
      </p:sp>
      <p:grpSp>
        <p:nvGrpSpPr>
          <p:cNvPr id="1371" name="Google Shape;1371;p90"/>
          <p:cNvGrpSpPr/>
          <p:nvPr/>
        </p:nvGrpSpPr>
        <p:grpSpPr>
          <a:xfrm>
            <a:off x="530895" y="835387"/>
            <a:ext cx="2158518" cy="4228457"/>
            <a:chOff x="775350" y="1096050"/>
            <a:chExt cx="2664975" cy="3472725"/>
          </a:xfrm>
        </p:grpSpPr>
        <p:sp>
          <p:nvSpPr>
            <p:cNvPr id="1372" name="Google Shape;1372;p90"/>
            <p:cNvSpPr/>
            <p:nvPr/>
          </p:nvSpPr>
          <p:spPr>
            <a:xfrm>
              <a:off x="1024600" y="1096050"/>
              <a:ext cx="2415725" cy="1870125"/>
            </a:xfrm>
            <a:custGeom>
              <a:avLst/>
              <a:gdLst/>
              <a:ahLst/>
              <a:cxnLst/>
              <a:rect l="l" t="t" r="r" b="b"/>
              <a:pathLst>
                <a:path w="96629" h="74805" extrusionOk="0">
                  <a:moveTo>
                    <a:pt x="1460" y="1"/>
                  </a:moveTo>
                  <a:cubicBezTo>
                    <a:pt x="669" y="1"/>
                    <a:pt x="1" y="669"/>
                    <a:pt x="1" y="1460"/>
                  </a:cubicBezTo>
                  <a:lnTo>
                    <a:pt x="1" y="73345"/>
                  </a:lnTo>
                  <a:cubicBezTo>
                    <a:pt x="1" y="74166"/>
                    <a:pt x="669" y="74804"/>
                    <a:pt x="1460" y="74804"/>
                  </a:cubicBezTo>
                  <a:lnTo>
                    <a:pt x="95170" y="74804"/>
                  </a:lnTo>
                  <a:cubicBezTo>
                    <a:pt x="95990" y="74804"/>
                    <a:pt x="96628" y="74166"/>
                    <a:pt x="96628" y="73345"/>
                  </a:cubicBezTo>
                  <a:lnTo>
                    <a:pt x="96628" y="1460"/>
                  </a:lnTo>
                  <a:cubicBezTo>
                    <a:pt x="96628" y="669"/>
                    <a:pt x="95990" y="1"/>
                    <a:pt x="95170" y="1"/>
                  </a:cubicBezTo>
                  <a:close/>
                </a:path>
              </a:pathLst>
            </a:custGeom>
            <a:solidFill>
              <a:srgbClr val="A4BD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3" name="Google Shape;1373;p90"/>
            <p:cNvSpPr/>
            <p:nvPr/>
          </p:nvSpPr>
          <p:spPr>
            <a:xfrm>
              <a:off x="1083875" y="1154575"/>
              <a:ext cx="2297175" cy="1762950"/>
            </a:xfrm>
            <a:custGeom>
              <a:avLst/>
              <a:gdLst/>
              <a:ahLst/>
              <a:cxnLst/>
              <a:rect l="l" t="t" r="r" b="b"/>
              <a:pathLst>
                <a:path w="91887" h="70518" extrusionOk="0">
                  <a:moveTo>
                    <a:pt x="0" y="0"/>
                  </a:moveTo>
                  <a:lnTo>
                    <a:pt x="0" y="70518"/>
                  </a:lnTo>
                  <a:lnTo>
                    <a:pt x="91887" y="70518"/>
                  </a:lnTo>
                  <a:lnTo>
                    <a:pt x="91887" y="0"/>
                  </a:lnTo>
                  <a:close/>
                </a:path>
              </a:pathLst>
            </a:custGeom>
            <a:solidFill>
              <a:srgbClr val="FFFD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4" name="Google Shape;1374;p90"/>
            <p:cNvSpPr/>
            <p:nvPr/>
          </p:nvSpPr>
          <p:spPr>
            <a:xfrm>
              <a:off x="1742700" y="1257150"/>
              <a:ext cx="106400" cy="843500"/>
            </a:xfrm>
            <a:custGeom>
              <a:avLst/>
              <a:gdLst/>
              <a:ahLst/>
              <a:cxnLst/>
              <a:rect l="l" t="t" r="r" b="b"/>
              <a:pathLst>
                <a:path w="4256" h="33740" extrusionOk="0">
                  <a:moveTo>
                    <a:pt x="0" y="0"/>
                  </a:moveTo>
                  <a:lnTo>
                    <a:pt x="0" y="33740"/>
                  </a:lnTo>
                  <a:lnTo>
                    <a:pt x="4256" y="33740"/>
                  </a:lnTo>
                  <a:lnTo>
                    <a:pt x="4256" y="0"/>
                  </a:lnTo>
                  <a:close/>
                </a:path>
              </a:pathLst>
            </a:custGeom>
            <a:solidFill>
              <a:srgbClr val="7590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5" name="Google Shape;1375;p90"/>
            <p:cNvSpPr/>
            <p:nvPr/>
          </p:nvSpPr>
          <p:spPr>
            <a:xfrm>
              <a:off x="3350625" y="1154575"/>
              <a:ext cx="30425" cy="1762950"/>
            </a:xfrm>
            <a:custGeom>
              <a:avLst/>
              <a:gdLst/>
              <a:ahLst/>
              <a:cxnLst/>
              <a:rect l="l" t="t" r="r" b="b"/>
              <a:pathLst>
                <a:path w="1217" h="70518" extrusionOk="0">
                  <a:moveTo>
                    <a:pt x="1" y="0"/>
                  </a:moveTo>
                  <a:lnTo>
                    <a:pt x="1" y="70518"/>
                  </a:lnTo>
                  <a:lnTo>
                    <a:pt x="1217" y="70518"/>
                  </a:lnTo>
                  <a:lnTo>
                    <a:pt x="1217" y="0"/>
                  </a:lnTo>
                  <a:close/>
                </a:path>
              </a:pathLst>
            </a:custGeom>
            <a:solidFill>
              <a:srgbClr val="5360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6" name="Google Shape;1376;p90"/>
            <p:cNvSpPr/>
            <p:nvPr/>
          </p:nvSpPr>
          <p:spPr>
            <a:xfrm>
              <a:off x="1083875" y="2888625"/>
              <a:ext cx="2297175" cy="28900"/>
            </a:xfrm>
            <a:custGeom>
              <a:avLst/>
              <a:gdLst/>
              <a:ahLst/>
              <a:cxnLst/>
              <a:rect l="l" t="t" r="r" b="b"/>
              <a:pathLst>
                <a:path w="91887" h="1156" extrusionOk="0">
                  <a:moveTo>
                    <a:pt x="0" y="1"/>
                  </a:moveTo>
                  <a:lnTo>
                    <a:pt x="0" y="1156"/>
                  </a:lnTo>
                  <a:lnTo>
                    <a:pt x="91887" y="1156"/>
                  </a:lnTo>
                  <a:lnTo>
                    <a:pt x="91887" y="1"/>
                  </a:lnTo>
                  <a:close/>
                </a:path>
              </a:pathLst>
            </a:custGeom>
            <a:solidFill>
              <a:srgbClr val="5360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7" name="Google Shape;1377;p90"/>
            <p:cNvSpPr/>
            <p:nvPr/>
          </p:nvSpPr>
          <p:spPr>
            <a:xfrm>
              <a:off x="1182650" y="1352900"/>
              <a:ext cx="106425" cy="747750"/>
            </a:xfrm>
            <a:custGeom>
              <a:avLst/>
              <a:gdLst/>
              <a:ahLst/>
              <a:cxnLst/>
              <a:rect l="l" t="t" r="r" b="b"/>
              <a:pathLst>
                <a:path w="4257" h="29910" extrusionOk="0">
                  <a:moveTo>
                    <a:pt x="1" y="0"/>
                  </a:moveTo>
                  <a:lnTo>
                    <a:pt x="1" y="29910"/>
                  </a:lnTo>
                  <a:lnTo>
                    <a:pt x="4256" y="29910"/>
                  </a:lnTo>
                  <a:lnTo>
                    <a:pt x="4256" y="0"/>
                  </a:lnTo>
                  <a:close/>
                </a:path>
              </a:pathLst>
            </a:custGeom>
            <a:solidFill>
              <a:srgbClr val="A4BD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8" name="Google Shape;1378;p90"/>
            <p:cNvSpPr/>
            <p:nvPr/>
          </p:nvSpPr>
          <p:spPr>
            <a:xfrm>
              <a:off x="1530700" y="1469150"/>
              <a:ext cx="105650" cy="631500"/>
            </a:xfrm>
            <a:custGeom>
              <a:avLst/>
              <a:gdLst/>
              <a:ahLst/>
              <a:cxnLst/>
              <a:rect l="l" t="t" r="r" b="b"/>
              <a:pathLst>
                <a:path w="4226" h="25260" extrusionOk="0">
                  <a:moveTo>
                    <a:pt x="0" y="1"/>
                  </a:moveTo>
                  <a:lnTo>
                    <a:pt x="0" y="25260"/>
                  </a:lnTo>
                  <a:lnTo>
                    <a:pt x="4225" y="25260"/>
                  </a:lnTo>
                  <a:lnTo>
                    <a:pt x="4225" y="1"/>
                  </a:lnTo>
                  <a:close/>
                </a:path>
              </a:pathLst>
            </a:custGeom>
            <a:solidFill>
              <a:srgbClr val="DEF5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9" name="Google Shape;1379;p90"/>
            <p:cNvSpPr/>
            <p:nvPr/>
          </p:nvSpPr>
          <p:spPr>
            <a:xfrm>
              <a:off x="1358950" y="1615050"/>
              <a:ext cx="105650" cy="485600"/>
            </a:xfrm>
            <a:custGeom>
              <a:avLst/>
              <a:gdLst/>
              <a:ahLst/>
              <a:cxnLst/>
              <a:rect l="l" t="t" r="r" b="b"/>
              <a:pathLst>
                <a:path w="4226" h="19424" extrusionOk="0">
                  <a:moveTo>
                    <a:pt x="1" y="1"/>
                  </a:moveTo>
                  <a:lnTo>
                    <a:pt x="1" y="19424"/>
                  </a:lnTo>
                  <a:lnTo>
                    <a:pt x="4226" y="19424"/>
                  </a:lnTo>
                  <a:lnTo>
                    <a:pt x="4226" y="1"/>
                  </a:lnTo>
                  <a:close/>
                </a:path>
              </a:pathLst>
            </a:custGeom>
            <a:solidFill>
              <a:srgbClr val="ED7B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0" name="Google Shape;1380;p90"/>
            <p:cNvSpPr/>
            <p:nvPr/>
          </p:nvSpPr>
          <p:spPr>
            <a:xfrm>
              <a:off x="1182650" y="2253375"/>
              <a:ext cx="665700" cy="565375"/>
            </a:xfrm>
            <a:custGeom>
              <a:avLst/>
              <a:gdLst/>
              <a:ahLst/>
              <a:cxnLst/>
              <a:rect l="l" t="t" r="r" b="b"/>
              <a:pathLst>
                <a:path w="26628" h="22615" extrusionOk="0">
                  <a:moveTo>
                    <a:pt x="1" y="0"/>
                  </a:moveTo>
                  <a:lnTo>
                    <a:pt x="1" y="22614"/>
                  </a:lnTo>
                  <a:lnTo>
                    <a:pt x="26627" y="22614"/>
                  </a:lnTo>
                  <a:lnTo>
                    <a:pt x="26627" y="0"/>
                  </a:lnTo>
                  <a:close/>
                </a:path>
              </a:pathLst>
            </a:custGeom>
            <a:solidFill>
              <a:srgbClr val="A4BD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1" name="Google Shape;1381;p90"/>
            <p:cNvSpPr/>
            <p:nvPr/>
          </p:nvSpPr>
          <p:spPr>
            <a:xfrm>
              <a:off x="1985100" y="1257150"/>
              <a:ext cx="1273600" cy="31950"/>
            </a:xfrm>
            <a:custGeom>
              <a:avLst/>
              <a:gdLst/>
              <a:ahLst/>
              <a:cxnLst/>
              <a:rect l="l" t="t" r="r" b="b"/>
              <a:pathLst>
                <a:path w="50944" h="1278" extrusionOk="0">
                  <a:moveTo>
                    <a:pt x="1" y="0"/>
                  </a:moveTo>
                  <a:lnTo>
                    <a:pt x="1" y="1277"/>
                  </a:lnTo>
                  <a:lnTo>
                    <a:pt x="50944" y="1277"/>
                  </a:lnTo>
                  <a:lnTo>
                    <a:pt x="50944" y="0"/>
                  </a:lnTo>
                  <a:close/>
                </a:path>
              </a:pathLst>
            </a:custGeom>
            <a:solidFill>
              <a:srgbClr val="A4BD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2" name="Google Shape;1382;p90"/>
            <p:cNvSpPr/>
            <p:nvPr/>
          </p:nvSpPr>
          <p:spPr>
            <a:xfrm>
              <a:off x="1985100" y="1449400"/>
              <a:ext cx="1273600" cy="32700"/>
            </a:xfrm>
            <a:custGeom>
              <a:avLst/>
              <a:gdLst/>
              <a:ahLst/>
              <a:cxnLst/>
              <a:rect l="l" t="t" r="r" b="b"/>
              <a:pathLst>
                <a:path w="50944" h="1308" extrusionOk="0">
                  <a:moveTo>
                    <a:pt x="1" y="1"/>
                  </a:moveTo>
                  <a:lnTo>
                    <a:pt x="1" y="1308"/>
                  </a:lnTo>
                  <a:lnTo>
                    <a:pt x="50944" y="1308"/>
                  </a:lnTo>
                  <a:lnTo>
                    <a:pt x="50944" y="1"/>
                  </a:lnTo>
                  <a:close/>
                </a:path>
              </a:pathLst>
            </a:custGeom>
            <a:solidFill>
              <a:srgbClr val="A4BD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3" name="Google Shape;1383;p90"/>
            <p:cNvSpPr/>
            <p:nvPr/>
          </p:nvSpPr>
          <p:spPr>
            <a:xfrm>
              <a:off x="1985100" y="1353650"/>
              <a:ext cx="670250" cy="31950"/>
            </a:xfrm>
            <a:custGeom>
              <a:avLst/>
              <a:gdLst/>
              <a:ahLst/>
              <a:cxnLst/>
              <a:rect l="l" t="t" r="r" b="b"/>
              <a:pathLst>
                <a:path w="26810" h="1278" extrusionOk="0">
                  <a:moveTo>
                    <a:pt x="1" y="1"/>
                  </a:moveTo>
                  <a:lnTo>
                    <a:pt x="1" y="1277"/>
                  </a:lnTo>
                  <a:lnTo>
                    <a:pt x="26810" y="1277"/>
                  </a:lnTo>
                  <a:lnTo>
                    <a:pt x="26810" y="1"/>
                  </a:lnTo>
                  <a:close/>
                </a:path>
              </a:pathLst>
            </a:custGeom>
            <a:solidFill>
              <a:srgbClr val="A4BD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4" name="Google Shape;1384;p90"/>
            <p:cNvSpPr/>
            <p:nvPr/>
          </p:nvSpPr>
          <p:spPr>
            <a:xfrm>
              <a:off x="1985100" y="1545900"/>
              <a:ext cx="386050" cy="32700"/>
            </a:xfrm>
            <a:custGeom>
              <a:avLst/>
              <a:gdLst/>
              <a:ahLst/>
              <a:cxnLst/>
              <a:rect l="l" t="t" r="r" b="b"/>
              <a:pathLst>
                <a:path w="15442" h="1308" extrusionOk="0">
                  <a:moveTo>
                    <a:pt x="1" y="1"/>
                  </a:moveTo>
                  <a:lnTo>
                    <a:pt x="1" y="1308"/>
                  </a:lnTo>
                  <a:lnTo>
                    <a:pt x="15442" y="1308"/>
                  </a:lnTo>
                  <a:lnTo>
                    <a:pt x="15442" y="1"/>
                  </a:lnTo>
                  <a:close/>
                </a:path>
              </a:pathLst>
            </a:custGeom>
            <a:solidFill>
              <a:srgbClr val="A4BD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5" name="Google Shape;1385;p90"/>
            <p:cNvSpPr/>
            <p:nvPr/>
          </p:nvSpPr>
          <p:spPr>
            <a:xfrm>
              <a:off x="1998775" y="4478325"/>
              <a:ext cx="1216625" cy="90450"/>
            </a:xfrm>
            <a:custGeom>
              <a:avLst/>
              <a:gdLst/>
              <a:ahLst/>
              <a:cxnLst/>
              <a:rect l="l" t="t" r="r" b="b"/>
              <a:pathLst>
                <a:path w="48665" h="3618" extrusionOk="0">
                  <a:moveTo>
                    <a:pt x="24348" y="0"/>
                  </a:moveTo>
                  <a:cubicBezTo>
                    <a:pt x="10913" y="0"/>
                    <a:pt x="1" y="821"/>
                    <a:pt x="1" y="1794"/>
                  </a:cubicBezTo>
                  <a:cubicBezTo>
                    <a:pt x="1" y="2797"/>
                    <a:pt x="10913" y="3617"/>
                    <a:pt x="24348" y="3617"/>
                  </a:cubicBezTo>
                  <a:cubicBezTo>
                    <a:pt x="37783" y="3617"/>
                    <a:pt x="48664" y="2797"/>
                    <a:pt x="48664" y="1794"/>
                  </a:cubicBezTo>
                  <a:cubicBezTo>
                    <a:pt x="48664" y="821"/>
                    <a:pt x="37783" y="0"/>
                    <a:pt x="24348" y="0"/>
                  </a:cubicBez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6" name="Google Shape;1386;p90"/>
            <p:cNvSpPr/>
            <p:nvPr/>
          </p:nvSpPr>
          <p:spPr>
            <a:xfrm>
              <a:off x="2819475" y="1892500"/>
              <a:ext cx="431625" cy="789900"/>
            </a:xfrm>
            <a:custGeom>
              <a:avLst/>
              <a:gdLst/>
              <a:ahLst/>
              <a:cxnLst/>
              <a:rect l="l" t="t" r="r" b="b"/>
              <a:pathLst>
                <a:path w="17265" h="31596" extrusionOk="0">
                  <a:moveTo>
                    <a:pt x="13527" y="1"/>
                  </a:moveTo>
                  <a:cubicBezTo>
                    <a:pt x="13069" y="1"/>
                    <a:pt x="12657" y="287"/>
                    <a:pt x="12554" y="727"/>
                  </a:cubicBezTo>
                  <a:lnTo>
                    <a:pt x="7356" y="20332"/>
                  </a:lnTo>
                  <a:lnTo>
                    <a:pt x="5471" y="12581"/>
                  </a:lnTo>
                  <a:cubicBezTo>
                    <a:pt x="4833" y="10028"/>
                    <a:pt x="3496" y="7687"/>
                    <a:pt x="1581" y="5894"/>
                  </a:cubicBezTo>
                  <a:lnTo>
                    <a:pt x="1550" y="5863"/>
                  </a:lnTo>
                  <a:lnTo>
                    <a:pt x="0" y="25590"/>
                  </a:lnTo>
                  <a:lnTo>
                    <a:pt x="4620" y="30362"/>
                  </a:lnTo>
                  <a:cubicBezTo>
                    <a:pt x="5441" y="31206"/>
                    <a:pt x="6488" y="31596"/>
                    <a:pt x="7522" y="31596"/>
                  </a:cubicBezTo>
                  <a:cubicBezTo>
                    <a:pt x="9248" y="31596"/>
                    <a:pt x="10939" y="30511"/>
                    <a:pt x="11490" y="28630"/>
                  </a:cubicBezTo>
                  <a:lnTo>
                    <a:pt x="16931" y="9693"/>
                  </a:lnTo>
                  <a:cubicBezTo>
                    <a:pt x="17265" y="8538"/>
                    <a:pt x="16779" y="7292"/>
                    <a:pt x="15715" y="6684"/>
                  </a:cubicBezTo>
                  <a:lnTo>
                    <a:pt x="13557" y="5468"/>
                  </a:lnTo>
                  <a:lnTo>
                    <a:pt x="14499" y="1213"/>
                  </a:lnTo>
                  <a:cubicBezTo>
                    <a:pt x="14590" y="696"/>
                    <a:pt x="14286" y="179"/>
                    <a:pt x="13769" y="28"/>
                  </a:cubicBezTo>
                  <a:cubicBezTo>
                    <a:pt x="13688" y="9"/>
                    <a:pt x="13607" y="1"/>
                    <a:pt x="13527" y="1"/>
                  </a:cubicBez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7" name="Google Shape;1387;p90"/>
            <p:cNvSpPr/>
            <p:nvPr/>
          </p:nvSpPr>
          <p:spPr>
            <a:xfrm>
              <a:off x="2624925" y="3010225"/>
              <a:ext cx="269800" cy="1422525"/>
            </a:xfrm>
            <a:custGeom>
              <a:avLst/>
              <a:gdLst/>
              <a:ahLst/>
              <a:cxnLst/>
              <a:rect l="l" t="t" r="r" b="b"/>
              <a:pathLst>
                <a:path w="10792" h="56901" extrusionOk="0">
                  <a:moveTo>
                    <a:pt x="1217" y="0"/>
                  </a:moveTo>
                  <a:lnTo>
                    <a:pt x="1" y="56901"/>
                  </a:lnTo>
                  <a:lnTo>
                    <a:pt x="9332" y="56901"/>
                  </a:lnTo>
                  <a:lnTo>
                    <a:pt x="10791" y="517"/>
                  </a:lnTo>
                  <a:lnTo>
                    <a:pt x="1217" y="0"/>
                  </a:ln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8" name="Google Shape;1388;p90"/>
            <p:cNvSpPr/>
            <p:nvPr/>
          </p:nvSpPr>
          <p:spPr>
            <a:xfrm>
              <a:off x="2273875" y="2994000"/>
              <a:ext cx="392125" cy="1438750"/>
            </a:xfrm>
            <a:custGeom>
              <a:avLst/>
              <a:gdLst/>
              <a:ahLst/>
              <a:cxnLst/>
              <a:rect l="l" t="t" r="r" b="b"/>
              <a:pathLst>
                <a:path w="15685" h="57550" extrusionOk="0">
                  <a:moveTo>
                    <a:pt x="8303" y="1"/>
                  </a:moveTo>
                  <a:cubicBezTo>
                    <a:pt x="4151" y="1"/>
                    <a:pt x="1246" y="649"/>
                    <a:pt x="1246" y="649"/>
                  </a:cubicBezTo>
                  <a:lnTo>
                    <a:pt x="0" y="57550"/>
                  </a:lnTo>
                  <a:lnTo>
                    <a:pt x="14043" y="57550"/>
                  </a:lnTo>
                  <a:cubicBezTo>
                    <a:pt x="14043" y="57550"/>
                    <a:pt x="15684" y="10832"/>
                    <a:pt x="15259" y="649"/>
                  </a:cubicBezTo>
                  <a:cubicBezTo>
                    <a:pt x="12766" y="163"/>
                    <a:pt x="10379" y="1"/>
                    <a:pt x="8303" y="1"/>
                  </a:cubicBez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9" name="Google Shape;1389;p90"/>
            <p:cNvSpPr/>
            <p:nvPr/>
          </p:nvSpPr>
          <p:spPr>
            <a:xfrm>
              <a:off x="2655325" y="3004125"/>
              <a:ext cx="66150" cy="276625"/>
            </a:xfrm>
            <a:custGeom>
              <a:avLst/>
              <a:gdLst/>
              <a:ahLst/>
              <a:cxnLst/>
              <a:rect l="l" t="t" r="r" b="b"/>
              <a:pathLst>
                <a:path w="2646" h="11065" extrusionOk="0">
                  <a:moveTo>
                    <a:pt x="2645" y="1"/>
                  </a:moveTo>
                  <a:lnTo>
                    <a:pt x="1" y="153"/>
                  </a:lnTo>
                  <a:lnTo>
                    <a:pt x="1" y="11065"/>
                  </a:lnTo>
                  <a:cubicBezTo>
                    <a:pt x="2584" y="9636"/>
                    <a:pt x="2645" y="1"/>
                    <a:pt x="2645" y="1"/>
                  </a:cubicBez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0" name="Google Shape;1390;p90"/>
            <p:cNvSpPr/>
            <p:nvPr/>
          </p:nvSpPr>
          <p:spPr>
            <a:xfrm>
              <a:off x="2302750" y="2934225"/>
              <a:ext cx="591975" cy="198875"/>
            </a:xfrm>
            <a:custGeom>
              <a:avLst/>
              <a:gdLst/>
              <a:ahLst/>
              <a:cxnLst/>
              <a:rect l="l" t="t" r="r" b="b"/>
              <a:pathLst>
                <a:path w="23679" h="7955" extrusionOk="0">
                  <a:moveTo>
                    <a:pt x="213" y="0"/>
                  </a:moveTo>
                  <a:lnTo>
                    <a:pt x="0" y="7812"/>
                  </a:lnTo>
                  <a:cubicBezTo>
                    <a:pt x="203" y="7910"/>
                    <a:pt x="471" y="7955"/>
                    <a:pt x="797" y="7955"/>
                  </a:cubicBezTo>
                  <a:cubicBezTo>
                    <a:pt x="3100" y="7955"/>
                    <a:pt x="8306" y="5717"/>
                    <a:pt x="14165" y="4225"/>
                  </a:cubicBezTo>
                  <a:cubicBezTo>
                    <a:pt x="15008" y="4763"/>
                    <a:pt x="16096" y="4958"/>
                    <a:pt x="17234" y="4958"/>
                  </a:cubicBezTo>
                  <a:cubicBezTo>
                    <a:pt x="20279" y="4958"/>
                    <a:pt x="23678" y="3557"/>
                    <a:pt x="23678" y="3557"/>
                  </a:cubicBezTo>
                  <a:lnTo>
                    <a:pt x="213" y="0"/>
                  </a:lnTo>
                  <a:close/>
                </a:path>
              </a:pathLst>
            </a:custGeom>
            <a:solidFill>
              <a:srgbClr val="3424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1" name="Google Shape;1391;p90"/>
            <p:cNvSpPr/>
            <p:nvPr/>
          </p:nvSpPr>
          <p:spPr>
            <a:xfrm>
              <a:off x="2485125" y="4432725"/>
              <a:ext cx="477225" cy="90450"/>
            </a:xfrm>
            <a:custGeom>
              <a:avLst/>
              <a:gdLst/>
              <a:ahLst/>
              <a:cxnLst/>
              <a:rect l="l" t="t" r="r" b="b"/>
              <a:pathLst>
                <a:path w="19089" h="3618" extrusionOk="0">
                  <a:moveTo>
                    <a:pt x="243" y="1"/>
                  </a:moveTo>
                  <a:lnTo>
                    <a:pt x="0" y="3618"/>
                  </a:lnTo>
                  <a:lnTo>
                    <a:pt x="18602" y="3618"/>
                  </a:lnTo>
                  <a:cubicBezTo>
                    <a:pt x="18602" y="3618"/>
                    <a:pt x="19089" y="1"/>
                    <a:pt x="14286" y="1"/>
                  </a:cubicBezTo>
                  <a:close/>
                </a:path>
              </a:pathLst>
            </a:custGeom>
            <a:solidFill>
              <a:srgbClr val="3424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2" name="Google Shape;1392;p90"/>
            <p:cNvSpPr/>
            <p:nvPr/>
          </p:nvSpPr>
          <p:spPr>
            <a:xfrm>
              <a:off x="2255625" y="1883300"/>
              <a:ext cx="646700" cy="1157000"/>
            </a:xfrm>
            <a:custGeom>
              <a:avLst/>
              <a:gdLst/>
              <a:ahLst/>
              <a:cxnLst/>
              <a:rect l="l" t="t" r="r" b="b"/>
              <a:pathLst>
                <a:path w="25868" h="46280" extrusionOk="0">
                  <a:moveTo>
                    <a:pt x="9970" y="0"/>
                  </a:moveTo>
                  <a:lnTo>
                    <a:pt x="1" y="6991"/>
                  </a:lnTo>
                  <a:lnTo>
                    <a:pt x="1976" y="45077"/>
                  </a:lnTo>
                  <a:cubicBezTo>
                    <a:pt x="1976" y="45077"/>
                    <a:pt x="4840" y="46279"/>
                    <a:pt x="8992" y="46279"/>
                  </a:cubicBezTo>
                  <a:cubicBezTo>
                    <a:pt x="11068" y="46279"/>
                    <a:pt x="13466" y="45979"/>
                    <a:pt x="15989" y="45077"/>
                  </a:cubicBezTo>
                  <a:cubicBezTo>
                    <a:pt x="20105" y="45651"/>
                    <a:pt x="22461" y="45806"/>
                    <a:pt x="23805" y="45806"/>
                  </a:cubicBezTo>
                  <a:cubicBezTo>
                    <a:pt x="25378" y="45806"/>
                    <a:pt x="25563" y="45594"/>
                    <a:pt x="25563" y="45594"/>
                  </a:cubicBezTo>
                  <a:cubicBezTo>
                    <a:pt x="25563" y="45594"/>
                    <a:pt x="25867" y="11216"/>
                    <a:pt x="24104" y="6231"/>
                  </a:cubicBezTo>
                  <a:lnTo>
                    <a:pt x="15502" y="213"/>
                  </a:lnTo>
                  <a:lnTo>
                    <a:pt x="9970" y="0"/>
                  </a:ln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3" name="Google Shape;1393;p90"/>
            <p:cNvSpPr/>
            <p:nvPr/>
          </p:nvSpPr>
          <p:spPr>
            <a:xfrm>
              <a:off x="2402275" y="1883300"/>
              <a:ext cx="236375" cy="538775"/>
            </a:xfrm>
            <a:custGeom>
              <a:avLst/>
              <a:gdLst/>
              <a:ahLst/>
              <a:cxnLst/>
              <a:rect l="l" t="t" r="r" b="b"/>
              <a:pathLst>
                <a:path w="9455" h="21551" extrusionOk="0">
                  <a:moveTo>
                    <a:pt x="4104" y="0"/>
                  </a:moveTo>
                  <a:lnTo>
                    <a:pt x="1" y="2888"/>
                  </a:lnTo>
                  <a:cubicBezTo>
                    <a:pt x="457" y="8086"/>
                    <a:pt x="2250" y="17599"/>
                    <a:pt x="9454" y="21551"/>
                  </a:cubicBezTo>
                  <a:cubicBezTo>
                    <a:pt x="6171" y="6171"/>
                    <a:pt x="5168" y="1459"/>
                    <a:pt x="4864" y="31"/>
                  </a:cubicBezTo>
                  <a:lnTo>
                    <a:pt x="4104" y="0"/>
                  </a:ln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4" name="Google Shape;1394;p90"/>
            <p:cNvSpPr/>
            <p:nvPr/>
          </p:nvSpPr>
          <p:spPr>
            <a:xfrm>
              <a:off x="2608975" y="1887100"/>
              <a:ext cx="158850" cy="534975"/>
            </a:xfrm>
            <a:custGeom>
              <a:avLst/>
              <a:gdLst/>
              <a:ahLst/>
              <a:cxnLst/>
              <a:rect l="l" t="t" r="r" b="b"/>
              <a:pathLst>
                <a:path w="6354" h="21399" extrusionOk="0">
                  <a:moveTo>
                    <a:pt x="1" y="0"/>
                  </a:moveTo>
                  <a:lnTo>
                    <a:pt x="1" y="0"/>
                  </a:lnTo>
                  <a:cubicBezTo>
                    <a:pt x="122" y="2341"/>
                    <a:pt x="426" y="7964"/>
                    <a:pt x="1186" y="21399"/>
                  </a:cubicBezTo>
                  <a:cubicBezTo>
                    <a:pt x="5837" y="18998"/>
                    <a:pt x="6353" y="8298"/>
                    <a:pt x="5837" y="3192"/>
                  </a:cubicBezTo>
                  <a:cubicBezTo>
                    <a:pt x="1368" y="61"/>
                    <a:pt x="1368" y="61"/>
                    <a:pt x="1368" y="6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5" name="Google Shape;1395;p90"/>
            <p:cNvSpPr/>
            <p:nvPr/>
          </p:nvSpPr>
          <p:spPr>
            <a:xfrm>
              <a:off x="2504875" y="1883300"/>
              <a:ext cx="171750" cy="538775"/>
            </a:xfrm>
            <a:custGeom>
              <a:avLst/>
              <a:gdLst/>
              <a:ahLst/>
              <a:cxnLst/>
              <a:rect l="l" t="t" r="r" b="b"/>
              <a:pathLst>
                <a:path w="6870" h="21551" extrusionOk="0">
                  <a:moveTo>
                    <a:pt x="0" y="0"/>
                  </a:moveTo>
                  <a:cubicBezTo>
                    <a:pt x="0" y="0"/>
                    <a:pt x="1338" y="16931"/>
                    <a:pt x="5350" y="21551"/>
                  </a:cubicBezTo>
                  <a:cubicBezTo>
                    <a:pt x="6870" y="10912"/>
                    <a:pt x="5532" y="213"/>
                    <a:pt x="5532" y="21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D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6" name="Google Shape;1396;p90"/>
            <p:cNvSpPr/>
            <p:nvPr/>
          </p:nvSpPr>
          <p:spPr>
            <a:xfrm>
              <a:off x="2504875" y="1883300"/>
              <a:ext cx="84375" cy="109450"/>
            </a:xfrm>
            <a:custGeom>
              <a:avLst/>
              <a:gdLst/>
              <a:ahLst/>
              <a:cxnLst/>
              <a:rect l="l" t="t" r="r" b="b"/>
              <a:pathLst>
                <a:path w="3375" h="4378" extrusionOk="0">
                  <a:moveTo>
                    <a:pt x="0" y="0"/>
                  </a:moveTo>
                  <a:cubicBezTo>
                    <a:pt x="0" y="1"/>
                    <a:pt x="152" y="1794"/>
                    <a:pt x="487" y="4377"/>
                  </a:cubicBezTo>
                  <a:lnTo>
                    <a:pt x="3374" y="20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F5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7" name="Google Shape;1397;p90"/>
            <p:cNvSpPr/>
            <p:nvPr/>
          </p:nvSpPr>
          <p:spPr>
            <a:xfrm>
              <a:off x="2589225" y="1888625"/>
              <a:ext cx="60800" cy="77525"/>
            </a:xfrm>
            <a:custGeom>
              <a:avLst/>
              <a:gdLst/>
              <a:ahLst/>
              <a:cxnLst/>
              <a:rect l="l" t="t" r="r" b="b"/>
              <a:pathLst>
                <a:path w="2432" h="3101" extrusionOk="0">
                  <a:moveTo>
                    <a:pt x="2158" y="0"/>
                  </a:moveTo>
                  <a:lnTo>
                    <a:pt x="0" y="1854"/>
                  </a:lnTo>
                  <a:lnTo>
                    <a:pt x="2432" y="3100"/>
                  </a:lnTo>
                  <a:cubicBezTo>
                    <a:pt x="2310" y="1155"/>
                    <a:pt x="2158" y="0"/>
                    <a:pt x="2158" y="0"/>
                  </a:cubicBezTo>
                  <a:close/>
                </a:path>
              </a:pathLst>
            </a:custGeom>
            <a:solidFill>
              <a:srgbClr val="DEF5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8" name="Google Shape;1398;p90"/>
            <p:cNvSpPr/>
            <p:nvPr/>
          </p:nvSpPr>
          <p:spPr>
            <a:xfrm>
              <a:off x="2551975" y="1934975"/>
              <a:ext cx="104150" cy="487100"/>
            </a:xfrm>
            <a:custGeom>
              <a:avLst/>
              <a:gdLst/>
              <a:ahLst/>
              <a:cxnLst/>
              <a:rect l="l" t="t" r="r" b="b"/>
              <a:pathLst>
                <a:path w="4166" h="19484" extrusionOk="0">
                  <a:moveTo>
                    <a:pt x="1490" y="0"/>
                  </a:moveTo>
                  <a:lnTo>
                    <a:pt x="1" y="1186"/>
                  </a:lnTo>
                  <a:lnTo>
                    <a:pt x="1156" y="3253"/>
                  </a:lnTo>
                  <a:lnTo>
                    <a:pt x="609" y="13040"/>
                  </a:lnTo>
                  <a:cubicBezTo>
                    <a:pt x="1338" y="15745"/>
                    <a:pt x="2281" y="18146"/>
                    <a:pt x="3466" y="19484"/>
                  </a:cubicBezTo>
                  <a:cubicBezTo>
                    <a:pt x="3892" y="16475"/>
                    <a:pt x="4104" y="13466"/>
                    <a:pt x="4165" y="10700"/>
                  </a:cubicBezTo>
                  <a:lnTo>
                    <a:pt x="2250" y="3161"/>
                  </a:lnTo>
                  <a:lnTo>
                    <a:pt x="3223" y="882"/>
                  </a:lnTo>
                  <a:lnTo>
                    <a:pt x="1490" y="0"/>
                  </a:lnTo>
                  <a:close/>
                </a:path>
              </a:pathLst>
            </a:custGeom>
            <a:solidFill>
              <a:srgbClr val="ED7B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9" name="Google Shape;1399;p90"/>
            <p:cNvSpPr/>
            <p:nvPr/>
          </p:nvSpPr>
          <p:spPr>
            <a:xfrm>
              <a:off x="2547425" y="2675850"/>
              <a:ext cx="56250" cy="57025"/>
            </a:xfrm>
            <a:custGeom>
              <a:avLst/>
              <a:gdLst/>
              <a:ahLst/>
              <a:cxnLst/>
              <a:rect l="l" t="t" r="r" b="b"/>
              <a:pathLst>
                <a:path w="2250" h="2281" extrusionOk="0">
                  <a:moveTo>
                    <a:pt x="1125" y="1"/>
                  </a:moveTo>
                  <a:cubicBezTo>
                    <a:pt x="487" y="1"/>
                    <a:pt x="1" y="518"/>
                    <a:pt x="1" y="1156"/>
                  </a:cubicBezTo>
                  <a:cubicBezTo>
                    <a:pt x="1" y="1764"/>
                    <a:pt x="487" y="2281"/>
                    <a:pt x="1125" y="2281"/>
                  </a:cubicBezTo>
                  <a:cubicBezTo>
                    <a:pt x="1763" y="2281"/>
                    <a:pt x="2250" y="1764"/>
                    <a:pt x="2250" y="1156"/>
                  </a:cubicBezTo>
                  <a:cubicBezTo>
                    <a:pt x="2250" y="518"/>
                    <a:pt x="1763" y="1"/>
                    <a:pt x="1125" y="1"/>
                  </a:cubicBez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0" name="Google Shape;1400;p90"/>
            <p:cNvSpPr/>
            <p:nvPr/>
          </p:nvSpPr>
          <p:spPr>
            <a:xfrm>
              <a:off x="2267775" y="4432725"/>
              <a:ext cx="477250" cy="90450"/>
            </a:xfrm>
            <a:custGeom>
              <a:avLst/>
              <a:gdLst/>
              <a:ahLst/>
              <a:cxnLst/>
              <a:rect l="l" t="t" r="r" b="b"/>
              <a:pathLst>
                <a:path w="19090" h="3618" extrusionOk="0">
                  <a:moveTo>
                    <a:pt x="244" y="1"/>
                  </a:moveTo>
                  <a:lnTo>
                    <a:pt x="1" y="3618"/>
                  </a:lnTo>
                  <a:lnTo>
                    <a:pt x="18603" y="3618"/>
                  </a:lnTo>
                  <a:cubicBezTo>
                    <a:pt x="18603" y="3618"/>
                    <a:pt x="19089" y="1"/>
                    <a:pt x="14287" y="1"/>
                  </a:cubicBez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1" name="Google Shape;1401;p90"/>
            <p:cNvSpPr/>
            <p:nvPr/>
          </p:nvSpPr>
          <p:spPr>
            <a:xfrm>
              <a:off x="2638625" y="2422050"/>
              <a:ext cx="16725" cy="588200"/>
            </a:xfrm>
            <a:custGeom>
              <a:avLst/>
              <a:gdLst/>
              <a:ahLst/>
              <a:cxnLst/>
              <a:rect l="l" t="t" r="r" b="b"/>
              <a:pathLst>
                <a:path w="669" h="23528" fill="none" extrusionOk="0">
                  <a:moveTo>
                    <a:pt x="0" y="1"/>
                  </a:moveTo>
                  <a:cubicBezTo>
                    <a:pt x="0" y="1"/>
                    <a:pt x="638" y="13770"/>
                    <a:pt x="669" y="23527"/>
                  </a:cubicBezTo>
                </a:path>
              </a:pathLst>
            </a:custGeom>
            <a:noFill/>
            <a:ln w="9125" cap="flat" cmpd="sng">
              <a:solidFill>
                <a:srgbClr val="402D5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2" name="Google Shape;1402;p90"/>
            <p:cNvSpPr/>
            <p:nvPr/>
          </p:nvSpPr>
          <p:spPr>
            <a:xfrm>
              <a:off x="2793625" y="3039850"/>
              <a:ext cx="50950" cy="1392900"/>
            </a:xfrm>
            <a:custGeom>
              <a:avLst/>
              <a:gdLst/>
              <a:ahLst/>
              <a:cxnLst/>
              <a:rect l="l" t="t" r="r" b="b"/>
              <a:pathLst>
                <a:path w="2038" h="55716" fill="none" extrusionOk="0">
                  <a:moveTo>
                    <a:pt x="2037" y="0"/>
                  </a:moveTo>
                  <a:lnTo>
                    <a:pt x="1" y="55716"/>
                  </a:lnTo>
                </a:path>
              </a:pathLst>
            </a:custGeom>
            <a:noFill/>
            <a:ln w="9125" cap="flat" cmpd="sng">
              <a:solidFill>
                <a:srgbClr val="402D5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3" name="Google Shape;1403;p90"/>
            <p:cNvSpPr/>
            <p:nvPr/>
          </p:nvSpPr>
          <p:spPr>
            <a:xfrm>
              <a:off x="2553500" y="3067975"/>
              <a:ext cx="22075" cy="1364775"/>
            </a:xfrm>
            <a:custGeom>
              <a:avLst/>
              <a:gdLst/>
              <a:ahLst/>
              <a:cxnLst/>
              <a:rect l="l" t="t" r="r" b="b"/>
              <a:pathLst>
                <a:path w="883" h="54591" fill="none" extrusionOk="0">
                  <a:moveTo>
                    <a:pt x="882" y="0"/>
                  </a:moveTo>
                  <a:lnTo>
                    <a:pt x="1" y="54591"/>
                  </a:lnTo>
                </a:path>
              </a:pathLst>
            </a:custGeom>
            <a:noFill/>
            <a:ln w="9125" cap="flat" cmpd="sng">
              <a:solidFill>
                <a:srgbClr val="402D5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4" name="Google Shape;1404;p90"/>
            <p:cNvSpPr/>
            <p:nvPr/>
          </p:nvSpPr>
          <p:spPr>
            <a:xfrm>
              <a:off x="3064150" y="1892500"/>
              <a:ext cx="186950" cy="357850"/>
            </a:xfrm>
            <a:custGeom>
              <a:avLst/>
              <a:gdLst/>
              <a:ahLst/>
              <a:cxnLst/>
              <a:rect l="l" t="t" r="r" b="b"/>
              <a:pathLst>
                <a:path w="7478" h="14314" extrusionOk="0">
                  <a:moveTo>
                    <a:pt x="3740" y="1"/>
                  </a:moveTo>
                  <a:cubicBezTo>
                    <a:pt x="3282" y="1"/>
                    <a:pt x="2870" y="287"/>
                    <a:pt x="2767" y="727"/>
                  </a:cubicBezTo>
                  <a:lnTo>
                    <a:pt x="1" y="11152"/>
                  </a:lnTo>
                  <a:cubicBezTo>
                    <a:pt x="1125" y="12095"/>
                    <a:pt x="3344" y="13706"/>
                    <a:pt x="5837" y="14313"/>
                  </a:cubicBezTo>
                  <a:lnTo>
                    <a:pt x="7144" y="9693"/>
                  </a:lnTo>
                  <a:cubicBezTo>
                    <a:pt x="7478" y="8538"/>
                    <a:pt x="6992" y="7292"/>
                    <a:pt x="5928" y="6684"/>
                  </a:cubicBezTo>
                  <a:lnTo>
                    <a:pt x="3770" y="5468"/>
                  </a:lnTo>
                  <a:lnTo>
                    <a:pt x="4712" y="1213"/>
                  </a:lnTo>
                  <a:cubicBezTo>
                    <a:pt x="4803" y="696"/>
                    <a:pt x="4499" y="179"/>
                    <a:pt x="3982" y="28"/>
                  </a:cubicBezTo>
                  <a:cubicBezTo>
                    <a:pt x="3901" y="9"/>
                    <a:pt x="3820" y="1"/>
                    <a:pt x="3740" y="1"/>
                  </a:cubicBez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5" name="Google Shape;1405;p90"/>
            <p:cNvSpPr/>
            <p:nvPr/>
          </p:nvSpPr>
          <p:spPr>
            <a:xfrm>
              <a:off x="3140150" y="2029200"/>
              <a:ext cx="90450" cy="149725"/>
            </a:xfrm>
            <a:custGeom>
              <a:avLst/>
              <a:gdLst/>
              <a:ahLst/>
              <a:cxnLst/>
              <a:rect l="l" t="t" r="r" b="b"/>
              <a:pathLst>
                <a:path w="3618" h="5989" fill="none" extrusionOk="0">
                  <a:moveTo>
                    <a:pt x="730" y="0"/>
                  </a:moveTo>
                  <a:lnTo>
                    <a:pt x="0" y="3526"/>
                  </a:lnTo>
                  <a:lnTo>
                    <a:pt x="3617" y="5988"/>
                  </a:lnTo>
                </a:path>
              </a:pathLst>
            </a:custGeom>
            <a:noFill/>
            <a:ln w="6075" cap="flat" cmpd="sng">
              <a:solidFill>
                <a:srgbClr val="AF585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6" name="Google Shape;1406;p90"/>
            <p:cNvSpPr/>
            <p:nvPr/>
          </p:nvSpPr>
          <p:spPr>
            <a:xfrm>
              <a:off x="3172050" y="2048950"/>
              <a:ext cx="21300" cy="89700"/>
            </a:xfrm>
            <a:custGeom>
              <a:avLst/>
              <a:gdLst/>
              <a:ahLst/>
              <a:cxnLst/>
              <a:rect l="l" t="t" r="r" b="b"/>
              <a:pathLst>
                <a:path w="852" h="3588" fill="none" extrusionOk="0">
                  <a:moveTo>
                    <a:pt x="1" y="3587"/>
                  </a:moveTo>
                  <a:lnTo>
                    <a:pt x="852" y="1"/>
                  </a:lnTo>
                </a:path>
              </a:pathLst>
            </a:custGeom>
            <a:noFill/>
            <a:ln w="6075" cap="flat" cmpd="sng">
              <a:solidFill>
                <a:srgbClr val="AF585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7" name="Google Shape;1407;p90"/>
            <p:cNvSpPr/>
            <p:nvPr/>
          </p:nvSpPr>
          <p:spPr>
            <a:xfrm>
              <a:off x="3205500" y="2071000"/>
              <a:ext cx="22050" cy="91200"/>
            </a:xfrm>
            <a:custGeom>
              <a:avLst/>
              <a:gdLst/>
              <a:ahLst/>
              <a:cxnLst/>
              <a:rect l="l" t="t" r="r" b="b"/>
              <a:pathLst>
                <a:path w="882" h="3648" fill="none" extrusionOk="0">
                  <a:moveTo>
                    <a:pt x="0" y="3648"/>
                  </a:moveTo>
                  <a:lnTo>
                    <a:pt x="882" y="0"/>
                  </a:lnTo>
                </a:path>
              </a:pathLst>
            </a:custGeom>
            <a:noFill/>
            <a:ln w="6075" cap="flat" cmpd="sng">
              <a:solidFill>
                <a:srgbClr val="AF585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8" name="Google Shape;1408;p90"/>
            <p:cNvSpPr/>
            <p:nvPr/>
          </p:nvSpPr>
          <p:spPr>
            <a:xfrm>
              <a:off x="2060325" y="2058075"/>
              <a:ext cx="363275" cy="848050"/>
            </a:xfrm>
            <a:custGeom>
              <a:avLst/>
              <a:gdLst/>
              <a:ahLst/>
              <a:cxnLst/>
              <a:rect l="l" t="t" r="r" b="b"/>
              <a:pathLst>
                <a:path w="14531" h="33922" extrusionOk="0">
                  <a:moveTo>
                    <a:pt x="7813" y="0"/>
                  </a:moveTo>
                  <a:cubicBezTo>
                    <a:pt x="7813" y="0"/>
                    <a:pt x="6627" y="2128"/>
                    <a:pt x="4803" y="9180"/>
                  </a:cubicBezTo>
                  <a:cubicBezTo>
                    <a:pt x="2980" y="16201"/>
                    <a:pt x="1" y="30396"/>
                    <a:pt x="1" y="30396"/>
                  </a:cubicBezTo>
                  <a:lnTo>
                    <a:pt x="7296" y="33922"/>
                  </a:lnTo>
                  <a:lnTo>
                    <a:pt x="12281" y="8906"/>
                  </a:lnTo>
                  <a:cubicBezTo>
                    <a:pt x="12281" y="8906"/>
                    <a:pt x="14530" y="1277"/>
                    <a:pt x="7813" y="0"/>
                  </a:cubicBez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9" name="Google Shape;1409;p90"/>
            <p:cNvSpPr/>
            <p:nvPr/>
          </p:nvSpPr>
          <p:spPr>
            <a:xfrm>
              <a:off x="1937225" y="2060775"/>
              <a:ext cx="305500" cy="873725"/>
            </a:xfrm>
            <a:custGeom>
              <a:avLst/>
              <a:gdLst/>
              <a:ahLst/>
              <a:cxnLst/>
              <a:rect l="l" t="t" r="r" b="b"/>
              <a:pathLst>
                <a:path w="12220" h="34949" extrusionOk="0">
                  <a:moveTo>
                    <a:pt x="4654" y="0"/>
                  </a:moveTo>
                  <a:cubicBezTo>
                    <a:pt x="4593" y="0"/>
                    <a:pt x="4531" y="5"/>
                    <a:pt x="4469" y="14"/>
                  </a:cubicBezTo>
                  <a:lnTo>
                    <a:pt x="4469" y="44"/>
                  </a:lnTo>
                  <a:cubicBezTo>
                    <a:pt x="3891" y="136"/>
                    <a:pt x="3527" y="683"/>
                    <a:pt x="3587" y="1260"/>
                  </a:cubicBezTo>
                  <a:lnTo>
                    <a:pt x="4287" y="5971"/>
                  </a:lnTo>
                  <a:lnTo>
                    <a:pt x="1825" y="7157"/>
                  </a:lnTo>
                  <a:cubicBezTo>
                    <a:pt x="639" y="7734"/>
                    <a:pt x="1" y="9041"/>
                    <a:pt x="274" y="10348"/>
                  </a:cubicBezTo>
                  <a:lnTo>
                    <a:pt x="4834" y="31413"/>
                  </a:lnTo>
                  <a:cubicBezTo>
                    <a:pt x="5314" y="33616"/>
                    <a:pt x="7247" y="34948"/>
                    <a:pt x="9249" y="34948"/>
                  </a:cubicBezTo>
                  <a:cubicBezTo>
                    <a:pt x="10284" y="34948"/>
                    <a:pt x="11339" y="34591"/>
                    <a:pt x="12220" y="33814"/>
                  </a:cubicBezTo>
                  <a:lnTo>
                    <a:pt x="5746" y="865"/>
                  </a:lnTo>
                  <a:cubicBezTo>
                    <a:pt x="5637" y="347"/>
                    <a:pt x="5185" y="0"/>
                    <a:pt x="4654" y="0"/>
                  </a:cubicBez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0" name="Google Shape;1410;p90"/>
            <p:cNvSpPr/>
            <p:nvPr/>
          </p:nvSpPr>
          <p:spPr>
            <a:xfrm>
              <a:off x="1937225" y="2060775"/>
              <a:ext cx="199875" cy="386375"/>
            </a:xfrm>
            <a:custGeom>
              <a:avLst/>
              <a:gdLst/>
              <a:ahLst/>
              <a:cxnLst/>
              <a:rect l="l" t="t" r="r" b="b"/>
              <a:pathLst>
                <a:path w="7995" h="15455" extrusionOk="0">
                  <a:moveTo>
                    <a:pt x="4654" y="0"/>
                  </a:moveTo>
                  <a:cubicBezTo>
                    <a:pt x="4593" y="0"/>
                    <a:pt x="4531" y="5"/>
                    <a:pt x="4469" y="14"/>
                  </a:cubicBezTo>
                  <a:lnTo>
                    <a:pt x="4469" y="44"/>
                  </a:lnTo>
                  <a:cubicBezTo>
                    <a:pt x="3891" y="136"/>
                    <a:pt x="3527" y="683"/>
                    <a:pt x="3587" y="1260"/>
                  </a:cubicBezTo>
                  <a:lnTo>
                    <a:pt x="4287" y="5971"/>
                  </a:lnTo>
                  <a:lnTo>
                    <a:pt x="1825" y="7157"/>
                  </a:lnTo>
                  <a:cubicBezTo>
                    <a:pt x="639" y="7734"/>
                    <a:pt x="1" y="9041"/>
                    <a:pt x="274" y="10348"/>
                  </a:cubicBezTo>
                  <a:lnTo>
                    <a:pt x="1399" y="15455"/>
                  </a:lnTo>
                  <a:cubicBezTo>
                    <a:pt x="4165" y="14999"/>
                    <a:pt x="6688" y="13418"/>
                    <a:pt x="7995" y="12446"/>
                  </a:cubicBezTo>
                  <a:lnTo>
                    <a:pt x="5746" y="865"/>
                  </a:lnTo>
                  <a:cubicBezTo>
                    <a:pt x="5637" y="347"/>
                    <a:pt x="5185" y="0"/>
                    <a:pt x="4654" y="0"/>
                  </a:cubicBez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1" name="Google Shape;1411;p90"/>
            <p:cNvSpPr/>
            <p:nvPr/>
          </p:nvSpPr>
          <p:spPr>
            <a:xfrm>
              <a:off x="1954700" y="2210050"/>
              <a:ext cx="103375" cy="158075"/>
            </a:xfrm>
            <a:custGeom>
              <a:avLst/>
              <a:gdLst/>
              <a:ahLst/>
              <a:cxnLst/>
              <a:rect l="l" t="t" r="r" b="b"/>
              <a:pathLst>
                <a:path w="4135" h="6323" fill="none" extrusionOk="0">
                  <a:moveTo>
                    <a:pt x="3588" y="0"/>
                  </a:moveTo>
                  <a:lnTo>
                    <a:pt x="4135" y="3891"/>
                  </a:lnTo>
                  <a:lnTo>
                    <a:pt x="1" y="6323"/>
                  </a:lnTo>
                </a:path>
              </a:pathLst>
            </a:custGeom>
            <a:noFill/>
            <a:ln w="6850" cap="flat" cmpd="sng">
              <a:solidFill>
                <a:srgbClr val="AF585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2" name="Google Shape;1412;p90"/>
            <p:cNvSpPr/>
            <p:nvPr/>
          </p:nvSpPr>
          <p:spPr>
            <a:xfrm>
              <a:off x="2004875" y="2229050"/>
              <a:ext cx="16725" cy="99575"/>
            </a:xfrm>
            <a:custGeom>
              <a:avLst/>
              <a:gdLst/>
              <a:ahLst/>
              <a:cxnLst/>
              <a:rect l="l" t="t" r="r" b="b"/>
              <a:pathLst>
                <a:path w="669" h="3983" fill="none" extrusionOk="0">
                  <a:moveTo>
                    <a:pt x="669" y="3982"/>
                  </a:moveTo>
                  <a:lnTo>
                    <a:pt x="0" y="0"/>
                  </a:lnTo>
                </a:path>
              </a:pathLst>
            </a:custGeom>
            <a:noFill/>
            <a:ln w="6850" cap="flat" cmpd="sng">
              <a:solidFill>
                <a:srgbClr val="AF585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3" name="Google Shape;1413;p90"/>
            <p:cNvSpPr/>
            <p:nvPr/>
          </p:nvSpPr>
          <p:spPr>
            <a:xfrm>
              <a:off x="1966100" y="2251075"/>
              <a:ext cx="16750" cy="100350"/>
            </a:xfrm>
            <a:custGeom>
              <a:avLst/>
              <a:gdLst/>
              <a:ahLst/>
              <a:cxnLst/>
              <a:rect l="l" t="t" r="r" b="b"/>
              <a:pathLst>
                <a:path w="670" h="4014" fill="none" extrusionOk="0">
                  <a:moveTo>
                    <a:pt x="670" y="4013"/>
                  </a:moveTo>
                  <a:lnTo>
                    <a:pt x="1" y="1"/>
                  </a:lnTo>
                </a:path>
              </a:pathLst>
            </a:custGeom>
            <a:noFill/>
            <a:ln w="6850" cap="flat" cmpd="sng">
              <a:solidFill>
                <a:srgbClr val="AF585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4" name="Google Shape;1414;p90"/>
            <p:cNvSpPr/>
            <p:nvPr/>
          </p:nvSpPr>
          <p:spPr>
            <a:xfrm>
              <a:off x="2287550" y="2280725"/>
              <a:ext cx="79800" cy="495475"/>
            </a:xfrm>
            <a:custGeom>
              <a:avLst/>
              <a:gdLst/>
              <a:ahLst/>
              <a:cxnLst/>
              <a:rect l="l" t="t" r="r" b="b"/>
              <a:pathLst>
                <a:path w="3192" h="19819" extrusionOk="0">
                  <a:moveTo>
                    <a:pt x="3192" y="0"/>
                  </a:moveTo>
                  <a:lnTo>
                    <a:pt x="0" y="15806"/>
                  </a:lnTo>
                  <a:lnTo>
                    <a:pt x="213" y="19818"/>
                  </a:lnTo>
                  <a:lnTo>
                    <a:pt x="3192" y="0"/>
                  </a:lnTo>
                  <a:close/>
                </a:path>
              </a:pathLst>
            </a:custGeom>
            <a:solidFill>
              <a:srgbClr val="3424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5" name="Google Shape;1415;p90"/>
            <p:cNvSpPr/>
            <p:nvPr/>
          </p:nvSpPr>
          <p:spPr>
            <a:xfrm>
              <a:off x="2970675" y="2400775"/>
              <a:ext cx="32700" cy="96525"/>
            </a:xfrm>
            <a:custGeom>
              <a:avLst/>
              <a:gdLst/>
              <a:ahLst/>
              <a:cxnLst/>
              <a:rect l="l" t="t" r="r" b="b"/>
              <a:pathLst>
                <a:path w="1308" h="3861" fill="none" extrusionOk="0">
                  <a:moveTo>
                    <a:pt x="1308" y="1"/>
                  </a:moveTo>
                  <a:lnTo>
                    <a:pt x="1" y="3861"/>
                  </a:lnTo>
                </a:path>
              </a:pathLst>
            </a:custGeom>
            <a:noFill/>
            <a:ln w="9125" cap="flat" cmpd="sng">
              <a:solidFill>
                <a:srgbClr val="383A56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6" name="Google Shape;1416;p90"/>
            <p:cNvSpPr/>
            <p:nvPr/>
          </p:nvSpPr>
          <p:spPr>
            <a:xfrm>
              <a:off x="2147725" y="2422050"/>
              <a:ext cx="70700" cy="361750"/>
            </a:xfrm>
            <a:custGeom>
              <a:avLst/>
              <a:gdLst/>
              <a:ahLst/>
              <a:cxnLst/>
              <a:rect l="l" t="t" r="r" b="b"/>
              <a:pathLst>
                <a:path w="2828" h="14470" fill="none" extrusionOk="0">
                  <a:moveTo>
                    <a:pt x="0" y="1"/>
                  </a:moveTo>
                  <a:lnTo>
                    <a:pt x="2827" y="14469"/>
                  </a:lnTo>
                </a:path>
              </a:pathLst>
            </a:custGeom>
            <a:noFill/>
            <a:ln w="9125" cap="flat" cmpd="sng">
              <a:solidFill>
                <a:srgbClr val="402D5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7" name="Google Shape;1417;p90"/>
            <p:cNvSpPr/>
            <p:nvPr/>
          </p:nvSpPr>
          <p:spPr>
            <a:xfrm>
              <a:off x="2970675" y="2581625"/>
              <a:ext cx="137575" cy="100250"/>
            </a:xfrm>
            <a:custGeom>
              <a:avLst/>
              <a:gdLst/>
              <a:ahLst/>
              <a:cxnLst/>
              <a:rect l="l" t="t" r="r" b="b"/>
              <a:pathLst>
                <a:path w="5503" h="4010" extrusionOk="0">
                  <a:moveTo>
                    <a:pt x="3405" y="1"/>
                  </a:moveTo>
                  <a:cubicBezTo>
                    <a:pt x="1521" y="1"/>
                    <a:pt x="1" y="1521"/>
                    <a:pt x="1" y="3375"/>
                  </a:cubicBezTo>
                  <a:cubicBezTo>
                    <a:pt x="1" y="3527"/>
                    <a:pt x="31" y="3648"/>
                    <a:pt x="31" y="3740"/>
                  </a:cubicBezTo>
                  <a:cubicBezTo>
                    <a:pt x="504" y="3922"/>
                    <a:pt x="999" y="4010"/>
                    <a:pt x="1491" y="4010"/>
                  </a:cubicBezTo>
                  <a:cubicBezTo>
                    <a:pt x="3214" y="4010"/>
                    <a:pt x="4898" y="2933"/>
                    <a:pt x="5442" y="1065"/>
                  </a:cubicBezTo>
                  <a:lnTo>
                    <a:pt x="5503" y="761"/>
                  </a:lnTo>
                  <a:cubicBezTo>
                    <a:pt x="4925" y="305"/>
                    <a:pt x="4196" y="1"/>
                    <a:pt x="3405" y="1"/>
                  </a:cubicBez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8" name="Google Shape;1418;p90"/>
            <p:cNvSpPr/>
            <p:nvPr/>
          </p:nvSpPr>
          <p:spPr>
            <a:xfrm>
              <a:off x="2061850" y="2846825"/>
              <a:ext cx="152775" cy="87550"/>
            </a:xfrm>
            <a:custGeom>
              <a:avLst/>
              <a:gdLst/>
              <a:ahLst/>
              <a:cxnLst/>
              <a:rect l="l" t="t" r="r" b="b"/>
              <a:pathLst>
                <a:path w="6111" h="3502" extrusionOk="0">
                  <a:moveTo>
                    <a:pt x="2007" y="1"/>
                  </a:moveTo>
                  <a:cubicBezTo>
                    <a:pt x="1277" y="1"/>
                    <a:pt x="609" y="183"/>
                    <a:pt x="1" y="518"/>
                  </a:cubicBezTo>
                  <a:cubicBezTo>
                    <a:pt x="658" y="2398"/>
                    <a:pt x="2429" y="3501"/>
                    <a:pt x="4257" y="3501"/>
                  </a:cubicBezTo>
                  <a:cubicBezTo>
                    <a:pt x="4882" y="3501"/>
                    <a:pt x="5514" y="3372"/>
                    <a:pt x="6110" y="3101"/>
                  </a:cubicBezTo>
                  <a:cubicBezTo>
                    <a:pt x="5593" y="1308"/>
                    <a:pt x="3952" y="1"/>
                    <a:pt x="2007" y="1"/>
                  </a:cubicBez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9" name="Google Shape;1419;p90"/>
            <p:cNvSpPr/>
            <p:nvPr/>
          </p:nvSpPr>
          <p:spPr>
            <a:xfrm>
              <a:off x="2629500" y="1683450"/>
              <a:ext cx="68400" cy="67650"/>
            </a:xfrm>
            <a:custGeom>
              <a:avLst/>
              <a:gdLst/>
              <a:ahLst/>
              <a:cxnLst/>
              <a:rect l="l" t="t" r="r" b="b"/>
              <a:pathLst>
                <a:path w="2736" h="2706" extrusionOk="0">
                  <a:moveTo>
                    <a:pt x="1368" y="0"/>
                  </a:moveTo>
                  <a:cubicBezTo>
                    <a:pt x="608" y="0"/>
                    <a:pt x="0" y="608"/>
                    <a:pt x="0" y="1368"/>
                  </a:cubicBezTo>
                  <a:cubicBezTo>
                    <a:pt x="0" y="2098"/>
                    <a:pt x="608" y="2706"/>
                    <a:pt x="1368" y="2706"/>
                  </a:cubicBezTo>
                  <a:cubicBezTo>
                    <a:pt x="2128" y="2706"/>
                    <a:pt x="2736" y="2098"/>
                    <a:pt x="2736" y="1368"/>
                  </a:cubicBezTo>
                  <a:cubicBezTo>
                    <a:pt x="2736" y="608"/>
                    <a:pt x="2128" y="0"/>
                    <a:pt x="1368" y="0"/>
                  </a:cubicBezTo>
                  <a:close/>
                </a:path>
              </a:pathLst>
            </a:custGeom>
            <a:solidFill>
              <a:srgbClr val="ED7B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0" name="Google Shape;1420;p90"/>
            <p:cNvSpPr/>
            <p:nvPr/>
          </p:nvSpPr>
          <p:spPr>
            <a:xfrm>
              <a:off x="2504875" y="1751825"/>
              <a:ext cx="138325" cy="183175"/>
            </a:xfrm>
            <a:custGeom>
              <a:avLst/>
              <a:gdLst/>
              <a:ahLst/>
              <a:cxnLst/>
              <a:rect l="l" t="t" r="r" b="b"/>
              <a:pathLst>
                <a:path w="5533" h="7327" extrusionOk="0">
                  <a:moveTo>
                    <a:pt x="0" y="1"/>
                  </a:moveTo>
                  <a:lnTo>
                    <a:pt x="0" y="5259"/>
                  </a:lnTo>
                  <a:lnTo>
                    <a:pt x="3374" y="7326"/>
                  </a:lnTo>
                  <a:lnTo>
                    <a:pt x="5532" y="5472"/>
                  </a:lnTo>
                  <a:lnTo>
                    <a:pt x="5198" y="285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1" name="Google Shape;1421;p90"/>
            <p:cNvSpPr/>
            <p:nvPr/>
          </p:nvSpPr>
          <p:spPr>
            <a:xfrm>
              <a:off x="2504875" y="1752600"/>
              <a:ext cx="138325" cy="146675"/>
            </a:xfrm>
            <a:custGeom>
              <a:avLst/>
              <a:gdLst/>
              <a:ahLst/>
              <a:cxnLst/>
              <a:rect l="l" t="t" r="r" b="b"/>
              <a:pathLst>
                <a:path w="5533" h="5867" extrusionOk="0">
                  <a:moveTo>
                    <a:pt x="31" y="0"/>
                  </a:moveTo>
                  <a:lnTo>
                    <a:pt x="0" y="244"/>
                  </a:lnTo>
                  <a:cubicBezTo>
                    <a:pt x="0" y="244"/>
                    <a:pt x="92" y="4681"/>
                    <a:pt x="5016" y="5867"/>
                  </a:cubicBezTo>
                  <a:lnTo>
                    <a:pt x="5532" y="5441"/>
                  </a:lnTo>
                  <a:lnTo>
                    <a:pt x="5198" y="2827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3A141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2" name="Google Shape;1422;p90"/>
            <p:cNvSpPr/>
            <p:nvPr/>
          </p:nvSpPr>
          <p:spPr>
            <a:xfrm>
              <a:off x="2504875" y="1624550"/>
              <a:ext cx="174025" cy="241300"/>
            </a:xfrm>
            <a:custGeom>
              <a:avLst/>
              <a:gdLst/>
              <a:ahLst/>
              <a:cxnLst/>
              <a:rect l="l" t="t" r="r" b="b"/>
              <a:pathLst>
                <a:path w="6961" h="9652" extrusionOk="0">
                  <a:moveTo>
                    <a:pt x="3311" y="0"/>
                  </a:moveTo>
                  <a:cubicBezTo>
                    <a:pt x="1574" y="0"/>
                    <a:pt x="0" y="289"/>
                    <a:pt x="0" y="289"/>
                  </a:cubicBezTo>
                  <a:lnTo>
                    <a:pt x="0" y="5122"/>
                  </a:lnTo>
                  <a:cubicBezTo>
                    <a:pt x="851" y="8770"/>
                    <a:pt x="2827" y="9651"/>
                    <a:pt x="5593" y="9651"/>
                  </a:cubicBezTo>
                  <a:cubicBezTo>
                    <a:pt x="6201" y="9651"/>
                    <a:pt x="6718" y="9195"/>
                    <a:pt x="6779" y="8587"/>
                  </a:cubicBezTo>
                  <a:cubicBezTo>
                    <a:pt x="6961" y="5821"/>
                    <a:pt x="6657" y="593"/>
                    <a:pt x="6657" y="593"/>
                  </a:cubicBezTo>
                  <a:cubicBezTo>
                    <a:pt x="5767" y="136"/>
                    <a:pt x="4501" y="0"/>
                    <a:pt x="3311" y="0"/>
                  </a:cubicBez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3" name="Google Shape;1423;p90"/>
            <p:cNvSpPr/>
            <p:nvPr/>
          </p:nvSpPr>
          <p:spPr>
            <a:xfrm>
              <a:off x="2583900" y="1700175"/>
              <a:ext cx="11425" cy="28900"/>
            </a:xfrm>
            <a:custGeom>
              <a:avLst/>
              <a:gdLst/>
              <a:ahLst/>
              <a:cxnLst/>
              <a:rect l="l" t="t" r="r" b="b"/>
              <a:pathLst>
                <a:path w="457" h="1156" extrusionOk="0">
                  <a:moveTo>
                    <a:pt x="213" y="0"/>
                  </a:moveTo>
                  <a:cubicBezTo>
                    <a:pt x="92" y="0"/>
                    <a:pt x="1" y="91"/>
                    <a:pt x="1" y="213"/>
                  </a:cubicBezTo>
                  <a:lnTo>
                    <a:pt x="1" y="942"/>
                  </a:lnTo>
                  <a:cubicBezTo>
                    <a:pt x="1" y="1064"/>
                    <a:pt x="92" y="1155"/>
                    <a:pt x="213" y="1155"/>
                  </a:cubicBezTo>
                  <a:cubicBezTo>
                    <a:pt x="335" y="1155"/>
                    <a:pt x="456" y="1064"/>
                    <a:pt x="456" y="942"/>
                  </a:cubicBezTo>
                  <a:lnTo>
                    <a:pt x="456" y="213"/>
                  </a:lnTo>
                  <a:cubicBezTo>
                    <a:pt x="456" y="91"/>
                    <a:pt x="335" y="0"/>
                    <a:pt x="213" y="0"/>
                  </a:cubicBezTo>
                  <a:close/>
                </a:path>
              </a:pathLst>
            </a:custGeom>
            <a:solidFill>
              <a:srgbClr val="6D29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" name="Google Shape;1424;p90"/>
            <p:cNvSpPr/>
            <p:nvPr/>
          </p:nvSpPr>
          <p:spPr>
            <a:xfrm>
              <a:off x="2644700" y="1700175"/>
              <a:ext cx="11425" cy="28900"/>
            </a:xfrm>
            <a:custGeom>
              <a:avLst/>
              <a:gdLst/>
              <a:ahLst/>
              <a:cxnLst/>
              <a:rect l="l" t="t" r="r" b="b"/>
              <a:pathLst>
                <a:path w="457" h="1156" extrusionOk="0">
                  <a:moveTo>
                    <a:pt x="243" y="0"/>
                  </a:moveTo>
                  <a:cubicBezTo>
                    <a:pt x="122" y="0"/>
                    <a:pt x="0" y="91"/>
                    <a:pt x="0" y="213"/>
                  </a:cubicBezTo>
                  <a:lnTo>
                    <a:pt x="0" y="942"/>
                  </a:lnTo>
                  <a:cubicBezTo>
                    <a:pt x="0" y="1064"/>
                    <a:pt x="122" y="1155"/>
                    <a:pt x="243" y="1155"/>
                  </a:cubicBezTo>
                  <a:cubicBezTo>
                    <a:pt x="365" y="1155"/>
                    <a:pt x="456" y="1064"/>
                    <a:pt x="456" y="942"/>
                  </a:cubicBezTo>
                  <a:lnTo>
                    <a:pt x="456" y="213"/>
                  </a:lnTo>
                  <a:cubicBezTo>
                    <a:pt x="456" y="91"/>
                    <a:pt x="365" y="0"/>
                    <a:pt x="243" y="0"/>
                  </a:cubicBezTo>
                  <a:close/>
                </a:path>
              </a:pathLst>
            </a:custGeom>
            <a:solidFill>
              <a:srgbClr val="6D29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" name="Google Shape;1425;p90"/>
            <p:cNvSpPr/>
            <p:nvPr/>
          </p:nvSpPr>
          <p:spPr>
            <a:xfrm>
              <a:off x="2621900" y="1724475"/>
              <a:ext cx="21300" cy="44875"/>
            </a:xfrm>
            <a:custGeom>
              <a:avLst/>
              <a:gdLst/>
              <a:ahLst/>
              <a:cxnLst/>
              <a:rect l="l" t="t" r="r" b="b"/>
              <a:pathLst>
                <a:path w="852" h="1795" extrusionOk="0">
                  <a:moveTo>
                    <a:pt x="335" y="1"/>
                  </a:moveTo>
                  <a:lnTo>
                    <a:pt x="0" y="1794"/>
                  </a:lnTo>
                  <a:lnTo>
                    <a:pt x="851" y="1794"/>
                  </a:lnTo>
                  <a:lnTo>
                    <a:pt x="335" y="1"/>
                  </a:lnTo>
                  <a:close/>
                </a:path>
              </a:pathLst>
            </a:custGeom>
            <a:solidFill>
              <a:srgbClr val="AF58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6" name="Google Shape;1426;p90"/>
            <p:cNvSpPr/>
            <p:nvPr/>
          </p:nvSpPr>
          <p:spPr>
            <a:xfrm>
              <a:off x="2621900" y="1724475"/>
              <a:ext cx="21300" cy="44875"/>
            </a:xfrm>
            <a:custGeom>
              <a:avLst/>
              <a:gdLst/>
              <a:ahLst/>
              <a:cxnLst/>
              <a:rect l="l" t="t" r="r" b="b"/>
              <a:pathLst>
                <a:path w="852" h="1795" fill="none" extrusionOk="0">
                  <a:moveTo>
                    <a:pt x="335" y="1"/>
                  </a:moveTo>
                  <a:lnTo>
                    <a:pt x="851" y="1794"/>
                  </a:lnTo>
                  <a:lnTo>
                    <a:pt x="0" y="1794"/>
                  </a:lnTo>
                </a:path>
              </a:pathLst>
            </a:custGeom>
            <a:noFill/>
            <a:ln w="7600" cap="flat" cmpd="sng">
              <a:solidFill>
                <a:srgbClr val="AF585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7" name="Google Shape;1427;p90"/>
            <p:cNvSpPr/>
            <p:nvPr/>
          </p:nvSpPr>
          <p:spPr>
            <a:xfrm>
              <a:off x="2562625" y="1662925"/>
              <a:ext cx="40300" cy="12950"/>
            </a:xfrm>
            <a:custGeom>
              <a:avLst/>
              <a:gdLst/>
              <a:ahLst/>
              <a:cxnLst/>
              <a:rect l="l" t="t" r="r" b="b"/>
              <a:pathLst>
                <a:path w="1612" h="518" fill="none" extrusionOk="0">
                  <a:moveTo>
                    <a:pt x="1611" y="517"/>
                  </a:moveTo>
                  <a:cubicBezTo>
                    <a:pt x="1611" y="517"/>
                    <a:pt x="943" y="1"/>
                    <a:pt x="0" y="517"/>
                  </a:cubicBezTo>
                </a:path>
              </a:pathLst>
            </a:custGeom>
            <a:noFill/>
            <a:ln w="10650" cap="rnd" cmpd="sng">
              <a:solidFill>
                <a:srgbClr val="6D2929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8" name="Google Shape;1428;p90"/>
            <p:cNvSpPr/>
            <p:nvPr/>
          </p:nvSpPr>
          <p:spPr>
            <a:xfrm>
              <a:off x="2643175" y="1669775"/>
              <a:ext cx="29650" cy="6100"/>
            </a:xfrm>
            <a:custGeom>
              <a:avLst/>
              <a:gdLst/>
              <a:ahLst/>
              <a:cxnLst/>
              <a:rect l="l" t="t" r="r" b="b"/>
              <a:pathLst>
                <a:path w="1186" h="244" fill="none" extrusionOk="0">
                  <a:moveTo>
                    <a:pt x="1186" y="61"/>
                  </a:moveTo>
                  <a:cubicBezTo>
                    <a:pt x="882" y="0"/>
                    <a:pt x="487" y="0"/>
                    <a:pt x="0" y="243"/>
                  </a:cubicBezTo>
                </a:path>
              </a:pathLst>
            </a:custGeom>
            <a:noFill/>
            <a:ln w="10650" cap="rnd" cmpd="sng">
              <a:solidFill>
                <a:srgbClr val="6D2929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9" name="Google Shape;1429;p90"/>
            <p:cNvSpPr/>
            <p:nvPr/>
          </p:nvSpPr>
          <p:spPr>
            <a:xfrm>
              <a:off x="2451675" y="1543775"/>
              <a:ext cx="236350" cy="210375"/>
            </a:xfrm>
            <a:custGeom>
              <a:avLst/>
              <a:gdLst/>
              <a:ahLst/>
              <a:cxnLst/>
              <a:rect l="l" t="t" r="r" b="b"/>
              <a:pathLst>
                <a:path w="9454" h="8415" extrusionOk="0">
                  <a:moveTo>
                    <a:pt x="5892" y="1"/>
                  </a:moveTo>
                  <a:cubicBezTo>
                    <a:pt x="3809" y="1"/>
                    <a:pt x="2706" y="1362"/>
                    <a:pt x="2706" y="1362"/>
                  </a:cubicBezTo>
                  <a:cubicBezTo>
                    <a:pt x="2706" y="1362"/>
                    <a:pt x="1" y="2031"/>
                    <a:pt x="913" y="5648"/>
                  </a:cubicBezTo>
                  <a:cubicBezTo>
                    <a:pt x="1946" y="7289"/>
                    <a:pt x="2128" y="7289"/>
                    <a:pt x="2128" y="7289"/>
                  </a:cubicBezTo>
                  <a:cubicBezTo>
                    <a:pt x="2128" y="7289"/>
                    <a:pt x="2068" y="7745"/>
                    <a:pt x="2159" y="8414"/>
                  </a:cubicBezTo>
                  <a:cubicBezTo>
                    <a:pt x="3162" y="8323"/>
                    <a:pt x="3283" y="7776"/>
                    <a:pt x="3223" y="7381"/>
                  </a:cubicBezTo>
                  <a:cubicBezTo>
                    <a:pt x="3162" y="7198"/>
                    <a:pt x="3101" y="7016"/>
                    <a:pt x="3040" y="6834"/>
                  </a:cubicBezTo>
                  <a:cubicBezTo>
                    <a:pt x="2979" y="6560"/>
                    <a:pt x="2919" y="6286"/>
                    <a:pt x="2919" y="5982"/>
                  </a:cubicBezTo>
                  <a:cubicBezTo>
                    <a:pt x="2797" y="3672"/>
                    <a:pt x="4256" y="3429"/>
                    <a:pt x="4256" y="3429"/>
                  </a:cubicBezTo>
                  <a:cubicBezTo>
                    <a:pt x="4256" y="3429"/>
                    <a:pt x="4948" y="3330"/>
                    <a:pt x="5859" y="3330"/>
                  </a:cubicBezTo>
                  <a:cubicBezTo>
                    <a:pt x="6771" y="3330"/>
                    <a:pt x="7904" y="3429"/>
                    <a:pt x="8785" y="3824"/>
                  </a:cubicBezTo>
                  <a:cubicBezTo>
                    <a:pt x="9302" y="2882"/>
                    <a:pt x="9454" y="602"/>
                    <a:pt x="6809" y="86"/>
                  </a:cubicBezTo>
                  <a:cubicBezTo>
                    <a:pt x="6485" y="27"/>
                    <a:pt x="6179" y="1"/>
                    <a:pt x="5892" y="1"/>
                  </a:cubicBezTo>
                  <a:close/>
                </a:path>
              </a:pathLst>
            </a:custGeom>
            <a:solidFill>
              <a:srgbClr val="6D29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0" name="Google Shape;1430;p90"/>
            <p:cNvSpPr/>
            <p:nvPr/>
          </p:nvSpPr>
          <p:spPr>
            <a:xfrm>
              <a:off x="2602900" y="1789075"/>
              <a:ext cx="47900" cy="13925"/>
            </a:xfrm>
            <a:custGeom>
              <a:avLst/>
              <a:gdLst/>
              <a:ahLst/>
              <a:cxnLst/>
              <a:rect l="l" t="t" r="r" b="b"/>
              <a:pathLst>
                <a:path w="1916" h="557" extrusionOk="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464" y="556"/>
                    <a:pt x="1093" y="556"/>
                  </a:cubicBezTo>
                  <a:cubicBezTo>
                    <a:pt x="1347" y="556"/>
                    <a:pt x="1627" y="466"/>
                    <a:pt x="1915" y="21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D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1" name="Google Shape;1431;p90"/>
            <p:cNvSpPr/>
            <p:nvPr/>
          </p:nvSpPr>
          <p:spPr>
            <a:xfrm>
              <a:off x="2444075" y="1689525"/>
              <a:ext cx="70700" cy="70700"/>
            </a:xfrm>
            <a:custGeom>
              <a:avLst/>
              <a:gdLst/>
              <a:ahLst/>
              <a:cxnLst/>
              <a:rect l="l" t="t" r="r" b="b"/>
              <a:pathLst>
                <a:path w="2828" h="2828" extrusionOk="0">
                  <a:moveTo>
                    <a:pt x="1429" y="1"/>
                  </a:moveTo>
                  <a:cubicBezTo>
                    <a:pt x="639" y="1"/>
                    <a:pt x="1" y="639"/>
                    <a:pt x="1" y="1399"/>
                  </a:cubicBezTo>
                  <a:cubicBezTo>
                    <a:pt x="1" y="2189"/>
                    <a:pt x="639" y="2827"/>
                    <a:pt x="1429" y="2827"/>
                  </a:cubicBezTo>
                  <a:cubicBezTo>
                    <a:pt x="2189" y="2827"/>
                    <a:pt x="2828" y="2189"/>
                    <a:pt x="2828" y="1399"/>
                  </a:cubicBezTo>
                  <a:cubicBezTo>
                    <a:pt x="2828" y="639"/>
                    <a:pt x="2189" y="1"/>
                    <a:pt x="1429" y="1"/>
                  </a:cubicBez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2" name="Google Shape;1432;p90"/>
            <p:cNvSpPr/>
            <p:nvPr/>
          </p:nvSpPr>
          <p:spPr>
            <a:xfrm>
              <a:off x="2476000" y="1714600"/>
              <a:ext cx="29650" cy="34225"/>
            </a:xfrm>
            <a:custGeom>
              <a:avLst/>
              <a:gdLst/>
              <a:ahLst/>
              <a:cxnLst/>
              <a:rect l="l" t="t" r="r" b="b"/>
              <a:pathLst>
                <a:path w="1186" h="1369" extrusionOk="0">
                  <a:moveTo>
                    <a:pt x="1186" y="1368"/>
                  </a:moveTo>
                  <a:lnTo>
                    <a:pt x="0" y="1"/>
                  </a:lnTo>
                </a:path>
              </a:pathLst>
            </a:custGeom>
            <a:solidFill>
              <a:srgbClr val="AF58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3" name="Google Shape;1433;p90"/>
            <p:cNvSpPr/>
            <p:nvPr/>
          </p:nvSpPr>
          <p:spPr>
            <a:xfrm>
              <a:off x="2476000" y="1714600"/>
              <a:ext cx="29650" cy="34225"/>
            </a:xfrm>
            <a:custGeom>
              <a:avLst/>
              <a:gdLst/>
              <a:ahLst/>
              <a:cxnLst/>
              <a:rect l="l" t="t" r="r" b="b"/>
              <a:pathLst>
                <a:path w="1186" h="1369" fill="none" extrusionOk="0">
                  <a:moveTo>
                    <a:pt x="1186" y="1368"/>
                  </a:moveTo>
                  <a:lnTo>
                    <a:pt x="0" y="1"/>
                  </a:lnTo>
                </a:path>
              </a:pathLst>
            </a:custGeom>
            <a:noFill/>
            <a:ln w="6075" cap="flat" cmpd="sng">
              <a:solidFill>
                <a:srgbClr val="AF585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4" name="Google Shape;1434;p90"/>
            <p:cNvSpPr/>
            <p:nvPr/>
          </p:nvSpPr>
          <p:spPr>
            <a:xfrm>
              <a:off x="2583150" y="1544100"/>
              <a:ext cx="104875" cy="95300"/>
            </a:xfrm>
            <a:custGeom>
              <a:avLst/>
              <a:gdLst/>
              <a:ahLst/>
              <a:cxnLst/>
              <a:rect l="l" t="t" r="r" b="b"/>
              <a:pathLst>
                <a:path w="4195" h="3812" extrusionOk="0">
                  <a:moveTo>
                    <a:pt x="568" y="0"/>
                  </a:moveTo>
                  <a:cubicBezTo>
                    <a:pt x="457" y="0"/>
                    <a:pt x="349" y="4"/>
                    <a:pt x="243" y="12"/>
                  </a:cubicBezTo>
                  <a:cubicBezTo>
                    <a:pt x="1398" y="954"/>
                    <a:pt x="517" y="2565"/>
                    <a:pt x="0" y="3325"/>
                  </a:cubicBezTo>
                  <a:cubicBezTo>
                    <a:pt x="154" y="3320"/>
                    <a:pt x="323" y="3317"/>
                    <a:pt x="501" y="3317"/>
                  </a:cubicBezTo>
                  <a:cubicBezTo>
                    <a:pt x="1418" y="3317"/>
                    <a:pt x="2611" y="3404"/>
                    <a:pt x="3526" y="3811"/>
                  </a:cubicBezTo>
                  <a:cubicBezTo>
                    <a:pt x="4043" y="2869"/>
                    <a:pt x="4195" y="589"/>
                    <a:pt x="1550" y="73"/>
                  </a:cubicBezTo>
                  <a:cubicBezTo>
                    <a:pt x="1194" y="28"/>
                    <a:pt x="871" y="0"/>
                    <a:pt x="568" y="0"/>
                  </a:cubicBezTo>
                  <a:close/>
                </a:path>
              </a:pathLst>
            </a:custGeom>
            <a:solidFill>
              <a:srgbClr val="CE69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5" name="Google Shape;1435;p90"/>
            <p:cNvSpPr/>
            <p:nvPr/>
          </p:nvSpPr>
          <p:spPr>
            <a:xfrm>
              <a:off x="775350" y="4404600"/>
              <a:ext cx="1256125" cy="69950"/>
            </a:xfrm>
            <a:custGeom>
              <a:avLst/>
              <a:gdLst/>
              <a:ahLst/>
              <a:cxnLst/>
              <a:rect l="l" t="t" r="r" b="b"/>
              <a:pathLst>
                <a:path w="50245" h="2798" extrusionOk="0">
                  <a:moveTo>
                    <a:pt x="25108" y="1"/>
                  </a:moveTo>
                  <a:cubicBezTo>
                    <a:pt x="11247" y="1"/>
                    <a:pt x="1" y="639"/>
                    <a:pt x="1" y="1399"/>
                  </a:cubicBezTo>
                  <a:cubicBezTo>
                    <a:pt x="1" y="2189"/>
                    <a:pt x="11247" y="2797"/>
                    <a:pt x="25108" y="2797"/>
                  </a:cubicBezTo>
                  <a:cubicBezTo>
                    <a:pt x="38998" y="2797"/>
                    <a:pt x="50245" y="2189"/>
                    <a:pt x="50245" y="1399"/>
                  </a:cubicBezTo>
                  <a:cubicBezTo>
                    <a:pt x="50245" y="639"/>
                    <a:pt x="38998" y="1"/>
                    <a:pt x="25108" y="1"/>
                  </a:cubicBez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6" name="Google Shape;1436;p90"/>
            <p:cNvSpPr/>
            <p:nvPr/>
          </p:nvSpPr>
          <p:spPr>
            <a:xfrm>
              <a:off x="1252575" y="3302775"/>
              <a:ext cx="604900" cy="1132250"/>
            </a:xfrm>
            <a:custGeom>
              <a:avLst/>
              <a:gdLst/>
              <a:ahLst/>
              <a:cxnLst/>
              <a:rect l="l" t="t" r="r" b="b"/>
              <a:pathLst>
                <a:path w="24196" h="45290" extrusionOk="0">
                  <a:moveTo>
                    <a:pt x="0" y="0"/>
                  </a:moveTo>
                  <a:lnTo>
                    <a:pt x="0" y="45290"/>
                  </a:lnTo>
                  <a:lnTo>
                    <a:pt x="24195" y="45290"/>
                  </a:lnTo>
                  <a:lnTo>
                    <a:pt x="24195" y="1946"/>
                  </a:lnTo>
                  <a:cubicBezTo>
                    <a:pt x="24195" y="882"/>
                    <a:pt x="23314" y="0"/>
                    <a:pt x="22220" y="0"/>
                  </a:cubicBezTo>
                  <a:close/>
                </a:path>
              </a:pathLst>
            </a:custGeom>
            <a:solidFill>
              <a:srgbClr val="A4BD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7" name="Google Shape;1437;p90"/>
            <p:cNvSpPr/>
            <p:nvPr/>
          </p:nvSpPr>
          <p:spPr>
            <a:xfrm>
              <a:off x="957725" y="3302775"/>
              <a:ext cx="294875" cy="1132250"/>
            </a:xfrm>
            <a:custGeom>
              <a:avLst/>
              <a:gdLst/>
              <a:ahLst/>
              <a:cxnLst/>
              <a:rect l="l" t="t" r="r" b="b"/>
              <a:pathLst>
                <a:path w="11795" h="45290" extrusionOk="0">
                  <a:moveTo>
                    <a:pt x="1916" y="0"/>
                  </a:moveTo>
                  <a:cubicBezTo>
                    <a:pt x="852" y="0"/>
                    <a:pt x="1" y="851"/>
                    <a:pt x="1" y="1915"/>
                  </a:cubicBezTo>
                  <a:lnTo>
                    <a:pt x="1" y="45290"/>
                  </a:lnTo>
                  <a:lnTo>
                    <a:pt x="11794" y="45290"/>
                  </a:lnTo>
                  <a:lnTo>
                    <a:pt x="11794" y="0"/>
                  </a:lnTo>
                  <a:close/>
                </a:path>
              </a:pathLst>
            </a:custGeom>
            <a:solidFill>
              <a:srgbClr val="7590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8" name="Google Shape;1438;p90"/>
            <p:cNvSpPr/>
            <p:nvPr/>
          </p:nvSpPr>
          <p:spPr>
            <a:xfrm>
              <a:off x="1252575" y="3520850"/>
              <a:ext cx="604900" cy="25"/>
            </a:xfrm>
            <a:custGeom>
              <a:avLst/>
              <a:gdLst/>
              <a:ahLst/>
              <a:cxnLst/>
              <a:rect l="l" t="t" r="r" b="b"/>
              <a:pathLst>
                <a:path w="24196" h="1" extrusionOk="0">
                  <a:moveTo>
                    <a:pt x="0" y="1"/>
                  </a:moveTo>
                  <a:lnTo>
                    <a:pt x="24195" y="1"/>
                  </a:lnTo>
                </a:path>
              </a:pathLst>
            </a:custGeom>
            <a:solidFill>
              <a:srgbClr val="FFFD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9" name="Google Shape;1439;p90"/>
            <p:cNvSpPr/>
            <p:nvPr/>
          </p:nvSpPr>
          <p:spPr>
            <a:xfrm>
              <a:off x="1252575" y="3520850"/>
              <a:ext cx="604900" cy="25"/>
            </a:xfrm>
            <a:custGeom>
              <a:avLst/>
              <a:gdLst/>
              <a:ahLst/>
              <a:cxnLst/>
              <a:rect l="l" t="t" r="r" b="b"/>
              <a:pathLst>
                <a:path w="24196" h="1" fill="none" extrusionOk="0">
                  <a:moveTo>
                    <a:pt x="0" y="1"/>
                  </a:moveTo>
                  <a:lnTo>
                    <a:pt x="24195" y="1"/>
                  </a:lnTo>
                </a:path>
              </a:pathLst>
            </a:custGeom>
            <a:noFill/>
            <a:ln w="8350" cap="flat" cmpd="sng">
              <a:solidFill>
                <a:srgbClr val="FEFEFE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0" name="Google Shape;1440;p90"/>
            <p:cNvSpPr/>
            <p:nvPr/>
          </p:nvSpPr>
          <p:spPr>
            <a:xfrm>
              <a:off x="1252575" y="3751100"/>
              <a:ext cx="604900" cy="25"/>
            </a:xfrm>
            <a:custGeom>
              <a:avLst/>
              <a:gdLst/>
              <a:ahLst/>
              <a:cxnLst/>
              <a:rect l="l" t="t" r="r" b="b"/>
              <a:pathLst>
                <a:path w="24196" h="1" extrusionOk="0">
                  <a:moveTo>
                    <a:pt x="0" y="1"/>
                  </a:moveTo>
                  <a:lnTo>
                    <a:pt x="24195" y="1"/>
                  </a:lnTo>
                </a:path>
              </a:pathLst>
            </a:custGeom>
            <a:solidFill>
              <a:srgbClr val="FFFD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1" name="Google Shape;1441;p90"/>
            <p:cNvSpPr/>
            <p:nvPr/>
          </p:nvSpPr>
          <p:spPr>
            <a:xfrm>
              <a:off x="1252575" y="3751100"/>
              <a:ext cx="604900" cy="25"/>
            </a:xfrm>
            <a:custGeom>
              <a:avLst/>
              <a:gdLst/>
              <a:ahLst/>
              <a:cxnLst/>
              <a:rect l="l" t="t" r="r" b="b"/>
              <a:pathLst>
                <a:path w="24196" h="1" fill="none" extrusionOk="0">
                  <a:moveTo>
                    <a:pt x="0" y="1"/>
                  </a:moveTo>
                  <a:lnTo>
                    <a:pt x="24195" y="1"/>
                  </a:lnTo>
                </a:path>
              </a:pathLst>
            </a:custGeom>
            <a:noFill/>
            <a:ln w="8350" cap="flat" cmpd="sng">
              <a:solidFill>
                <a:srgbClr val="FEFEFE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2" name="Google Shape;1442;p90"/>
            <p:cNvSpPr/>
            <p:nvPr/>
          </p:nvSpPr>
          <p:spPr>
            <a:xfrm>
              <a:off x="1252575" y="3982100"/>
              <a:ext cx="604900" cy="25"/>
            </a:xfrm>
            <a:custGeom>
              <a:avLst/>
              <a:gdLst/>
              <a:ahLst/>
              <a:cxnLst/>
              <a:rect l="l" t="t" r="r" b="b"/>
              <a:pathLst>
                <a:path w="24196" h="1" extrusionOk="0">
                  <a:moveTo>
                    <a:pt x="0" y="1"/>
                  </a:moveTo>
                  <a:lnTo>
                    <a:pt x="24195" y="1"/>
                  </a:lnTo>
                </a:path>
              </a:pathLst>
            </a:custGeom>
            <a:solidFill>
              <a:srgbClr val="FFFD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3" name="Google Shape;1443;p90"/>
            <p:cNvSpPr/>
            <p:nvPr/>
          </p:nvSpPr>
          <p:spPr>
            <a:xfrm>
              <a:off x="1252575" y="3982100"/>
              <a:ext cx="604900" cy="25"/>
            </a:xfrm>
            <a:custGeom>
              <a:avLst/>
              <a:gdLst/>
              <a:ahLst/>
              <a:cxnLst/>
              <a:rect l="l" t="t" r="r" b="b"/>
              <a:pathLst>
                <a:path w="24196" h="1" fill="none" extrusionOk="0">
                  <a:moveTo>
                    <a:pt x="0" y="1"/>
                  </a:moveTo>
                  <a:lnTo>
                    <a:pt x="24195" y="1"/>
                  </a:lnTo>
                </a:path>
              </a:pathLst>
            </a:custGeom>
            <a:noFill/>
            <a:ln w="8350" cap="flat" cmpd="sng">
              <a:solidFill>
                <a:srgbClr val="FEFEFE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4" name="Google Shape;1444;p90"/>
            <p:cNvSpPr/>
            <p:nvPr/>
          </p:nvSpPr>
          <p:spPr>
            <a:xfrm>
              <a:off x="1252575" y="4213125"/>
              <a:ext cx="604900" cy="25"/>
            </a:xfrm>
            <a:custGeom>
              <a:avLst/>
              <a:gdLst/>
              <a:ahLst/>
              <a:cxnLst/>
              <a:rect l="l" t="t" r="r" b="b"/>
              <a:pathLst>
                <a:path w="24196" h="1" extrusionOk="0">
                  <a:moveTo>
                    <a:pt x="0" y="0"/>
                  </a:moveTo>
                  <a:lnTo>
                    <a:pt x="24195" y="0"/>
                  </a:lnTo>
                </a:path>
              </a:pathLst>
            </a:custGeom>
            <a:solidFill>
              <a:srgbClr val="FFFD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5" name="Google Shape;1445;p90"/>
            <p:cNvSpPr/>
            <p:nvPr/>
          </p:nvSpPr>
          <p:spPr>
            <a:xfrm>
              <a:off x="1252575" y="4213125"/>
              <a:ext cx="604900" cy="25"/>
            </a:xfrm>
            <a:custGeom>
              <a:avLst/>
              <a:gdLst/>
              <a:ahLst/>
              <a:cxnLst/>
              <a:rect l="l" t="t" r="r" b="b"/>
              <a:pathLst>
                <a:path w="24196" h="1" fill="none" extrusionOk="0">
                  <a:moveTo>
                    <a:pt x="0" y="0"/>
                  </a:moveTo>
                  <a:lnTo>
                    <a:pt x="24195" y="0"/>
                  </a:lnTo>
                </a:path>
              </a:pathLst>
            </a:custGeom>
            <a:noFill/>
            <a:ln w="8350" cap="flat" cmpd="sng">
              <a:solidFill>
                <a:srgbClr val="FEFEFE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6" name="Google Shape;1446;p90"/>
            <p:cNvSpPr/>
            <p:nvPr/>
          </p:nvSpPr>
          <p:spPr>
            <a:xfrm>
              <a:off x="1482825" y="3393950"/>
              <a:ext cx="185425" cy="24350"/>
            </a:xfrm>
            <a:custGeom>
              <a:avLst/>
              <a:gdLst/>
              <a:ahLst/>
              <a:cxnLst/>
              <a:rect l="l" t="t" r="r" b="b"/>
              <a:pathLst>
                <a:path w="7417" h="974" extrusionOk="0">
                  <a:moveTo>
                    <a:pt x="486" y="1"/>
                  </a:moveTo>
                  <a:cubicBezTo>
                    <a:pt x="213" y="1"/>
                    <a:pt x="0" y="214"/>
                    <a:pt x="0" y="487"/>
                  </a:cubicBezTo>
                  <a:cubicBezTo>
                    <a:pt x="0" y="761"/>
                    <a:pt x="213" y="973"/>
                    <a:pt x="486" y="973"/>
                  </a:cubicBezTo>
                  <a:lnTo>
                    <a:pt x="6900" y="973"/>
                  </a:lnTo>
                  <a:cubicBezTo>
                    <a:pt x="7174" y="973"/>
                    <a:pt x="7417" y="761"/>
                    <a:pt x="7417" y="487"/>
                  </a:cubicBezTo>
                  <a:cubicBezTo>
                    <a:pt x="7417" y="214"/>
                    <a:pt x="7174" y="1"/>
                    <a:pt x="6900" y="1"/>
                  </a:cubicBezTo>
                  <a:close/>
                </a:path>
              </a:pathLst>
            </a:custGeom>
            <a:solidFill>
              <a:srgbClr val="7590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7" name="Google Shape;1447;p90"/>
            <p:cNvSpPr/>
            <p:nvPr/>
          </p:nvSpPr>
          <p:spPr>
            <a:xfrm>
              <a:off x="1482825" y="3622675"/>
              <a:ext cx="185425" cy="24350"/>
            </a:xfrm>
            <a:custGeom>
              <a:avLst/>
              <a:gdLst/>
              <a:ahLst/>
              <a:cxnLst/>
              <a:rect l="l" t="t" r="r" b="b"/>
              <a:pathLst>
                <a:path w="7417" h="974" extrusionOk="0">
                  <a:moveTo>
                    <a:pt x="486" y="1"/>
                  </a:moveTo>
                  <a:cubicBezTo>
                    <a:pt x="213" y="1"/>
                    <a:pt x="0" y="214"/>
                    <a:pt x="0" y="487"/>
                  </a:cubicBezTo>
                  <a:cubicBezTo>
                    <a:pt x="0" y="761"/>
                    <a:pt x="213" y="974"/>
                    <a:pt x="486" y="974"/>
                  </a:cubicBezTo>
                  <a:lnTo>
                    <a:pt x="6900" y="974"/>
                  </a:lnTo>
                  <a:cubicBezTo>
                    <a:pt x="7174" y="974"/>
                    <a:pt x="7417" y="761"/>
                    <a:pt x="7417" y="487"/>
                  </a:cubicBezTo>
                  <a:cubicBezTo>
                    <a:pt x="7417" y="214"/>
                    <a:pt x="7174" y="1"/>
                    <a:pt x="6900" y="1"/>
                  </a:cubicBezTo>
                  <a:close/>
                </a:path>
              </a:pathLst>
            </a:custGeom>
            <a:solidFill>
              <a:srgbClr val="7590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8" name="Google Shape;1448;p90"/>
            <p:cNvSpPr/>
            <p:nvPr/>
          </p:nvSpPr>
          <p:spPr>
            <a:xfrm>
              <a:off x="1482825" y="3851400"/>
              <a:ext cx="185425" cy="24350"/>
            </a:xfrm>
            <a:custGeom>
              <a:avLst/>
              <a:gdLst/>
              <a:ahLst/>
              <a:cxnLst/>
              <a:rect l="l" t="t" r="r" b="b"/>
              <a:pathLst>
                <a:path w="7417" h="974" extrusionOk="0">
                  <a:moveTo>
                    <a:pt x="486" y="1"/>
                  </a:moveTo>
                  <a:cubicBezTo>
                    <a:pt x="213" y="1"/>
                    <a:pt x="0" y="214"/>
                    <a:pt x="0" y="487"/>
                  </a:cubicBezTo>
                  <a:cubicBezTo>
                    <a:pt x="0" y="761"/>
                    <a:pt x="213" y="974"/>
                    <a:pt x="486" y="974"/>
                  </a:cubicBezTo>
                  <a:lnTo>
                    <a:pt x="6900" y="974"/>
                  </a:lnTo>
                  <a:cubicBezTo>
                    <a:pt x="7174" y="974"/>
                    <a:pt x="7417" y="761"/>
                    <a:pt x="7417" y="487"/>
                  </a:cubicBezTo>
                  <a:cubicBezTo>
                    <a:pt x="7417" y="214"/>
                    <a:pt x="7174" y="1"/>
                    <a:pt x="6900" y="1"/>
                  </a:cubicBezTo>
                  <a:close/>
                </a:path>
              </a:pathLst>
            </a:custGeom>
            <a:solidFill>
              <a:srgbClr val="7590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9" name="Google Shape;1449;p90"/>
            <p:cNvSpPr/>
            <p:nvPr/>
          </p:nvSpPr>
          <p:spPr>
            <a:xfrm>
              <a:off x="1482825" y="4080125"/>
              <a:ext cx="185425" cy="24350"/>
            </a:xfrm>
            <a:custGeom>
              <a:avLst/>
              <a:gdLst/>
              <a:ahLst/>
              <a:cxnLst/>
              <a:rect l="l" t="t" r="r" b="b"/>
              <a:pathLst>
                <a:path w="7417" h="974" extrusionOk="0">
                  <a:moveTo>
                    <a:pt x="486" y="1"/>
                  </a:moveTo>
                  <a:cubicBezTo>
                    <a:pt x="213" y="1"/>
                    <a:pt x="0" y="214"/>
                    <a:pt x="0" y="487"/>
                  </a:cubicBezTo>
                  <a:cubicBezTo>
                    <a:pt x="0" y="761"/>
                    <a:pt x="213" y="974"/>
                    <a:pt x="486" y="974"/>
                  </a:cubicBezTo>
                  <a:lnTo>
                    <a:pt x="6900" y="974"/>
                  </a:lnTo>
                  <a:cubicBezTo>
                    <a:pt x="7174" y="974"/>
                    <a:pt x="7417" y="761"/>
                    <a:pt x="7417" y="487"/>
                  </a:cubicBezTo>
                  <a:cubicBezTo>
                    <a:pt x="7417" y="214"/>
                    <a:pt x="7174" y="1"/>
                    <a:pt x="6900" y="1"/>
                  </a:cubicBezTo>
                  <a:close/>
                </a:path>
              </a:pathLst>
            </a:custGeom>
            <a:solidFill>
              <a:srgbClr val="7590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0" name="Google Shape;1450;p90"/>
            <p:cNvSpPr/>
            <p:nvPr/>
          </p:nvSpPr>
          <p:spPr>
            <a:xfrm>
              <a:off x="1482825" y="4308875"/>
              <a:ext cx="185425" cy="24325"/>
            </a:xfrm>
            <a:custGeom>
              <a:avLst/>
              <a:gdLst/>
              <a:ahLst/>
              <a:cxnLst/>
              <a:rect l="l" t="t" r="r" b="b"/>
              <a:pathLst>
                <a:path w="7417" h="973" extrusionOk="0">
                  <a:moveTo>
                    <a:pt x="486" y="0"/>
                  </a:moveTo>
                  <a:cubicBezTo>
                    <a:pt x="213" y="0"/>
                    <a:pt x="0" y="213"/>
                    <a:pt x="0" y="486"/>
                  </a:cubicBezTo>
                  <a:cubicBezTo>
                    <a:pt x="0" y="760"/>
                    <a:pt x="213" y="973"/>
                    <a:pt x="486" y="973"/>
                  </a:cubicBezTo>
                  <a:lnTo>
                    <a:pt x="6900" y="973"/>
                  </a:lnTo>
                  <a:cubicBezTo>
                    <a:pt x="7174" y="973"/>
                    <a:pt x="7417" y="760"/>
                    <a:pt x="7417" y="486"/>
                  </a:cubicBezTo>
                  <a:cubicBezTo>
                    <a:pt x="7417" y="213"/>
                    <a:pt x="7174" y="0"/>
                    <a:pt x="6900" y="0"/>
                  </a:cubicBezTo>
                  <a:close/>
                </a:path>
              </a:pathLst>
            </a:custGeom>
            <a:solidFill>
              <a:srgbClr val="7590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458B0C4C-2CAD-3C83-6729-A3E4A73BA0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75552" y="720809"/>
            <a:ext cx="4890873" cy="544824"/>
          </a:xfrm>
        </p:spPr>
        <p:txBody>
          <a:bodyPr>
            <a:noAutofit/>
          </a:bodyPr>
          <a:lstStyle/>
          <a:p>
            <a:pPr algn="ctr"/>
            <a:r>
              <a:rPr lang="en-GB" sz="1900" dirty="0">
                <a:solidFill>
                  <a:schemeClr val="bg1">
                    <a:lumMod val="50000"/>
                  </a:schemeClr>
                </a:solidFill>
              </a:rPr>
              <a:t>Libyan International Medical University Faculty of Business Administration</a:t>
            </a:r>
            <a:endParaRPr lang="ar-LY" sz="19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id="{9A0C4592-A6AE-5CE7-9E8A-1CA3B378C7D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061" b="45479"/>
          <a:stretch/>
        </p:blipFill>
        <p:spPr>
          <a:xfrm flipH="1">
            <a:off x="239151" y="195005"/>
            <a:ext cx="541636" cy="550125"/>
          </a:xfrm>
          <a:prstGeom prst="rect">
            <a:avLst/>
          </a:prstGeom>
        </p:spPr>
      </p:pic>
      <p:pic>
        <p:nvPicPr>
          <p:cNvPr id="11" name="صورة 10">
            <a:extLst>
              <a:ext uri="{FF2B5EF4-FFF2-40B4-BE49-F238E27FC236}">
                <a16:creationId xmlns:a16="http://schemas.microsoft.com/office/drawing/2014/main" id="{F77E41FD-940B-292D-E272-D1A08A30FE8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" t="-1" r="-4099" b="52796"/>
          <a:stretch/>
        </p:blipFill>
        <p:spPr>
          <a:xfrm>
            <a:off x="8280400" y="295749"/>
            <a:ext cx="682130" cy="53712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5" name="Google Shape;1705;p97"/>
          <p:cNvSpPr txBox="1">
            <a:spLocks noGrp="1"/>
          </p:cNvSpPr>
          <p:nvPr>
            <p:ph type="title"/>
          </p:nvPr>
        </p:nvSpPr>
        <p:spPr>
          <a:xfrm>
            <a:off x="2038150" y="736992"/>
            <a:ext cx="5452425" cy="110660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500" dirty="0"/>
              <a:t>Governance Theory: </a:t>
            </a:r>
            <a:endParaRPr sz="4500" dirty="0">
              <a:solidFill>
                <a:schemeClr val="accent3"/>
              </a:solidFill>
            </a:endParaRPr>
          </a:p>
        </p:txBody>
      </p:sp>
      <p:grpSp>
        <p:nvGrpSpPr>
          <p:cNvPr id="1707" name="Google Shape;1707;p97"/>
          <p:cNvGrpSpPr/>
          <p:nvPr/>
        </p:nvGrpSpPr>
        <p:grpSpPr>
          <a:xfrm>
            <a:off x="4955490" y="1820575"/>
            <a:ext cx="3232273" cy="2605125"/>
            <a:chOff x="5747825" y="1820575"/>
            <a:chExt cx="2439938" cy="2605125"/>
          </a:xfrm>
        </p:grpSpPr>
        <p:sp>
          <p:nvSpPr>
            <p:cNvPr id="1708" name="Google Shape;1708;p97"/>
            <p:cNvSpPr/>
            <p:nvPr/>
          </p:nvSpPr>
          <p:spPr>
            <a:xfrm>
              <a:off x="6508000" y="2177175"/>
              <a:ext cx="899750" cy="1537275"/>
            </a:xfrm>
            <a:custGeom>
              <a:avLst/>
              <a:gdLst/>
              <a:ahLst/>
              <a:cxnLst/>
              <a:rect l="l" t="t" r="r" b="b"/>
              <a:pathLst>
                <a:path w="35990" h="61491" extrusionOk="0">
                  <a:moveTo>
                    <a:pt x="5198" y="0"/>
                  </a:moveTo>
                  <a:cubicBezTo>
                    <a:pt x="2311" y="0"/>
                    <a:pt x="1" y="2341"/>
                    <a:pt x="1" y="5198"/>
                  </a:cubicBezTo>
                  <a:lnTo>
                    <a:pt x="1" y="61491"/>
                  </a:lnTo>
                  <a:lnTo>
                    <a:pt x="35989" y="61491"/>
                  </a:lnTo>
                  <a:lnTo>
                    <a:pt x="35989" y="5198"/>
                  </a:lnTo>
                  <a:cubicBezTo>
                    <a:pt x="35989" y="2341"/>
                    <a:pt x="33649" y="0"/>
                    <a:pt x="30761" y="0"/>
                  </a:cubicBez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9" name="Google Shape;1709;p97"/>
            <p:cNvSpPr/>
            <p:nvPr/>
          </p:nvSpPr>
          <p:spPr>
            <a:xfrm>
              <a:off x="6316525" y="2346625"/>
              <a:ext cx="406550" cy="797900"/>
            </a:xfrm>
            <a:custGeom>
              <a:avLst/>
              <a:gdLst/>
              <a:ahLst/>
              <a:cxnLst/>
              <a:rect l="l" t="t" r="r" b="b"/>
              <a:pathLst>
                <a:path w="16262" h="31916" extrusionOk="0">
                  <a:moveTo>
                    <a:pt x="10791" y="1"/>
                  </a:moveTo>
                  <a:cubicBezTo>
                    <a:pt x="10791" y="1"/>
                    <a:pt x="7569" y="3010"/>
                    <a:pt x="6444" y="8451"/>
                  </a:cubicBezTo>
                  <a:cubicBezTo>
                    <a:pt x="5350" y="13922"/>
                    <a:pt x="0" y="31916"/>
                    <a:pt x="0" y="31916"/>
                  </a:cubicBezTo>
                  <a:lnTo>
                    <a:pt x="16262" y="31916"/>
                  </a:lnTo>
                  <a:lnTo>
                    <a:pt x="10791" y="1"/>
                  </a:lnTo>
                  <a:close/>
                </a:path>
              </a:pathLst>
            </a:custGeom>
            <a:solidFill>
              <a:srgbClr val="BCDA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0" name="Google Shape;1710;p97"/>
            <p:cNvSpPr/>
            <p:nvPr/>
          </p:nvSpPr>
          <p:spPr>
            <a:xfrm>
              <a:off x="7185075" y="2346625"/>
              <a:ext cx="405800" cy="797900"/>
            </a:xfrm>
            <a:custGeom>
              <a:avLst/>
              <a:gdLst/>
              <a:ahLst/>
              <a:cxnLst/>
              <a:rect l="l" t="t" r="r" b="b"/>
              <a:pathLst>
                <a:path w="16232" h="31916" extrusionOk="0">
                  <a:moveTo>
                    <a:pt x="5441" y="1"/>
                  </a:moveTo>
                  <a:lnTo>
                    <a:pt x="0" y="31916"/>
                  </a:lnTo>
                  <a:lnTo>
                    <a:pt x="16232" y="31916"/>
                  </a:lnTo>
                  <a:cubicBezTo>
                    <a:pt x="16232" y="31916"/>
                    <a:pt x="10882" y="13922"/>
                    <a:pt x="9788" y="8451"/>
                  </a:cubicBezTo>
                  <a:cubicBezTo>
                    <a:pt x="8663" y="3010"/>
                    <a:pt x="5441" y="1"/>
                    <a:pt x="5441" y="1"/>
                  </a:cubicBezTo>
                  <a:close/>
                </a:path>
              </a:pathLst>
            </a:custGeom>
            <a:solidFill>
              <a:srgbClr val="BCDA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1" name="Google Shape;1711;p97"/>
            <p:cNvSpPr/>
            <p:nvPr/>
          </p:nvSpPr>
          <p:spPr>
            <a:xfrm>
              <a:off x="6586275" y="2168050"/>
              <a:ext cx="734850" cy="1183175"/>
            </a:xfrm>
            <a:custGeom>
              <a:avLst/>
              <a:gdLst/>
              <a:ahLst/>
              <a:cxnLst/>
              <a:rect l="l" t="t" r="r" b="b"/>
              <a:pathLst>
                <a:path w="29394" h="47327" extrusionOk="0">
                  <a:moveTo>
                    <a:pt x="14712" y="1"/>
                  </a:moveTo>
                  <a:lnTo>
                    <a:pt x="1" y="7144"/>
                  </a:lnTo>
                  <a:lnTo>
                    <a:pt x="3223" y="46324"/>
                  </a:lnTo>
                  <a:cubicBezTo>
                    <a:pt x="3223" y="46324"/>
                    <a:pt x="5441" y="47327"/>
                    <a:pt x="14712" y="47327"/>
                  </a:cubicBezTo>
                  <a:cubicBezTo>
                    <a:pt x="23952" y="47327"/>
                    <a:pt x="26202" y="46324"/>
                    <a:pt x="26202" y="46324"/>
                  </a:cubicBezTo>
                  <a:lnTo>
                    <a:pt x="29393" y="7144"/>
                  </a:lnTo>
                  <a:lnTo>
                    <a:pt x="14712" y="1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2" name="Google Shape;1712;p97"/>
            <p:cNvSpPr/>
            <p:nvPr/>
          </p:nvSpPr>
          <p:spPr>
            <a:xfrm>
              <a:off x="6903150" y="2254675"/>
              <a:ext cx="101850" cy="727250"/>
            </a:xfrm>
            <a:custGeom>
              <a:avLst/>
              <a:gdLst/>
              <a:ahLst/>
              <a:cxnLst/>
              <a:rect l="l" t="t" r="r" b="b"/>
              <a:pathLst>
                <a:path w="4074" h="29090" extrusionOk="0">
                  <a:moveTo>
                    <a:pt x="2037" y="1"/>
                  </a:moveTo>
                  <a:lnTo>
                    <a:pt x="1" y="1308"/>
                  </a:lnTo>
                  <a:lnTo>
                    <a:pt x="943" y="4773"/>
                  </a:lnTo>
                  <a:lnTo>
                    <a:pt x="1" y="26506"/>
                  </a:lnTo>
                  <a:lnTo>
                    <a:pt x="2037" y="29089"/>
                  </a:lnTo>
                  <a:lnTo>
                    <a:pt x="4074" y="26506"/>
                  </a:lnTo>
                  <a:lnTo>
                    <a:pt x="3131" y="4773"/>
                  </a:lnTo>
                  <a:lnTo>
                    <a:pt x="4074" y="1308"/>
                  </a:lnTo>
                  <a:lnTo>
                    <a:pt x="2037" y="1"/>
                  </a:lnTo>
                  <a:close/>
                </a:path>
              </a:pathLst>
            </a:custGeom>
            <a:solidFill>
              <a:srgbClr val="E659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3" name="Google Shape;1713;p97"/>
            <p:cNvSpPr/>
            <p:nvPr/>
          </p:nvSpPr>
          <p:spPr>
            <a:xfrm>
              <a:off x="6859075" y="2205300"/>
              <a:ext cx="95025" cy="136800"/>
            </a:xfrm>
            <a:custGeom>
              <a:avLst/>
              <a:gdLst/>
              <a:ahLst/>
              <a:cxnLst/>
              <a:rect l="l" t="t" r="r" b="b"/>
              <a:pathLst>
                <a:path w="3801" h="5472" extrusionOk="0">
                  <a:moveTo>
                    <a:pt x="730" y="0"/>
                  </a:moveTo>
                  <a:lnTo>
                    <a:pt x="1" y="5471"/>
                  </a:lnTo>
                  <a:lnTo>
                    <a:pt x="3800" y="1976"/>
                  </a:lnTo>
                  <a:lnTo>
                    <a:pt x="730" y="0"/>
                  </a:lnTo>
                  <a:close/>
                </a:path>
              </a:pathLst>
            </a:custGeom>
            <a:solidFill>
              <a:srgbClr val="BCDA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4" name="Google Shape;1714;p97"/>
            <p:cNvSpPr/>
            <p:nvPr/>
          </p:nvSpPr>
          <p:spPr>
            <a:xfrm>
              <a:off x="6316525" y="2965175"/>
              <a:ext cx="639075" cy="179350"/>
            </a:xfrm>
            <a:custGeom>
              <a:avLst/>
              <a:gdLst/>
              <a:ahLst/>
              <a:cxnLst/>
              <a:rect l="l" t="t" r="r" b="b"/>
              <a:pathLst>
                <a:path w="25563" h="7174" extrusionOk="0">
                  <a:moveTo>
                    <a:pt x="2097" y="1"/>
                  </a:moveTo>
                  <a:lnTo>
                    <a:pt x="0" y="7174"/>
                  </a:lnTo>
                  <a:lnTo>
                    <a:pt x="25563" y="7174"/>
                  </a:lnTo>
                  <a:cubicBezTo>
                    <a:pt x="25563" y="274"/>
                    <a:pt x="19332" y="1"/>
                    <a:pt x="19332" y="1"/>
                  </a:cubicBezTo>
                  <a:close/>
                </a:path>
              </a:pathLst>
            </a:custGeom>
            <a:solidFill>
              <a:srgbClr val="F1F2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5" name="Google Shape;1715;p97"/>
            <p:cNvSpPr/>
            <p:nvPr/>
          </p:nvSpPr>
          <p:spPr>
            <a:xfrm>
              <a:off x="6954075" y="2205300"/>
              <a:ext cx="95000" cy="136800"/>
            </a:xfrm>
            <a:custGeom>
              <a:avLst/>
              <a:gdLst/>
              <a:ahLst/>
              <a:cxnLst/>
              <a:rect l="l" t="t" r="r" b="b"/>
              <a:pathLst>
                <a:path w="3800" h="5472" extrusionOk="0">
                  <a:moveTo>
                    <a:pt x="3040" y="0"/>
                  </a:moveTo>
                  <a:lnTo>
                    <a:pt x="0" y="1976"/>
                  </a:lnTo>
                  <a:lnTo>
                    <a:pt x="3800" y="5471"/>
                  </a:lnTo>
                  <a:lnTo>
                    <a:pt x="3040" y="0"/>
                  </a:lnTo>
                  <a:close/>
                </a:path>
              </a:pathLst>
            </a:custGeom>
            <a:solidFill>
              <a:srgbClr val="BCDA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6" name="Google Shape;1716;p97"/>
            <p:cNvSpPr/>
            <p:nvPr/>
          </p:nvSpPr>
          <p:spPr>
            <a:xfrm>
              <a:off x="6805875" y="2168050"/>
              <a:ext cx="223450" cy="106750"/>
            </a:xfrm>
            <a:custGeom>
              <a:avLst/>
              <a:gdLst/>
              <a:ahLst/>
              <a:cxnLst/>
              <a:rect l="l" t="t" r="r" b="b"/>
              <a:pathLst>
                <a:path w="8938" h="4270" extrusionOk="0">
                  <a:moveTo>
                    <a:pt x="5928" y="1"/>
                  </a:moveTo>
                  <a:lnTo>
                    <a:pt x="1" y="2858"/>
                  </a:lnTo>
                  <a:cubicBezTo>
                    <a:pt x="2188" y="3890"/>
                    <a:pt x="3843" y="4269"/>
                    <a:pt x="5095" y="4269"/>
                  </a:cubicBezTo>
                  <a:cubicBezTo>
                    <a:pt x="8158" y="4269"/>
                    <a:pt x="8808" y="1999"/>
                    <a:pt x="8937" y="1460"/>
                  </a:cubicBezTo>
                  <a:lnTo>
                    <a:pt x="5928" y="1"/>
                  </a:lnTo>
                  <a:close/>
                </a:path>
              </a:pathLst>
            </a:custGeom>
            <a:solidFill>
              <a:srgbClr val="0728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7" name="Google Shape;1717;p97"/>
            <p:cNvSpPr/>
            <p:nvPr/>
          </p:nvSpPr>
          <p:spPr>
            <a:xfrm>
              <a:off x="6751350" y="1820575"/>
              <a:ext cx="404700" cy="241125"/>
            </a:xfrm>
            <a:custGeom>
              <a:avLst/>
              <a:gdLst/>
              <a:ahLst/>
              <a:cxnLst/>
              <a:rect l="l" t="t" r="r" b="b"/>
              <a:pathLst>
                <a:path w="16188" h="9645" extrusionOk="0">
                  <a:moveTo>
                    <a:pt x="7712" y="1"/>
                  </a:moveTo>
                  <a:cubicBezTo>
                    <a:pt x="1" y="1"/>
                    <a:pt x="2911" y="9644"/>
                    <a:pt x="2911" y="9644"/>
                  </a:cubicBezTo>
                  <a:lnTo>
                    <a:pt x="8109" y="8337"/>
                  </a:lnTo>
                  <a:lnTo>
                    <a:pt x="13276" y="9644"/>
                  </a:lnTo>
                  <a:cubicBezTo>
                    <a:pt x="13276" y="9644"/>
                    <a:pt x="16187" y="1"/>
                    <a:pt x="8505" y="1"/>
                  </a:cubicBezTo>
                  <a:cubicBezTo>
                    <a:pt x="8376" y="1"/>
                    <a:pt x="8244" y="3"/>
                    <a:pt x="8109" y="9"/>
                  </a:cubicBezTo>
                  <a:cubicBezTo>
                    <a:pt x="7974" y="3"/>
                    <a:pt x="7841" y="1"/>
                    <a:pt x="7712" y="1"/>
                  </a:cubicBezTo>
                  <a:close/>
                </a:path>
              </a:pathLst>
            </a:custGeom>
            <a:solidFill>
              <a:srgbClr val="9B33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8" name="Google Shape;1718;p97"/>
            <p:cNvSpPr/>
            <p:nvPr/>
          </p:nvSpPr>
          <p:spPr>
            <a:xfrm>
              <a:off x="7020925" y="2032025"/>
              <a:ext cx="80575" cy="79825"/>
            </a:xfrm>
            <a:custGeom>
              <a:avLst/>
              <a:gdLst/>
              <a:ahLst/>
              <a:cxnLst/>
              <a:rect l="l" t="t" r="r" b="b"/>
              <a:pathLst>
                <a:path w="3223" h="3193" extrusionOk="0">
                  <a:moveTo>
                    <a:pt x="1612" y="1"/>
                  </a:moveTo>
                  <a:cubicBezTo>
                    <a:pt x="730" y="1"/>
                    <a:pt x="1" y="730"/>
                    <a:pt x="1" y="1612"/>
                  </a:cubicBezTo>
                  <a:cubicBezTo>
                    <a:pt x="1" y="2493"/>
                    <a:pt x="730" y="3192"/>
                    <a:pt x="1612" y="3192"/>
                  </a:cubicBezTo>
                  <a:cubicBezTo>
                    <a:pt x="2493" y="3192"/>
                    <a:pt x="3223" y="2493"/>
                    <a:pt x="3223" y="1612"/>
                  </a:cubicBezTo>
                  <a:cubicBezTo>
                    <a:pt x="3223" y="730"/>
                    <a:pt x="2493" y="1"/>
                    <a:pt x="1612" y="1"/>
                  </a:cubicBezTo>
                  <a:close/>
                </a:path>
              </a:pathLst>
            </a:custGeom>
            <a:solidFill>
              <a:srgbClr val="D862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9" name="Google Shape;1719;p97"/>
            <p:cNvSpPr/>
            <p:nvPr/>
          </p:nvSpPr>
          <p:spPr>
            <a:xfrm>
              <a:off x="6805875" y="2032025"/>
              <a:ext cx="80575" cy="79825"/>
            </a:xfrm>
            <a:custGeom>
              <a:avLst/>
              <a:gdLst/>
              <a:ahLst/>
              <a:cxnLst/>
              <a:rect l="l" t="t" r="r" b="b"/>
              <a:pathLst>
                <a:path w="3223" h="3193" extrusionOk="0">
                  <a:moveTo>
                    <a:pt x="1612" y="1"/>
                  </a:moveTo>
                  <a:cubicBezTo>
                    <a:pt x="730" y="1"/>
                    <a:pt x="1" y="730"/>
                    <a:pt x="1" y="1612"/>
                  </a:cubicBezTo>
                  <a:cubicBezTo>
                    <a:pt x="1" y="2493"/>
                    <a:pt x="730" y="3192"/>
                    <a:pt x="1612" y="3192"/>
                  </a:cubicBezTo>
                  <a:cubicBezTo>
                    <a:pt x="2493" y="3192"/>
                    <a:pt x="3223" y="2493"/>
                    <a:pt x="3223" y="1612"/>
                  </a:cubicBezTo>
                  <a:cubicBezTo>
                    <a:pt x="3223" y="730"/>
                    <a:pt x="2493" y="1"/>
                    <a:pt x="1612" y="1"/>
                  </a:cubicBezTo>
                  <a:close/>
                </a:path>
              </a:pathLst>
            </a:custGeom>
            <a:solidFill>
              <a:srgbClr val="D862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0" name="Google Shape;1720;p97"/>
            <p:cNvSpPr/>
            <p:nvPr/>
          </p:nvSpPr>
          <p:spPr>
            <a:xfrm>
              <a:off x="6804375" y="1902850"/>
              <a:ext cx="298650" cy="351850"/>
            </a:xfrm>
            <a:custGeom>
              <a:avLst/>
              <a:gdLst/>
              <a:ahLst/>
              <a:cxnLst/>
              <a:rect l="l" t="t" r="r" b="b"/>
              <a:pathLst>
                <a:path w="11946" h="14074" extrusionOk="0">
                  <a:moveTo>
                    <a:pt x="5988" y="1"/>
                  </a:moveTo>
                  <a:cubicBezTo>
                    <a:pt x="0" y="457"/>
                    <a:pt x="1094" y="4651"/>
                    <a:pt x="1976" y="9302"/>
                  </a:cubicBezTo>
                  <a:cubicBezTo>
                    <a:pt x="2888" y="13952"/>
                    <a:pt x="5988" y="14074"/>
                    <a:pt x="5988" y="14074"/>
                  </a:cubicBezTo>
                  <a:cubicBezTo>
                    <a:pt x="5988" y="14074"/>
                    <a:pt x="9088" y="13952"/>
                    <a:pt x="9970" y="9302"/>
                  </a:cubicBezTo>
                  <a:cubicBezTo>
                    <a:pt x="10851" y="4651"/>
                    <a:pt x="11946" y="457"/>
                    <a:pt x="5988" y="1"/>
                  </a:cubicBez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1" name="Google Shape;1721;p97"/>
            <p:cNvSpPr/>
            <p:nvPr/>
          </p:nvSpPr>
          <p:spPr>
            <a:xfrm>
              <a:off x="7001175" y="2079150"/>
              <a:ext cx="19775" cy="38025"/>
            </a:xfrm>
            <a:custGeom>
              <a:avLst/>
              <a:gdLst/>
              <a:ahLst/>
              <a:cxnLst/>
              <a:rect l="l" t="t" r="r" b="b"/>
              <a:pathLst>
                <a:path w="791" h="1521" extrusionOk="0">
                  <a:moveTo>
                    <a:pt x="396" y="0"/>
                  </a:moveTo>
                  <a:cubicBezTo>
                    <a:pt x="183" y="0"/>
                    <a:pt x="1" y="152"/>
                    <a:pt x="1" y="396"/>
                  </a:cubicBezTo>
                  <a:lnTo>
                    <a:pt x="1" y="1125"/>
                  </a:lnTo>
                  <a:cubicBezTo>
                    <a:pt x="1" y="1338"/>
                    <a:pt x="183" y="1520"/>
                    <a:pt x="396" y="1520"/>
                  </a:cubicBezTo>
                  <a:cubicBezTo>
                    <a:pt x="609" y="1520"/>
                    <a:pt x="791" y="1338"/>
                    <a:pt x="791" y="1125"/>
                  </a:cubicBezTo>
                  <a:lnTo>
                    <a:pt x="791" y="396"/>
                  </a:lnTo>
                  <a:cubicBezTo>
                    <a:pt x="791" y="152"/>
                    <a:pt x="609" y="0"/>
                    <a:pt x="396" y="0"/>
                  </a:cubicBezTo>
                  <a:close/>
                </a:path>
              </a:pathLst>
            </a:custGeom>
            <a:solidFill>
              <a:srgbClr val="9B33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2" name="Google Shape;1722;p97"/>
            <p:cNvSpPr/>
            <p:nvPr/>
          </p:nvSpPr>
          <p:spPr>
            <a:xfrm>
              <a:off x="6821850" y="1882625"/>
              <a:ext cx="199100" cy="175275"/>
            </a:xfrm>
            <a:custGeom>
              <a:avLst/>
              <a:gdLst/>
              <a:ahLst/>
              <a:cxnLst/>
              <a:rect l="l" t="t" r="r" b="b"/>
              <a:pathLst>
                <a:path w="7964" h="7011" extrusionOk="0">
                  <a:moveTo>
                    <a:pt x="2945" y="0"/>
                  </a:moveTo>
                  <a:cubicBezTo>
                    <a:pt x="2367" y="0"/>
                    <a:pt x="1894" y="73"/>
                    <a:pt x="1642" y="263"/>
                  </a:cubicBezTo>
                  <a:cubicBezTo>
                    <a:pt x="547" y="1083"/>
                    <a:pt x="0" y="5187"/>
                    <a:pt x="730" y="7010"/>
                  </a:cubicBezTo>
                  <a:cubicBezTo>
                    <a:pt x="4742" y="6463"/>
                    <a:pt x="7964" y="810"/>
                    <a:pt x="7964" y="810"/>
                  </a:cubicBezTo>
                  <a:cubicBezTo>
                    <a:pt x="7964" y="810"/>
                    <a:pt x="4870" y="0"/>
                    <a:pt x="2945" y="0"/>
                  </a:cubicBezTo>
                  <a:close/>
                </a:path>
              </a:pathLst>
            </a:custGeom>
            <a:solidFill>
              <a:srgbClr val="9B33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3" name="Google Shape;1723;p97"/>
            <p:cNvSpPr/>
            <p:nvPr/>
          </p:nvSpPr>
          <p:spPr>
            <a:xfrm>
              <a:off x="6936575" y="2114100"/>
              <a:ext cx="26625" cy="63100"/>
            </a:xfrm>
            <a:custGeom>
              <a:avLst/>
              <a:gdLst/>
              <a:ahLst/>
              <a:cxnLst/>
              <a:rect l="l" t="t" r="r" b="b"/>
              <a:pathLst>
                <a:path w="1065" h="2524" fill="none" extrusionOk="0">
                  <a:moveTo>
                    <a:pt x="1" y="2371"/>
                  </a:moveTo>
                  <a:cubicBezTo>
                    <a:pt x="1" y="2371"/>
                    <a:pt x="579" y="2523"/>
                    <a:pt x="1065" y="2371"/>
                  </a:cubicBezTo>
                  <a:lnTo>
                    <a:pt x="1065" y="1"/>
                  </a:lnTo>
                </a:path>
              </a:pathLst>
            </a:custGeom>
            <a:noFill/>
            <a:ln w="5325" cap="rnd" cmpd="sng">
              <a:solidFill>
                <a:srgbClr val="9B332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4" name="Google Shape;1724;p97"/>
            <p:cNvSpPr/>
            <p:nvPr/>
          </p:nvSpPr>
          <p:spPr>
            <a:xfrm>
              <a:off x="6987500" y="2038125"/>
              <a:ext cx="49425" cy="13700"/>
            </a:xfrm>
            <a:custGeom>
              <a:avLst/>
              <a:gdLst/>
              <a:ahLst/>
              <a:cxnLst/>
              <a:rect l="l" t="t" r="r" b="b"/>
              <a:pathLst>
                <a:path w="1977" h="548" fill="none" extrusionOk="0">
                  <a:moveTo>
                    <a:pt x="1" y="547"/>
                  </a:moveTo>
                  <a:cubicBezTo>
                    <a:pt x="1" y="547"/>
                    <a:pt x="791" y="0"/>
                    <a:pt x="1976" y="547"/>
                  </a:cubicBezTo>
                </a:path>
              </a:pathLst>
            </a:custGeom>
            <a:noFill/>
            <a:ln w="10650" cap="rnd" cmpd="sng">
              <a:solidFill>
                <a:srgbClr val="9B332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5" name="Google Shape;1725;p97"/>
            <p:cNvSpPr/>
            <p:nvPr/>
          </p:nvSpPr>
          <p:spPr>
            <a:xfrm>
              <a:off x="6886425" y="2079150"/>
              <a:ext cx="19800" cy="38025"/>
            </a:xfrm>
            <a:custGeom>
              <a:avLst/>
              <a:gdLst/>
              <a:ahLst/>
              <a:cxnLst/>
              <a:rect l="l" t="t" r="r" b="b"/>
              <a:pathLst>
                <a:path w="792" h="1521" extrusionOk="0">
                  <a:moveTo>
                    <a:pt x="396" y="0"/>
                  </a:moveTo>
                  <a:cubicBezTo>
                    <a:pt x="183" y="0"/>
                    <a:pt x="1" y="152"/>
                    <a:pt x="1" y="396"/>
                  </a:cubicBezTo>
                  <a:lnTo>
                    <a:pt x="1" y="1125"/>
                  </a:lnTo>
                  <a:cubicBezTo>
                    <a:pt x="1" y="1338"/>
                    <a:pt x="183" y="1520"/>
                    <a:pt x="396" y="1520"/>
                  </a:cubicBezTo>
                  <a:cubicBezTo>
                    <a:pt x="609" y="1520"/>
                    <a:pt x="791" y="1338"/>
                    <a:pt x="791" y="1125"/>
                  </a:cubicBezTo>
                  <a:lnTo>
                    <a:pt x="791" y="396"/>
                  </a:lnTo>
                  <a:cubicBezTo>
                    <a:pt x="791" y="152"/>
                    <a:pt x="609" y="0"/>
                    <a:pt x="396" y="0"/>
                  </a:cubicBezTo>
                  <a:close/>
                </a:path>
              </a:pathLst>
            </a:custGeom>
            <a:solidFill>
              <a:srgbClr val="9B33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6" name="Google Shape;1726;p97"/>
            <p:cNvSpPr/>
            <p:nvPr/>
          </p:nvSpPr>
          <p:spPr>
            <a:xfrm>
              <a:off x="6871225" y="2038125"/>
              <a:ext cx="49425" cy="13700"/>
            </a:xfrm>
            <a:custGeom>
              <a:avLst/>
              <a:gdLst/>
              <a:ahLst/>
              <a:cxnLst/>
              <a:rect l="l" t="t" r="r" b="b"/>
              <a:pathLst>
                <a:path w="1977" h="548" fill="none" extrusionOk="0">
                  <a:moveTo>
                    <a:pt x="1977" y="547"/>
                  </a:moveTo>
                  <a:cubicBezTo>
                    <a:pt x="1977" y="547"/>
                    <a:pt x="1186" y="0"/>
                    <a:pt x="1" y="547"/>
                  </a:cubicBezTo>
                </a:path>
              </a:pathLst>
            </a:custGeom>
            <a:noFill/>
            <a:ln w="10650" cap="rnd" cmpd="sng">
              <a:solidFill>
                <a:srgbClr val="9B332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7" name="Google Shape;1727;p97"/>
            <p:cNvSpPr/>
            <p:nvPr/>
          </p:nvSpPr>
          <p:spPr>
            <a:xfrm>
              <a:off x="6936575" y="2201500"/>
              <a:ext cx="31200" cy="25"/>
            </a:xfrm>
            <a:custGeom>
              <a:avLst/>
              <a:gdLst/>
              <a:ahLst/>
              <a:cxnLst/>
              <a:rect l="l" t="t" r="r" b="b"/>
              <a:pathLst>
                <a:path w="1248" h="1" fill="none" extrusionOk="0">
                  <a:moveTo>
                    <a:pt x="1" y="0"/>
                  </a:moveTo>
                  <a:lnTo>
                    <a:pt x="1247" y="0"/>
                  </a:lnTo>
                </a:path>
              </a:pathLst>
            </a:custGeom>
            <a:noFill/>
            <a:ln w="5325" cap="rnd" cmpd="sng">
              <a:solidFill>
                <a:srgbClr val="9B332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8" name="Google Shape;1728;p97"/>
            <p:cNvSpPr/>
            <p:nvPr/>
          </p:nvSpPr>
          <p:spPr>
            <a:xfrm>
              <a:off x="6951775" y="2965175"/>
              <a:ext cx="639100" cy="179350"/>
            </a:xfrm>
            <a:custGeom>
              <a:avLst/>
              <a:gdLst/>
              <a:ahLst/>
              <a:cxnLst/>
              <a:rect l="l" t="t" r="r" b="b"/>
              <a:pathLst>
                <a:path w="25564" h="7174" extrusionOk="0">
                  <a:moveTo>
                    <a:pt x="6232" y="1"/>
                  </a:moveTo>
                  <a:cubicBezTo>
                    <a:pt x="6232" y="1"/>
                    <a:pt x="1" y="274"/>
                    <a:pt x="1" y="7174"/>
                  </a:cubicBezTo>
                  <a:lnTo>
                    <a:pt x="25564" y="7174"/>
                  </a:lnTo>
                  <a:lnTo>
                    <a:pt x="23497" y="1"/>
                  </a:lnTo>
                  <a:close/>
                </a:path>
              </a:pathLst>
            </a:custGeom>
            <a:solidFill>
              <a:srgbClr val="F1F2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9" name="Google Shape;1729;p97"/>
            <p:cNvSpPr/>
            <p:nvPr/>
          </p:nvSpPr>
          <p:spPr>
            <a:xfrm>
              <a:off x="6496600" y="2683250"/>
              <a:ext cx="911150" cy="404300"/>
            </a:xfrm>
            <a:custGeom>
              <a:avLst/>
              <a:gdLst/>
              <a:ahLst/>
              <a:cxnLst/>
              <a:rect l="l" t="t" r="r" b="b"/>
              <a:pathLst>
                <a:path w="36446" h="16172" extrusionOk="0">
                  <a:moveTo>
                    <a:pt x="1" y="1"/>
                  </a:moveTo>
                  <a:lnTo>
                    <a:pt x="2676" y="16171"/>
                  </a:lnTo>
                  <a:lnTo>
                    <a:pt x="33771" y="16171"/>
                  </a:lnTo>
                  <a:lnTo>
                    <a:pt x="36445" y="1"/>
                  </a:lnTo>
                  <a:close/>
                </a:path>
              </a:pathLst>
            </a:custGeom>
            <a:solidFill>
              <a:srgbClr val="A4BD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0" name="Google Shape;1730;p97"/>
            <p:cNvSpPr/>
            <p:nvPr/>
          </p:nvSpPr>
          <p:spPr>
            <a:xfrm>
              <a:off x="6563475" y="3087525"/>
              <a:ext cx="778925" cy="54725"/>
            </a:xfrm>
            <a:custGeom>
              <a:avLst/>
              <a:gdLst/>
              <a:ahLst/>
              <a:cxnLst/>
              <a:rect l="l" t="t" r="r" b="b"/>
              <a:pathLst>
                <a:path w="31157" h="2189" extrusionOk="0">
                  <a:moveTo>
                    <a:pt x="1" y="0"/>
                  </a:moveTo>
                  <a:lnTo>
                    <a:pt x="1" y="2189"/>
                  </a:lnTo>
                  <a:lnTo>
                    <a:pt x="31156" y="2189"/>
                  </a:lnTo>
                  <a:lnTo>
                    <a:pt x="31156" y="0"/>
                  </a:lnTo>
                  <a:close/>
                </a:path>
              </a:pathLst>
            </a:custGeom>
            <a:solidFill>
              <a:srgbClr val="7590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1" name="Google Shape;1731;p97"/>
            <p:cNvSpPr/>
            <p:nvPr/>
          </p:nvSpPr>
          <p:spPr>
            <a:xfrm>
              <a:off x="6878825" y="2885400"/>
              <a:ext cx="157325" cy="101075"/>
            </a:xfrm>
            <a:custGeom>
              <a:avLst/>
              <a:gdLst/>
              <a:ahLst/>
              <a:cxnLst/>
              <a:rect l="l" t="t" r="r" b="b"/>
              <a:pathLst>
                <a:path w="6293" h="4043" extrusionOk="0">
                  <a:moveTo>
                    <a:pt x="3132" y="0"/>
                  </a:moveTo>
                  <a:cubicBezTo>
                    <a:pt x="1399" y="0"/>
                    <a:pt x="1" y="912"/>
                    <a:pt x="1" y="2037"/>
                  </a:cubicBezTo>
                  <a:cubicBezTo>
                    <a:pt x="1" y="3131"/>
                    <a:pt x="1399" y="4043"/>
                    <a:pt x="3132" y="4043"/>
                  </a:cubicBezTo>
                  <a:cubicBezTo>
                    <a:pt x="4864" y="4043"/>
                    <a:pt x="6293" y="3131"/>
                    <a:pt x="6293" y="2037"/>
                  </a:cubicBezTo>
                  <a:cubicBezTo>
                    <a:pt x="6293" y="912"/>
                    <a:pt x="4864" y="0"/>
                    <a:pt x="31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2" name="Google Shape;1732;p97"/>
            <p:cNvSpPr/>
            <p:nvPr/>
          </p:nvSpPr>
          <p:spPr>
            <a:xfrm>
              <a:off x="6496600" y="2665775"/>
              <a:ext cx="911150" cy="17500"/>
            </a:xfrm>
            <a:custGeom>
              <a:avLst/>
              <a:gdLst/>
              <a:ahLst/>
              <a:cxnLst/>
              <a:rect l="l" t="t" r="r" b="b"/>
              <a:pathLst>
                <a:path w="36446" h="700" extrusionOk="0">
                  <a:moveTo>
                    <a:pt x="1" y="1"/>
                  </a:moveTo>
                  <a:lnTo>
                    <a:pt x="1" y="700"/>
                  </a:lnTo>
                  <a:lnTo>
                    <a:pt x="36445" y="700"/>
                  </a:lnTo>
                  <a:lnTo>
                    <a:pt x="36445" y="1"/>
                  </a:lnTo>
                  <a:close/>
                </a:path>
              </a:pathLst>
            </a:custGeom>
            <a:solidFill>
              <a:srgbClr val="7590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3" name="Google Shape;1733;p97"/>
            <p:cNvSpPr/>
            <p:nvPr/>
          </p:nvSpPr>
          <p:spPr>
            <a:xfrm>
              <a:off x="6957875" y="3265325"/>
              <a:ext cx="449875" cy="376175"/>
            </a:xfrm>
            <a:custGeom>
              <a:avLst/>
              <a:gdLst/>
              <a:ahLst/>
              <a:cxnLst/>
              <a:rect l="l" t="t" r="r" b="b"/>
              <a:pathLst>
                <a:path w="17995" h="15047" extrusionOk="0">
                  <a:moveTo>
                    <a:pt x="0" y="1"/>
                  </a:moveTo>
                  <a:lnTo>
                    <a:pt x="0" y="12524"/>
                  </a:lnTo>
                  <a:lnTo>
                    <a:pt x="17234" y="15047"/>
                  </a:lnTo>
                  <a:lnTo>
                    <a:pt x="17994" y="4803"/>
                  </a:lnTo>
                  <a:lnTo>
                    <a:pt x="11338" y="2189"/>
                  </a:lnTo>
                  <a:lnTo>
                    <a:pt x="11520" y="1"/>
                  </a:lnTo>
                  <a:close/>
                </a:path>
              </a:pathLst>
            </a:custGeom>
            <a:solidFill>
              <a:srgbClr val="0728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4" name="Google Shape;1734;p97"/>
            <p:cNvSpPr/>
            <p:nvPr/>
          </p:nvSpPr>
          <p:spPr>
            <a:xfrm>
              <a:off x="7084775" y="3373050"/>
              <a:ext cx="459000" cy="884725"/>
            </a:xfrm>
            <a:custGeom>
              <a:avLst/>
              <a:gdLst/>
              <a:ahLst/>
              <a:cxnLst/>
              <a:rect l="l" t="t" r="r" b="b"/>
              <a:pathLst>
                <a:path w="18360" h="35389" extrusionOk="0">
                  <a:moveTo>
                    <a:pt x="9806" y="0"/>
                  </a:moveTo>
                  <a:cubicBezTo>
                    <a:pt x="5472" y="0"/>
                    <a:pt x="1848" y="3039"/>
                    <a:pt x="1642" y="6969"/>
                  </a:cubicBezTo>
                  <a:lnTo>
                    <a:pt x="0" y="35389"/>
                  </a:lnTo>
                  <a:lnTo>
                    <a:pt x="16505" y="35358"/>
                  </a:lnTo>
                  <a:lnTo>
                    <a:pt x="18116" y="7759"/>
                  </a:lnTo>
                  <a:cubicBezTo>
                    <a:pt x="18359" y="3686"/>
                    <a:pt x="14864" y="221"/>
                    <a:pt x="10335" y="8"/>
                  </a:cubicBezTo>
                  <a:lnTo>
                    <a:pt x="10183" y="8"/>
                  </a:lnTo>
                  <a:cubicBezTo>
                    <a:pt x="10056" y="3"/>
                    <a:pt x="9931" y="0"/>
                    <a:pt x="9806" y="0"/>
                  </a:cubicBezTo>
                  <a:close/>
                </a:path>
              </a:pathLst>
            </a:custGeom>
            <a:solidFill>
              <a:srgbClr val="0728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5" name="Google Shape;1735;p97"/>
            <p:cNvSpPr/>
            <p:nvPr/>
          </p:nvSpPr>
          <p:spPr>
            <a:xfrm>
              <a:off x="7073375" y="4257000"/>
              <a:ext cx="500775" cy="95750"/>
            </a:xfrm>
            <a:custGeom>
              <a:avLst/>
              <a:gdLst/>
              <a:ahLst/>
              <a:cxnLst/>
              <a:rect l="l" t="t" r="r" b="b"/>
              <a:pathLst>
                <a:path w="20031" h="3830" extrusionOk="0">
                  <a:moveTo>
                    <a:pt x="16961" y="0"/>
                  </a:moveTo>
                  <a:lnTo>
                    <a:pt x="456" y="31"/>
                  </a:lnTo>
                  <a:lnTo>
                    <a:pt x="0" y="3830"/>
                  </a:lnTo>
                  <a:lnTo>
                    <a:pt x="20031" y="3830"/>
                  </a:lnTo>
                  <a:cubicBezTo>
                    <a:pt x="19788" y="1034"/>
                    <a:pt x="16961" y="0"/>
                    <a:pt x="16961" y="0"/>
                  </a:cubicBezTo>
                  <a:close/>
                </a:path>
              </a:pathLst>
            </a:custGeom>
            <a:solidFill>
              <a:srgbClr val="708C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6" name="Google Shape;1736;p97"/>
            <p:cNvSpPr/>
            <p:nvPr/>
          </p:nvSpPr>
          <p:spPr>
            <a:xfrm>
              <a:off x="7208625" y="3373000"/>
              <a:ext cx="329050" cy="267750"/>
            </a:xfrm>
            <a:custGeom>
              <a:avLst/>
              <a:gdLst/>
              <a:ahLst/>
              <a:cxnLst/>
              <a:rect l="l" t="t" r="r" b="b"/>
              <a:pathLst>
                <a:path w="13162" h="10710" extrusionOk="0">
                  <a:moveTo>
                    <a:pt x="4817" y="1"/>
                  </a:moveTo>
                  <a:cubicBezTo>
                    <a:pt x="3604" y="1"/>
                    <a:pt x="2468" y="242"/>
                    <a:pt x="1429" y="679"/>
                  </a:cubicBezTo>
                  <a:cubicBezTo>
                    <a:pt x="548" y="1743"/>
                    <a:pt x="1" y="3019"/>
                    <a:pt x="1" y="4448"/>
                  </a:cubicBezTo>
                  <a:cubicBezTo>
                    <a:pt x="1" y="7913"/>
                    <a:pt x="3131" y="10709"/>
                    <a:pt x="6992" y="10709"/>
                  </a:cubicBezTo>
                  <a:cubicBezTo>
                    <a:pt x="9697" y="10709"/>
                    <a:pt x="12007" y="9342"/>
                    <a:pt x="13162" y="7335"/>
                  </a:cubicBezTo>
                  <a:cubicBezTo>
                    <a:pt x="13162" y="3445"/>
                    <a:pt x="9758" y="192"/>
                    <a:pt x="5381" y="10"/>
                  </a:cubicBezTo>
                  <a:lnTo>
                    <a:pt x="5229" y="10"/>
                  </a:lnTo>
                  <a:cubicBezTo>
                    <a:pt x="5091" y="4"/>
                    <a:pt x="4953" y="1"/>
                    <a:pt x="4817" y="1"/>
                  </a:cubicBezTo>
                  <a:close/>
                </a:path>
              </a:pathLst>
            </a:custGeom>
            <a:solidFill>
              <a:srgbClr val="708C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7" name="Google Shape;1737;p97"/>
            <p:cNvSpPr/>
            <p:nvPr/>
          </p:nvSpPr>
          <p:spPr>
            <a:xfrm>
              <a:off x="6508000" y="3265325"/>
              <a:ext cx="449900" cy="376175"/>
            </a:xfrm>
            <a:custGeom>
              <a:avLst/>
              <a:gdLst/>
              <a:ahLst/>
              <a:cxnLst/>
              <a:rect l="l" t="t" r="r" b="b"/>
              <a:pathLst>
                <a:path w="17996" h="15047" extrusionOk="0">
                  <a:moveTo>
                    <a:pt x="6141" y="1"/>
                  </a:moveTo>
                  <a:lnTo>
                    <a:pt x="6323" y="2311"/>
                  </a:lnTo>
                  <a:lnTo>
                    <a:pt x="1" y="4803"/>
                  </a:lnTo>
                  <a:lnTo>
                    <a:pt x="730" y="15047"/>
                  </a:lnTo>
                  <a:lnTo>
                    <a:pt x="17995" y="12524"/>
                  </a:lnTo>
                  <a:lnTo>
                    <a:pt x="17995" y="1"/>
                  </a:lnTo>
                  <a:close/>
                </a:path>
              </a:pathLst>
            </a:custGeom>
            <a:solidFill>
              <a:srgbClr val="0728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8" name="Google Shape;1738;p97"/>
            <p:cNvSpPr/>
            <p:nvPr/>
          </p:nvSpPr>
          <p:spPr>
            <a:xfrm>
              <a:off x="6371225" y="3373050"/>
              <a:ext cx="459750" cy="884725"/>
            </a:xfrm>
            <a:custGeom>
              <a:avLst/>
              <a:gdLst/>
              <a:ahLst/>
              <a:cxnLst/>
              <a:rect l="l" t="t" r="r" b="b"/>
              <a:pathLst>
                <a:path w="18390" h="35389" extrusionOk="0">
                  <a:moveTo>
                    <a:pt x="8582" y="0"/>
                  </a:moveTo>
                  <a:cubicBezTo>
                    <a:pt x="8458" y="0"/>
                    <a:pt x="8333" y="3"/>
                    <a:pt x="8207" y="8"/>
                  </a:cubicBezTo>
                  <a:lnTo>
                    <a:pt x="8025" y="8"/>
                  </a:lnTo>
                  <a:cubicBezTo>
                    <a:pt x="3496" y="221"/>
                    <a:pt x="1" y="3686"/>
                    <a:pt x="244" y="7759"/>
                  </a:cubicBezTo>
                  <a:lnTo>
                    <a:pt x="1855" y="35358"/>
                  </a:lnTo>
                  <a:lnTo>
                    <a:pt x="18390" y="35389"/>
                  </a:lnTo>
                  <a:lnTo>
                    <a:pt x="18390" y="35389"/>
                  </a:lnTo>
                  <a:lnTo>
                    <a:pt x="16749" y="6969"/>
                  </a:lnTo>
                  <a:cubicBezTo>
                    <a:pt x="16512" y="3039"/>
                    <a:pt x="12888" y="0"/>
                    <a:pt x="8582" y="0"/>
                  </a:cubicBezTo>
                  <a:close/>
                </a:path>
              </a:pathLst>
            </a:custGeom>
            <a:solidFill>
              <a:srgbClr val="0728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9" name="Google Shape;1739;p97"/>
            <p:cNvSpPr/>
            <p:nvPr/>
          </p:nvSpPr>
          <p:spPr>
            <a:xfrm>
              <a:off x="6340825" y="4257000"/>
              <a:ext cx="500800" cy="95750"/>
            </a:xfrm>
            <a:custGeom>
              <a:avLst/>
              <a:gdLst/>
              <a:ahLst/>
              <a:cxnLst/>
              <a:rect l="l" t="t" r="r" b="b"/>
              <a:pathLst>
                <a:path w="20032" h="3830" extrusionOk="0">
                  <a:moveTo>
                    <a:pt x="3071" y="0"/>
                  </a:moveTo>
                  <a:cubicBezTo>
                    <a:pt x="3071" y="0"/>
                    <a:pt x="244" y="1034"/>
                    <a:pt x="1" y="3830"/>
                  </a:cubicBezTo>
                  <a:lnTo>
                    <a:pt x="20032" y="3830"/>
                  </a:lnTo>
                  <a:lnTo>
                    <a:pt x="19606" y="31"/>
                  </a:lnTo>
                  <a:lnTo>
                    <a:pt x="3071" y="0"/>
                  </a:lnTo>
                  <a:close/>
                </a:path>
              </a:pathLst>
            </a:custGeom>
            <a:solidFill>
              <a:srgbClr val="708C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0" name="Google Shape;1740;p97"/>
            <p:cNvSpPr/>
            <p:nvPr/>
          </p:nvSpPr>
          <p:spPr>
            <a:xfrm>
              <a:off x="6377300" y="3373000"/>
              <a:ext cx="329075" cy="267750"/>
            </a:xfrm>
            <a:custGeom>
              <a:avLst/>
              <a:gdLst/>
              <a:ahLst/>
              <a:cxnLst/>
              <a:rect l="l" t="t" r="r" b="b"/>
              <a:pathLst>
                <a:path w="13163" h="10710" extrusionOk="0">
                  <a:moveTo>
                    <a:pt x="8369" y="1"/>
                  </a:moveTo>
                  <a:cubicBezTo>
                    <a:pt x="8234" y="1"/>
                    <a:pt x="8100" y="4"/>
                    <a:pt x="7964" y="10"/>
                  </a:cubicBezTo>
                  <a:lnTo>
                    <a:pt x="7782" y="10"/>
                  </a:lnTo>
                  <a:cubicBezTo>
                    <a:pt x="3405" y="192"/>
                    <a:pt x="1" y="3445"/>
                    <a:pt x="1" y="7335"/>
                  </a:cubicBezTo>
                  <a:cubicBezTo>
                    <a:pt x="1156" y="9342"/>
                    <a:pt x="3496" y="10709"/>
                    <a:pt x="6171" y="10709"/>
                  </a:cubicBezTo>
                  <a:cubicBezTo>
                    <a:pt x="10031" y="10709"/>
                    <a:pt x="13162" y="7913"/>
                    <a:pt x="13162" y="4448"/>
                  </a:cubicBezTo>
                  <a:cubicBezTo>
                    <a:pt x="13162" y="3019"/>
                    <a:pt x="12645" y="1743"/>
                    <a:pt x="11764" y="679"/>
                  </a:cubicBezTo>
                  <a:cubicBezTo>
                    <a:pt x="10726" y="242"/>
                    <a:pt x="9564" y="1"/>
                    <a:pt x="8369" y="1"/>
                  </a:cubicBezTo>
                  <a:close/>
                </a:path>
              </a:pathLst>
            </a:custGeom>
            <a:solidFill>
              <a:srgbClr val="708C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1" name="Google Shape;1741;p97"/>
            <p:cNvSpPr/>
            <p:nvPr/>
          </p:nvSpPr>
          <p:spPr>
            <a:xfrm>
              <a:off x="6563475" y="3087525"/>
              <a:ext cx="777400" cy="25"/>
            </a:xfrm>
            <a:custGeom>
              <a:avLst/>
              <a:gdLst/>
              <a:ahLst/>
              <a:cxnLst/>
              <a:rect l="l" t="t" r="r" b="b"/>
              <a:pathLst>
                <a:path w="31096" h="1" fill="none" extrusionOk="0">
                  <a:moveTo>
                    <a:pt x="1" y="0"/>
                  </a:moveTo>
                  <a:lnTo>
                    <a:pt x="31096" y="0"/>
                  </a:lnTo>
                </a:path>
              </a:pathLst>
            </a:custGeom>
            <a:noFill/>
            <a:ln w="10650" cap="flat" cmpd="sng">
              <a:solidFill>
                <a:srgbClr val="091255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2" name="Google Shape;1742;p97"/>
            <p:cNvSpPr/>
            <p:nvPr/>
          </p:nvSpPr>
          <p:spPr>
            <a:xfrm>
              <a:off x="7110600" y="3265325"/>
              <a:ext cx="287275" cy="991700"/>
            </a:xfrm>
            <a:custGeom>
              <a:avLst/>
              <a:gdLst/>
              <a:ahLst/>
              <a:cxnLst/>
              <a:rect l="l" t="t" r="r" b="b"/>
              <a:pathLst>
                <a:path w="11491" h="39668" fill="none" extrusionOk="0">
                  <a:moveTo>
                    <a:pt x="9271" y="39667"/>
                  </a:moveTo>
                  <a:lnTo>
                    <a:pt x="11369" y="10761"/>
                  </a:lnTo>
                  <a:cubicBezTo>
                    <a:pt x="11490" y="9180"/>
                    <a:pt x="10609" y="7691"/>
                    <a:pt x="9150" y="7022"/>
                  </a:cubicBezTo>
                  <a:lnTo>
                    <a:pt x="1" y="2919"/>
                  </a:lnTo>
                  <a:lnTo>
                    <a:pt x="1" y="1"/>
                  </a:lnTo>
                </a:path>
              </a:pathLst>
            </a:custGeom>
            <a:noFill/>
            <a:ln w="11400" cap="flat" cmpd="sng">
              <a:solidFill>
                <a:srgbClr val="708CC9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3" name="Google Shape;1743;p97"/>
            <p:cNvSpPr/>
            <p:nvPr/>
          </p:nvSpPr>
          <p:spPr>
            <a:xfrm>
              <a:off x="6517125" y="3265325"/>
              <a:ext cx="287275" cy="991700"/>
            </a:xfrm>
            <a:custGeom>
              <a:avLst/>
              <a:gdLst/>
              <a:ahLst/>
              <a:cxnLst/>
              <a:rect l="l" t="t" r="r" b="b"/>
              <a:pathLst>
                <a:path w="11491" h="39668" fill="none" extrusionOk="0">
                  <a:moveTo>
                    <a:pt x="2219" y="39667"/>
                  </a:moveTo>
                  <a:lnTo>
                    <a:pt x="122" y="10761"/>
                  </a:lnTo>
                  <a:cubicBezTo>
                    <a:pt x="1" y="9180"/>
                    <a:pt x="882" y="7691"/>
                    <a:pt x="2341" y="7022"/>
                  </a:cubicBezTo>
                  <a:lnTo>
                    <a:pt x="11490" y="2919"/>
                  </a:lnTo>
                  <a:lnTo>
                    <a:pt x="11490" y="1"/>
                  </a:lnTo>
                </a:path>
              </a:pathLst>
            </a:custGeom>
            <a:noFill/>
            <a:ln w="11400" cap="flat" cmpd="sng">
              <a:solidFill>
                <a:srgbClr val="708CC9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4" name="Google Shape;1744;p97"/>
            <p:cNvSpPr/>
            <p:nvPr/>
          </p:nvSpPr>
          <p:spPr>
            <a:xfrm>
              <a:off x="7360600" y="2965175"/>
              <a:ext cx="129975" cy="25"/>
            </a:xfrm>
            <a:custGeom>
              <a:avLst/>
              <a:gdLst/>
              <a:ahLst/>
              <a:cxnLst/>
              <a:rect l="l" t="t" r="r" b="b"/>
              <a:pathLst>
                <a:path w="5199" h="1" fill="none" extrusionOk="0">
                  <a:moveTo>
                    <a:pt x="1" y="1"/>
                  </a:moveTo>
                  <a:lnTo>
                    <a:pt x="5198" y="1"/>
                  </a:lnTo>
                </a:path>
              </a:pathLst>
            </a:custGeom>
            <a:noFill/>
            <a:ln w="11400" cap="flat" cmpd="sng">
              <a:solidFill>
                <a:srgbClr val="708CC9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5" name="Google Shape;1745;p97"/>
            <p:cNvSpPr/>
            <p:nvPr/>
          </p:nvSpPr>
          <p:spPr>
            <a:xfrm>
              <a:off x="6430500" y="2965175"/>
              <a:ext cx="113250" cy="25"/>
            </a:xfrm>
            <a:custGeom>
              <a:avLst/>
              <a:gdLst/>
              <a:ahLst/>
              <a:cxnLst/>
              <a:rect l="l" t="t" r="r" b="b"/>
              <a:pathLst>
                <a:path w="4530" h="1" fill="none" extrusionOk="0">
                  <a:moveTo>
                    <a:pt x="4529" y="1"/>
                  </a:moveTo>
                  <a:lnTo>
                    <a:pt x="0" y="1"/>
                  </a:lnTo>
                </a:path>
              </a:pathLst>
            </a:custGeom>
            <a:noFill/>
            <a:ln w="11400" cap="flat" cmpd="sng">
              <a:solidFill>
                <a:srgbClr val="708CC9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6" name="Google Shape;1746;p97"/>
            <p:cNvSpPr/>
            <p:nvPr/>
          </p:nvSpPr>
          <p:spPr>
            <a:xfrm>
              <a:off x="5747825" y="3144525"/>
              <a:ext cx="2439938" cy="70675"/>
            </a:xfrm>
            <a:custGeom>
              <a:avLst/>
              <a:gdLst/>
              <a:ahLst/>
              <a:cxnLst/>
              <a:rect l="l" t="t" r="r" b="b"/>
              <a:pathLst>
                <a:path w="225659" h="2827" extrusionOk="0">
                  <a:moveTo>
                    <a:pt x="0" y="0"/>
                  </a:moveTo>
                  <a:lnTo>
                    <a:pt x="0" y="2827"/>
                  </a:lnTo>
                  <a:lnTo>
                    <a:pt x="225658" y="2827"/>
                  </a:lnTo>
                  <a:lnTo>
                    <a:pt x="225658" y="0"/>
                  </a:lnTo>
                  <a:close/>
                </a:path>
              </a:pathLst>
            </a:custGeom>
            <a:solidFill>
              <a:srgbClr val="92C5F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7" name="Google Shape;1747;p97"/>
            <p:cNvSpPr/>
            <p:nvPr/>
          </p:nvSpPr>
          <p:spPr>
            <a:xfrm>
              <a:off x="7843125" y="3215175"/>
              <a:ext cx="107925" cy="1210525"/>
            </a:xfrm>
            <a:custGeom>
              <a:avLst/>
              <a:gdLst/>
              <a:ahLst/>
              <a:cxnLst/>
              <a:rect l="l" t="t" r="r" b="b"/>
              <a:pathLst>
                <a:path w="4317" h="48421" extrusionOk="0">
                  <a:moveTo>
                    <a:pt x="1" y="1"/>
                  </a:moveTo>
                  <a:lnTo>
                    <a:pt x="1" y="48421"/>
                  </a:lnTo>
                  <a:lnTo>
                    <a:pt x="4317" y="48421"/>
                  </a:lnTo>
                  <a:lnTo>
                    <a:pt x="4317" y="1"/>
                  </a:lnTo>
                  <a:close/>
                </a:path>
              </a:pathLst>
            </a:custGeom>
            <a:solidFill>
              <a:srgbClr val="92C5F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8" name="Google Shape;1748;p97"/>
            <p:cNvSpPr/>
            <p:nvPr/>
          </p:nvSpPr>
          <p:spPr>
            <a:xfrm>
              <a:off x="7843125" y="3215175"/>
              <a:ext cx="107925" cy="119325"/>
            </a:xfrm>
            <a:custGeom>
              <a:avLst/>
              <a:gdLst/>
              <a:ahLst/>
              <a:cxnLst/>
              <a:rect l="l" t="t" r="r" b="b"/>
              <a:pathLst>
                <a:path w="4317" h="4773" extrusionOk="0">
                  <a:moveTo>
                    <a:pt x="1" y="1"/>
                  </a:moveTo>
                  <a:lnTo>
                    <a:pt x="1" y="4773"/>
                  </a:lnTo>
                  <a:lnTo>
                    <a:pt x="4317" y="4773"/>
                  </a:lnTo>
                  <a:lnTo>
                    <a:pt x="4317" y="1"/>
                  </a:lnTo>
                  <a:close/>
                </a:path>
              </a:pathLst>
            </a:custGeom>
            <a:solidFill>
              <a:srgbClr val="A4BD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9" name="Google Shape;1749;p97"/>
            <p:cNvSpPr/>
            <p:nvPr/>
          </p:nvSpPr>
          <p:spPr>
            <a:xfrm>
              <a:off x="5959538" y="3215175"/>
              <a:ext cx="107925" cy="1210525"/>
            </a:xfrm>
            <a:custGeom>
              <a:avLst/>
              <a:gdLst/>
              <a:ahLst/>
              <a:cxnLst/>
              <a:rect l="l" t="t" r="r" b="b"/>
              <a:pathLst>
                <a:path w="4317" h="48421" extrusionOk="0">
                  <a:moveTo>
                    <a:pt x="1" y="1"/>
                  </a:moveTo>
                  <a:lnTo>
                    <a:pt x="1" y="48421"/>
                  </a:lnTo>
                  <a:lnTo>
                    <a:pt x="4317" y="48421"/>
                  </a:lnTo>
                  <a:lnTo>
                    <a:pt x="4317" y="1"/>
                  </a:lnTo>
                  <a:close/>
                </a:path>
              </a:pathLst>
            </a:custGeom>
            <a:solidFill>
              <a:srgbClr val="92C5F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0" name="Google Shape;1750;p97"/>
            <p:cNvSpPr/>
            <p:nvPr/>
          </p:nvSpPr>
          <p:spPr>
            <a:xfrm>
              <a:off x="5959538" y="3215175"/>
              <a:ext cx="107925" cy="119325"/>
            </a:xfrm>
            <a:custGeom>
              <a:avLst/>
              <a:gdLst/>
              <a:ahLst/>
              <a:cxnLst/>
              <a:rect l="l" t="t" r="r" b="b"/>
              <a:pathLst>
                <a:path w="4317" h="4773" extrusionOk="0">
                  <a:moveTo>
                    <a:pt x="1" y="1"/>
                  </a:moveTo>
                  <a:lnTo>
                    <a:pt x="1" y="4773"/>
                  </a:lnTo>
                  <a:lnTo>
                    <a:pt x="4317" y="4773"/>
                  </a:lnTo>
                  <a:lnTo>
                    <a:pt x="4317" y="1"/>
                  </a:lnTo>
                  <a:close/>
                </a:path>
              </a:pathLst>
            </a:custGeom>
            <a:solidFill>
              <a:srgbClr val="A4BD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مربع نص 2">
            <a:extLst>
              <a:ext uri="{FF2B5EF4-FFF2-40B4-BE49-F238E27FC236}">
                <a16:creationId xmlns:a16="http://schemas.microsoft.com/office/drawing/2014/main" id="{77E5DE00-727D-B85F-ED68-0EB6C9220542}"/>
              </a:ext>
            </a:extLst>
          </p:cNvPr>
          <p:cNvSpPr txBox="1"/>
          <p:nvPr/>
        </p:nvSpPr>
        <p:spPr>
          <a:xfrm>
            <a:off x="742431" y="2249157"/>
            <a:ext cx="4970138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>
                <a:solidFill>
                  <a:schemeClr val="tx2">
                    <a:lumMod val="10000"/>
                  </a:schemeClr>
                </a:solidFill>
              </a:rPr>
              <a:t>Governance theory explores the changing nature of governance in modern societies. </a:t>
            </a:r>
            <a:endParaRPr lang="ar-LY" sz="28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5" name="Google Shape;1473;p92">
            <a:extLst>
              <a:ext uri="{FF2B5EF4-FFF2-40B4-BE49-F238E27FC236}">
                <a16:creationId xmlns:a16="http://schemas.microsoft.com/office/drawing/2014/main" id="{8DEF9488-7B2C-2512-D492-CBB99370C726}"/>
              </a:ext>
            </a:extLst>
          </p:cNvPr>
          <p:cNvSpPr txBox="1">
            <a:spLocks/>
          </p:cNvSpPr>
          <p:nvPr/>
        </p:nvSpPr>
        <p:spPr>
          <a:xfrm rot="10800000" flipV="1">
            <a:off x="316206" y="552212"/>
            <a:ext cx="2522617" cy="84229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9600" b="1" dirty="0">
                <a:solidFill>
                  <a:schemeClr val="accent3"/>
                </a:solidFill>
              </a:rPr>
              <a:t>04</a:t>
            </a:r>
          </a:p>
        </p:txBody>
      </p:sp>
      <p:sp>
        <p:nvSpPr>
          <p:cNvPr id="4" name="Google Shape;1472;p92">
            <a:extLst>
              <a:ext uri="{FF2B5EF4-FFF2-40B4-BE49-F238E27FC236}">
                <a16:creationId xmlns:a16="http://schemas.microsoft.com/office/drawing/2014/main" id="{1B0DF552-F867-B92B-5136-9CC434D24E03}"/>
              </a:ext>
            </a:extLst>
          </p:cNvPr>
          <p:cNvSpPr txBox="1">
            <a:spLocks/>
          </p:cNvSpPr>
          <p:nvPr/>
        </p:nvSpPr>
        <p:spPr>
          <a:xfrm>
            <a:off x="8497545" y="4587487"/>
            <a:ext cx="9144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000" b="1" dirty="0">
                <a:solidFill>
                  <a:schemeClr val="accent3"/>
                </a:solidFill>
              </a:rPr>
              <a:t>10</a:t>
            </a:r>
            <a:endParaRPr lang="en" sz="2000" b="1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0" name="Google Shape;1830;p100"/>
          <p:cNvSpPr txBox="1">
            <a:spLocks noGrp="1"/>
          </p:cNvSpPr>
          <p:nvPr>
            <p:ph type="body" idx="1"/>
          </p:nvPr>
        </p:nvSpPr>
        <p:spPr>
          <a:xfrm>
            <a:off x="286342" y="2535573"/>
            <a:ext cx="5638435" cy="149368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dirty="0">
                <a:solidFill>
                  <a:schemeClr val="tx2">
                    <a:lumMod val="10000"/>
                  </a:schemeClr>
                </a:solidFill>
              </a:rPr>
              <a:t> NPM emerged in the 1980s as a response to the perceived inefficiencies of traditional public administration. It advocates for market-oriented reforms in the public sector,</a:t>
            </a:r>
            <a:endParaRPr sz="2800" dirty="0">
              <a:solidFill>
                <a:schemeClr val="tx2">
                  <a:lumMod val="10000"/>
                </a:schemeClr>
              </a:solidFill>
            </a:endParaRPr>
          </a:p>
        </p:txBody>
      </p:sp>
      <p:grpSp>
        <p:nvGrpSpPr>
          <p:cNvPr id="1832" name="Google Shape;1832;p100"/>
          <p:cNvGrpSpPr/>
          <p:nvPr/>
        </p:nvGrpSpPr>
        <p:grpSpPr>
          <a:xfrm>
            <a:off x="5951568" y="2001353"/>
            <a:ext cx="2611063" cy="2628388"/>
            <a:chOff x="750275" y="3018800"/>
            <a:chExt cx="2914225" cy="1826575"/>
          </a:xfrm>
        </p:grpSpPr>
        <p:sp>
          <p:nvSpPr>
            <p:cNvPr id="1833" name="Google Shape;1833;p100"/>
            <p:cNvSpPr/>
            <p:nvPr/>
          </p:nvSpPr>
          <p:spPr>
            <a:xfrm>
              <a:off x="2494225" y="3512500"/>
              <a:ext cx="861750" cy="1209000"/>
            </a:xfrm>
            <a:custGeom>
              <a:avLst/>
              <a:gdLst/>
              <a:ahLst/>
              <a:cxnLst/>
              <a:rect l="l" t="t" r="r" b="b"/>
              <a:pathLst>
                <a:path w="34470" h="48360" extrusionOk="0">
                  <a:moveTo>
                    <a:pt x="4317" y="0"/>
                  </a:moveTo>
                  <a:cubicBezTo>
                    <a:pt x="1946" y="0"/>
                    <a:pt x="1" y="1946"/>
                    <a:pt x="1" y="4317"/>
                  </a:cubicBezTo>
                  <a:lnTo>
                    <a:pt x="1" y="48360"/>
                  </a:lnTo>
                  <a:lnTo>
                    <a:pt x="34470" y="48360"/>
                  </a:lnTo>
                  <a:lnTo>
                    <a:pt x="34470" y="4317"/>
                  </a:lnTo>
                  <a:cubicBezTo>
                    <a:pt x="34470" y="1946"/>
                    <a:pt x="32555" y="0"/>
                    <a:pt x="30153" y="0"/>
                  </a:cubicBezTo>
                  <a:close/>
                </a:path>
              </a:pathLst>
            </a:custGeom>
            <a:solidFill>
              <a:srgbClr val="7F40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4" name="Google Shape;1834;p100"/>
            <p:cNvSpPr/>
            <p:nvPr/>
          </p:nvSpPr>
          <p:spPr>
            <a:xfrm>
              <a:off x="2372650" y="3512500"/>
              <a:ext cx="861750" cy="1209000"/>
            </a:xfrm>
            <a:custGeom>
              <a:avLst/>
              <a:gdLst/>
              <a:ahLst/>
              <a:cxnLst/>
              <a:rect l="l" t="t" r="r" b="b"/>
              <a:pathLst>
                <a:path w="34470" h="48360" extrusionOk="0">
                  <a:moveTo>
                    <a:pt x="4317" y="0"/>
                  </a:moveTo>
                  <a:cubicBezTo>
                    <a:pt x="1915" y="0"/>
                    <a:pt x="1" y="1946"/>
                    <a:pt x="1" y="4317"/>
                  </a:cubicBezTo>
                  <a:lnTo>
                    <a:pt x="1" y="48360"/>
                  </a:lnTo>
                  <a:lnTo>
                    <a:pt x="34469" y="48360"/>
                  </a:lnTo>
                  <a:lnTo>
                    <a:pt x="34469" y="4317"/>
                  </a:lnTo>
                  <a:cubicBezTo>
                    <a:pt x="34469" y="1946"/>
                    <a:pt x="32524" y="0"/>
                    <a:pt x="30153" y="0"/>
                  </a:cubicBezTo>
                  <a:close/>
                </a:path>
              </a:pathLst>
            </a:custGeom>
            <a:solidFill>
              <a:srgbClr val="AF59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5" name="Google Shape;1835;p100"/>
            <p:cNvSpPr/>
            <p:nvPr/>
          </p:nvSpPr>
          <p:spPr>
            <a:xfrm>
              <a:off x="1747250" y="3683475"/>
              <a:ext cx="681650" cy="1038025"/>
            </a:xfrm>
            <a:custGeom>
              <a:avLst/>
              <a:gdLst/>
              <a:ahLst/>
              <a:cxnLst/>
              <a:rect l="l" t="t" r="r" b="b"/>
              <a:pathLst>
                <a:path w="27266" h="41521" extrusionOk="0">
                  <a:moveTo>
                    <a:pt x="27266" y="0"/>
                  </a:moveTo>
                  <a:cubicBezTo>
                    <a:pt x="27266" y="0"/>
                    <a:pt x="22858" y="2250"/>
                    <a:pt x="21643" y="7204"/>
                  </a:cubicBezTo>
                  <a:cubicBezTo>
                    <a:pt x="20427" y="12159"/>
                    <a:pt x="15411" y="34803"/>
                    <a:pt x="15411" y="34803"/>
                  </a:cubicBezTo>
                  <a:lnTo>
                    <a:pt x="6658" y="34803"/>
                  </a:lnTo>
                  <a:cubicBezTo>
                    <a:pt x="2980" y="34803"/>
                    <a:pt x="1" y="37782"/>
                    <a:pt x="1" y="41460"/>
                  </a:cubicBezTo>
                  <a:lnTo>
                    <a:pt x="1" y="41521"/>
                  </a:lnTo>
                  <a:lnTo>
                    <a:pt x="20913" y="41521"/>
                  </a:lnTo>
                  <a:lnTo>
                    <a:pt x="27266" y="20761"/>
                  </a:lnTo>
                  <a:lnTo>
                    <a:pt x="27266" y="0"/>
                  </a:lnTo>
                  <a:close/>
                </a:path>
              </a:pathLst>
            </a:custGeom>
            <a:solidFill>
              <a:srgbClr val="7590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6" name="Google Shape;1836;p100"/>
            <p:cNvSpPr/>
            <p:nvPr/>
          </p:nvSpPr>
          <p:spPr>
            <a:xfrm>
              <a:off x="1747250" y="4553550"/>
              <a:ext cx="274350" cy="167950"/>
            </a:xfrm>
            <a:custGeom>
              <a:avLst/>
              <a:gdLst/>
              <a:ahLst/>
              <a:cxnLst/>
              <a:rect l="l" t="t" r="r" b="b"/>
              <a:pathLst>
                <a:path w="10974" h="6718" extrusionOk="0">
                  <a:moveTo>
                    <a:pt x="6658" y="0"/>
                  </a:moveTo>
                  <a:cubicBezTo>
                    <a:pt x="2980" y="0"/>
                    <a:pt x="1" y="2979"/>
                    <a:pt x="1" y="6657"/>
                  </a:cubicBezTo>
                  <a:lnTo>
                    <a:pt x="1" y="6718"/>
                  </a:lnTo>
                  <a:lnTo>
                    <a:pt x="10974" y="6718"/>
                  </a:lnTo>
                  <a:cubicBezTo>
                    <a:pt x="10609" y="3800"/>
                    <a:pt x="9576" y="1429"/>
                    <a:pt x="8816" y="0"/>
                  </a:cubicBezTo>
                  <a:close/>
                </a:path>
              </a:pathLst>
            </a:custGeom>
            <a:solidFill>
              <a:srgbClr val="CC817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7" name="Google Shape;1837;p100"/>
            <p:cNvSpPr/>
            <p:nvPr/>
          </p:nvSpPr>
          <p:spPr>
            <a:xfrm>
              <a:off x="2132525" y="4553550"/>
              <a:ext cx="98800" cy="25"/>
            </a:xfrm>
            <a:custGeom>
              <a:avLst/>
              <a:gdLst/>
              <a:ahLst/>
              <a:cxnLst/>
              <a:rect l="l" t="t" r="r" b="b"/>
              <a:pathLst>
                <a:path w="3952" h="1" fill="none" extrusionOk="0">
                  <a:moveTo>
                    <a:pt x="0" y="0"/>
                  </a:moveTo>
                  <a:lnTo>
                    <a:pt x="3952" y="0"/>
                  </a:lnTo>
                </a:path>
              </a:pathLst>
            </a:custGeom>
            <a:noFill/>
            <a:ln w="9875" cap="flat" cmpd="sng">
              <a:solidFill>
                <a:srgbClr val="3E4D59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8" name="Google Shape;1838;p100"/>
            <p:cNvSpPr/>
            <p:nvPr/>
          </p:nvSpPr>
          <p:spPr>
            <a:xfrm>
              <a:off x="799675" y="3974525"/>
              <a:ext cx="1085900" cy="679350"/>
            </a:xfrm>
            <a:custGeom>
              <a:avLst/>
              <a:gdLst/>
              <a:ahLst/>
              <a:cxnLst/>
              <a:rect l="l" t="t" r="r" b="b"/>
              <a:pathLst>
                <a:path w="43436" h="27174" extrusionOk="0">
                  <a:moveTo>
                    <a:pt x="0" y="0"/>
                  </a:moveTo>
                  <a:lnTo>
                    <a:pt x="8268" y="27174"/>
                  </a:lnTo>
                  <a:lnTo>
                    <a:pt x="43436" y="27174"/>
                  </a:lnTo>
                  <a:lnTo>
                    <a:pt x="35168" y="0"/>
                  </a:ln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9" name="Google Shape;1839;p100"/>
            <p:cNvSpPr/>
            <p:nvPr/>
          </p:nvSpPr>
          <p:spPr>
            <a:xfrm>
              <a:off x="2270075" y="3558850"/>
              <a:ext cx="1001550" cy="1162650"/>
            </a:xfrm>
            <a:custGeom>
              <a:avLst/>
              <a:gdLst/>
              <a:ahLst/>
              <a:cxnLst/>
              <a:rect l="l" t="t" r="r" b="b"/>
              <a:pathLst>
                <a:path w="40062" h="46506" extrusionOk="0">
                  <a:moveTo>
                    <a:pt x="17265" y="1"/>
                  </a:moveTo>
                  <a:lnTo>
                    <a:pt x="6353" y="4985"/>
                  </a:lnTo>
                  <a:lnTo>
                    <a:pt x="0" y="46506"/>
                  </a:lnTo>
                  <a:lnTo>
                    <a:pt x="37782" y="46506"/>
                  </a:lnTo>
                  <a:lnTo>
                    <a:pt x="40062" y="7326"/>
                  </a:lnTo>
                  <a:lnTo>
                    <a:pt x="27539" y="1"/>
                  </a:lnTo>
                  <a:close/>
                </a:path>
              </a:pathLst>
            </a:custGeom>
            <a:solidFill>
              <a:srgbClr val="A4BD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0" name="Google Shape;1840;p100"/>
            <p:cNvSpPr/>
            <p:nvPr/>
          </p:nvSpPr>
          <p:spPr>
            <a:xfrm>
              <a:off x="2658375" y="3703825"/>
              <a:ext cx="111725" cy="93650"/>
            </a:xfrm>
            <a:custGeom>
              <a:avLst/>
              <a:gdLst/>
              <a:ahLst/>
              <a:cxnLst/>
              <a:rect l="l" t="t" r="r" b="b"/>
              <a:pathLst>
                <a:path w="4469" h="3746" extrusionOk="0">
                  <a:moveTo>
                    <a:pt x="1092" y="1"/>
                  </a:moveTo>
                  <a:cubicBezTo>
                    <a:pt x="726" y="1"/>
                    <a:pt x="357" y="38"/>
                    <a:pt x="0" y="129"/>
                  </a:cubicBezTo>
                  <a:lnTo>
                    <a:pt x="699" y="3746"/>
                  </a:lnTo>
                  <a:lnTo>
                    <a:pt x="3101" y="3746"/>
                  </a:lnTo>
                  <a:lnTo>
                    <a:pt x="4468" y="828"/>
                  </a:lnTo>
                  <a:cubicBezTo>
                    <a:pt x="4468" y="828"/>
                    <a:pt x="2814" y="1"/>
                    <a:pt x="1092" y="1"/>
                  </a:cubicBez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1" name="Google Shape;1841;p100"/>
            <p:cNvSpPr/>
            <p:nvPr/>
          </p:nvSpPr>
          <p:spPr>
            <a:xfrm>
              <a:off x="2575550" y="3797450"/>
              <a:ext cx="174800" cy="880750"/>
            </a:xfrm>
            <a:custGeom>
              <a:avLst/>
              <a:gdLst/>
              <a:ahLst/>
              <a:cxnLst/>
              <a:rect l="l" t="t" r="r" b="b"/>
              <a:pathLst>
                <a:path w="6992" h="35230" extrusionOk="0">
                  <a:moveTo>
                    <a:pt x="4012" y="1"/>
                  </a:moveTo>
                  <a:lnTo>
                    <a:pt x="0" y="33132"/>
                  </a:lnTo>
                  <a:lnTo>
                    <a:pt x="2888" y="35229"/>
                  </a:lnTo>
                  <a:lnTo>
                    <a:pt x="6991" y="33527"/>
                  </a:lnTo>
                  <a:lnTo>
                    <a:pt x="6414" y="1"/>
                  </a:ln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2" name="Google Shape;1842;p100"/>
            <p:cNvSpPr/>
            <p:nvPr/>
          </p:nvSpPr>
          <p:spPr>
            <a:xfrm>
              <a:off x="2482075" y="3741975"/>
              <a:ext cx="981050" cy="979525"/>
            </a:xfrm>
            <a:custGeom>
              <a:avLst/>
              <a:gdLst/>
              <a:ahLst/>
              <a:cxnLst/>
              <a:rect l="l" t="t" r="r" b="b"/>
              <a:pathLst>
                <a:path w="39242" h="39181" extrusionOk="0">
                  <a:moveTo>
                    <a:pt x="31582" y="1"/>
                  </a:moveTo>
                  <a:cubicBezTo>
                    <a:pt x="23740" y="700"/>
                    <a:pt x="22433" y="9819"/>
                    <a:pt x="22433" y="9819"/>
                  </a:cubicBezTo>
                  <a:lnTo>
                    <a:pt x="25351" y="29454"/>
                  </a:lnTo>
                  <a:lnTo>
                    <a:pt x="10700" y="29454"/>
                  </a:lnTo>
                  <a:cubicBezTo>
                    <a:pt x="1" y="29454"/>
                    <a:pt x="152" y="39181"/>
                    <a:pt x="152" y="39181"/>
                  </a:cubicBezTo>
                  <a:lnTo>
                    <a:pt x="33101" y="39181"/>
                  </a:lnTo>
                  <a:cubicBezTo>
                    <a:pt x="36597" y="39181"/>
                    <a:pt x="39241" y="36020"/>
                    <a:pt x="38633" y="32585"/>
                  </a:cubicBezTo>
                  <a:cubicBezTo>
                    <a:pt x="37296" y="24956"/>
                    <a:pt x="35229" y="12980"/>
                    <a:pt x="34804" y="9028"/>
                  </a:cubicBezTo>
                  <a:cubicBezTo>
                    <a:pt x="34135" y="3071"/>
                    <a:pt x="31582" y="1"/>
                    <a:pt x="31582" y="1"/>
                  </a:cubicBezTo>
                  <a:close/>
                </a:path>
              </a:pathLst>
            </a:custGeom>
            <a:solidFill>
              <a:srgbClr val="BCDA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3" name="Google Shape;1843;p100"/>
            <p:cNvSpPr/>
            <p:nvPr/>
          </p:nvSpPr>
          <p:spPr>
            <a:xfrm>
              <a:off x="2771600" y="3974525"/>
              <a:ext cx="196075" cy="53200"/>
            </a:xfrm>
            <a:custGeom>
              <a:avLst/>
              <a:gdLst/>
              <a:ahLst/>
              <a:cxnLst/>
              <a:rect l="l" t="t" r="r" b="b"/>
              <a:pathLst>
                <a:path w="7843" h="2128" extrusionOk="0">
                  <a:moveTo>
                    <a:pt x="0" y="0"/>
                  </a:moveTo>
                  <a:lnTo>
                    <a:pt x="0" y="2128"/>
                  </a:lnTo>
                  <a:lnTo>
                    <a:pt x="7842" y="2128"/>
                  </a:lnTo>
                  <a:lnTo>
                    <a:pt x="7842" y="0"/>
                  </a:lnTo>
                  <a:close/>
                </a:path>
              </a:pathLst>
            </a:custGeom>
            <a:solidFill>
              <a:srgbClr val="7590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4" name="Google Shape;1844;p100"/>
            <p:cNvSpPr/>
            <p:nvPr/>
          </p:nvSpPr>
          <p:spPr>
            <a:xfrm>
              <a:off x="2846075" y="3797450"/>
              <a:ext cx="36500" cy="177075"/>
            </a:xfrm>
            <a:custGeom>
              <a:avLst/>
              <a:gdLst/>
              <a:ahLst/>
              <a:cxnLst/>
              <a:rect l="l" t="t" r="r" b="b"/>
              <a:pathLst>
                <a:path w="1460" h="7083" extrusionOk="0">
                  <a:moveTo>
                    <a:pt x="730" y="1"/>
                  </a:moveTo>
                  <a:cubicBezTo>
                    <a:pt x="334" y="1"/>
                    <a:pt x="0" y="305"/>
                    <a:pt x="0" y="700"/>
                  </a:cubicBezTo>
                  <a:lnTo>
                    <a:pt x="0" y="7083"/>
                  </a:lnTo>
                  <a:lnTo>
                    <a:pt x="1459" y="7083"/>
                  </a:lnTo>
                  <a:lnTo>
                    <a:pt x="1459" y="700"/>
                  </a:lnTo>
                  <a:cubicBezTo>
                    <a:pt x="1459" y="305"/>
                    <a:pt x="1125" y="1"/>
                    <a:pt x="730" y="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5" name="Google Shape;1845;p100"/>
            <p:cNvSpPr/>
            <p:nvPr/>
          </p:nvSpPr>
          <p:spPr>
            <a:xfrm>
              <a:off x="2846075" y="3797450"/>
              <a:ext cx="36500" cy="88950"/>
            </a:xfrm>
            <a:custGeom>
              <a:avLst/>
              <a:gdLst/>
              <a:ahLst/>
              <a:cxnLst/>
              <a:rect l="l" t="t" r="r" b="b"/>
              <a:pathLst>
                <a:path w="1460" h="3558" extrusionOk="0">
                  <a:moveTo>
                    <a:pt x="730" y="1"/>
                  </a:moveTo>
                  <a:cubicBezTo>
                    <a:pt x="334" y="1"/>
                    <a:pt x="0" y="305"/>
                    <a:pt x="0" y="700"/>
                  </a:cubicBezTo>
                  <a:lnTo>
                    <a:pt x="0" y="3557"/>
                  </a:lnTo>
                  <a:lnTo>
                    <a:pt x="1459" y="3557"/>
                  </a:lnTo>
                  <a:lnTo>
                    <a:pt x="1459" y="700"/>
                  </a:lnTo>
                  <a:cubicBezTo>
                    <a:pt x="1459" y="305"/>
                    <a:pt x="1125" y="1"/>
                    <a:pt x="730" y="1"/>
                  </a:cubicBez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6" name="Google Shape;1846;p100"/>
            <p:cNvSpPr/>
            <p:nvPr/>
          </p:nvSpPr>
          <p:spPr>
            <a:xfrm>
              <a:off x="3258675" y="4520875"/>
              <a:ext cx="204450" cy="200625"/>
            </a:xfrm>
            <a:custGeom>
              <a:avLst/>
              <a:gdLst/>
              <a:ahLst/>
              <a:cxnLst/>
              <a:rect l="l" t="t" r="r" b="b"/>
              <a:pathLst>
                <a:path w="8178" h="8025" extrusionOk="0">
                  <a:moveTo>
                    <a:pt x="6080" y="0"/>
                  </a:moveTo>
                  <a:cubicBezTo>
                    <a:pt x="2706" y="0"/>
                    <a:pt x="1" y="2706"/>
                    <a:pt x="1" y="6049"/>
                  </a:cubicBezTo>
                  <a:cubicBezTo>
                    <a:pt x="1" y="6748"/>
                    <a:pt x="123" y="7417"/>
                    <a:pt x="335" y="8025"/>
                  </a:cubicBezTo>
                  <a:lnTo>
                    <a:pt x="2037" y="8025"/>
                  </a:lnTo>
                  <a:cubicBezTo>
                    <a:pt x="5533" y="8025"/>
                    <a:pt x="8177" y="4864"/>
                    <a:pt x="7569" y="1429"/>
                  </a:cubicBezTo>
                  <a:cubicBezTo>
                    <a:pt x="7509" y="1003"/>
                    <a:pt x="7417" y="578"/>
                    <a:pt x="7357" y="122"/>
                  </a:cubicBezTo>
                  <a:cubicBezTo>
                    <a:pt x="6931" y="31"/>
                    <a:pt x="6506" y="0"/>
                    <a:pt x="6080" y="0"/>
                  </a:cubicBezTo>
                  <a:close/>
                </a:path>
              </a:pathLst>
            </a:custGeom>
            <a:solidFill>
              <a:srgbClr val="A4BD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7" name="Google Shape;1847;p100"/>
            <p:cNvSpPr/>
            <p:nvPr/>
          </p:nvSpPr>
          <p:spPr>
            <a:xfrm>
              <a:off x="2339975" y="4585475"/>
              <a:ext cx="253075" cy="136025"/>
            </a:xfrm>
            <a:custGeom>
              <a:avLst/>
              <a:gdLst/>
              <a:ahLst/>
              <a:cxnLst/>
              <a:rect l="l" t="t" r="r" b="b"/>
              <a:pathLst>
                <a:path w="10123" h="5441" extrusionOk="0">
                  <a:moveTo>
                    <a:pt x="5350" y="0"/>
                  </a:moveTo>
                  <a:cubicBezTo>
                    <a:pt x="2402" y="0"/>
                    <a:pt x="1" y="2432"/>
                    <a:pt x="1" y="5380"/>
                  </a:cubicBezTo>
                  <a:lnTo>
                    <a:pt x="1" y="5441"/>
                  </a:lnTo>
                  <a:lnTo>
                    <a:pt x="10122" y="5441"/>
                  </a:lnTo>
                  <a:lnTo>
                    <a:pt x="10122" y="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8" name="Google Shape;1848;p100"/>
            <p:cNvSpPr/>
            <p:nvPr/>
          </p:nvSpPr>
          <p:spPr>
            <a:xfrm>
              <a:off x="2746525" y="4478325"/>
              <a:ext cx="262175" cy="243175"/>
            </a:xfrm>
            <a:custGeom>
              <a:avLst/>
              <a:gdLst/>
              <a:ahLst/>
              <a:cxnLst/>
              <a:rect l="l" t="t" r="r" b="b"/>
              <a:pathLst>
                <a:path w="10487" h="9727" extrusionOk="0">
                  <a:moveTo>
                    <a:pt x="0" y="0"/>
                  </a:moveTo>
                  <a:lnTo>
                    <a:pt x="122" y="9727"/>
                  </a:lnTo>
                  <a:lnTo>
                    <a:pt x="9909" y="9727"/>
                  </a:lnTo>
                  <a:cubicBezTo>
                    <a:pt x="10487" y="5107"/>
                    <a:pt x="8815" y="1854"/>
                    <a:pt x="7417" y="0"/>
                  </a:cubicBezTo>
                  <a:close/>
                </a:path>
              </a:pathLst>
            </a:custGeom>
            <a:solidFill>
              <a:srgbClr val="A4BD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9" name="Google Shape;1849;p100"/>
            <p:cNvSpPr/>
            <p:nvPr/>
          </p:nvSpPr>
          <p:spPr>
            <a:xfrm>
              <a:off x="2482075" y="4478325"/>
              <a:ext cx="427075" cy="243175"/>
            </a:xfrm>
            <a:custGeom>
              <a:avLst/>
              <a:gdLst/>
              <a:ahLst/>
              <a:cxnLst/>
              <a:rect l="l" t="t" r="r" b="b"/>
              <a:pathLst>
                <a:path w="17083" h="9727" extrusionOk="0">
                  <a:moveTo>
                    <a:pt x="10700" y="0"/>
                  </a:moveTo>
                  <a:cubicBezTo>
                    <a:pt x="1" y="0"/>
                    <a:pt x="152" y="9727"/>
                    <a:pt x="152" y="9727"/>
                  </a:cubicBezTo>
                  <a:lnTo>
                    <a:pt x="16171" y="9727"/>
                  </a:lnTo>
                  <a:cubicBezTo>
                    <a:pt x="17083" y="2645"/>
                    <a:pt x="12949" y="0"/>
                    <a:pt x="12949" y="0"/>
                  </a:cubicBezTo>
                  <a:close/>
                </a:path>
              </a:pathLst>
            </a:custGeom>
            <a:solidFill>
              <a:srgbClr val="CC817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0" name="Google Shape;1850;p100"/>
            <p:cNvSpPr/>
            <p:nvPr/>
          </p:nvSpPr>
          <p:spPr>
            <a:xfrm>
              <a:off x="2551975" y="4585475"/>
              <a:ext cx="73750" cy="136025"/>
            </a:xfrm>
            <a:custGeom>
              <a:avLst/>
              <a:gdLst/>
              <a:ahLst/>
              <a:cxnLst/>
              <a:rect l="l" t="t" r="r" b="b"/>
              <a:pathLst>
                <a:path w="2950" h="5441" fill="none" extrusionOk="0">
                  <a:moveTo>
                    <a:pt x="335" y="5441"/>
                  </a:moveTo>
                  <a:cubicBezTo>
                    <a:pt x="335" y="5441"/>
                    <a:pt x="1" y="1915"/>
                    <a:pt x="2949" y="0"/>
                  </a:cubicBezTo>
                </a:path>
              </a:pathLst>
            </a:custGeom>
            <a:noFill/>
            <a:ln w="9875" cap="flat" cmpd="sng">
              <a:solidFill>
                <a:srgbClr val="59332E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1" name="Google Shape;1851;p100"/>
            <p:cNvSpPr/>
            <p:nvPr/>
          </p:nvSpPr>
          <p:spPr>
            <a:xfrm>
              <a:off x="2412925" y="4478325"/>
              <a:ext cx="336650" cy="75250"/>
            </a:xfrm>
            <a:custGeom>
              <a:avLst/>
              <a:gdLst/>
              <a:ahLst/>
              <a:cxnLst/>
              <a:rect l="l" t="t" r="r" b="b"/>
              <a:pathLst>
                <a:path w="13466" h="3010" extrusionOk="0">
                  <a:moveTo>
                    <a:pt x="1459" y="0"/>
                  </a:moveTo>
                  <a:cubicBezTo>
                    <a:pt x="639" y="0"/>
                    <a:pt x="1" y="669"/>
                    <a:pt x="1" y="1490"/>
                  </a:cubicBezTo>
                  <a:lnTo>
                    <a:pt x="1" y="1520"/>
                  </a:lnTo>
                  <a:cubicBezTo>
                    <a:pt x="1" y="2341"/>
                    <a:pt x="639" y="3009"/>
                    <a:pt x="1459" y="3009"/>
                  </a:cubicBezTo>
                  <a:lnTo>
                    <a:pt x="13466" y="3009"/>
                  </a:lnTo>
                  <a:lnTo>
                    <a:pt x="13466" y="0"/>
                  </a:lnTo>
                  <a:close/>
                </a:path>
              </a:pathLst>
            </a:custGeom>
            <a:solidFill>
              <a:srgbClr val="CC817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2" name="Google Shape;1852;p100"/>
            <p:cNvSpPr/>
            <p:nvPr/>
          </p:nvSpPr>
          <p:spPr>
            <a:xfrm>
              <a:off x="1836175" y="4653850"/>
              <a:ext cx="433925" cy="67650"/>
            </a:xfrm>
            <a:custGeom>
              <a:avLst/>
              <a:gdLst/>
              <a:ahLst/>
              <a:cxnLst/>
              <a:rect l="l" t="t" r="r" b="b"/>
              <a:pathLst>
                <a:path w="17357" h="2706" extrusionOk="0">
                  <a:moveTo>
                    <a:pt x="0" y="1"/>
                  </a:moveTo>
                  <a:lnTo>
                    <a:pt x="0" y="2706"/>
                  </a:lnTo>
                  <a:lnTo>
                    <a:pt x="17356" y="2706"/>
                  </a:lnTo>
                  <a:lnTo>
                    <a:pt x="17356" y="1"/>
                  </a:ln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3" name="Google Shape;1853;p100"/>
            <p:cNvSpPr/>
            <p:nvPr/>
          </p:nvSpPr>
          <p:spPr>
            <a:xfrm>
              <a:off x="956975" y="4653850"/>
              <a:ext cx="879225" cy="67650"/>
            </a:xfrm>
            <a:custGeom>
              <a:avLst/>
              <a:gdLst/>
              <a:ahLst/>
              <a:cxnLst/>
              <a:rect l="l" t="t" r="r" b="b"/>
              <a:pathLst>
                <a:path w="35169" h="2706" extrusionOk="0">
                  <a:moveTo>
                    <a:pt x="0" y="1"/>
                  </a:moveTo>
                  <a:lnTo>
                    <a:pt x="0" y="2706"/>
                  </a:lnTo>
                  <a:lnTo>
                    <a:pt x="35168" y="2706"/>
                  </a:lnTo>
                  <a:lnTo>
                    <a:pt x="35168" y="1"/>
                  </a:ln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4" name="Google Shape;1854;p100"/>
            <p:cNvSpPr/>
            <p:nvPr/>
          </p:nvSpPr>
          <p:spPr>
            <a:xfrm>
              <a:off x="2900025" y="3628775"/>
              <a:ext cx="272050" cy="145900"/>
            </a:xfrm>
            <a:custGeom>
              <a:avLst/>
              <a:gdLst/>
              <a:ahLst/>
              <a:cxnLst/>
              <a:rect l="l" t="t" r="r" b="b"/>
              <a:pathLst>
                <a:path w="10882" h="5836" fill="none" extrusionOk="0">
                  <a:moveTo>
                    <a:pt x="0" y="0"/>
                  </a:moveTo>
                  <a:lnTo>
                    <a:pt x="10882" y="5836"/>
                  </a:lnTo>
                </a:path>
              </a:pathLst>
            </a:custGeom>
            <a:noFill/>
            <a:ln w="9875" cap="flat" cmpd="sng">
              <a:solidFill>
                <a:srgbClr val="7590AA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5" name="Google Shape;1855;p100"/>
            <p:cNvSpPr/>
            <p:nvPr/>
          </p:nvSpPr>
          <p:spPr>
            <a:xfrm>
              <a:off x="2412925" y="3628775"/>
              <a:ext cx="234825" cy="113225"/>
            </a:xfrm>
            <a:custGeom>
              <a:avLst/>
              <a:gdLst/>
              <a:ahLst/>
              <a:cxnLst/>
              <a:rect l="l" t="t" r="r" b="b"/>
              <a:pathLst>
                <a:path w="9393" h="4529" fill="none" extrusionOk="0">
                  <a:moveTo>
                    <a:pt x="9393" y="0"/>
                  </a:moveTo>
                  <a:lnTo>
                    <a:pt x="1" y="4529"/>
                  </a:lnTo>
                </a:path>
              </a:pathLst>
            </a:custGeom>
            <a:noFill/>
            <a:ln w="9875" cap="flat" cmpd="sng">
              <a:solidFill>
                <a:srgbClr val="7590AA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6" name="Google Shape;1856;p100"/>
            <p:cNvSpPr/>
            <p:nvPr/>
          </p:nvSpPr>
          <p:spPr>
            <a:xfrm>
              <a:off x="2912925" y="4621175"/>
              <a:ext cx="57025" cy="57025"/>
            </a:xfrm>
            <a:custGeom>
              <a:avLst/>
              <a:gdLst/>
              <a:ahLst/>
              <a:cxnLst/>
              <a:rect l="l" t="t" r="r" b="b"/>
              <a:pathLst>
                <a:path w="2281" h="2281" extrusionOk="0">
                  <a:moveTo>
                    <a:pt x="1126" y="1"/>
                  </a:moveTo>
                  <a:cubicBezTo>
                    <a:pt x="487" y="1"/>
                    <a:pt x="1" y="517"/>
                    <a:pt x="1" y="1156"/>
                  </a:cubicBezTo>
                  <a:cubicBezTo>
                    <a:pt x="1" y="1764"/>
                    <a:pt x="487" y="2280"/>
                    <a:pt x="1126" y="2280"/>
                  </a:cubicBezTo>
                  <a:cubicBezTo>
                    <a:pt x="1764" y="2280"/>
                    <a:pt x="2281" y="1764"/>
                    <a:pt x="2281" y="1156"/>
                  </a:cubicBezTo>
                  <a:cubicBezTo>
                    <a:pt x="2281" y="517"/>
                    <a:pt x="1764" y="1"/>
                    <a:pt x="1126" y="1"/>
                  </a:cubicBezTo>
                  <a:close/>
                </a:path>
              </a:pathLst>
            </a:custGeom>
            <a:solidFill>
              <a:srgbClr val="7590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7" name="Google Shape;1857;p100"/>
            <p:cNvSpPr/>
            <p:nvPr/>
          </p:nvSpPr>
          <p:spPr>
            <a:xfrm>
              <a:off x="750275" y="3974525"/>
              <a:ext cx="1085925" cy="679350"/>
            </a:xfrm>
            <a:custGeom>
              <a:avLst/>
              <a:gdLst/>
              <a:ahLst/>
              <a:cxnLst/>
              <a:rect l="l" t="t" r="r" b="b"/>
              <a:pathLst>
                <a:path w="43437" h="27174" extrusionOk="0">
                  <a:moveTo>
                    <a:pt x="1" y="0"/>
                  </a:moveTo>
                  <a:lnTo>
                    <a:pt x="8268" y="27174"/>
                  </a:lnTo>
                  <a:lnTo>
                    <a:pt x="43436" y="27174"/>
                  </a:lnTo>
                  <a:lnTo>
                    <a:pt x="35169" y="0"/>
                  </a:ln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8" name="Google Shape;1858;p100"/>
            <p:cNvSpPr/>
            <p:nvPr/>
          </p:nvSpPr>
          <p:spPr>
            <a:xfrm>
              <a:off x="1157575" y="4276950"/>
              <a:ext cx="239400" cy="53975"/>
            </a:xfrm>
            <a:custGeom>
              <a:avLst/>
              <a:gdLst/>
              <a:ahLst/>
              <a:cxnLst/>
              <a:rect l="l" t="t" r="r" b="b"/>
              <a:pathLst>
                <a:path w="9576" h="2159" extrusionOk="0">
                  <a:moveTo>
                    <a:pt x="1065" y="0"/>
                  </a:moveTo>
                  <a:cubicBezTo>
                    <a:pt x="487" y="0"/>
                    <a:pt x="1" y="456"/>
                    <a:pt x="1" y="1064"/>
                  </a:cubicBezTo>
                  <a:cubicBezTo>
                    <a:pt x="1" y="1672"/>
                    <a:pt x="487" y="2159"/>
                    <a:pt x="1065" y="2159"/>
                  </a:cubicBezTo>
                  <a:lnTo>
                    <a:pt x="8512" y="2159"/>
                  </a:lnTo>
                  <a:cubicBezTo>
                    <a:pt x="9089" y="2159"/>
                    <a:pt x="9575" y="1672"/>
                    <a:pt x="9575" y="1064"/>
                  </a:cubicBezTo>
                  <a:cubicBezTo>
                    <a:pt x="9575" y="456"/>
                    <a:pt x="9089" y="0"/>
                    <a:pt x="8512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9" name="Google Shape;1859;p100"/>
            <p:cNvSpPr/>
            <p:nvPr/>
          </p:nvSpPr>
          <p:spPr>
            <a:xfrm>
              <a:off x="1042075" y="4678175"/>
              <a:ext cx="91975" cy="19775"/>
            </a:xfrm>
            <a:custGeom>
              <a:avLst/>
              <a:gdLst/>
              <a:ahLst/>
              <a:cxnLst/>
              <a:rect l="l" t="t" r="r" b="b"/>
              <a:pathLst>
                <a:path w="3679" h="791" extrusionOk="0">
                  <a:moveTo>
                    <a:pt x="1" y="0"/>
                  </a:moveTo>
                  <a:lnTo>
                    <a:pt x="1" y="791"/>
                  </a:lnTo>
                  <a:lnTo>
                    <a:pt x="3679" y="791"/>
                  </a:lnTo>
                  <a:lnTo>
                    <a:pt x="3679" y="0"/>
                  </a:ln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0" name="Google Shape;1860;p100"/>
            <p:cNvSpPr/>
            <p:nvPr/>
          </p:nvSpPr>
          <p:spPr>
            <a:xfrm>
              <a:off x="1185700" y="4678175"/>
              <a:ext cx="91975" cy="19775"/>
            </a:xfrm>
            <a:custGeom>
              <a:avLst/>
              <a:gdLst/>
              <a:ahLst/>
              <a:cxnLst/>
              <a:rect l="l" t="t" r="r" b="b"/>
              <a:pathLst>
                <a:path w="3679" h="791" extrusionOk="0">
                  <a:moveTo>
                    <a:pt x="0" y="0"/>
                  </a:moveTo>
                  <a:lnTo>
                    <a:pt x="0" y="791"/>
                  </a:lnTo>
                  <a:lnTo>
                    <a:pt x="3678" y="791"/>
                  </a:lnTo>
                  <a:lnTo>
                    <a:pt x="3678" y="0"/>
                  </a:ln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1" name="Google Shape;1861;p100"/>
            <p:cNvSpPr/>
            <p:nvPr/>
          </p:nvSpPr>
          <p:spPr>
            <a:xfrm>
              <a:off x="842975" y="4721475"/>
              <a:ext cx="2748575" cy="123900"/>
            </a:xfrm>
            <a:custGeom>
              <a:avLst/>
              <a:gdLst/>
              <a:ahLst/>
              <a:cxnLst/>
              <a:rect l="l" t="t" r="r" b="b"/>
              <a:pathLst>
                <a:path w="109943" h="4956" extrusionOk="0">
                  <a:moveTo>
                    <a:pt x="2037" y="1"/>
                  </a:moveTo>
                  <a:cubicBezTo>
                    <a:pt x="913" y="1"/>
                    <a:pt x="1" y="913"/>
                    <a:pt x="1" y="2007"/>
                  </a:cubicBezTo>
                  <a:lnTo>
                    <a:pt x="1" y="2919"/>
                  </a:lnTo>
                  <a:cubicBezTo>
                    <a:pt x="1" y="4043"/>
                    <a:pt x="913" y="4955"/>
                    <a:pt x="2037" y="4955"/>
                  </a:cubicBezTo>
                  <a:lnTo>
                    <a:pt x="107906" y="4955"/>
                  </a:lnTo>
                  <a:cubicBezTo>
                    <a:pt x="109030" y="4955"/>
                    <a:pt x="109942" y="4043"/>
                    <a:pt x="109942" y="2919"/>
                  </a:cubicBezTo>
                  <a:lnTo>
                    <a:pt x="109942" y="2007"/>
                  </a:lnTo>
                  <a:cubicBezTo>
                    <a:pt x="109942" y="913"/>
                    <a:pt x="109030" y="1"/>
                    <a:pt x="107906" y="1"/>
                  </a:cubicBezTo>
                  <a:close/>
                </a:path>
              </a:pathLst>
            </a:custGeom>
            <a:solidFill>
              <a:srgbClr val="F3766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2" name="Google Shape;1862;p100"/>
            <p:cNvSpPr/>
            <p:nvPr/>
          </p:nvSpPr>
          <p:spPr>
            <a:xfrm>
              <a:off x="2672050" y="4721475"/>
              <a:ext cx="992450" cy="123900"/>
            </a:xfrm>
            <a:custGeom>
              <a:avLst/>
              <a:gdLst/>
              <a:ahLst/>
              <a:cxnLst/>
              <a:rect l="l" t="t" r="r" b="b"/>
              <a:pathLst>
                <a:path w="39698" h="4956" extrusionOk="0">
                  <a:moveTo>
                    <a:pt x="1855" y="1"/>
                  </a:moveTo>
                  <a:cubicBezTo>
                    <a:pt x="821" y="1"/>
                    <a:pt x="0" y="822"/>
                    <a:pt x="0" y="1825"/>
                  </a:cubicBezTo>
                  <a:lnTo>
                    <a:pt x="0" y="3132"/>
                  </a:lnTo>
                  <a:cubicBezTo>
                    <a:pt x="0" y="4135"/>
                    <a:pt x="821" y="4955"/>
                    <a:pt x="1855" y="4955"/>
                  </a:cubicBezTo>
                  <a:lnTo>
                    <a:pt x="37843" y="4955"/>
                  </a:lnTo>
                  <a:cubicBezTo>
                    <a:pt x="38877" y="4955"/>
                    <a:pt x="39697" y="4135"/>
                    <a:pt x="39697" y="3132"/>
                  </a:cubicBezTo>
                  <a:lnTo>
                    <a:pt x="39697" y="1825"/>
                  </a:lnTo>
                  <a:cubicBezTo>
                    <a:pt x="39697" y="822"/>
                    <a:pt x="38877" y="1"/>
                    <a:pt x="37843" y="1"/>
                  </a:cubicBezTo>
                  <a:close/>
                </a:path>
              </a:pathLst>
            </a:custGeom>
            <a:solidFill>
              <a:srgbClr val="AF59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3" name="Google Shape;1863;p100"/>
            <p:cNvSpPr/>
            <p:nvPr/>
          </p:nvSpPr>
          <p:spPr>
            <a:xfrm>
              <a:off x="2882550" y="3841525"/>
              <a:ext cx="12175" cy="99575"/>
            </a:xfrm>
            <a:custGeom>
              <a:avLst/>
              <a:gdLst/>
              <a:ahLst/>
              <a:cxnLst/>
              <a:rect l="l" t="t" r="r" b="b"/>
              <a:pathLst>
                <a:path w="487" h="3983" extrusionOk="0">
                  <a:moveTo>
                    <a:pt x="0" y="1"/>
                  </a:moveTo>
                  <a:lnTo>
                    <a:pt x="0" y="3983"/>
                  </a:lnTo>
                  <a:lnTo>
                    <a:pt x="486" y="3983"/>
                  </a:lnTo>
                  <a:lnTo>
                    <a:pt x="486" y="1"/>
                  </a:ln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4" name="Google Shape;1864;p100"/>
            <p:cNvSpPr/>
            <p:nvPr/>
          </p:nvSpPr>
          <p:spPr>
            <a:xfrm>
              <a:off x="2771600" y="4027700"/>
              <a:ext cx="196075" cy="143650"/>
            </a:xfrm>
            <a:custGeom>
              <a:avLst/>
              <a:gdLst/>
              <a:ahLst/>
              <a:cxnLst/>
              <a:rect l="l" t="t" r="r" b="b"/>
              <a:pathLst>
                <a:path w="7843" h="5746" extrusionOk="0">
                  <a:moveTo>
                    <a:pt x="0" y="1"/>
                  </a:moveTo>
                  <a:lnTo>
                    <a:pt x="0" y="5745"/>
                  </a:lnTo>
                  <a:lnTo>
                    <a:pt x="7842" y="5745"/>
                  </a:lnTo>
                  <a:lnTo>
                    <a:pt x="7842" y="1"/>
                  </a:lnTo>
                  <a:close/>
                </a:path>
              </a:pathLst>
            </a:custGeom>
            <a:solidFill>
              <a:srgbClr val="7590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5" name="Google Shape;1865;p100"/>
            <p:cNvSpPr/>
            <p:nvPr/>
          </p:nvSpPr>
          <p:spPr>
            <a:xfrm>
              <a:off x="2738925" y="3628775"/>
              <a:ext cx="94250" cy="95750"/>
            </a:xfrm>
            <a:custGeom>
              <a:avLst/>
              <a:gdLst/>
              <a:ahLst/>
              <a:cxnLst/>
              <a:rect l="l" t="t" r="r" b="b"/>
              <a:pathLst>
                <a:path w="3770" h="3830" extrusionOk="0">
                  <a:moveTo>
                    <a:pt x="2219" y="0"/>
                  </a:moveTo>
                  <a:lnTo>
                    <a:pt x="0" y="3344"/>
                  </a:lnTo>
                  <a:lnTo>
                    <a:pt x="1246" y="3830"/>
                  </a:lnTo>
                  <a:lnTo>
                    <a:pt x="3769" y="0"/>
                  </a:ln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6" name="Google Shape;1866;p100"/>
            <p:cNvSpPr/>
            <p:nvPr/>
          </p:nvSpPr>
          <p:spPr>
            <a:xfrm>
              <a:off x="2658375" y="3613575"/>
              <a:ext cx="37250" cy="99550"/>
            </a:xfrm>
            <a:custGeom>
              <a:avLst/>
              <a:gdLst/>
              <a:ahLst/>
              <a:cxnLst/>
              <a:rect l="l" t="t" r="r" b="b"/>
              <a:pathLst>
                <a:path w="1490" h="3982" extrusionOk="0">
                  <a:moveTo>
                    <a:pt x="699" y="0"/>
                  </a:moveTo>
                  <a:lnTo>
                    <a:pt x="0" y="608"/>
                  </a:lnTo>
                  <a:lnTo>
                    <a:pt x="0" y="3739"/>
                  </a:lnTo>
                  <a:lnTo>
                    <a:pt x="1490" y="3982"/>
                  </a:lnTo>
                  <a:lnTo>
                    <a:pt x="699" y="0"/>
                  </a:ln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7" name="Google Shape;1867;p100"/>
            <p:cNvSpPr/>
            <p:nvPr/>
          </p:nvSpPr>
          <p:spPr>
            <a:xfrm>
              <a:off x="2770075" y="3520100"/>
              <a:ext cx="188475" cy="163400"/>
            </a:xfrm>
            <a:custGeom>
              <a:avLst/>
              <a:gdLst/>
              <a:ahLst/>
              <a:cxnLst/>
              <a:rect l="l" t="t" r="r" b="b"/>
              <a:pathLst>
                <a:path w="7539" h="6536" extrusionOk="0">
                  <a:moveTo>
                    <a:pt x="4621" y="0"/>
                  </a:moveTo>
                  <a:lnTo>
                    <a:pt x="608" y="335"/>
                  </a:lnTo>
                  <a:lnTo>
                    <a:pt x="0" y="2645"/>
                  </a:lnTo>
                  <a:lnTo>
                    <a:pt x="1520" y="6535"/>
                  </a:lnTo>
                  <a:cubicBezTo>
                    <a:pt x="1520" y="6535"/>
                    <a:pt x="6110" y="4621"/>
                    <a:pt x="7539" y="1551"/>
                  </a:cubicBezTo>
                  <a:lnTo>
                    <a:pt x="4621" y="0"/>
                  </a:lnTo>
                  <a:close/>
                </a:path>
              </a:pathLst>
            </a:custGeom>
            <a:solidFill>
              <a:srgbClr val="BCDA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8" name="Google Shape;1868;p100"/>
            <p:cNvSpPr/>
            <p:nvPr/>
          </p:nvSpPr>
          <p:spPr>
            <a:xfrm>
              <a:off x="2647725" y="3558850"/>
              <a:ext cx="56275" cy="108700"/>
            </a:xfrm>
            <a:custGeom>
              <a:avLst/>
              <a:gdLst/>
              <a:ahLst/>
              <a:cxnLst/>
              <a:rect l="l" t="t" r="r" b="b"/>
              <a:pathLst>
                <a:path w="2251" h="4348" extrusionOk="0">
                  <a:moveTo>
                    <a:pt x="2250" y="1"/>
                  </a:moveTo>
                  <a:lnTo>
                    <a:pt x="426" y="791"/>
                  </a:lnTo>
                  <a:lnTo>
                    <a:pt x="1" y="4347"/>
                  </a:lnTo>
                  <a:lnTo>
                    <a:pt x="2250" y="1703"/>
                  </a:lnTo>
                  <a:lnTo>
                    <a:pt x="2250" y="1"/>
                  </a:lnTo>
                  <a:close/>
                </a:path>
              </a:pathLst>
            </a:custGeom>
            <a:solidFill>
              <a:srgbClr val="BCDA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9" name="Google Shape;1869;p100"/>
            <p:cNvSpPr/>
            <p:nvPr/>
          </p:nvSpPr>
          <p:spPr>
            <a:xfrm>
              <a:off x="956975" y="4653850"/>
              <a:ext cx="879225" cy="25"/>
            </a:xfrm>
            <a:custGeom>
              <a:avLst/>
              <a:gdLst/>
              <a:ahLst/>
              <a:cxnLst/>
              <a:rect l="l" t="t" r="r" b="b"/>
              <a:pathLst>
                <a:path w="35169" h="1" fill="none" extrusionOk="0">
                  <a:moveTo>
                    <a:pt x="0" y="1"/>
                  </a:moveTo>
                  <a:lnTo>
                    <a:pt x="35168" y="1"/>
                  </a:lnTo>
                </a:path>
              </a:pathLst>
            </a:custGeom>
            <a:noFill/>
            <a:ln w="9875" cap="flat" cmpd="sng">
              <a:solidFill>
                <a:srgbClr val="8372A5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0" name="Google Shape;1870;p100"/>
            <p:cNvSpPr/>
            <p:nvPr/>
          </p:nvSpPr>
          <p:spPr>
            <a:xfrm>
              <a:off x="2805800" y="4478325"/>
              <a:ext cx="465825" cy="25"/>
            </a:xfrm>
            <a:custGeom>
              <a:avLst/>
              <a:gdLst/>
              <a:ahLst/>
              <a:cxnLst/>
              <a:rect l="l" t="t" r="r" b="b"/>
              <a:pathLst>
                <a:path w="18633" h="1" fill="none" extrusionOk="0">
                  <a:moveTo>
                    <a:pt x="0" y="0"/>
                  </a:moveTo>
                  <a:lnTo>
                    <a:pt x="18633" y="0"/>
                  </a:lnTo>
                </a:path>
              </a:pathLst>
            </a:custGeom>
            <a:noFill/>
            <a:ln w="9875" cap="flat" cmpd="sng">
              <a:solidFill>
                <a:srgbClr val="7590AA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1" name="Google Shape;1871;p100"/>
            <p:cNvSpPr/>
            <p:nvPr/>
          </p:nvSpPr>
          <p:spPr>
            <a:xfrm>
              <a:off x="2625700" y="3018800"/>
              <a:ext cx="351100" cy="350100"/>
            </a:xfrm>
            <a:custGeom>
              <a:avLst/>
              <a:gdLst/>
              <a:ahLst/>
              <a:cxnLst/>
              <a:rect l="l" t="t" r="r" b="b"/>
              <a:pathLst>
                <a:path w="14044" h="14004" extrusionOk="0">
                  <a:moveTo>
                    <a:pt x="7436" y="1"/>
                  </a:moveTo>
                  <a:cubicBezTo>
                    <a:pt x="6467" y="1"/>
                    <a:pt x="5402" y="141"/>
                    <a:pt x="4256" y="417"/>
                  </a:cubicBezTo>
                  <a:cubicBezTo>
                    <a:pt x="91" y="1420"/>
                    <a:pt x="0" y="4946"/>
                    <a:pt x="0" y="4946"/>
                  </a:cubicBezTo>
                  <a:cubicBezTo>
                    <a:pt x="0" y="4946"/>
                    <a:pt x="5046" y="9596"/>
                    <a:pt x="8845" y="14004"/>
                  </a:cubicBezTo>
                  <a:cubicBezTo>
                    <a:pt x="14043" y="11268"/>
                    <a:pt x="14043" y="5767"/>
                    <a:pt x="12797" y="3001"/>
                  </a:cubicBezTo>
                  <a:cubicBezTo>
                    <a:pt x="11872" y="974"/>
                    <a:pt x="9988" y="1"/>
                    <a:pt x="7436" y="1"/>
                  </a:cubicBezTo>
                  <a:close/>
                </a:path>
              </a:pathLst>
            </a:custGeom>
            <a:solidFill>
              <a:srgbClr val="7A47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2" name="Google Shape;1872;p100"/>
            <p:cNvSpPr/>
            <p:nvPr/>
          </p:nvSpPr>
          <p:spPr>
            <a:xfrm>
              <a:off x="2695600" y="3294400"/>
              <a:ext cx="190000" cy="389100"/>
            </a:xfrm>
            <a:custGeom>
              <a:avLst/>
              <a:gdLst/>
              <a:ahLst/>
              <a:cxnLst/>
              <a:rect l="l" t="t" r="r" b="b"/>
              <a:pathLst>
                <a:path w="7600" h="15564" extrusionOk="0">
                  <a:moveTo>
                    <a:pt x="7356" y="1"/>
                  </a:moveTo>
                  <a:lnTo>
                    <a:pt x="1" y="5047"/>
                  </a:lnTo>
                  <a:lnTo>
                    <a:pt x="457" y="15563"/>
                  </a:lnTo>
                  <a:lnTo>
                    <a:pt x="2979" y="11673"/>
                  </a:lnTo>
                  <a:cubicBezTo>
                    <a:pt x="5016" y="11278"/>
                    <a:pt x="7600" y="9028"/>
                    <a:pt x="7600" y="9028"/>
                  </a:cubicBezTo>
                  <a:lnTo>
                    <a:pt x="7356" y="1"/>
                  </a:lnTo>
                  <a:close/>
                </a:path>
              </a:pathLst>
            </a:custGeom>
            <a:solidFill>
              <a:srgbClr val="CC817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3" name="Google Shape;1873;p100"/>
            <p:cNvSpPr/>
            <p:nvPr/>
          </p:nvSpPr>
          <p:spPr>
            <a:xfrm>
              <a:off x="2695600" y="3365075"/>
              <a:ext cx="151250" cy="163400"/>
            </a:xfrm>
            <a:custGeom>
              <a:avLst/>
              <a:gdLst/>
              <a:ahLst/>
              <a:cxnLst/>
              <a:rect l="l" t="t" r="r" b="b"/>
              <a:pathLst>
                <a:path w="6050" h="6536" extrusionOk="0">
                  <a:moveTo>
                    <a:pt x="3223" y="1"/>
                  </a:moveTo>
                  <a:lnTo>
                    <a:pt x="1" y="2220"/>
                  </a:lnTo>
                  <a:lnTo>
                    <a:pt x="183" y="6536"/>
                  </a:lnTo>
                  <a:cubicBezTo>
                    <a:pt x="1855" y="5563"/>
                    <a:pt x="5168" y="3344"/>
                    <a:pt x="6049" y="153"/>
                  </a:cubicBezTo>
                  <a:cubicBezTo>
                    <a:pt x="5016" y="153"/>
                    <a:pt x="4074" y="92"/>
                    <a:pt x="3223" y="1"/>
                  </a:cubicBezTo>
                  <a:close/>
                </a:path>
              </a:pathLst>
            </a:custGeom>
            <a:solidFill>
              <a:srgbClr val="3A141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4" name="Google Shape;1874;p100"/>
            <p:cNvSpPr/>
            <p:nvPr/>
          </p:nvSpPr>
          <p:spPr>
            <a:xfrm>
              <a:off x="2596825" y="3078600"/>
              <a:ext cx="305225" cy="387400"/>
            </a:xfrm>
            <a:custGeom>
              <a:avLst/>
              <a:gdLst/>
              <a:ahLst/>
              <a:cxnLst/>
              <a:rect l="l" t="t" r="r" b="b"/>
              <a:pathLst>
                <a:path w="12209" h="15496" extrusionOk="0">
                  <a:moveTo>
                    <a:pt x="3952" y="1"/>
                  </a:moveTo>
                  <a:cubicBezTo>
                    <a:pt x="3951" y="1"/>
                    <a:pt x="0" y="943"/>
                    <a:pt x="122" y="7934"/>
                  </a:cubicBezTo>
                  <a:cubicBezTo>
                    <a:pt x="122" y="13373"/>
                    <a:pt x="617" y="15496"/>
                    <a:pt x="3252" y="15496"/>
                  </a:cubicBezTo>
                  <a:cubicBezTo>
                    <a:pt x="3945" y="15496"/>
                    <a:pt x="4787" y="15349"/>
                    <a:pt x="5806" y="15077"/>
                  </a:cubicBezTo>
                  <a:cubicBezTo>
                    <a:pt x="8572" y="14165"/>
                    <a:pt x="10821" y="12037"/>
                    <a:pt x="11216" y="6870"/>
                  </a:cubicBezTo>
                  <a:cubicBezTo>
                    <a:pt x="11611" y="1733"/>
                    <a:pt x="12007" y="1581"/>
                    <a:pt x="12159" y="791"/>
                  </a:cubicBezTo>
                  <a:cubicBezTo>
                    <a:pt x="12209" y="464"/>
                    <a:pt x="11560" y="272"/>
                    <a:pt x="10632" y="272"/>
                  </a:cubicBezTo>
                  <a:cubicBezTo>
                    <a:pt x="9320" y="272"/>
                    <a:pt x="7447" y="655"/>
                    <a:pt x="6201" y="1581"/>
                  </a:cubicBezTo>
                  <a:cubicBezTo>
                    <a:pt x="5595" y="2040"/>
                    <a:pt x="4982" y="2228"/>
                    <a:pt x="4463" y="2228"/>
                  </a:cubicBezTo>
                  <a:cubicBezTo>
                    <a:pt x="3160" y="2228"/>
                    <a:pt x="2452" y="1044"/>
                    <a:pt x="3952" y="1"/>
                  </a:cubicBezTo>
                  <a:close/>
                </a:path>
              </a:pathLst>
            </a:custGeom>
            <a:solidFill>
              <a:srgbClr val="CC817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5" name="Google Shape;1875;p100"/>
            <p:cNvSpPr/>
            <p:nvPr/>
          </p:nvSpPr>
          <p:spPr>
            <a:xfrm>
              <a:off x="2841500" y="3235900"/>
              <a:ext cx="117050" cy="117050"/>
            </a:xfrm>
            <a:custGeom>
              <a:avLst/>
              <a:gdLst/>
              <a:ahLst/>
              <a:cxnLst/>
              <a:rect l="l" t="t" r="r" b="b"/>
              <a:pathLst>
                <a:path w="4682" h="4682" extrusionOk="0">
                  <a:moveTo>
                    <a:pt x="2341" y="1"/>
                  </a:moveTo>
                  <a:cubicBezTo>
                    <a:pt x="1034" y="1"/>
                    <a:pt x="1" y="1034"/>
                    <a:pt x="1" y="2341"/>
                  </a:cubicBezTo>
                  <a:cubicBezTo>
                    <a:pt x="1" y="3648"/>
                    <a:pt x="1034" y="4681"/>
                    <a:pt x="2341" y="4681"/>
                  </a:cubicBezTo>
                  <a:cubicBezTo>
                    <a:pt x="3618" y="4681"/>
                    <a:pt x="4682" y="3648"/>
                    <a:pt x="4682" y="2341"/>
                  </a:cubicBezTo>
                  <a:cubicBezTo>
                    <a:pt x="4682" y="1034"/>
                    <a:pt x="3618" y="1"/>
                    <a:pt x="2341" y="1"/>
                  </a:cubicBezTo>
                  <a:close/>
                </a:path>
              </a:pathLst>
            </a:custGeom>
            <a:solidFill>
              <a:srgbClr val="CC817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6" name="Google Shape;1876;p100"/>
            <p:cNvSpPr/>
            <p:nvPr/>
          </p:nvSpPr>
          <p:spPr>
            <a:xfrm>
              <a:off x="2880250" y="3272375"/>
              <a:ext cx="51700" cy="49425"/>
            </a:xfrm>
            <a:custGeom>
              <a:avLst/>
              <a:gdLst/>
              <a:ahLst/>
              <a:cxnLst/>
              <a:rect l="l" t="t" r="r" b="b"/>
              <a:pathLst>
                <a:path w="2068" h="1977" fill="none" extrusionOk="0">
                  <a:moveTo>
                    <a:pt x="2068" y="0"/>
                  </a:moveTo>
                  <a:lnTo>
                    <a:pt x="1" y="1976"/>
                  </a:lnTo>
                </a:path>
              </a:pathLst>
            </a:custGeom>
            <a:noFill/>
            <a:ln w="9875" cap="rnd" cmpd="sng">
              <a:solidFill>
                <a:srgbClr val="7A473D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7" name="Google Shape;1877;p100"/>
            <p:cNvSpPr/>
            <p:nvPr/>
          </p:nvSpPr>
          <p:spPr>
            <a:xfrm>
              <a:off x="2716875" y="3244250"/>
              <a:ext cx="68425" cy="9900"/>
            </a:xfrm>
            <a:custGeom>
              <a:avLst/>
              <a:gdLst/>
              <a:ahLst/>
              <a:cxnLst/>
              <a:rect l="l" t="t" r="r" b="b"/>
              <a:pathLst>
                <a:path w="2737" h="396" fill="none" extrusionOk="0">
                  <a:moveTo>
                    <a:pt x="1" y="396"/>
                  </a:moveTo>
                  <a:cubicBezTo>
                    <a:pt x="1" y="396"/>
                    <a:pt x="1733" y="1"/>
                    <a:pt x="2736" y="396"/>
                  </a:cubicBezTo>
                </a:path>
              </a:pathLst>
            </a:custGeom>
            <a:noFill/>
            <a:ln w="9875" cap="rnd" cmpd="sng">
              <a:solidFill>
                <a:srgbClr val="59332E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8" name="Google Shape;1878;p100"/>
            <p:cNvSpPr/>
            <p:nvPr/>
          </p:nvSpPr>
          <p:spPr>
            <a:xfrm>
              <a:off x="2716875" y="3178900"/>
              <a:ext cx="77550" cy="30425"/>
            </a:xfrm>
            <a:custGeom>
              <a:avLst/>
              <a:gdLst/>
              <a:ahLst/>
              <a:cxnLst/>
              <a:rect l="l" t="t" r="r" b="b"/>
              <a:pathLst>
                <a:path w="3102" h="1217" fill="none" extrusionOk="0">
                  <a:moveTo>
                    <a:pt x="1" y="609"/>
                  </a:moveTo>
                  <a:cubicBezTo>
                    <a:pt x="1" y="609"/>
                    <a:pt x="1551" y="1"/>
                    <a:pt x="3101" y="1217"/>
                  </a:cubicBezTo>
                </a:path>
              </a:pathLst>
            </a:custGeom>
            <a:noFill/>
            <a:ln w="19750" cap="rnd" cmpd="sng">
              <a:solidFill>
                <a:srgbClr val="7A473D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9" name="Google Shape;1879;p100"/>
            <p:cNvSpPr/>
            <p:nvPr/>
          </p:nvSpPr>
          <p:spPr>
            <a:xfrm>
              <a:off x="2640900" y="3265525"/>
              <a:ext cx="34975" cy="76775"/>
            </a:xfrm>
            <a:custGeom>
              <a:avLst/>
              <a:gdLst/>
              <a:ahLst/>
              <a:cxnLst/>
              <a:rect l="l" t="t" r="r" b="b"/>
              <a:pathLst>
                <a:path w="1399" h="3071" fill="none" extrusionOk="0">
                  <a:moveTo>
                    <a:pt x="487" y="1"/>
                  </a:moveTo>
                  <a:lnTo>
                    <a:pt x="0" y="3071"/>
                  </a:lnTo>
                  <a:lnTo>
                    <a:pt x="1398" y="3071"/>
                  </a:lnTo>
                </a:path>
              </a:pathLst>
            </a:custGeom>
            <a:noFill/>
            <a:ln w="9875" cap="flat" cmpd="sng">
              <a:solidFill>
                <a:srgbClr val="59332E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0" name="Google Shape;1880;p100"/>
            <p:cNvSpPr/>
            <p:nvPr/>
          </p:nvSpPr>
          <p:spPr>
            <a:xfrm>
              <a:off x="2647725" y="3368875"/>
              <a:ext cx="69175" cy="18275"/>
            </a:xfrm>
            <a:custGeom>
              <a:avLst/>
              <a:gdLst/>
              <a:ahLst/>
              <a:cxnLst/>
              <a:rect l="l" t="t" r="r" b="b"/>
              <a:pathLst>
                <a:path w="2767" h="731" fill="none" extrusionOk="0">
                  <a:moveTo>
                    <a:pt x="1" y="609"/>
                  </a:moveTo>
                  <a:cubicBezTo>
                    <a:pt x="1" y="609"/>
                    <a:pt x="1338" y="730"/>
                    <a:pt x="2767" y="1"/>
                  </a:cubicBezTo>
                </a:path>
              </a:pathLst>
            </a:custGeom>
            <a:noFill/>
            <a:ln w="9875" cap="flat" cmpd="sng">
              <a:solidFill>
                <a:srgbClr val="59332E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1" name="Google Shape;1881;p100"/>
            <p:cNvSpPr/>
            <p:nvPr/>
          </p:nvSpPr>
          <p:spPr>
            <a:xfrm>
              <a:off x="2599850" y="3248050"/>
              <a:ext cx="25875" cy="1550"/>
            </a:xfrm>
            <a:custGeom>
              <a:avLst/>
              <a:gdLst/>
              <a:ahLst/>
              <a:cxnLst/>
              <a:rect l="l" t="t" r="r" b="b"/>
              <a:pathLst>
                <a:path w="1035" h="62" fill="none" extrusionOk="0">
                  <a:moveTo>
                    <a:pt x="1034" y="62"/>
                  </a:moveTo>
                  <a:cubicBezTo>
                    <a:pt x="1034" y="62"/>
                    <a:pt x="366" y="1"/>
                    <a:pt x="1" y="62"/>
                  </a:cubicBezTo>
                </a:path>
              </a:pathLst>
            </a:custGeom>
            <a:noFill/>
            <a:ln w="9875" cap="rnd" cmpd="sng">
              <a:solidFill>
                <a:srgbClr val="59332E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2" name="Google Shape;1882;p100"/>
            <p:cNvSpPr/>
            <p:nvPr/>
          </p:nvSpPr>
          <p:spPr>
            <a:xfrm>
              <a:off x="2607450" y="3184975"/>
              <a:ext cx="40300" cy="9150"/>
            </a:xfrm>
            <a:custGeom>
              <a:avLst/>
              <a:gdLst/>
              <a:ahLst/>
              <a:cxnLst/>
              <a:rect l="l" t="t" r="r" b="b"/>
              <a:pathLst>
                <a:path w="1612" h="366" fill="none" extrusionOk="0">
                  <a:moveTo>
                    <a:pt x="1612" y="62"/>
                  </a:moveTo>
                  <a:cubicBezTo>
                    <a:pt x="1612" y="62"/>
                    <a:pt x="730" y="1"/>
                    <a:pt x="1" y="366"/>
                  </a:cubicBezTo>
                </a:path>
              </a:pathLst>
            </a:custGeom>
            <a:noFill/>
            <a:ln w="19750" cap="rnd" cmpd="sng">
              <a:solidFill>
                <a:srgbClr val="7A473D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Google Shape;1473;p92">
            <a:extLst>
              <a:ext uri="{FF2B5EF4-FFF2-40B4-BE49-F238E27FC236}">
                <a16:creationId xmlns:a16="http://schemas.microsoft.com/office/drawing/2014/main" id="{76200E90-A699-9F1B-3CF7-7D0B64AF491A}"/>
              </a:ext>
            </a:extLst>
          </p:cNvPr>
          <p:cNvSpPr txBox="1">
            <a:spLocks/>
          </p:cNvSpPr>
          <p:nvPr/>
        </p:nvSpPr>
        <p:spPr>
          <a:xfrm rot="10800000" flipV="1">
            <a:off x="316205" y="552211"/>
            <a:ext cx="3244774" cy="97628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9600" b="1" dirty="0">
                <a:solidFill>
                  <a:schemeClr val="accent3"/>
                </a:solidFill>
              </a:rPr>
              <a:t>0</a:t>
            </a:r>
            <a:r>
              <a:rPr lang="en-GB" sz="9600" b="1" dirty="0">
                <a:solidFill>
                  <a:schemeClr val="accent3"/>
                </a:solidFill>
              </a:rPr>
              <a:t>5</a:t>
            </a:r>
            <a:endParaRPr lang="en" sz="9600" b="1" dirty="0">
              <a:solidFill>
                <a:schemeClr val="accent3"/>
              </a:solidFill>
            </a:endParaRPr>
          </a:p>
        </p:txBody>
      </p:sp>
      <p:sp>
        <p:nvSpPr>
          <p:cNvPr id="4" name="Google Shape;1473;p92">
            <a:extLst>
              <a:ext uri="{FF2B5EF4-FFF2-40B4-BE49-F238E27FC236}">
                <a16:creationId xmlns:a16="http://schemas.microsoft.com/office/drawing/2014/main" id="{1F63F219-A8C8-6CE4-056E-A686A8AA55C3}"/>
              </a:ext>
            </a:extLst>
          </p:cNvPr>
          <p:cNvSpPr txBox="1">
            <a:spLocks/>
          </p:cNvSpPr>
          <p:nvPr/>
        </p:nvSpPr>
        <p:spPr>
          <a:xfrm rot="10800000" flipV="1">
            <a:off x="2374065" y="49929"/>
            <a:ext cx="5770003" cy="191971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4500" b="1" dirty="0">
                <a:solidFill>
                  <a:schemeClr val="tx2">
                    <a:lumMod val="10000"/>
                  </a:schemeClr>
                </a:solidFill>
              </a:rPr>
              <a:t>New Public Management (NPM):</a:t>
            </a:r>
            <a:endParaRPr lang="en" sz="45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5" name="Google Shape;1472;p92">
            <a:extLst>
              <a:ext uri="{FF2B5EF4-FFF2-40B4-BE49-F238E27FC236}">
                <a16:creationId xmlns:a16="http://schemas.microsoft.com/office/drawing/2014/main" id="{704CAD04-BAF0-26B5-327F-5FDDA3FD415E}"/>
              </a:ext>
            </a:extLst>
          </p:cNvPr>
          <p:cNvSpPr txBox="1">
            <a:spLocks/>
          </p:cNvSpPr>
          <p:nvPr/>
        </p:nvSpPr>
        <p:spPr>
          <a:xfrm>
            <a:off x="8544214" y="4629741"/>
            <a:ext cx="9144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000" b="1" dirty="0">
                <a:solidFill>
                  <a:schemeClr val="accent3"/>
                </a:solidFill>
              </a:rPr>
              <a:t>11</a:t>
            </a:r>
            <a:endParaRPr lang="en" sz="2000" b="1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نص 1">
            <a:extLst>
              <a:ext uri="{FF2B5EF4-FFF2-40B4-BE49-F238E27FC236}">
                <a16:creationId xmlns:a16="http://schemas.microsoft.com/office/drawing/2014/main" id="{6C6169BB-1FC0-33A7-A7CC-FAEB45C034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6322" y="2525989"/>
            <a:ext cx="5576062" cy="1536272"/>
          </a:xfrm>
        </p:spPr>
        <p:txBody>
          <a:bodyPr/>
          <a:lstStyle/>
          <a:p>
            <a:pPr marL="571500" indent="-342900" algn="l">
              <a:buFont typeface="Arial" panose="020B0604020202020204" pitchFamily="34" charset="0"/>
              <a:buChar char="•"/>
            </a:pPr>
            <a:r>
              <a:rPr lang="en-GB" sz="2800" dirty="0"/>
              <a:t>public schools </a:t>
            </a:r>
          </a:p>
          <a:p>
            <a:pPr marL="571500" indent="-342900" algn="l">
              <a:buFont typeface="Arial" panose="020B0604020202020204" pitchFamily="34" charset="0"/>
              <a:buChar char="•"/>
            </a:pPr>
            <a:r>
              <a:rPr lang="en-GB" sz="2800" dirty="0"/>
              <a:t>public hospitals </a:t>
            </a:r>
          </a:p>
          <a:p>
            <a:pPr marL="571500" indent="-342900" algn="l">
              <a:buFont typeface="Arial" panose="020B0604020202020204" pitchFamily="34" charset="0"/>
              <a:buChar char="•"/>
            </a:pPr>
            <a:r>
              <a:rPr lang="en-GB" sz="2800" dirty="0"/>
              <a:t>Public companies </a:t>
            </a:r>
          </a:p>
          <a:p>
            <a:pPr marL="571500" indent="-342900" algn="l">
              <a:buFont typeface="Arial" panose="020B0604020202020204" pitchFamily="34" charset="0"/>
              <a:buChar char="•"/>
            </a:pPr>
            <a:r>
              <a:rPr lang="en-GB" sz="2800" dirty="0"/>
              <a:t>Government circles</a:t>
            </a:r>
          </a:p>
          <a:p>
            <a:pPr marL="571500" indent="-342900" algn="l">
              <a:buFont typeface="Arial" panose="020B0604020202020204" pitchFamily="34" charset="0"/>
              <a:buChar char="•"/>
            </a:pPr>
            <a:endParaRPr lang="ar-LY" sz="2800" dirty="0"/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C68AED9B-F8E0-ACBD-0177-B2C041591C2A}"/>
              </a:ext>
            </a:extLst>
          </p:cNvPr>
          <p:cNvSpPr>
            <a:spLocks noGrp="1"/>
          </p:cNvSpPr>
          <p:nvPr>
            <p:ph type="subTitle" idx="2"/>
          </p:nvPr>
        </p:nvSpPr>
        <p:spPr>
          <a:xfrm rot="10800000" flipV="1">
            <a:off x="938641" y="523155"/>
            <a:ext cx="6792568" cy="929589"/>
          </a:xfrm>
        </p:spPr>
        <p:txBody>
          <a:bodyPr/>
          <a:lstStyle/>
          <a:p>
            <a:r>
              <a:rPr lang="en-GB" sz="4500" dirty="0"/>
              <a:t>Examples of pub</a:t>
            </a:r>
            <a:r>
              <a:rPr lang="en-GB" sz="4500" dirty="0">
                <a:solidFill>
                  <a:schemeClr val="accent3"/>
                </a:solidFill>
              </a:rPr>
              <a:t>lic organisations</a:t>
            </a:r>
            <a:endParaRPr lang="ar-LY" sz="4500" dirty="0"/>
          </a:p>
        </p:txBody>
      </p:sp>
      <p:grpSp>
        <p:nvGrpSpPr>
          <p:cNvPr id="48" name="Google Shape;1707;p97">
            <a:extLst>
              <a:ext uri="{FF2B5EF4-FFF2-40B4-BE49-F238E27FC236}">
                <a16:creationId xmlns:a16="http://schemas.microsoft.com/office/drawing/2014/main" id="{AA8B3DE3-BC42-D614-EFCF-A5B2C0118094}"/>
              </a:ext>
            </a:extLst>
          </p:cNvPr>
          <p:cNvGrpSpPr/>
          <p:nvPr/>
        </p:nvGrpSpPr>
        <p:grpSpPr>
          <a:xfrm>
            <a:off x="5545405" y="1660302"/>
            <a:ext cx="3232273" cy="2605125"/>
            <a:chOff x="5747825" y="1820575"/>
            <a:chExt cx="2439938" cy="2605125"/>
          </a:xfrm>
        </p:grpSpPr>
        <p:sp>
          <p:nvSpPr>
            <p:cNvPr id="5" name="Google Shape;1708;p97">
              <a:extLst>
                <a:ext uri="{FF2B5EF4-FFF2-40B4-BE49-F238E27FC236}">
                  <a16:creationId xmlns:a16="http://schemas.microsoft.com/office/drawing/2014/main" id="{3123D02A-6C04-6A5B-659A-4853788250B3}"/>
                </a:ext>
              </a:extLst>
            </p:cNvPr>
            <p:cNvSpPr/>
            <p:nvPr/>
          </p:nvSpPr>
          <p:spPr>
            <a:xfrm>
              <a:off x="6508000" y="2177175"/>
              <a:ext cx="899750" cy="1537275"/>
            </a:xfrm>
            <a:custGeom>
              <a:avLst/>
              <a:gdLst/>
              <a:ahLst/>
              <a:cxnLst/>
              <a:rect l="l" t="t" r="r" b="b"/>
              <a:pathLst>
                <a:path w="35990" h="61491" extrusionOk="0">
                  <a:moveTo>
                    <a:pt x="5198" y="0"/>
                  </a:moveTo>
                  <a:cubicBezTo>
                    <a:pt x="2311" y="0"/>
                    <a:pt x="1" y="2341"/>
                    <a:pt x="1" y="5198"/>
                  </a:cubicBezTo>
                  <a:lnTo>
                    <a:pt x="1" y="61491"/>
                  </a:lnTo>
                  <a:lnTo>
                    <a:pt x="35989" y="61491"/>
                  </a:lnTo>
                  <a:lnTo>
                    <a:pt x="35989" y="5198"/>
                  </a:lnTo>
                  <a:cubicBezTo>
                    <a:pt x="35989" y="2341"/>
                    <a:pt x="33649" y="0"/>
                    <a:pt x="30761" y="0"/>
                  </a:cubicBez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1709;p97">
              <a:extLst>
                <a:ext uri="{FF2B5EF4-FFF2-40B4-BE49-F238E27FC236}">
                  <a16:creationId xmlns:a16="http://schemas.microsoft.com/office/drawing/2014/main" id="{54D25C2F-B1C5-4C33-4BD7-B0F278503A98}"/>
                </a:ext>
              </a:extLst>
            </p:cNvPr>
            <p:cNvSpPr/>
            <p:nvPr/>
          </p:nvSpPr>
          <p:spPr>
            <a:xfrm>
              <a:off x="6316525" y="2346625"/>
              <a:ext cx="406550" cy="797900"/>
            </a:xfrm>
            <a:custGeom>
              <a:avLst/>
              <a:gdLst/>
              <a:ahLst/>
              <a:cxnLst/>
              <a:rect l="l" t="t" r="r" b="b"/>
              <a:pathLst>
                <a:path w="16262" h="31916" extrusionOk="0">
                  <a:moveTo>
                    <a:pt x="10791" y="1"/>
                  </a:moveTo>
                  <a:cubicBezTo>
                    <a:pt x="10791" y="1"/>
                    <a:pt x="7569" y="3010"/>
                    <a:pt x="6444" y="8451"/>
                  </a:cubicBezTo>
                  <a:cubicBezTo>
                    <a:pt x="5350" y="13922"/>
                    <a:pt x="0" y="31916"/>
                    <a:pt x="0" y="31916"/>
                  </a:cubicBezTo>
                  <a:lnTo>
                    <a:pt x="16262" y="31916"/>
                  </a:lnTo>
                  <a:lnTo>
                    <a:pt x="10791" y="1"/>
                  </a:lnTo>
                  <a:close/>
                </a:path>
              </a:pathLst>
            </a:custGeom>
            <a:solidFill>
              <a:srgbClr val="BCDA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1710;p97">
              <a:extLst>
                <a:ext uri="{FF2B5EF4-FFF2-40B4-BE49-F238E27FC236}">
                  <a16:creationId xmlns:a16="http://schemas.microsoft.com/office/drawing/2014/main" id="{2959AEF4-5989-14E3-AB2F-C6E503B2C4BD}"/>
                </a:ext>
              </a:extLst>
            </p:cNvPr>
            <p:cNvSpPr/>
            <p:nvPr/>
          </p:nvSpPr>
          <p:spPr>
            <a:xfrm>
              <a:off x="7185075" y="2346625"/>
              <a:ext cx="405800" cy="797900"/>
            </a:xfrm>
            <a:custGeom>
              <a:avLst/>
              <a:gdLst/>
              <a:ahLst/>
              <a:cxnLst/>
              <a:rect l="l" t="t" r="r" b="b"/>
              <a:pathLst>
                <a:path w="16232" h="31916" extrusionOk="0">
                  <a:moveTo>
                    <a:pt x="5441" y="1"/>
                  </a:moveTo>
                  <a:lnTo>
                    <a:pt x="0" y="31916"/>
                  </a:lnTo>
                  <a:lnTo>
                    <a:pt x="16232" y="31916"/>
                  </a:lnTo>
                  <a:cubicBezTo>
                    <a:pt x="16232" y="31916"/>
                    <a:pt x="10882" y="13922"/>
                    <a:pt x="9788" y="8451"/>
                  </a:cubicBezTo>
                  <a:cubicBezTo>
                    <a:pt x="8663" y="3010"/>
                    <a:pt x="5441" y="1"/>
                    <a:pt x="5441" y="1"/>
                  </a:cubicBezTo>
                  <a:close/>
                </a:path>
              </a:pathLst>
            </a:custGeom>
            <a:solidFill>
              <a:srgbClr val="BCDA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711;p97">
              <a:extLst>
                <a:ext uri="{FF2B5EF4-FFF2-40B4-BE49-F238E27FC236}">
                  <a16:creationId xmlns:a16="http://schemas.microsoft.com/office/drawing/2014/main" id="{A5D712E3-4510-4FF6-A444-1873D9910DA7}"/>
                </a:ext>
              </a:extLst>
            </p:cNvPr>
            <p:cNvSpPr/>
            <p:nvPr/>
          </p:nvSpPr>
          <p:spPr>
            <a:xfrm>
              <a:off x="6586275" y="2168050"/>
              <a:ext cx="734850" cy="1183175"/>
            </a:xfrm>
            <a:custGeom>
              <a:avLst/>
              <a:gdLst/>
              <a:ahLst/>
              <a:cxnLst/>
              <a:rect l="l" t="t" r="r" b="b"/>
              <a:pathLst>
                <a:path w="29394" h="47327" extrusionOk="0">
                  <a:moveTo>
                    <a:pt x="14712" y="1"/>
                  </a:moveTo>
                  <a:lnTo>
                    <a:pt x="1" y="7144"/>
                  </a:lnTo>
                  <a:lnTo>
                    <a:pt x="3223" y="46324"/>
                  </a:lnTo>
                  <a:cubicBezTo>
                    <a:pt x="3223" y="46324"/>
                    <a:pt x="5441" y="47327"/>
                    <a:pt x="14712" y="47327"/>
                  </a:cubicBezTo>
                  <a:cubicBezTo>
                    <a:pt x="23952" y="47327"/>
                    <a:pt x="26202" y="46324"/>
                    <a:pt x="26202" y="46324"/>
                  </a:cubicBezTo>
                  <a:lnTo>
                    <a:pt x="29393" y="7144"/>
                  </a:lnTo>
                  <a:lnTo>
                    <a:pt x="14712" y="1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712;p97">
              <a:extLst>
                <a:ext uri="{FF2B5EF4-FFF2-40B4-BE49-F238E27FC236}">
                  <a16:creationId xmlns:a16="http://schemas.microsoft.com/office/drawing/2014/main" id="{2F8D593D-DB40-08BE-5FCC-7681CD30ABAC}"/>
                </a:ext>
              </a:extLst>
            </p:cNvPr>
            <p:cNvSpPr/>
            <p:nvPr/>
          </p:nvSpPr>
          <p:spPr>
            <a:xfrm>
              <a:off x="6903150" y="2254675"/>
              <a:ext cx="101850" cy="727250"/>
            </a:xfrm>
            <a:custGeom>
              <a:avLst/>
              <a:gdLst/>
              <a:ahLst/>
              <a:cxnLst/>
              <a:rect l="l" t="t" r="r" b="b"/>
              <a:pathLst>
                <a:path w="4074" h="29090" extrusionOk="0">
                  <a:moveTo>
                    <a:pt x="2037" y="1"/>
                  </a:moveTo>
                  <a:lnTo>
                    <a:pt x="1" y="1308"/>
                  </a:lnTo>
                  <a:lnTo>
                    <a:pt x="943" y="4773"/>
                  </a:lnTo>
                  <a:lnTo>
                    <a:pt x="1" y="26506"/>
                  </a:lnTo>
                  <a:lnTo>
                    <a:pt x="2037" y="29089"/>
                  </a:lnTo>
                  <a:lnTo>
                    <a:pt x="4074" y="26506"/>
                  </a:lnTo>
                  <a:lnTo>
                    <a:pt x="3131" y="4773"/>
                  </a:lnTo>
                  <a:lnTo>
                    <a:pt x="4074" y="1308"/>
                  </a:lnTo>
                  <a:lnTo>
                    <a:pt x="2037" y="1"/>
                  </a:lnTo>
                  <a:close/>
                </a:path>
              </a:pathLst>
            </a:custGeom>
            <a:solidFill>
              <a:srgbClr val="E659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713;p97">
              <a:extLst>
                <a:ext uri="{FF2B5EF4-FFF2-40B4-BE49-F238E27FC236}">
                  <a16:creationId xmlns:a16="http://schemas.microsoft.com/office/drawing/2014/main" id="{75D67F28-5639-765B-0682-C91F44AC4D8A}"/>
                </a:ext>
              </a:extLst>
            </p:cNvPr>
            <p:cNvSpPr/>
            <p:nvPr/>
          </p:nvSpPr>
          <p:spPr>
            <a:xfrm>
              <a:off x="6859075" y="2205300"/>
              <a:ext cx="95025" cy="136800"/>
            </a:xfrm>
            <a:custGeom>
              <a:avLst/>
              <a:gdLst/>
              <a:ahLst/>
              <a:cxnLst/>
              <a:rect l="l" t="t" r="r" b="b"/>
              <a:pathLst>
                <a:path w="3801" h="5472" extrusionOk="0">
                  <a:moveTo>
                    <a:pt x="730" y="0"/>
                  </a:moveTo>
                  <a:lnTo>
                    <a:pt x="1" y="5471"/>
                  </a:lnTo>
                  <a:lnTo>
                    <a:pt x="3800" y="1976"/>
                  </a:lnTo>
                  <a:lnTo>
                    <a:pt x="730" y="0"/>
                  </a:lnTo>
                  <a:close/>
                </a:path>
              </a:pathLst>
            </a:custGeom>
            <a:solidFill>
              <a:srgbClr val="BCDA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714;p97">
              <a:extLst>
                <a:ext uri="{FF2B5EF4-FFF2-40B4-BE49-F238E27FC236}">
                  <a16:creationId xmlns:a16="http://schemas.microsoft.com/office/drawing/2014/main" id="{CB8F4662-7394-CE7E-A1A4-9E22C8476BFF}"/>
                </a:ext>
              </a:extLst>
            </p:cNvPr>
            <p:cNvSpPr/>
            <p:nvPr/>
          </p:nvSpPr>
          <p:spPr>
            <a:xfrm>
              <a:off x="6316525" y="2965175"/>
              <a:ext cx="639075" cy="179350"/>
            </a:xfrm>
            <a:custGeom>
              <a:avLst/>
              <a:gdLst/>
              <a:ahLst/>
              <a:cxnLst/>
              <a:rect l="l" t="t" r="r" b="b"/>
              <a:pathLst>
                <a:path w="25563" h="7174" extrusionOk="0">
                  <a:moveTo>
                    <a:pt x="2097" y="1"/>
                  </a:moveTo>
                  <a:lnTo>
                    <a:pt x="0" y="7174"/>
                  </a:lnTo>
                  <a:lnTo>
                    <a:pt x="25563" y="7174"/>
                  </a:lnTo>
                  <a:cubicBezTo>
                    <a:pt x="25563" y="274"/>
                    <a:pt x="19332" y="1"/>
                    <a:pt x="19332" y="1"/>
                  </a:cubicBezTo>
                  <a:close/>
                </a:path>
              </a:pathLst>
            </a:custGeom>
            <a:solidFill>
              <a:srgbClr val="F1F2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715;p97">
              <a:extLst>
                <a:ext uri="{FF2B5EF4-FFF2-40B4-BE49-F238E27FC236}">
                  <a16:creationId xmlns:a16="http://schemas.microsoft.com/office/drawing/2014/main" id="{ED92C169-C66D-3374-0BAE-80210E769196}"/>
                </a:ext>
              </a:extLst>
            </p:cNvPr>
            <p:cNvSpPr/>
            <p:nvPr/>
          </p:nvSpPr>
          <p:spPr>
            <a:xfrm>
              <a:off x="6954075" y="2205300"/>
              <a:ext cx="95000" cy="136800"/>
            </a:xfrm>
            <a:custGeom>
              <a:avLst/>
              <a:gdLst/>
              <a:ahLst/>
              <a:cxnLst/>
              <a:rect l="l" t="t" r="r" b="b"/>
              <a:pathLst>
                <a:path w="3800" h="5472" extrusionOk="0">
                  <a:moveTo>
                    <a:pt x="3040" y="0"/>
                  </a:moveTo>
                  <a:lnTo>
                    <a:pt x="0" y="1976"/>
                  </a:lnTo>
                  <a:lnTo>
                    <a:pt x="3800" y="5471"/>
                  </a:lnTo>
                  <a:lnTo>
                    <a:pt x="3040" y="0"/>
                  </a:lnTo>
                  <a:close/>
                </a:path>
              </a:pathLst>
            </a:custGeom>
            <a:solidFill>
              <a:srgbClr val="BCDA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716;p97">
              <a:extLst>
                <a:ext uri="{FF2B5EF4-FFF2-40B4-BE49-F238E27FC236}">
                  <a16:creationId xmlns:a16="http://schemas.microsoft.com/office/drawing/2014/main" id="{D4A83686-F3AD-69C6-64D5-A592297A4C73}"/>
                </a:ext>
              </a:extLst>
            </p:cNvPr>
            <p:cNvSpPr/>
            <p:nvPr/>
          </p:nvSpPr>
          <p:spPr>
            <a:xfrm>
              <a:off x="6805875" y="2168050"/>
              <a:ext cx="223450" cy="106750"/>
            </a:xfrm>
            <a:custGeom>
              <a:avLst/>
              <a:gdLst/>
              <a:ahLst/>
              <a:cxnLst/>
              <a:rect l="l" t="t" r="r" b="b"/>
              <a:pathLst>
                <a:path w="8938" h="4270" extrusionOk="0">
                  <a:moveTo>
                    <a:pt x="5928" y="1"/>
                  </a:moveTo>
                  <a:lnTo>
                    <a:pt x="1" y="2858"/>
                  </a:lnTo>
                  <a:cubicBezTo>
                    <a:pt x="2188" y="3890"/>
                    <a:pt x="3843" y="4269"/>
                    <a:pt x="5095" y="4269"/>
                  </a:cubicBezTo>
                  <a:cubicBezTo>
                    <a:pt x="8158" y="4269"/>
                    <a:pt x="8808" y="1999"/>
                    <a:pt x="8937" y="1460"/>
                  </a:cubicBezTo>
                  <a:lnTo>
                    <a:pt x="5928" y="1"/>
                  </a:lnTo>
                  <a:close/>
                </a:path>
              </a:pathLst>
            </a:custGeom>
            <a:solidFill>
              <a:srgbClr val="0728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717;p97">
              <a:extLst>
                <a:ext uri="{FF2B5EF4-FFF2-40B4-BE49-F238E27FC236}">
                  <a16:creationId xmlns:a16="http://schemas.microsoft.com/office/drawing/2014/main" id="{39E248F4-4852-A3A0-C6C6-A40C6E6BB429}"/>
                </a:ext>
              </a:extLst>
            </p:cNvPr>
            <p:cNvSpPr/>
            <p:nvPr/>
          </p:nvSpPr>
          <p:spPr>
            <a:xfrm>
              <a:off x="6751350" y="1820575"/>
              <a:ext cx="404700" cy="241125"/>
            </a:xfrm>
            <a:custGeom>
              <a:avLst/>
              <a:gdLst/>
              <a:ahLst/>
              <a:cxnLst/>
              <a:rect l="l" t="t" r="r" b="b"/>
              <a:pathLst>
                <a:path w="16188" h="9645" extrusionOk="0">
                  <a:moveTo>
                    <a:pt x="7712" y="1"/>
                  </a:moveTo>
                  <a:cubicBezTo>
                    <a:pt x="1" y="1"/>
                    <a:pt x="2911" y="9644"/>
                    <a:pt x="2911" y="9644"/>
                  </a:cubicBezTo>
                  <a:lnTo>
                    <a:pt x="8109" y="8337"/>
                  </a:lnTo>
                  <a:lnTo>
                    <a:pt x="13276" y="9644"/>
                  </a:lnTo>
                  <a:cubicBezTo>
                    <a:pt x="13276" y="9644"/>
                    <a:pt x="16187" y="1"/>
                    <a:pt x="8505" y="1"/>
                  </a:cubicBezTo>
                  <a:cubicBezTo>
                    <a:pt x="8376" y="1"/>
                    <a:pt x="8244" y="3"/>
                    <a:pt x="8109" y="9"/>
                  </a:cubicBezTo>
                  <a:cubicBezTo>
                    <a:pt x="7974" y="3"/>
                    <a:pt x="7841" y="1"/>
                    <a:pt x="7712" y="1"/>
                  </a:cubicBezTo>
                  <a:close/>
                </a:path>
              </a:pathLst>
            </a:custGeom>
            <a:solidFill>
              <a:srgbClr val="9B33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718;p97">
              <a:extLst>
                <a:ext uri="{FF2B5EF4-FFF2-40B4-BE49-F238E27FC236}">
                  <a16:creationId xmlns:a16="http://schemas.microsoft.com/office/drawing/2014/main" id="{D181EED9-D90D-D9C4-BEC5-BABF01EE641B}"/>
                </a:ext>
              </a:extLst>
            </p:cNvPr>
            <p:cNvSpPr/>
            <p:nvPr/>
          </p:nvSpPr>
          <p:spPr>
            <a:xfrm>
              <a:off x="7020925" y="2032025"/>
              <a:ext cx="80575" cy="79825"/>
            </a:xfrm>
            <a:custGeom>
              <a:avLst/>
              <a:gdLst/>
              <a:ahLst/>
              <a:cxnLst/>
              <a:rect l="l" t="t" r="r" b="b"/>
              <a:pathLst>
                <a:path w="3223" h="3193" extrusionOk="0">
                  <a:moveTo>
                    <a:pt x="1612" y="1"/>
                  </a:moveTo>
                  <a:cubicBezTo>
                    <a:pt x="730" y="1"/>
                    <a:pt x="1" y="730"/>
                    <a:pt x="1" y="1612"/>
                  </a:cubicBezTo>
                  <a:cubicBezTo>
                    <a:pt x="1" y="2493"/>
                    <a:pt x="730" y="3192"/>
                    <a:pt x="1612" y="3192"/>
                  </a:cubicBezTo>
                  <a:cubicBezTo>
                    <a:pt x="2493" y="3192"/>
                    <a:pt x="3223" y="2493"/>
                    <a:pt x="3223" y="1612"/>
                  </a:cubicBezTo>
                  <a:cubicBezTo>
                    <a:pt x="3223" y="730"/>
                    <a:pt x="2493" y="1"/>
                    <a:pt x="1612" y="1"/>
                  </a:cubicBezTo>
                  <a:close/>
                </a:path>
              </a:pathLst>
            </a:custGeom>
            <a:solidFill>
              <a:srgbClr val="D862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719;p97">
              <a:extLst>
                <a:ext uri="{FF2B5EF4-FFF2-40B4-BE49-F238E27FC236}">
                  <a16:creationId xmlns:a16="http://schemas.microsoft.com/office/drawing/2014/main" id="{9A675E58-CF92-A682-DA94-D616F1AA2877}"/>
                </a:ext>
              </a:extLst>
            </p:cNvPr>
            <p:cNvSpPr/>
            <p:nvPr/>
          </p:nvSpPr>
          <p:spPr>
            <a:xfrm>
              <a:off x="6805875" y="2032025"/>
              <a:ext cx="80575" cy="79825"/>
            </a:xfrm>
            <a:custGeom>
              <a:avLst/>
              <a:gdLst/>
              <a:ahLst/>
              <a:cxnLst/>
              <a:rect l="l" t="t" r="r" b="b"/>
              <a:pathLst>
                <a:path w="3223" h="3193" extrusionOk="0">
                  <a:moveTo>
                    <a:pt x="1612" y="1"/>
                  </a:moveTo>
                  <a:cubicBezTo>
                    <a:pt x="730" y="1"/>
                    <a:pt x="1" y="730"/>
                    <a:pt x="1" y="1612"/>
                  </a:cubicBezTo>
                  <a:cubicBezTo>
                    <a:pt x="1" y="2493"/>
                    <a:pt x="730" y="3192"/>
                    <a:pt x="1612" y="3192"/>
                  </a:cubicBezTo>
                  <a:cubicBezTo>
                    <a:pt x="2493" y="3192"/>
                    <a:pt x="3223" y="2493"/>
                    <a:pt x="3223" y="1612"/>
                  </a:cubicBezTo>
                  <a:cubicBezTo>
                    <a:pt x="3223" y="730"/>
                    <a:pt x="2493" y="1"/>
                    <a:pt x="1612" y="1"/>
                  </a:cubicBezTo>
                  <a:close/>
                </a:path>
              </a:pathLst>
            </a:custGeom>
            <a:solidFill>
              <a:srgbClr val="D862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20;p97">
              <a:extLst>
                <a:ext uri="{FF2B5EF4-FFF2-40B4-BE49-F238E27FC236}">
                  <a16:creationId xmlns:a16="http://schemas.microsoft.com/office/drawing/2014/main" id="{C27B4E22-1CE6-3036-A8A2-C1D59838E746}"/>
                </a:ext>
              </a:extLst>
            </p:cNvPr>
            <p:cNvSpPr/>
            <p:nvPr/>
          </p:nvSpPr>
          <p:spPr>
            <a:xfrm>
              <a:off x="6804375" y="1902850"/>
              <a:ext cx="298650" cy="351850"/>
            </a:xfrm>
            <a:custGeom>
              <a:avLst/>
              <a:gdLst/>
              <a:ahLst/>
              <a:cxnLst/>
              <a:rect l="l" t="t" r="r" b="b"/>
              <a:pathLst>
                <a:path w="11946" h="14074" extrusionOk="0">
                  <a:moveTo>
                    <a:pt x="5988" y="1"/>
                  </a:moveTo>
                  <a:cubicBezTo>
                    <a:pt x="0" y="457"/>
                    <a:pt x="1094" y="4651"/>
                    <a:pt x="1976" y="9302"/>
                  </a:cubicBezTo>
                  <a:cubicBezTo>
                    <a:pt x="2888" y="13952"/>
                    <a:pt x="5988" y="14074"/>
                    <a:pt x="5988" y="14074"/>
                  </a:cubicBezTo>
                  <a:cubicBezTo>
                    <a:pt x="5988" y="14074"/>
                    <a:pt x="9088" y="13952"/>
                    <a:pt x="9970" y="9302"/>
                  </a:cubicBezTo>
                  <a:cubicBezTo>
                    <a:pt x="10851" y="4651"/>
                    <a:pt x="11946" y="457"/>
                    <a:pt x="5988" y="1"/>
                  </a:cubicBez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721;p97">
              <a:extLst>
                <a:ext uri="{FF2B5EF4-FFF2-40B4-BE49-F238E27FC236}">
                  <a16:creationId xmlns:a16="http://schemas.microsoft.com/office/drawing/2014/main" id="{44260EFC-47F6-088B-A16F-4D88DF21998E}"/>
                </a:ext>
              </a:extLst>
            </p:cNvPr>
            <p:cNvSpPr/>
            <p:nvPr/>
          </p:nvSpPr>
          <p:spPr>
            <a:xfrm>
              <a:off x="7001175" y="2079150"/>
              <a:ext cx="19775" cy="38025"/>
            </a:xfrm>
            <a:custGeom>
              <a:avLst/>
              <a:gdLst/>
              <a:ahLst/>
              <a:cxnLst/>
              <a:rect l="l" t="t" r="r" b="b"/>
              <a:pathLst>
                <a:path w="791" h="1521" extrusionOk="0">
                  <a:moveTo>
                    <a:pt x="396" y="0"/>
                  </a:moveTo>
                  <a:cubicBezTo>
                    <a:pt x="183" y="0"/>
                    <a:pt x="1" y="152"/>
                    <a:pt x="1" y="396"/>
                  </a:cubicBezTo>
                  <a:lnTo>
                    <a:pt x="1" y="1125"/>
                  </a:lnTo>
                  <a:cubicBezTo>
                    <a:pt x="1" y="1338"/>
                    <a:pt x="183" y="1520"/>
                    <a:pt x="396" y="1520"/>
                  </a:cubicBezTo>
                  <a:cubicBezTo>
                    <a:pt x="609" y="1520"/>
                    <a:pt x="791" y="1338"/>
                    <a:pt x="791" y="1125"/>
                  </a:cubicBezTo>
                  <a:lnTo>
                    <a:pt x="791" y="396"/>
                  </a:lnTo>
                  <a:cubicBezTo>
                    <a:pt x="791" y="152"/>
                    <a:pt x="609" y="0"/>
                    <a:pt x="396" y="0"/>
                  </a:cubicBezTo>
                  <a:close/>
                </a:path>
              </a:pathLst>
            </a:custGeom>
            <a:solidFill>
              <a:srgbClr val="9B33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722;p97">
              <a:extLst>
                <a:ext uri="{FF2B5EF4-FFF2-40B4-BE49-F238E27FC236}">
                  <a16:creationId xmlns:a16="http://schemas.microsoft.com/office/drawing/2014/main" id="{4785D01F-25B8-8624-28FE-5733BBC11D34}"/>
                </a:ext>
              </a:extLst>
            </p:cNvPr>
            <p:cNvSpPr/>
            <p:nvPr/>
          </p:nvSpPr>
          <p:spPr>
            <a:xfrm>
              <a:off x="6821850" y="1882625"/>
              <a:ext cx="199100" cy="175275"/>
            </a:xfrm>
            <a:custGeom>
              <a:avLst/>
              <a:gdLst/>
              <a:ahLst/>
              <a:cxnLst/>
              <a:rect l="l" t="t" r="r" b="b"/>
              <a:pathLst>
                <a:path w="7964" h="7011" extrusionOk="0">
                  <a:moveTo>
                    <a:pt x="2945" y="0"/>
                  </a:moveTo>
                  <a:cubicBezTo>
                    <a:pt x="2367" y="0"/>
                    <a:pt x="1894" y="73"/>
                    <a:pt x="1642" y="263"/>
                  </a:cubicBezTo>
                  <a:cubicBezTo>
                    <a:pt x="547" y="1083"/>
                    <a:pt x="0" y="5187"/>
                    <a:pt x="730" y="7010"/>
                  </a:cubicBezTo>
                  <a:cubicBezTo>
                    <a:pt x="4742" y="6463"/>
                    <a:pt x="7964" y="810"/>
                    <a:pt x="7964" y="810"/>
                  </a:cubicBezTo>
                  <a:cubicBezTo>
                    <a:pt x="7964" y="810"/>
                    <a:pt x="4870" y="0"/>
                    <a:pt x="2945" y="0"/>
                  </a:cubicBezTo>
                  <a:close/>
                </a:path>
              </a:pathLst>
            </a:custGeom>
            <a:solidFill>
              <a:srgbClr val="9B33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723;p97">
              <a:extLst>
                <a:ext uri="{FF2B5EF4-FFF2-40B4-BE49-F238E27FC236}">
                  <a16:creationId xmlns:a16="http://schemas.microsoft.com/office/drawing/2014/main" id="{119858E5-9EFD-9B1C-16B8-E0C75A03C85B}"/>
                </a:ext>
              </a:extLst>
            </p:cNvPr>
            <p:cNvSpPr/>
            <p:nvPr/>
          </p:nvSpPr>
          <p:spPr>
            <a:xfrm>
              <a:off x="6936575" y="2114100"/>
              <a:ext cx="26625" cy="63100"/>
            </a:xfrm>
            <a:custGeom>
              <a:avLst/>
              <a:gdLst/>
              <a:ahLst/>
              <a:cxnLst/>
              <a:rect l="l" t="t" r="r" b="b"/>
              <a:pathLst>
                <a:path w="1065" h="2524" fill="none" extrusionOk="0">
                  <a:moveTo>
                    <a:pt x="1" y="2371"/>
                  </a:moveTo>
                  <a:cubicBezTo>
                    <a:pt x="1" y="2371"/>
                    <a:pt x="579" y="2523"/>
                    <a:pt x="1065" y="2371"/>
                  </a:cubicBezTo>
                  <a:lnTo>
                    <a:pt x="1065" y="1"/>
                  </a:lnTo>
                </a:path>
              </a:pathLst>
            </a:custGeom>
            <a:noFill/>
            <a:ln w="5325" cap="rnd" cmpd="sng">
              <a:solidFill>
                <a:srgbClr val="9B332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724;p97">
              <a:extLst>
                <a:ext uri="{FF2B5EF4-FFF2-40B4-BE49-F238E27FC236}">
                  <a16:creationId xmlns:a16="http://schemas.microsoft.com/office/drawing/2014/main" id="{1FF0CF2D-530A-5B79-DFFD-B466B5C6752E}"/>
                </a:ext>
              </a:extLst>
            </p:cNvPr>
            <p:cNvSpPr/>
            <p:nvPr/>
          </p:nvSpPr>
          <p:spPr>
            <a:xfrm>
              <a:off x="6987500" y="2038125"/>
              <a:ext cx="49425" cy="13700"/>
            </a:xfrm>
            <a:custGeom>
              <a:avLst/>
              <a:gdLst/>
              <a:ahLst/>
              <a:cxnLst/>
              <a:rect l="l" t="t" r="r" b="b"/>
              <a:pathLst>
                <a:path w="1977" h="548" fill="none" extrusionOk="0">
                  <a:moveTo>
                    <a:pt x="1" y="547"/>
                  </a:moveTo>
                  <a:cubicBezTo>
                    <a:pt x="1" y="547"/>
                    <a:pt x="791" y="0"/>
                    <a:pt x="1976" y="547"/>
                  </a:cubicBezTo>
                </a:path>
              </a:pathLst>
            </a:custGeom>
            <a:noFill/>
            <a:ln w="10650" cap="rnd" cmpd="sng">
              <a:solidFill>
                <a:srgbClr val="9B332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725;p97">
              <a:extLst>
                <a:ext uri="{FF2B5EF4-FFF2-40B4-BE49-F238E27FC236}">
                  <a16:creationId xmlns:a16="http://schemas.microsoft.com/office/drawing/2014/main" id="{64A3E31F-8724-4616-747D-71D16F9ACE0C}"/>
                </a:ext>
              </a:extLst>
            </p:cNvPr>
            <p:cNvSpPr/>
            <p:nvPr/>
          </p:nvSpPr>
          <p:spPr>
            <a:xfrm>
              <a:off x="6886425" y="2079150"/>
              <a:ext cx="19800" cy="38025"/>
            </a:xfrm>
            <a:custGeom>
              <a:avLst/>
              <a:gdLst/>
              <a:ahLst/>
              <a:cxnLst/>
              <a:rect l="l" t="t" r="r" b="b"/>
              <a:pathLst>
                <a:path w="792" h="1521" extrusionOk="0">
                  <a:moveTo>
                    <a:pt x="396" y="0"/>
                  </a:moveTo>
                  <a:cubicBezTo>
                    <a:pt x="183" y="0"/>
                    <a:pt x="1" y="152"/>
                    <a:pt x="1" y="396"/>
                  </a:cubicBezTo>
                  <a:lnTo>
                    <a:pt x="1" y="1125"/>
                  </a:lnTo>
                  <a:cubicBezTo>
                    <a:pt x="1" y="1338"/>
                    <a:pt x="183" y="1520"/>
                    <a:pt x="396" y="1520"/>
                  </a:cubicBezTo>
                  <a:cubicBezTo>
                    <a:pt x="609" y="1520"/>
                    <a:pt x="791" y="1338"/>
                    <a:pt x="791" y="1125"/>
                  </a:cubicBezTo>
                  <a:lnTo>
                    <a:pt x="791" y="396"/>
                  </a:lnTo>
                  <a:cubicBezTo>
                    <a:pt x="791" y="152"/>
                    <a:pt x="609" y="0"/>
                    <a:pt x="396" y="0"/>
                  </a:cubicBezTo>
                  <a:close/>
                </a:path>
              </a:pathLst>
            </a:custGeom>
            <a:solidFill>
              <a:srgbClr val="9B33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726;p97">
              <a:extLst>
                <a:ext uri="{FF2B5EF4-FFF2-40B4-BE49-F238E27FC236}">
                  <a16:creationId xmlns:a16="http://schemas.microsoft.com/office/drawing/2014/main" id="{8951AABB-7F7A-3307-3E90-2FD51E9E4D9E}"/>
                </a:ext>
              </a:extLst>
            </p:cNvPr>
            <p:cNvSpPr/>
            <p:nvPr/>
          </p:nvSpPr>
          <p:spPr>
            <a:xfrm>
              <a:off x="6871225" y="2038125"/>
              <a:ext cx="49425" cy="13700"/>
            </a:xfrm>
            <a:custGeom>
              <a:avLst/>
              <a:gdLst/>
              <a:ahLst/>
              <a:cxnLst/>
              <a:rect l="l" t="t" r="r" b="b"/>
              <a:pathLst>
                <a:path w="1977" h="548" fill="none" extrusionOk="0">
                  <a:moveTo>
                    <a:pt x="1977" y="547"/>
                  </a:moveTo>
                  <a:cubicBezTo>
                    <a:pt x="1977" y="547"/>
                    <a:pt x="1186" y="0"/>
                    <a:pt x="1" y="547"/>
                  </a:cubicBezTo>
                </a:path>
              </a:pathLst>
            </a:custGeom>
            <a:noFill/>
            <a:ln w="10650" cap="rnd" cmpd="sng">
              <a:solidFill>
                <a:srgbClr val="9B332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727;p97">
              <a:extLst>
                <a:ext uri="{FF2B5EF4-FFF2-40B4-BE49-F238E27FC236}">
                  <a16:creationId xmlns:a16="http://schemas.microsoft.com/office/drawing/2014/main" id="{2CF66D31-B9A9-9CD7-5505-7094CF9B0EBE}"/>
                </a:ext>
              </a:extLst>
            </p:cNvPr>
            <p:cNvSpPr/>
            <p:nvPr/>
          </p:nvSpPr>
          <p:spPr>
            <a:xfrm>
              <a:off x="6936575" y="2201500"/>
              <a:ext cx="31200" cy="25"/>
            </a:xfrm>
            <a:custGeom>
              <a:avLst/>
              <a:gdLst/>
              <a:ahLst/>
              <a:cxnLst/>
              <a:rect l="l" t="t" r="r" b="b"/>
              <a:pathLst>
                <a:path w="1248" h="1" fill="none" extrusionOk="0">
                  <a:moveTo>
                    <a:pt x="1" y="0"/>
                  </a:moveTo>
                  <a:lnTo>
                    <a:pt x="1247" y="0"/>
                  </a:lnTo>
                </a:path>
              </a:pathLst>
            </a:custGeom>
            <a:noFill/>
            <a:ln w="5325" cap="rnd" cmpd="sng">
              <a:solidFill>
                <a:srgbClr val="9B332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728;p97">
              <a:extLst>
                <a:ext uri="{FF2B5EF4-FFF2-40B4-BE49-F238E27FC236}">
                  <a16:creationId xmlns:a16="http://schemas.microsoft.com/office/drawing/2014/main" id="{85DBCECD-EAF9-D716-6C11-CEE4A18F274F}"/>
                </a:ext>
              </a:extLst>
            </p:cNvPr>
            <p:cNvSpPr/>
            <p:nvPr/>
          </p:nvSpPr>
          <p:spPr>
            <a:xfrm>
              <a:off x="6951775" y="2965175"/>
              <a:ext cx="639100" cy="179350"/>
            </a:xfrm>
            <a:custGeom>
              <a:avLst/>
              <a:gdLst/>
              <a:ahLst/>
              <a:cxnLst/>
              <a:rect l="l" t="t" r="r" b="b"/>
              <a:pathLst>
                <a:path w="25564" h="7174" extrusionOk="0">
                  <a:moveTo>
                    <a:pt x="6232" y="1"/>
                  </a:moveTo>
                  <a:cubicBezTo>
                    <a:pt x="6232" y="1"/>
                    <a:pt x="1" y="274"/>
                    <a:pt x="1" y="7174"/>
                  </a:cubicBezTo>
                  <a:lnTo>
                    <a:pt x="25564" y="7174"/>
                  </a:lnTo>
                  <a:lnTo>
                    <a:pt x="23497" y="1"/>
                  </a:lnTo>
                  <a:close/>
                </a:path>
              </a:pathLst>
            </a:custGeom>
            <a:solidFill>
              <a:srgbClr val="F1F2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729;p97">
              <a:extLst>
                <a:ext uri="{FF2B5EF4-FFF2-40B4-BE49-F238E27FC236}">
                  <a16:creationId xmlns:a16="http://schemas.microsoft.com/office/drawing/2014/main" id="{B79181E8-3DF3-91F7-B929-47DCC8209C54}"/>
                </a:ext>
              </a:extLst>
            </p:cNvPr>
            <p:cNvSpPr/>
            <p:nvPr/>
          </p:nvSpPr>
          <p:spPr>
            <a:xfrm>
              <a:off x="6496600" y="2683250"/>
              <a:ext cx="911150" cy="404300"/>
            </a:xfrm>
            <a:custGeom>
              <a:avLst/>
              <a:gdLst/>
              <a:ahLst/>
              <a:cxnLst/>
              <a:rect l="l" t="t" r="r" b="b"/>
              <a:pathLst>
                <a:path w="36446" h="16172" extrusionOk="0">
                  <a:moveTo>
                    <a:pt x="1" y="1"/>
                  </a:moveTo>
                  <a:lnTo>
                    <a:pt x="2676" y="16171"/>
                  </a:lnTo>
                  <a:lnTo>
                    <a:pt x="33771" y="16171"/>
                  </a:lnTo>
                  <a:lnTo>
                    <a:pt x="36445" y="1"/>
                  </a:lnTo>
                  <a:close/>
                </a:path>
              </a:pathLst>
            </a:custGeom>
            <a:solidFill>
              <a:srgbClr val="A4BD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730;p97">
              <a:extLst>
                <a:ext uri="{FF2B5EF4-FFF2-40B4-BE49-F238E27FC236}">
                  <a16:creationId xmlns:a16="http://schemas.microsoft.com/office/drawing/2014/main" id="{17A9224B-8AA0-88FC-4EA1-1883CFFA4BC2}"/>
                </a:ext>
              </a:extLst>
            </p:cNvPr>
            <p:cNvSpPr/>
            <p:nvPr/>
          </p:nvSpPr>
          <p:spPr>
            <a:xfrm>
              <a:off x="6563475" y="3087525"/>
              <a:ext cx="778925" cy="54725"/>
            </a:xfrm>
            <a:custGeom>
              <a:avLst/>
              <a:gdLst/>
              <a:ahLst/>
              <a:cxnLst/>
              <a:rect l="l" t="t" r="r" b="b"/>
              <a:pathLst>
                <a:path w="31157" h="2189" extrusionOk="0">
                  <a:moveTo>
                    <a:pt x="1" y="0"/>
                  </a:moveTo>
                  <a:lnTo>
                    <a:pt x="1" y="2189"/>
                  </a:lnTo>
                  <a:lnTo>
                    <a:pt x="31156" y="2189"/>
                  </a:lnTo>
                  <a:lnTo>
                    <a:pt x="31156" y="0"/>
                  </a:lnTo>
                  <a:close/>
                </a:path>
              </a:pathLst>
            </a:custGeom>
            <a:solidFill>
              <a:srgbClr val="7590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731;p97">
              <a:extLst>
                <a:ext uri="{FF2B5EF4-FFF2-40B4-BE49-F238E27FC236}">
                  <a16:creationId xmlns:a16="http://schemas.microsoft.com/office/drawing/2014/main" id="{489DE2E7-10A9-8B18-7A83-8BD322F9FC74}"/>
                </a:ext>
              </a:extLst>
            </p:cNvPr>
            <p:cNvSpPr/>
            <p:nvPr/>
          </p:nvSpPr>
          <p:spPr>
            <a:xfrm>
              <a:off x="6878825" y="2885400"/>
              <a:ext cx="157325" cy="101075"/>
            </a:xfrm>
            <a:custGeom>
              <a:avLst/>
              <a:gdLst/>
              <a:ahLst/>
              <a:cxnLst/>
              <a:rect l="l" t="t" r="r" b="b"/>
              <a:pathLst>
                <a:path w="6293" h="4043" extrusionOk="0">
                  <a:moveTo>
                    <a:pt x="3132" y="0"/>
                  </a:moveTo>
                  <a:cubicBezTo>
                    <a:pt x="1399" y="0"/>
                    <a:pt x="1" y="912"/>
                    <a:pt x="1" y="2037"/>
                  </a:cubicBezTo>
                  <a:cubicBezTo>
                    <a:pt x="1" y="3131"/>
                    <a:pt x="1399" y="4043"/>
                    <a:pt x="3132" y="4043"/>
                  </a:cubicBezTo>
                  <a:cubicBezTo>
                    <a:pt x="4864" y="4043"/>
                    <a:pt x="6293" y="3131"/>
                    <a:pt x="6293" y="2037"/>
                  </a:cubicBezTo>
                  <a:cubicBezTo>
                    <a:pt x="6293" y="912"/>
                    <a:pt x="4864" y="0"/>
                    <a:pt x="31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732;p97">
              <a:extLst>
                <a:ext uri="{FF2B5EF4-FFF2-40B4-BE49-F238E27FC236}">
                  <a16:creationId xmlns:a16="http://schemas.microsoft.com/office/drawing/2014/main" id="{01FB0B26-5DE3-D674-9D5C-A239CA01C135}"/>
                </a:ext>
              </a:extLst>
            </p:cNvPr>
            <p:cNvSpPr/>
            <p:nvPr/>
          </p:nvSpPr>
          <p:spPr>
            <a:xfrm>
              <a:off x="6496600" y="2665775"/>
              <a:ext cx="911150" cy="17500"/>
            </a:xfrm>
            <a:custGeom>
              <a:avLst/>
              <a:gdLst/>
              <a:ahLst/>
              <a:cxnLst/>
              <a:rect l="l" t="t" r="r" b="b"/>
              <a:pathLst>
                <a:path w="36446" h="700" extrusionOk="0">
                  <a:moveTo>
                    <a:pt x="1" y="1"/>
                  </a:moveTo>
                  <a:lnTo>
                    <a:pt x="1" y="700"/>
                  </a:lnTo>
                  <a:lnTo>
                    <a:pt x="36445" y="700"/>
                  </a:lnTo>
                  <a:lnTo>
                    <a:pt x="36445" y="1"/>
                  </a:lnTo>
                  <a:close/>
                </a:path>
              </a:pathLst>
            </a:custGeom>
            <a:solidFill>
              <a:srgbClr val="7590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733;p97">
              <a:extLst>
                <a:ext uri="{FF2B5EF4-FFF2-40B4-BE49-F238E27FC236}">
                  <a16:creationId xmlns:a16="http://schemas.microsoft.com/office/drawing/2014/main" id="{5D98E240-2184-F191-861F-47E8EC3387CB}"/>
                </a:ext>
              </a:extLst>
            </p:cNvPr>
            <p:cNvSpPr/>
            <p:nvPr/>
          </p:nvSpPr>
          <p:spPr>
            <a:xfrm>
              <a:off x="6957875" y="3265325"/>
              <a:ext cx="449875" cy="376175"/>
            </a:xfrm>
            <a:custGeom>
              <a:avLst/>
              <a:gdLst/>
              <a:ahLst/>
              <a:cxnLst/>
              <a:rect l="l" t="t" r="r" b="b"/>
              <a:pathLst>
                <a:path w="17995" h="15047" extrusionOk="0">
                  <a:moveTo>
                    <a:pt x="0" y="1"/>
                  </a:moveTo>
                  <a:lnTo>
                    <a:pt x="0" y="12524"/>
                  </a:lnTo>
                  <a:lnTo>
                    <a:pt x="17234" y="15047"/>
                  </a:lnTo>
                  <a:lnTo>
                    <a:pt x="17994" y="4803"/>
                  </a:lnTo>
                  <a:lnTo>
                    <a:pt x="11338" y="2189"/>
                  </a:lnTo>
                  <a:lnTo>
                    <a:pt x="11520" y="1"/>
                  </a:lnTo>
                  <a:close/>
                </a:path>
              </a:pathLst>
            </a:custGeom>
            <a:solidFill>
              <a:srgbClr val="0728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734;p97">
              <a:extLst>
                <a:ext uri="{FF2B5EF4-FFF2-40B4-BE49-F238E27FC236}">
                  <a16:creationId xmlns:a16="http://schemas.microsoft.com/office/drawing/2014/main" id="{E629FB7A-BC1D-97D1-DF00-7BFEFAE86421}"/>
                </a:ext>
              </a:extLst>
            </p:cNvPr>
            <p:cNvSpPr/>
            <p:nvPr/>
          </p:nvSpPr>
          <p:spPr>
            <a:xfrm>
              <a:off x="7084775" y="3373050"/>
              <a:ext cx="459000" cy="884725"/>
            </a:xfrm>
            <a:custGeom>
              <a:avLst/>
              <a:gdLst/>
              <a:ahLst/>
              <a:cxnLst/>
              <a:rect l="l" t="t" r="r" b="b"/>
              <a:pathLst>
                <a:path w="18360" h="35389" extrusionOk="0">
                  <a:moveTo>
                    <a:pt x="9806" y="0"/>
                  </a:moveTo>
                  <a:cubicBezTo>
                    <a:pt x="5472" y="0"/>
                    <a:pt x="1848" y="3039"/>
                    <a:pt x="1642" y="6969"/>
                  </a:cubicBezTo>
                  <a:lnTo>
                    <a:pt x="0" y="35389"/>
                  </a:lnTo>
                  <a:lnTo>
                    <a:pt x="16505" y="35358"/>
                  </a:lnTo>
                  <a:lnTo>
                    <a:pt x="18116" y="7759"/>
                  </a:lnTo>
                  <a:cubicBezTo>
                    <a:pt x="18359" y="3686"/>
                    <a:pt x="14864" y="221"/>
                    <a:pt x="10335" y="8"/>
                  </a:cubicBezTo>
                  <a:lnTo>
                    <a:pt x="10183" y="8"/>
                  </a:lnTo>
                  <a:cubicBezTo>
                    <a:pt x="10056" y="3"/>
                    <a:pt x="9931" y="0"/>
                    <a:pt x="9806" y="0"/>
                  </a:cubicBezTo>
                  <a:close/>
                </a:path>
              </a:pathLst>
            </a:custGeom>
            <a:solidFill>
              <a:srgbClr val="0728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735;p97">
              <a:extLst>
                <a:ext uri="{FF2B5EF4-FFF2-40B4-BE49-F238E27FC236}">
                  <a16:creationId xmlns:a16="http://schemas.microsoft.com/office/drawing/2014/main" id="{50412E1D-39F5-5F46-5F7B-DA4F97333F59}"/>
                </a:ext>
              </a:extLst>
            </p:cNvPr>
            <p:cNvSpPr/>
            <p:nvPr/>
          </p:nvSpPr>
          <p:spPr>
            <a:xfrm>
              <a:off x="7073375" y="4257000"/>
              <a:ext cx="500775" cy="95750"/>
            </a:xfrm>
            <a:custGeom>
              <a:avLst/>
              <a:gdLst/>
              <a:ahLst/>
              <a:cxnLst/>
              <a:rect l="l" t="t" r="r" b="b"/>
              <a:pathLst>
                <a:path w="20031" h="3830" extrusionOk="0">
                  <a:moveTo>
                    <a:pt x="16961" y="0"/>
                  </a:moveTo>
                  <a:lnTo>
                    <a:pt x="456" y="31"/>
                  </a:lnTo>
                  <a:lnTo>
                    <a:pt x="0" y="3830"/>
                  </a:lnTo>
                  <a:lnTo>
                    <a:pt x="20031" y="3830"/>
                  </a:lnTo>
                  <a:cubicBezTo>
                    <a:pt x="19788" y="1034"/>
                    <a:pt x="16961" y="0"/>
                    <a:pt x="16961" y="0"/>
                  </a:cubicBezTo>
                  <a:close/>
                </a:path>
              </a:pathLst>
            </a:custGeom>
            <a:solidFill>
              <a:srgbClr val="708C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736;p97">
              <a:extLst>
                <a:ext uri="{FF2B5EF4-FFF2-40B4-BE49-F238E27FC236}">
                  <a16:creationId xmlns:a16="http://schemas.microsoft.com/office/drawing/2014/main" id="{3026CA09-4E9F-47B2-5BD8-CCAB7F971A99}"/>
                </a:ext>
              </a:extLst>
            </p:cNvPr>
            <p:cNvSpPr/>
            <p:nvPr/>
          </p:nvSpPr>
          <p:spPr>
            <a:xfrm>
              <a:off x="7208625" y="3373000"/>
              <a:ext cx="329050" cy="267750"/>
            </a:xfrm>
            <a:custGeom>
              <a:avLst/>
              <a:gdLst/>
              <a:ahLst/>
              <a:cxnLst/>
              <a:rect l="l" t="t" r="r" b="b"/>
              <a:pathLst>
                <a:path w="13162" h="10710" extrusionOk="0">
                  <a:moveTo>
                    <a:pt x="4817" y="1"/>
                  </a:moveTo>
                  <a:cubicBezTo>
                    <a:pt x="3604" y="1"/>
                    <a:pt x="2468" y="242"/>
                    <a:pt x="1429" y="679"/>
                  </a:cubicBezTo>
                  <a:cubicBezTo>
                    <a:pt x="548" y="1743"/>
                    <a:pt x="1" y="3019"/>
                    <a:pt x="1" y="4448"/>
                  </a:cubicBezTo>
                  <a:cubicBezTo>
                    <a:pt x="1" y="7913"/>
                    <a:pt x="3131" y="10709"/>
                    <a:pt x="6992" y="10709"/>
                  </a:cubicBezTo>
                  <a:cubicBezTo>
                    <a:pt x="9697" y="10709"/>
                    <a:pt x="12007" y="9342"/>
                    <a:pt x="13162" y="7335"/>
                  </a:cubicBezTo>
                  <a:cubicBezTo>
                    <a:pt x="13162" y="3445"/>
                    <a:pt x="9758" y="192"/>
                    <a:pt x="5381" y="10"/>
                  </a:cubicBezTo>
                  <a:lnTo>
                    <a:pt x="5229" y="10"/>
                  </a:lnTo>
                  <a:cubicBezTo>
                    <a:pt x="5091" y="4"/>
                    <a:pt x="4953" y="1"/>
                    <a:pt x="4817" y="1"/>
                  </a:cubicBezTo>
                  <a:close/>
                </a:path>
              </a:pathLst>
            </a:custGeom>
            <a:solidFill>
              <a:srgbClr val="708C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737;p97">
              <a:extLst>
                <a:ext uri="{FF2B5EF4-FFF2-40B4-BE49-F238E27FC236}">
                  <a16:creationId xmlns:a16="http://schemas.microsoft.com/office/drawing/2014/main" id="{E9DEF43E-45AA-1D2A-98F1-8EEB8A48236B}"/>
                </a:ext>
              </a:extLst>
            </p:cNvPr>
            <p:cNvSpPr/>
            <p:nvPr/>
          </p:nvSpPr>
          <p:spPr>
            <a:xfrm>
              <a:off x="6508000" y="3265325"/>
              <a:ext cx="449900" cy="376175"/>
            </a:xfrm>
            <a:custGeom>
              <a:avLst/>
              <a:gdLst/>
              <a:ahLst/>
              <a:cxnLst/>
              <a:rect l="l" t="t" r="r" b="b"/>
              <a:pathLst>
                <a:path w="17996" h="15047" extrusionOk="0">
                  <a:moveTo>
                    <a:pt x="6141" y="1"/>
                  </a:moveTo>
                  <a:lnTo>
                    <a:pt x="6323" y="2311"/>
                  </a:lnTo>
                  <a:lnTo>
                    <a:pt x="1" y="4803"/>
                  </a:lnTo>
                  <a:lnTo>
                    <a:pt x="730" y="15047"/>
                  </a:lnTo>
                  <a:lnTo>
                    <a:pt x="17995" y="12524"/>
                  </a:lnTo>
                  <a:lnTo>
                    <a:pt x="17995" y="1"/>
                  </a:lnTo>
                  <a:close/>
                </a:path>
              </a:pathLst>
            </a:custGeom>
            <a:solidFill>
              <a:srgbClr val="0728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738;p97">
              <a:extLst>
                <a:ext uri="{FF2B5EF4-FFF2-40B4-BE49-F238E27FC236}">
                  <a16:creationId xmlns:a16="http://schemas.microsoft.com/office/drawing/2014/main" id="{11166D8F-B65D-CD1A-7BF2-E8692DAEC6C9}"/>
                </a:ext>
              </a:extLst>
            </p:cNvPr>
            <p:cNvSpPr/>
            <p:nvPr/>
          </p:nvSpPr>
          <p:spPr>
            <a:xfrm>
              <a:off x="6371225" y="3373050"/>
              <a:ext cx="459750" cy="884725"/>
            </a:xfrm>
            <a:custGeom>
              <a:avLst/>
              <a:gdLst/>
              <a:ahLst/>
              <a:cxnLst/>
              <a:rect l="l" t="t" r="r" b="b"/>
              <a:pathLst>
                <a:path w="18390" h="35389" extrusionOk="0">
                  <a:moveTo>
                    <a:pt x="8582" y="0"/>
                  </a:moveTo>
                  <a:cubicBezTo>
                    <a:pt x="8458" y="0"/>
                    <a:pt x="8333" y="3"/>
                    <a:pt x="8207" y="8"/>
                  </a:cubicBezTo>
                  <a:lnTo>
                    <a:pt x="8025" y="8"/>
                  </a:lnTo>
                  <a:cubicBezTo>
                    <a:pt x="3496" y="221"/>
                    <a:pt x="1" y="3686"/>
                    <a:pt x="244" y="7759"/>
                  </a:cubicBezTo>
                  <a:lnTo>
                    <a:pt x="1855" y="35358"/>
                  </a:lnTo>
                  <a:lnTo>
                    <a:pt x="18390" y="35389"/>
                  </a:lnTo>
                  <a:lnTo>
                    <a:pt x="18390" y="35389"/>
                  </a:lnTo>
                  <a:lnTo>
                    <a:pt x="16749" y="6969"/>
                  </a:lnTo>
                  <a:cubicBezTo>
                    <a:pt x="16512" y="3039"/>
                    <a:pt x="12888" y="0"/>
                    <a:pt x="8582" y="0"/>
                  </a:cubicBezTo>
                  <a:close/>
                </a:path>
              </a:pathLst>
            </a:custGeom>
            <a:solidFill>
              <a:srgbClr val="0728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739;p97">
              <a:extLst>
                <a:ext uri="{FF2B5EF4-FFF2-40B4-BE49-F238E27FC236}">
                  <a16:creationId xmlns:a16="http://schemas.microsoft.com/office/drawing/2014/main" id="{0EB6CC9F-E10F-2114-C192-98CF461C636B}"/>
                </a:ext>
              </a:extLst>
            </p:cNvPr>
            <p:cNvSpPr/>
            <p:nvPr/>
          </p:nvSpPr>
          <p:spPr>
            <a:xfrm>
              <a:off x="6340825" y="4257000"/>
              <a:ext cx="500800" cy="95750"/>
            </a:xfrm>
            <a:custGeom>
              <a:avLst/>
              <a:gdLst/>
              <a:ahLst/>
              <a:cxnLst/>
              <a:rect l="l" t="t" r="r" b="b"/>
              <a:pathLst>
                <a:path w="20032" h="3830" extrusionOk="0">
                  <a:moveTo>
                    <a:pt x="3071" y="0"/>
                  </a:moveTo>
                  <a:cubicBezTo>
                    <a:pt x="3071" y="0"/>
                    <a:pt x="244" y="1034"/>
                    <a:pt x="1" y="3830"/>
                  </a:cubicBezTo>
                  <a:lnTo>
                    <a:pt x="20032" y="3830"/>
                  </a:lnTo>
                  <a:lnTo>
                    <a:pt x="19606" y="31"/>
                  </a:lnTo>
                  <a:lnTo>
                    <a:pt x="3071" y="0"/>
                  </a:lnTo>
                  <a:close/>
                </a:path>
              </a:pathLst>
            </a:custGeom>
            <a:solidFill>
              <a:srgbClr val="708C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740;p97">
              <a:extLst>
                <a:ext uri="{FF2B5EF4-FFF2-40B4-BE49-F238E27FC236}">
                  <a16:creationId xmlns:a16="http://schemas.microsoft.com/office/drawing/2014/main" id="{A03EE4EC-83E7-97BB-D453-E9A0C49E58C5}"/>
                </a:ext>
              </a:extLst>
            </p:cNvPr>
            <p:cNvSpPr/>
            <p:nvPr/>
          </p:nvSpPr>
          <p:spPr>
            <a:xfrm>
              <a:off x="6377300" y="3373000"/>
              <a:ext cx="329075" cy="267750"/>
            </a:xfrm>
            <a:custGeom>
              <a:avLst/>
              <a:gdLst/>
              <a:ahLst/>
              <a:cxnLst/>
              <a:rect l="l" t="t" r="r" b="b"/>
              <a:pathLst>
                <a:path w="13163" h="10710" extrusionOk="0">
                  <a:moveTo>
                    <a:pt x="8369" y="1"/>
                  </a:moveTo>
                  <a:cubicBezTo>
                    <a:pt x="8234" y="1"/>
                    <a:pt x="8100" y="4"/>
                    <a:pt x="7964" y="10"/>
                  </a:cubicBezTo>
                  <a:lnTo>
                    <a:pt x="7782" y="10"/>
                  </a:lnTo>
                  <a:cubicBezTo>
                    <a:pt x="3405" y="192"/>
                    <a:pt x="1" y="3445"/>
                    <a:pt x="1" y="7335"/>
                  </a:cubicBezTo>
                  <a:cubicBezTo>
                    <a:pt x="1156" y="9342"/>
                    <a:pt x="3496" y="10709"/>
                    <a:pt x="6171" y="10709"/>
                  </a:cubicBezTo>
                  <a:cubicBezTo>
                    <a:pt x="10031" y="10709"/>
                    <a:pt x="13162" y="7913"/>
                    <a:pt x="13162" y="4448"/>
                  </a:cubicBezTo>
                  <a:cubicBezTo>
                    <a:pt x="13162" y="3019"/>
                    <a:pt x="12645" y="1743"/>
                    <a:pt x="11764" y="679"/>
                  </a:cubicBezTo>
                  <a:cubicBezTo>
                    <a:pt x="10726" y="242"/>
                    <a:pt x="9564" y="1"/>
                    <a:pt x="8369" y="1"/>
                  </a:cubicBezTo>
                  <a:close/>
                </a:path>
              </a:pathLst>
            </a:custGeom>
            <a:solidFill>
              <a:srgbClr val="708C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741;p97">
              <a:extLst>
                <a:ext uri="{FF2B5EF4-FFF2-40B4-BE49-F238E27FC236}">
                  <a16:creationId xmlns:a16="http://schemas.microsoft.com/office/drawing/2014/main" id="{24BB1D4B-4BA8-0596-B33C-EF1E53A5979F}"/>
                </a:ext>
              </a:extLst>
            </p:cNvPr>
            <p:cNvSpPr/>
            <p:nvPr/>
          </p:nvSpPr>
          <p:spPr>
            <a:xfrm>
              <a:off x="6563475" y="3087525"/>
              <a:ext cx="777400" cy="25"/>
            </a:xfrm>
            <a:custGeom>
              <a:avLst/>
              <a:gdLst/>
              <a:ahLst/>
              <a:cxnLst/>
              <a:rect l="l" t="t" r="r" b="b"/>
              <a:pathLst>
                <a:path w="31096" h="1" fill="none" extrusionOk="0">
                  <a:moveTo>
                    <a:pt x="1" y="0"/>
                  </a:moveTo>
                  <a:lnTo>
                    <a:pt x="31096" y="0"/>
                  </a:lnTo>
                </a:path>
              </a:pathLst>
            </a:custGeom>
            <a:noFill/>
            <a:ln w="10650" cap="flat" cmpd="sng">
              <a:solidFill>
                <a:srgbClr val="091255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742;p97">
              <a:extLst>
                <a:ext uri="{FF2B5EF4-FFF2-40B4-BE49-F238E27FC236}">
                  <a16:creationId xmlns:a16="http://schemas.microsoft.com/office/drawing/2014/main" id="{C0643C42-2FC7-BADB-EFAF-04C6ABF459D0}"/>
                </a:ext>
              </a:extLst>
            </p:cNvPr>
            <p:cNvSpPr/>
            <p:nvPr/>
          </p:nvSpPr>
          <p:spPr>
            <a:xfrm>
              <a:off x="7110600" y="3265325"/>
              <a:ext cx="287275" cy="991700"/>
            </a:xfrm>
            <a:custGeom>
              <a:avLst/>
              <a:gdLst/>
              <a:ahLst/>
              <a:cxnLst/>
              <a:rect l="l" t="t" r="r" b="b"/>
              <a:pathLst>
                <a:path w="11491" h="39668" fill="none" extrusionOk="0">
                  <a:moveTo>
                    <a:pt x="9271" y="39667"/>
                  </a:moveTo>
                  <a:lnTo>
                    <a:pt x="11369" y="10761"/>
                  </a:lnTo>
                  <a:cubicBezTo>
                    <a:pt x="11490" y="9180"/>
                    <a:pt x="10609" y="7691"/>
                    <a:pt x="9150" y="7022"/>
                  </a:cubicBezTo>
                  <a:lnTo>
                    <a:pt x="1" y="2919"/>
                  </a:lnTo>
                  <a:lnTo>
                    <a:pt x="1" y="1"/>
                  </a:lnTo>
                </a:path>
              </a:pathLst>
            </a:custGeom>
            <a:noFill/>
            <a:ln w="11400" cap="flat" cmpd="sng">
              <a:solidFill>
                <a:srgbClr val="708CC9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743;p97">
              <a:extLst>
                <a:ext uri="{FF2B5EF4-FFF2-40B4-BE49-F238E27FC236}">
                  <a16:creationId xmlns:a16="http://schemas.microsoft.com/office/drawing/2014/main" id="{15FBD6CE-7A17-DF45-2137-58B4725FD815}"/>
                </a:ext>
              </a:extLst>
            </p:cNvPr>
            <p:cNvSpPr/>
            <p:nvPr/>
          </p:nvSpPr>
          <p:spPr>
            <a:xfrm>
              <a:off x="6517125" y="3265325"/>
              <a:ext cx="287275" cy="991700"/>
            </a:xfrm>
            <a:custGeom>
              <a:avLst/>
              <a:gdLst/>
              <a:ahLst/>
              <a:cxnLst/>
              <a:rect l="l" t="t" r="r" b="b"/>
              <a:pathLst>
                <a:path w="11491" h="39668" fill="none" extrusionOk="0">
                  <a:moveTo>
                    <a:pt x="2219" y="39667"/>
                  </a:moveTo>
                  <a:lnTo>
                    <a:pt x="122" y="10761"/>
                  </a:lnTo>
                  <a:cubicBezTo>
                    <a:pt x="1" y="9180"/>
                    <a:pt x="882" y="7691"/>
                    <a:pt x="2341" y="7022"/>
                  </a:cubicBezTo>
                  <a:lnTo>
                    <a:pt x="11490" y="2919"/>
                  </a:lnTo>
                  <a:lnTo>
                    <a:pt x="11490" y="1"/>
                  </a:lnTo>
                </a:path>
              </a:pathLst>
            </a:custGeom>
            <a:noFill/>
            <a:ln w="11400" cap="flat" cmpd="sng">
              <a:solidFill>
                <a:srgbClr val="708CC9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744;p97">
              <a:extLst>
                <a:ext uri="{FF2B5EF4-FFF2-40B4-BE49-F238E27FC236}">
                  <a16:creationId xmlns:a16="http://schemas.microsoft.com/office/drawing/2014/main" id="{BB5E9C18-3100-3F6B-8227-C20E1C384DEC}"/>
                </a:ext>
              </a:extLst>
            </p:cNvPr>
            <p:cNvSpPr/>
            <p:nvPr/>
          </p:nvSpPr>
          <p:spPr>
            <a:xfrm>
              <a:off x="7360600" y="2965175"/>
              <a:ext cx="129975" cy="25"/>
            </a:xfrm>
            <a:custGeom>
              <a:avLst/>
              <a:gdLst/>
              <a:ahLst/>
              <a:cxnLst/>
              <a:rect l="l" t="t" r="r" b="b"/>
              <a:pathLst>
                <a:path w="5199" h="1" fill="none" extrusionOk="0">
                  <a:moveTo>
                    <a:pt x="1" y="1"/>
                  </a:moveTo>
                  <a:lnTo>
                    <a:pt x="5198" y="1"/>
                  </a:lnTo>
                </a:path>
              </a:pathLst>
            </a:custGeom>
            <a:noFill/>
            <a:ln w="11400" cap="flat" cmpd="sng">
              <a:solidFill>
                <a:srgbClr val="708CC9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745;p97">
              <a:extLst>
                <a:ext uri="{FF2B5EF4-FFF2-40B4-BE49-F238E27FC236}">
                  <a16:creationId xmlns:a16="http://schemas.microsoft.com/office/drawing/2014/main" id="{18022E88-5700-D4AD-0C41-524E72543862}"/>
                </a:ext>
              </a:extLst>
            </p:cNvPr>
            <p:cNvSpPr/>
            <p:nvPr/>
          </p:nvSpPr>
          <p:spPr>
            <a:xfrm>
              <a:off x="6430500" y="2965175"/>
              <a:ext cx="113250" cy="25"/>
            </a:xfrm>
            <a:custGeom>
              <a:avLst/>
              <a:gdLst/>
              <a:ahLst/>
              <a:cxnLst/>
              <a:rect l="l" t="t" r="r" b="b"/>
              <a:pathLst>
                <a:path w="4530" h="1" fill="none" extrusionOk="0">
                  <a:moveTo>
                    <a:pt x="4529" y="1"/>
                  </a:moveTo>
                  <a:lnTo>
                    <a:pt x="0" y="1"/>
                  </a:lnTo>
                </a:path>
              </a:pathLst>
            </a:custGeom>
            <a:noFill/>
            <a:ln w="11400" cap="flat" cmpd="sng">
              <a:solidFill>
                <a:srgbClr val="708CC9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746;p97">
              <a:extLst>
                <a:ext uri="{FF2B5EF4-FFF2-40B4-BE49-F238E27FC236}">
                  <a16:creationId xmlns:a16="http://schemas.microsoft.com/office/drawing/2014/main" id="{9E4E687F-243B-6511-0D0C-368FAE7F9B29}"/>
                </a:ext>
              </a:extLst>
            </p:cNvPr>
            <p:cNvSpPr/>
            <p:nvPr/>
          </p:nvSpPr>
          <p:spPr>
            <a:xfrm>
              <a:off x="5747825" y="3144525"/>
              <a:ext cx="2439938" cy="70675"/>
            </a:xfrm>
            <a:custGeom>
              <a:avLst/>
              <a:gdLst/>
              <a:ahLst/>
              <a:cxnLst/>
              <a:rect l="l" t="t" r="r" b="b"/>
              <a:pathLst>
                <a:path w="225659" h="2827" extrusionOk="0">
                  <a:moveTo>
                    <a:pt x="0" y="0"/>
                  </a:moveTo>
                  <a:lnTo>
                    <a:pt x="0" y="2827"/>
                  </a:lnTo>
                  <a:lnTo>
                    <a:pt x="225658" y="2827"/>
                  </a:lnTo>
                  <a:lnTo>
                    <a:pt x="225658" y="0"/>
                  </a:lnTo>
                  <a:close/>
                </a:path>
              </a:pathLst>
            </a:custGeom>
            <a:solidFill>
              <a:srgbClr val="92C5F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747;p97">
              <a:extLst>
                <a:ext uri="{FF2B5EF4-FFF2-40B4-BE49-F238E27FC236}">
                  <a16:creationId xmlns:a16="http://schemas.microsoft.com/office/drawing/2014/main" id="{4964351B-8276-AC1F-5121-EC939C5C5345}"/>
                </a:ext>
              </a:extLst>
            </p:cNvPr>
            <p:cNvSpPr/>
            <p:nvPr/>
          </p:nvSpPr>
          <p:spPr>
            <a:xfrm>
              <a:off x="7843125" y="3215175"/>
              <a:ext cx="107925" cy="1210525"/>
            </a:xfrm>
            <a:custGeom>
              <a:avLst/>
              <a:gdLst/>
              <a:ahLst/>
              <a:cxnLst/>
              <a:rect l="l" t="t" r="r" b="b"/>
              <a:pathLst>
                <a:path w="4317" h="48421" extrusionOk="0">
                  <a:moveTo>
                    <a:pt x="1" y="1"/>
                  </a:moveTo>
                  <a:lnTo>
                    <a:pt x="1" y="48421"/>
                  </a:lnTo>
                  <a:lnTo>
                    <a:pt x="4317" y="48421"/>
                  </a:lnTo>
                  <a:lnTo>
                    <a:pt x="4317" y="1"/>
                  </a:lnTo>
                  <a:close/>
                </a:path>
              </a:pathLst>
            </a:custGeom>
            <a:solidFill>
              <a:srgbClr val="92C5F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748;p97">
              <a:extLst>
                <a:ext uri="{FF2B5EF4-FFF2-40B4-BE49-F238E27FC236}">
                  <a16:creationId xmlns:a16="http://schemas.microsoft.com/office/drawing/2014/main" id="{933544C4-986C-FCFF-DE77-67F892BD96AA}"/>
                </a:ext>
              </a:extLst>
            </p:cNvPr>
            <p:cNvSpPr/>
            <p:nvPr/>
          </p:nvSpPr>
          <p:spPr>
            <a:xfrm>
              <a:off x="7843125" y="3215175"/>
              <a:ext cx="107925" cy="119325"/>
            </a:xfrm>
            <a:custGeom>
              <a:avLst/>
              <a:gdLst/>
              <a:ahLst/>
              <a:cxnLst/>
              <a:rect l="l" t="t" r="r" b="b"/>
              <a:pathLst>
                <a:path w="4317" h="4773" extrusionOk="0">
                  <a:moveTo>
                    <a:pt x="1" y="1"/>
                  </a:moveTo>
                  <a:lnTo>
                    <a:pt x="1" y="4773"/>
                  </a:lnTo>
                  <a:lnTo>
                    <a:pt x="4317" y="4773"/>
                  </a:lnTo>
                  <a:lnTo>
                    <a:pt x="4317" y="1"/>
                  </a:lnTo>
                  <a:close/>
                </a:path>
              </a:pathLst>
            </a:custGeom>
            <a:solidFill>
              <a:srgbClr val="A4BD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749;p97">
              <a:extLst>
                <a:ext uri="{FF2B5EF4-FFF2-40B4-BE49-F238E27FC236}">
                  <a16:creationId xmlns:a16="http://schemas.microsoft.com/office/drawing/2014/main" id="{D5CDDB85-93FD-689B-CD11-2E2C5DABF226}"/>
                </a:ext>
              </a:extLst>
            </p:cNvPr>
            <p:cNvSpPr/>
            <p:nvPr/>
          </p:nvSpPr>
          <p:spPr>
            <a:xfrm>
              <a:off x="5959538" y="3215175"/>
              <a:ext cx="107925" cy="1210525"/>
            </a:xfrm>
            <a:custGeom>
              <a:avLst/>
              <a:gdLst/>
              <a:ahLst/>
              <a:cxnLst/>
              <a:rect l="l" t="t" r="r" b="b"/>
              <a:pathLst>
                <a:path w="4317" h="48421" extrusionOk="0">
                  <a:moveTo>
                    <a:pt x="1" y="1"/>
                  </a:moveTo>
                  <a:lnTo>
                    <a:pt x="1" y="48421"/>
                  </a:lnTo>
                  <a:lnTo>
                    <a:pt x="4317" y="48421"/>
                  </a:lnTo>
                  <a:lnTo>
                    <a:pt x="4317" y="1"/>
                  </a:lnTo>
                  <a:close/>
                </a:path>
              </a:pathLst>
            </a:custGeom>
            <a:solidFill>
              <a:srgbClr val="92C5F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750;p97">
              <a:extLst>
                <a:ext uri="{FF2B5EF4-FFF2-40B4-BE49-F238E27FC236}">
                  <a16:creationId xmlns:a16="http://schemas.microsoft.com/office/drawing/2014/main" id="{EFECFF46-98E6-251E-E4C9-A0C42A713222}"/>
                </a:ext>
              </a:extLst>
            </p:cNvPr>
            <p:cNvSpPr/>
            <p:nvPr/>
          </p:nvSpPr>
          <p:spPr>
            <a:xfrm>
              <a:off x="5959538" y="3215175"/>
              <a:ext cx="107925" cy="119325"/>
            </a:xfrm>
            <a:custGeom>
              <a:avLst/>
              <a:gdLst/>
              <a:ahLst/>
              <a:cxnLst/>
              <a:rect l="l" t="t" r="r" b="b"/>
              <a:pathLst>
                <a:path w="4317" h="4773" extrusionOk="0">
                  <a:moveTo>
                    <a:pt x="1" y="1"/>
                  </a:moveTo>
                  <a:lnTo>
                    <a:pt x="1" y="4773"/>
                  </a:lnTo>
                  <a:lnTo>
                    <a:pt x="4317" y="4773"/>
                  </a:lnTo>
                  <a:lnTo>
                    <a:pt x="4317" y="1"/>
                  </a:lnTo>
                  <a:close/>
                </a:path>
              </a:pathLst>
            </a:custGeom>
            <a:solidFill>
              <a:srgbClr val="A4BD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1" name="Google Shape;1472;p92">
            <a:extLst>
              <a:ext uri="{FF2B5EF4-FFF2-40B4-BE49-F238E27FC236}">
                <a16:creationId xmlns:a16="http://schemas.microsoft.com/office/drawing/2014/main" id="{45CAAC6A-66DB-928E-1E46-82C11BDAD89D}"/>
              </a:ext>
            </a:extLst>
          </p:cNvPr>
          <p:cNvSpPr txBox="1">
            <a:spLocks/>
          </p:cNvSpPr>
          <p:nvPr/>
        </p:nvSpPr>
        <p:spPr>
          <a:xfrm>
            <a:off x="8497545" y="4587487"/>
            <a:ext cx="9144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000" b="1" dirty="0">
                <a:solidFill>
                  <a:schemeClr val="accent3"/>
                </a:solidFill>
              </a:rPr>
              <a:t>12</a:t>
            </a:r>
            <a:endParaRPr lang="en" sz="2000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4546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5" name="Google Shape;1755;p98"/>
          <p:cNvSpPr txBox="1">
            <a:spLocks noGrp="1"/>
          </p:cNvSpPr>
          <p:nvPr>
            <p:ph type="title"/>
          </p:nvPr>
        </p:nvSpPr>
        <p:spPr>
          <a:xfrm>
            <a:off x="2532442" y="897842"/>
            <a:ext cx="6356727" cy="315175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500" dirty="0">
                <a:solidFill>
                  <a:schemeClr val="bg1"/>
                </a:solidFill>
              </a:rPr>
              <a:t>Concl</a:t>
            </a:r>
            <a:r>
              <a:rPr lang="en-GB" sz="4500" dirty="0">
                <a:solidFill>
                  <a:schemeClr val="accent3"/>
                </a:solidFill>
              </a:rPr>
              <a:t>usion</a:t>
            </a:r>
            <a:r>
              <a:rPr lang="en-GB" sz="4500" dirty="0">
                <a:solidFill>
                  <a:schemeClr val="bg1"/>
                </a:solidFill>
              </a:rPr>
              <a:t> </a:t>
            </a:r>
            <a:endParaRPr sz="4500" dirty="0">
              <a:solidFill>
                <a:schemeClr val="bg1"/>
              </a:solidFill>
            </a:endParaRPr>
          </a:p>
        </p:txBody>
      </p:sp>
      <p:grpSp>
        <p:nvGrpSpPr>
          <p:cNvPr id="1756" name="Google Shape;1756;p98"/>
          <p:cNvGrpSpPr/>
          <p:nvPr/>
        </p:nvGrpSpPr>
        <p:grpSpPr>
          <a:xfrm flipH="1">
            <a:off x="1107785" y="910168"/>
            <a:ext cx="3075743" cy="3727732"/>
            <a:chOff x="4067200" y="1642100"/>
            <a:chExt cx="1300975" cy="2922100"/>
          </a:xfrm>
        </p:grpSpPr>
        <p:sp>
          <p:nvSpPr>
            <p:cNvPr id="1757" name="Google Shape;1757;p98"/>
            <p:cNvSpPr/>
            <p:nvPr/>
          </p:nvSpPr>
          <p:spPr>
            <a:xfrm>
              <a:off x="4359775" y="4474525"/>
              <a:ext cx="1008400" cy="89675"/>
            </a:xfrm>
            <a:custGeom>
              <a:avLst/>
              <a:gdLst/>
              <a:ahLst/>
              <a:cxnLst/>
              <a:rect l="l" t="t" r="r" b="b"/>
              <a:pathLst>
                <a:path w="40336" h="3587" extrusionOk="0">
                  <a:moveTo>
                    <a:pt x="20183" y="0"/>
                  </a:moveTo>
                  <a:cubicBezTo>
                    <a:pt x="9028" y="0"/>
                    <a:pt x="0" y="821"/>
                    <a:pt x="0" y="1794"/>
                  </a:cubicBezTo>
                  <a:cubicBezTo>
                    <a:pt x="0" y="2797"/>
                    <a:pt x="9028" y="3587"/>
                    <a:pt x="20183" y="3587"/>
                  </a:cubicBezTo>
                  <a:cubicBezTo>
                    <a:pt x="31308" y="3587"/>
                    <a:pt x="40335" y="2797"/>
                    <a:pt x="40335" y="1794"/>
                  </a:cubicBezTo>
                  <a:cubicBezTo>
                    <a:pt x="40335" y="821"/>
                    <a:pt x="31308" y="0"/>
                    <a:pt x="20183" y="0"/>
                  </a:cubicBez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8" name="Google Shape;1758;p98"/>
            <p:cNvSpPr/>
            <p:nvPr/>
          </p:nvSpPr>
          <p:spPr>
            <a:xfrm>
              <a:off x="4067200" y="2227175"/>
              <a:ext cx="161900" cy="215425"/>
            </a:xfrm>
            <a:custGeom>
              <a:avLst/>
              <a:gdLst/>
              <a:ahLst/>
              <a:cxnLst/>
              <a:rect l="l" t="t" r="r" b="b"/>
              <a:pathLst>
                <a:path w="6476" h="8617" extrusionOk="0">
                  <a:moveTo>
                    <a:pt x="2015" y="0"/>
                  </a:moveTo>
                  <a:cubicBezTo>
                    <a:pt x="1789" y="0"/>
                    <a:pt x="1562" y="122"/>
                    <a:pt x="1430" y="349"/>
                  </a:cubicBezTo>
                  <a:cubicBezTo>
                    <a:pt x="1308" y="592"/>
                    <a:pt x="1338" y="926"/>
                    <a:pt x="1551" y="1109"/>
                  </a:cubicBezTo>
                  <a:lnTo>
                    <a:pt x="2980" y="2507"/>
                  </a:lnTo>
                  <a:lnTo>
                    <a:pt x="1095" y="1595"/>
                  </a:lnTo>
                  <a:cubicBezTo>
                    <a:pt x="1017" y="1564"/>
                    <a:pt x="934" y="1549"/>
                    <a:pt x="852" y="1549"/>
                  </a:cubicBezTo>
                  <a:cubicBezTo>
                    <a:pt x="617" y="1549"/>
                    <a:pt x="387" y="1674"/>
                    <a:pt x="275" y="1899"/>
                  </a:cubicBezTo>
                  <a:lnTo>
                    <a:pt x="153" y="2142"/>
                  </a:lnTo>
                  <a:cubicBezTo>
                    <a:pt x="1" y="2416"/>
                    <a:pt x="92" y="2750"/>
                    <a:pt x="335" y="2933"/>
                  </a:cubicBezTo>
                  <a:lnTo>
                    <a:pt x="2554" y="4544"/>
                  </a:lnTo>
                  <a:lnTo>
                    <a:pt x="1430" y="4209"/>
                  </a:lnTo>
                  <a:cubicBezTo>
                    <a:pt x="1385" y="4200"/>
                    <a:pt x="1341" y="4195"/>
                    <a:pt x="1297" y="4195"/>
                  </a:cubicBezTo>
                  <a:cubicBezTo>
                    <a:pt x="926" y="4195"/>
                    <a:pt x="615" y="4527"/>
                    <a:pt x="670" y="4908"/>
                  </a:cubicBezTo>
                  <a:lnTo>
                    <a:pt x="670" y="4939"/>
                  </a:lnTo>
                  <a:cubicBezTo>
                    <a:pt x="700" y="5091"/>
                    <a:pt x="822" y="5243"/>
                    <a:pt x="974" y="5334"/>
                  </a:cubicBezTo>
                  <a:lnTo>
                    <a:pt x="6475" y="8617"/>
                  </a:lnTo>
                  <a:lnTo>
                    <a:pt x="6019" y="2993"/>
                  </a:lnTo>
                  <a:lnTo>
                    <a:pt x="2402" y="136"/>
                  </a:lnTo>
                  <a:cubicBezTo>
                    <a:pt x="2288" y="45"/>
                    <a:pt x="2152" y="0"/>
                    <a:pt x="2015" y="0"/>
                  </a:cubicBezTo>
                  <a:close/>
                </a:path>
              </a:pathLst>
            </a:custGeom>
            <a:solidFill>
              <a:srgbClr val="D687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9" name="Google Shape;1759;p98"/>
            <p:cNvSpPr/>
            <p:nvPr/>
          </p:nvSpPr>
          <p:spPr>
            <a:xfrm>
              <a:off x="4157650" y="2074800"/>
              <a:ext cx="535725" cy="565025"/>
            </a:xfrm>
            <a:custGeom>
              <a:avLst/>
              <a:gdLst/>
              <a:ahLst/>
              <a:cxnLst/>
              <a:rect l="l" t="t" r="r" b="b"/>
              <a:pathLst>
                <a:path w="21429" h="22601" extrusionOk="0">
                  <a:moveTo>
                    <a:pt x="21429" y="0"/>
                  </a:moveTo>
                  <a:cubicBezTo>
                    <a:pt x="21429" y="0"/>
                    <a:pt x="18025" y="3313"/>
                    <a:pt x="15745" y="7994"/>
                  </a:cubicBezTo>
                  <a:cubicBezTo>
                    <a:pt x="13465" y="12675"/>
                    <a:pt x="11672" y="15350"/>
                    <a:pt x="11672" y="15350"/>
                  </a:cubicBezTo>
                  <a:lnTo>
                    <a:pt x="1246" y="6322"/>
                  </a:lnTo>
                  <a:cubicBezTo>
                    <a:pt x="1109" y="6198"/>
                    <a:pt x="941" y="6139"/>
                    <a:pt x="776" y="6139"/>
                  </a:cubicBezTo>
                  <a:cubicBezTo>
                    <a:pt x="539" y="6139"/>
                    <a:pt x="308" y="6259"/>
                    <a:pt x="182" y="6474"/>
                  </a:cubicBezTo>
                  <a:lnTo>
                    <a:pt x="152" y="6474"/>
                  </a:lnTo>
                  <a:cubicBezTo>
                    <a:pt x="0" y="6717"/>
                    <a:pt x="0" y="7021"/>
                    <a:pt x="182" y="7265"/>
                  </a:cubicBezTo>
                  <a:lnTo>
                    <a:pt x="1945" y="9787"/>
                  </a:lnTo>
                  <a:cubicBezTo>
                    <a:pt x="1945" y="9787"/>
                    <a:pt x="152" y="12766"/>
                    <a:pt x="3496" y="15259"/>
                  </a:cubicBezTo>
                  <a:cubicBezTo>
                    <a:pt x="5471" y="16748"/>
                    <a:pt x="8663" y="19666"/>
                    <a:pt x="10973" y="21824"/>
                  </a:cubicBezTo>
                  <a:cubicBezTo>
                    <a:pt x="11524" y="22350"/>
                    <a:pt x="12218" y="22601"/>
                    <a:pt x="12906" y="22601"/>
                  </a:cubicBezTo>
                  <a:cubicBezTo>
                    <a:pt x="13926" y="22601"/>
                    <a:pt x="14933" y="22050"/>
                    <a:pt x="15441" y="21034"/>
                  </a:cubicBezTo>
                  <a:lnTo>
                    <a:pt x="21429" y="9180"/>
                  </a:lnTo>
                  <a:lnTo>
                    <a:pt x="21429" y="0"/>
                  </a:ln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0" name="Google Shape;1760;p98"/>
            <p:cNvSpPr/>
            <p:nvPr/>
          </p:nvSpPr>
          <p:spPr>
            <a:xfrm>
              <a:off x="4672075" y="1643150"/>
              <a:ext cx="335900" cy="603400"/>
            </a:xfrm>
            <a:custGeom>
              <a:avLst/>
              <a:gdLst/>
              <a:ahLst/>
              <a:cxnLst/>
              <a:rect l="l" t="t" r="r" b="b"/>
              <a:pathLst>
                <a:path w="13436" h="24136" extrusionOk="0">
                  <a:moveTo>
                    <a:pt x="6976" y="1"/>
                  </a:moveTo>
                  <a:cubicBezTo>
                    <a:pt x="6536" y="1"/>
                    <a:pt x="3086" y="134"/>
                    <a:pt x="3314" y="4318"/>
                  </a:cubicBezTo>
                  <a:cubicBezTo>
                    <a:pt x="3557" y="8755"/>
                    <a:pt x="1" y="23558"/>
                    <a:pt x="1" y="23558"/>
                  </a:cubicBezTo>
                  <a:lnTo>
                    <a:pt x="10001" y="24135"/>
                  </a:lnTo>
                  <a:cubicBezTo>
                    <a:pt x="10001" y="24135"/>
                    <a:pt x="10244" y="19789"/>
                    <a:pt x="11855" y="10427"/>
                  </a:cubicBezTo>
                  <a:cubicBezTo>
                    <a:pt x="13436" y="1065"/>
                    <a:pt x="7022" y="1"/>
                    <a:pt x="7022" y="1"/>
                  </a:cubicBezTo>
                  <a:cubicBezTo>
                    <a:pt x="7022" y="1"/>
                    <a:pt x="7006" y="1"/>
                    <a:pt x="6976" y="1"/>
                  </a:cubicBezTo>
                  <a:close/>
                </a:path>
              </a:pathLst>
            </a:custGeom>
            <a:solidFill>
              <a:srgbClr val="7590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1" name="Google Shape;1761;p98"/>
            <p:cNvSpPr/>
            <p:nvPr/>
          </p:nvSpPr>
          <p:spPr>
            <a:xfrm>
              <a:off x="4602175" y="3555050"/>
              <a:ext cx="280425" cy="964325"/>
            </a:xfrm>
            <a:custGeom>
              <a:avLst/>
              <a:gdLst/>
              <a:ahLst/>
              <a:cxnLst/>
              <a:rect l="l" t="t" r="r" b="b"/>
              <a:pathLst>
                <a:path w="11217" h="38573" extrusionOk="0">
                  <a:moveTo>
                    <a:pt x="2797" y="1"/>
                  </a:moveTo>
                  <a:lnTo>
                    <a:pt x="4499" y="35077"/>
                  </a:lnTo>
                  <a:cubicBezTo>
                    <a:pt x="4499" y="35077"/>
                    <a:pt x="1" y="36293"/>
                    <a:pt x="1" y="38573"/>
                  </a:cubicBezTo>
                  <a:lnTo>
                    <a:pt x="9302" y="38573"/>
                  </a:lnTo>
                  <a:lnTo>
                    <a:pt x="11217" y="1"/>
                  </a:lnTo>
                  <a:close/>
                </a:path>
              </a:pathLst>
            </a:custGeom>
            <a:solidFill>
              <a:srgbClr val="C4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2" name="Google Shape;1762;p98"/>
            <p:cNvSpPr/>
            <p:nvPr/>
          </p:nvSpPr>
          <p:spPr>
            <a:xfrm>
              <a:off x="4602175" y="4431975"/>
              <a:ext cx="234825" cy="87400"/>
            </a:xfrm>
            <a:custGeom>
              <a:avLst/>
              <a:gdLst/>
              <a:ahLst/>
              <a:cxnLst/>
              <a:rect l="l" t="t" r="r" b="b"/>
              <a:pathLst>
                <a:path w="9393" h="3496" extrusionOk="0">
                  <a:moveTo>
                    <a:pt x="4499" y="0"/>
                  </a:moveTo>
                  <a:cubicBezTo>
                    <a:pt x="4499" y="0"/>
                    <a:pt x="1" y="1216"/>
                    <a:pt x="1" y="3496"/>
                  </a:cubicBezTo>
                  <a:lnTo>
                    <a:pt x="9302" y="3496"/>
                  </a:lnTo>
                  <a:lnTo>
                    <a:pt x="9393" y="1490"/>
                  </a:lnTo>
                  <a:cubicBezTo>
                    <a:pt x="8815" y="1429"/>
                    <a:pt x="8055" y="1398"/>
                    <a:pt x="7113" y="1398"/>
                  </a:cubicBezTo>
                  <a:cubicBezTo>
                    <a:pt x="6232" y="122"/>
                    <a:pt x="4499" y="0"/>
                    <a:pt x="4499" y="0"/>
                  </a:cubicBezTo>
                  <a:close/>
                </a:path>
              </a:pathLst>
            </a:custGeom>
            <a:solidFill>
              <a:srgbClr val="3424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3" name="Google Shape;1763;p98"/>
            <p:cNvSpPr/>
            <p:nvPr/>
          </p:nvSpPr>
          <p:spPr>
            <a:xfrm>
              <a:off x="4745800" y="3571775"/>
              <a:ext cx="316900" cy="947600"/>
            </a:xfrm>
            <a:custGeom>
              <a:avLst/>
              <a:gdLst/>
              <a:ahLst/>
              <a:cxnLst/>
              <a:rect l="l" t="t" r="r" b="b"/>
              <a:pathLst>
                <a:path w="12676" h="37904" extrusionOk="0">
                  <a:moveTo>
                    <a:pt x="3587" y="0"/>
                  </a:moveTo>
                  <a:lnTo>
                    <a:pt x="2675" y="35016"/>
                  </a:lnTo>
                  <a:cubicBezTo>
                    <a:pt x="1064" y="35411"/>
                    <a:pt x="0" y="37904"/>
                    <a:pt x="0" y="37904"/>
                  </a:cubicBezTo>
                  <a:lnTo>
                    <a:pt x="10852" y="37904"/>
                  </a:lnTo>
                  <a:lnTo>
                    <a:pt x="12675" y="335"/>
                  </a:lnTo>
                  <a:lnTo>
                    <a:pt x="3587" y="0"/>
                  </a:ln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4" name="Google Shape;1764;p98"/>
            <p:cNvSpPr/>
            <p:nvPr/>
          </p:nvSpPr>
          <p:spPr>
            <a:xfrm>
              <a:off x="4745800" y="4447150"/>
              <a:ext cx="273575" cy="72225"/>
            </a:xfrm>
            <a:custGeom>
              <a:avLst/>
              <a:gdLst/>
              <a:ahLst/>
              <a:cxnLst/>
              <a:rect l="l" t="t" r="r" b="b"/>
              <a:pathLst>
                <a:path w="10943" h="2889" extrusionOk="0">
                  <a:moveTo>
                    <a:pt x="2702" y="1"/>
                  </a:moveTo>
                  <a:cubicBezTo>
                    <a:pt x="2684" y="1"/>
                    <a:pt x="2675" y="1"/>
                    <a:pt x="2675" y="1"/>
                  </a:cubicBezTo>
                  <a:cubicBezTo>
                    <a:pt x="1064" y="396"/>
                    <a:pt x="0" y="2889"/>
                    <a:pt x="0" y="2889"/>
                  </a:cubicBezTo>
                  <a:lnTo>
                    <a:pt x="10852" y="2889"/>
                  </a:lnTo>
                  <a:lnTo>
                    <a:pt x="10943" y="1126"/>
                  </a:lnTo>
                  <a:lnTo>
                    <a:pt x="6779" y="1126"/>
                  </a:lnTo>
                  <a:cubicBezTo>
                    <a:pt x="6403" y="28"/>
                    <a:pt x="3038" y="1"/>
                    <a:pt x="2702" y="1"/>
                  </a:cubicBezTo>
                  <a:close/>
                </a:path>
              </a:pathLst>
            </a:custGeom>
            <a:solidFill>
              <a:srgbClr val="3424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5" name="Google Shape;1765;p98"/>
            <p:cNvSpPr/>
            <p:nvPr/>
          </p:nvSpPr>
          <p:spPr>
            <a:xfrm>
              <a:off x="4672075" y="3555050"/>
              <a:ext cx="390625" cy="90075"/>
            </a:xfrm>
            <a:custGeom>
              <a:avLst/>
              <a:gdLst/>
              <a:ahLst/>
              <a:cxnLst/>
              <a:rect l="l" t="t" r="r" b="b"/>
              <a:pathLst>
                <a:path w="15625" h="3603" extrusionOk="0">
                  <a:moveTo>
                    <a:pt x="1" y="1"/>
                  </a:moveTo>
                  <a:lnTo>
                    <a:pt x="183" y="3587"/>
                  </a:lnTo>
                  <a:cubicBezTo>
                    <a:pt x="436" y="3597"/>
                    <a:pt x="695" y="3602"/>
                    <a:pt x="958" y="3602"/>
                  </a:cubicBezTo>
                  <a:cubicBezTo>
                    <a:pt x="7075" y="3602"/>
                    <a:pt x="15624" y="1004"/>
                    <a:pt x="15624" y="1004"/>
                  </a:cubicBezTo>
                  <a:lnTo>
                    <a:pt x="8390" y="730"/>
                  </a:lnTo>
                  <a:lnTo>
                    <a:pt x="8421" y="1"/>
                  </a:lnTo>
                  <a:close/>
                </a:path>
              </a:pathLst>
            </a:custGeom>
            <a:solidFill>
              <a:srgbClr val="1913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6" name="Google Shape;1766;p98"/>
            <p:cNvSpPr/>
            <p:nvPr/>
          </p:nvSpPr>
          <p:spPr>
            <a:xfrm>
              <a:off x="4825575" y="3746550"/>
              <a:ext cx="91975" cy="201400"/>
            </a:xfrm>
            <a:custGeom>
              <a:avLst/>
              <a:gdLst/>
              <a:ahLst/>
              <a:cxnLst/>
              <a:rect l="l" t="t" r="r" b="b"/>
              <a:pathLst>
                <a:path w="3679" h="8056" extrusionOk="0">
                  <a:moveTo>
                    <a:pt x="214" y="0"/>
                  </a:moveTo>
                  <a:cubicBezTo>
                    <a:pt x="153" y="2037"/>
                    <a:pt x="92" y="4651"/>
                    <a:pt x="1" y="8055"/>
                  </a:cubicBezTo>
                  <a:cubicBezTo>
                    <a:pt x="2068" y="7873"/>
                    <a:pt x="3679" y="6110"/>
                    <a:pt x="3679" y="4013"/>
                  </a:cubicBezTo>
                  <a:cubicBezTo>
                    <a:pt x="3679" y="1976"/>
                    <a:pt x="2189" y="304"/>
                    <a:pt x="214" y="0"/>
                  </a:cubicBezTo>
                  <a:close/>
                </a:path>
              </a:pathLst>
            </a:custGeom>
            <a:solidFill>
              <a:srgbClr val="D687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7" name="Google Shape;1767;p98"/>
            <p:cNvSpPr/>
            <p:nvPr/>
          </p:nvSpPr>
          <p:spPr>
            <a:xfrm>
              <a:off x="4681975" y="3756425"/>
              <a:ext cx="55475" cy="176325"/>
            </a:xfrm>
            <a:custGeom>
              <a:avLst/>
              <a:gdLst/>
              <a:ahLst/>
              <a:cxnLst/>
              <a:rect l="l" t="t" r="r" b="b"/>
              <a:pathLst>
                <a:path w="2219" h="7053" extrusionOk="0">
                  <a:moveTo>
                    <a:pt x="0" y="0"/>
                  </a:moveTo>
                  <a:lnTo>
                    <a:pt x="334" y="7052"/>
                  </a:lnTo>
                  <a:cubicBezTo>
                    <a:pt x="1459" y="6323"/>
                    <a:pt x="2219" y="5046"/>
                    <a:pt x="2219" y="3618"/>
                  </a:cubicBezTo>
                  <a:cubicBezTo>
                    <a:pt x="2219" y="2037"/>
                    <a:pt x="1307" y="669"/>
                    <a:pt x="0" y="0"/>
                  </a:cubicBezTo>
                  <a:close/>
                </a:path>
              </a:pathLst>
            </a:custGeom>
            <a:solidFill>
              <a:srgbClr val="BC64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8" name="Google Shape;1768;p98"/>
            <p:cNvSpPr/>
            <p:nvPr/>
          </p:nvSpPr>
          <p:spPr>
            <a:xfrm>
              <a:off x="4589250" y="2779975"/>
              <a:ext cx="607175" cy="818300"/>
            </a:xfrm>
            <a:custGeom>
              <a:avLst/>
              <a:gdLst/>
              <a:ahLst/>
              <a:cxnLst/>
              <a:rect l="l" t="t" r="r" b="b"/>
              <a:pathLst>
                <a:path w="24287" h="32732" extrusionOk="0">
                  <a:moveTo>
                    <a:pt x="3922" y="0"/>
                  </a:moveTo>
                  <a:lnTo>
                    <a:pt x="153" y="29514"/>
                  </a:lnTo>
                  <a:cubicBezTo>
                    <a:pt x="1" y="30730"/>
                    <a:pt x="852" y="31855"/>
                    <a:pt x="2098" y="32037"/>
                  </a:cubicBezTo>
                  <a:cubicBezTo>
                    <a:pt x="4213" y="32342"/>
                    <a:pt x="7651" y="32731"/>
                    <a:pt x="11592" y="32731"/>
                  </a:cubicBezTo>
                  <a:cubicBezTo>
                    <a:pt x="14334" y="32731"/>
                    <a:pt x="17320" y="32543"/>
                    <a:pt x="20275" y="32007"/>
                  </a:cubicBezTo>
                  <a:cubicBezTo>
                    <a:pt x="24287" y="14712"/>
                    <a:pt x="18147" y="0"/>
                    <a:pt x="18147" y="0"/>
                  </a:cubicBezTo>
                  <a:close/>
                </a:path>
              </a:pathLst>
            </a:custGeom>
            <a:solidFill>
              <a:srgbClr val="ED7B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9" name="Google Shape;1769;p98"/>
            <p:cNvSpPr/>
            <p:nvPr/>
          </p:nvSpPr>
          <p:spPr>
            <a:xfrm>
              <a:off x="4971475" y="2779975"/>
              <a:ext cx="224950" cy="813850"/>
            </a:xfrm>
            <a:custGeom>
              <a:avLst/>
              <a:gdLst/>
              <a:ahLst/>
              <a:cxnLst/>
              <a:rect l="l" t="t" r="r" b="b"/>
              <a:pathLst>
                <a:path w="8998" h="32554" extrusionOk="0">
                  <a:moveTo>
                    <a:pt x="1" y="0"/>
                  </a:moveTo>
                  <a:cubicBezTo>
                    <a:pt x="730" y="3830"/>
                    <a:pt x="4226" y="23769"/>
                    <a:pt x="974" y="32463"/>
                  </a:cubicBezTo>
                  <a:cubicBezTo>
                    <a:pt x="974" y="32493"/>
                    <a:pt x="943" y="32523"/>
                    <a:pt x="943" y="32554"/>
                  </a:cubicBezTo>
                  <a:cubicBezTo>
                    <a:pt x="2220" y="32432"/>
                    <a:pt x="3588" y="32250"/>
                    <a:pt x="4986" y="32007"/>
                  </a:cubicBezTo>
                  <a:cubicBezTo>
                    <a:pt x="8998" y="14712"/>
                    <a:pt x="2858" y="0"/>
                    <a:pt x="2858" y="0"/>
                  </a:cubicBezTo>
                  <a:close/>
                </a:path>
              </a:pathLst>
            </a:custGeom>
            <a:solidFill>
              <a:srgbClr val="CE69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0" name="Google Shape;1770;p98"/>
            <p:cNvSpPr/>
            <p:nvPr/>
          </p:nvSpPr>
          <p:spPr>
            <a:xfrm>
              <a:off x="4687275" y="2779975"/>
              <a:ext cx="386050" cy="101000"/>
            </a:xfrm>
            <a:custGeom>
              <a:avLst/>
              <a:gdLst/>
              <a:ahLst/>
              <a:cxnLst/>
              <a:rect l="l" t="t" r="r" b="b"/>
              <a:pathLst>
                <a:path w="15442" h="4040" extrusionOk="0">
                  <a:moveTo>
                    <a:pt x="1" y="0"/>
                  </a:moveTo>
                  <a:cubicBezTo>
                    <a:pt x="1" y="0"/>
                    <a:pt x="3997" y="4040"/>
                    <a:pt x="11279" y="4040"/>
                  </a:cubicBezTo>
                  <a:cubicBezTo>
                    <a:pt x="12566" y="4040"/>
                    <a:pt x="13954" y="3914"/>
                    <a:pt x="15442" y="3617"/>
                  </a:cubicBezTo>
                  <a:cubicBezTo>
                    <a:pt x="14773" y="1307"/>
                    <a:pt x="14226" y="0"/>
                    <a:pt x="14226" y="0"/>
                  </a:cubicBezTo>
                  <a:close/>
                </a:path>
              </a:pathLst>
            </a:custGeom>
            <a:solidFill>
              <a:srgbClr val="1913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1" name="Google Shape;1771;p98"/>
            <p:cNvSpPr/>
            <p:nvPr/>
          </p:nvSpPr>
          <p:spPr>
            <a:xfrm>
              <a:off x="4622700" y="2017025"/>
              <a:ext cx="452150" cy="795050"/>
            </a:xfrm>
            <a:custGeom>
              <a:avLst/>
              <a:gdLst/>
              <a:ahLst/>
              <a:cxnLst/>
              <a:rect l="l" t="t" r="r" b="b"/>
              <a:pathLst>
                <a:path w="18086" h="31802" extrusionOk="0">
                  <a:moveTo>
                    <a:pt x="7386" y="1"/>
                  </a:moveTo>
                  <a:lnTo>
                    <a:pt x="2827" y="2311"/>
                  </a:lnTo>
                  <a:lnTo>
                    <a:pt x="1611" y="6111"/>
                  </a:lnTo>
                  <a:cubicBezTo>
                    <a:pt x="0" y="11399"/>
                    <a:pt x="1946" y="14591"/>
                    <a:pt x="2462" y="17661"/>
                  </a:cubicBezTo>
                  <a:cubicBezTo>
                    <a:pt x="3009" y="20761"/>
                    <a:pt x="2584" y="30518"/>
                    <a:pt x="2584" y="30518"/>
                  </a:cubicBezTo>
                  <a:cubicBezTo>
                    <a:pt x="2584" y="30518"/>
                    <a:pt x="4718" y="31802"/>
                    <a:pt x="8933" y="31802"/>
                  </a:cubicBezTo>
                  <a:cubicBezTo>
                    <a:pt x="11041" y="31802"/>
                    <a:pt x="13668" y="31481"/>
                    <a:pt x="16809" y="30518"/>
                  </a:cubicBezTo>
                  <a:cubicBezTo>
                    <a:pt x="15715" y="24439"/>
                    <a:pt x="18086" y="4196"/>
                    <a:pt x="18086" y="4196"/>
                  </a:cubicBezTo>
                  <a:lnTo>
                    <a:pt x="10608" y="1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2" name="Google Shape;1772;p98"/>
            <p:cNvSpPr/>
            <p:nvPr/>
          </p:nvSpPr>
          <p:spPr>
            <a:xfrm>
              <a:off x="4809625" y="2017025"/>
              <a:ext cx="98800" cy="202175"/>
            </a:xfrm>
            <a:custGeom>
              <a:avLst/>
              <a:gdLst/>
              <a:ahLst/>
              <a:cxnLst/>
              <a:rect l="l" t="t" r="r" b="b"/>
              <a:pathLst>
                <a:path w="3952" h="8087" extrusionOk="0">
                  <a:moveTo>
                    <a:pt x="3131" y="1"/>
                  </a:moveTo>
                  <a:lnTo>
                    <a:pt x="1" y="3071"/>
                  </a:lnTo>
                  <a:lnTo>
                    <a:pt x="3952" y="8086"/>
                  </a:lnTo>
                  <a:lnTo>
                    <a:pt x="3131" y="1"/>
                  </a:lnTo>
                  <a:close/>
                </a:path>
              </a:pathLst>
            </a:custGeom>
            <a:solidFill>
              <a:srgbClr val="DEF5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3" name="Google Shape;1773;p98"/>
            <p:cNvSpPr/>
            <p:nvPr/>
          </p:nvSpPr>
          <p:spPr>
            <a:xfrm>
              <a:off x="4736700" y="2017025"/>
              <a:ext cx="72950" cy="163450"/>
            </a:xfrm>
            <a:custGeom>
              <a:avLst/>
              <a:gdLst/>
              <a:ahLst/>
              <a:cxnLst/>
              <a:rect l="l" t="t" r="r" b="b"/>
              <a:pathLst>
                <a:path w="2918" h="6538" extrusionOk="0">
                  <a:moveTo>
                    <a:pt x="2826" y="1"/>
                  </a:moveTo>
                  <a:lnTo>
                    <a:pt x="2158" y="396"/>
                  </a:lnTo>
                  <a:cubicBezTo>
                    <a:pt x="2158" y="396"/>
                    <a:pt x="1" y="6537"/>
                    <a:pt x="29" y="6537"/>
                  </a:cubicBezTo>
                  <a:cubicBezTo>
                    <a:pt x="29" y="6537"/>
                    <a:pt x="30" y="6537"/>
                    <a:pt x="30" y="6536"/>
                  </a:cubicBezTo>
                  <a:cubicBezTo>
                    <a:pt x="1367" y="4925"/>
                    <a:pt x="2918" y="3071"/>
                    <a:pt x="2918" y="3071"/>
                  </a:cubicBezTo>
                  <a:lnTo>
                    <a:pt x="2826" y="1"/>
                  </a:lnTo>
                  <a:close/>
                </a:path>
              </a:pathLst>
            </a:custGeom>
            <a:solidFill>
              <a:srgbClr val="DEF5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4" name="Google Shape;1774;p98"/>
            <p:cNvSpPr/>
            <p:nvPr/>
          </p:nvSpPr>
          <p:spPr>
            <a:xfrm>
              <a:off x="4732875" y="1642100"/>
              <a:ext cx="291075" cy="235900"/>
            </a:xfrm>
            <a:custGeom>
              <a:avLst/>
              <a:gdLst/>
              <a:ahLst/>
              <a:cxnLst/>
              <a:rect l="l" t="t" r="r" b="b"/>
              <a:pathLst>
                <a:path w="11643" h="9436" extrusionOk="0">
                  <a:moveTo>
                    <a:pt x="3887" y="0"/>
                  </a:moveTo>
                  <a:cubicBezTo>
                    <a:pt x="896" y="0"/>
                    <a:pt x="1" y="2475"/>
                    <a:pt x="1" y="2475"/>
                  </a:cubicBezTo>
                  <a:cubicBezTo>
                    <a:pt x="183" y="4876"/>
                    <a:pt x="6171" y="9436"/>
                    <a:pt x="6171" y="9436"/>
                  </a:cubicBezTo>
                  <a:lnTo>
                    <a:pt x="7660" y="8980"/>
                  </a:lnTo>
                  <a:cubicBezTo>
                    <a:pt x="11642" y="5241"/>
                    <a:pt x="8147" y="469"/>
                    <a:pt x="4590" y="43"/>
                  </a:cubicBezTo>
                  <a:cubicBezTo>
                    <a:pt x="4344" y="14"/>
                    <a:pt x="4110" y="0"/>
                    <a:pt x="3887" y="0"/>
                  </a:cubicBezTo>
                  <a:close/>
                </a:path>
              </a:pathLst>
            </a:custGeom>
            <a:solidFill>
              <a:srgbClr val="7590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5" name="Google Shape;1775;p98"/>
            <p:cNvSpPr/>
            <p:nvPr/>
          </p:nvSpPr>
          <p:spPr>
            <a:xfrm>
              <a:off x="4804300" y="1874175"/>
              <a:ext cx="83625" cy="219625"/>
            </a:xfrm>
            <a:custGeom>
              <a:avLst/>
              <a:gdLst/>
              <a:ahLst/>
              <a:cxnLst/>
              <a:rect l="l" t="t" r="r" b="b"/>
              <a:pathLst>
                <a:path w="3345" h="8785" extrusionOk="0">
                  <a:moveTo>
                    <a:pt x="3344" y="1"/>
                  </a:moveTo>
                  <a:lnTo>
                    <a:pt x="1" y="1916"/>
                  </a:lnTo>
                  <a:lnTo>
                    <a:pt x="214" y="8785"/>
                  </a:lnTo>
                  <a:lnTo>
                    <a:pt x="3344" y="5715"/>
                  </a:lnTo>
                  <a:lnTo>
                    <a:pt x="3344" y="1"/>
                  </a:ln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6" name="Google Shape;1776;p98"/>
            <p:cNvSpPr/>
            <p:nvPr/>
          </p:nvSpPr>
          <p:spPr>
            <a:xfrm>
              <a:off x="4804300" y="1874175"/>
              <a:ext cx="83625" cy="120100"/>
            </a:xfrm>
            <a:custGeom>
              <a:avLst/>
              <a:gdLst/>
              <a:ahLst/>
              <a:cxnLst/>
              <a:rect l="l" t="t" r="r" b="b"/>
              <a:pathLst>
                <a:path w="3345" h="4804" extrusionOk="0">
                  <a:moveTo>
                    <a:pt x="3344" y="1"/>
                  </a:moveTo>
                  <a:lnTo>
                    <a:pt x="1" y="1916"/>
                  </a:lnTo>
                  <a:lnTo>
                    <a:pt x="92" y="4803"/>
                  </a:lnTo>
                  <a:cubicBezTo>
                    <a:pt x="2098" y="3679"/>
                    <a:pt x="3344" y="1"/>
                    <a:pt x="3344" y="1"/>
                  </a:cubicBezTo>
                  <a:close/>
                </a:path>
              </a:pathLst>
            </a:custGeom>
            <a:solidFill>
              <a:srgbClr val="3A141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7" name="Google Shape;1777;p98"/>
            <p:cNvSpPr/>
            <p:nvPr/>
          </p:nvSpPr>
          <p:spPr>
            <a:xfrm>
              <a:off x="4696400" y="1703975"/>
              <a:ext cx="209000" cy="253400"/>
            </a:xfrm>
            <a:custGeom>
              <a:avLst/>
              <a:gdLst/>
              <a:ahLst/>
              <a:cxnLst/>
              <a:rect l="l" t="t" r="r" b="b"/>
              <a:pathLst>
                <a:path w="8360" h="10136" extrusionOk="0">
                  <a:moveTo>
                    <a:pt x="1460" y="0"/>
                  </a:moveTo>
                  <a:cubicBezTo>
                    <a:pt x="1459" y="0"/>
                    <a:pt x="1" y="6292"/>
                    <a:pt x="1885" y="9696"/>
                  </a:cubicBezTo>
                  <a:cubicBezTo>
                    <a:pt x="2064" y="10002"/>
                    <a:pt x="2500" y="10136"/>
                    <a:pt x="3045" y="10136"/>
                  </a:cubicBezTo>
                  <a:cubicBezTo>
                    <a:pt x="4072" y="10136"/>
                    <a:pt x="5489" y="9661"/>
                    <a:pt x="6323" y="8967"/>
                  </a:cubicBezTo>
                  <a:cubicBezTo>
                    <a:pt x="7600" y="7933"/>
                    <a:pt x="8359" y="4803"/>
                    <a:pt x="8359" y="4803"/>
                  </a:cubicBezTo>
                  <a:cubicBezTo>
                    <a:pt x="8359" y="4803"/>
                    <a:pt x="2827" y="2766"/>
                    <a:pt x="1460" y="0"/>
                  </a:cubicBez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8" name="Google Shape;1778;p98"/>
            <p:cNvSpPr/>
            <p:nvPr/>
          </p:nvSpPr>
          <p:spPr>
            <a:xfrm>
              <a:off x="4873450" y="1820975"/>
              <a:ext cx="69950" cy="69175"/>
            </a:xfrm>
            <a:custGeom>
              <a:avLst/>
              <a:gdLst/>
              <a:ahLst/>
              <a:cxnLst/>
              <a:rect l="l" t="t" r="r" b="b"/>
              <a:pathLst>
                <a:path w="2798" h="2767" extrusionOk="0">
                  <a:moveTo>
                    <a:pt x="1399" y="1"/>
                  </a:moveTo>
                  <a:cubicBezTo>
                    <a:pt x="639" y="1"/>
                    <a:pt x="1" y="609"/>
                    <a:pt x="1" y="1369"/>
                  </a:cubicBezTo>
                  <a:cubicBezTo>
                    <a:pt x="1" y="2159"/>
                    <a:pt x="639" y="2767"/>
                    <a:pt x="1399" y="2767"/>
                  </a:cubicBezTo>
                  <a:cubicBezTo>
                    <a:pt x="2159" y="2767"/>
                    <a:pt x="2797" y="2159"/>
                    <a:pt x="2797" y="1369"/>
                  </a:cubicBezTo>
                  <a:cubicBezTo>
                    <a:pt x="2797" y="609"/>
                    <a:pt x="2159" y="1"/>
                    <a:pt x="1399" y="1"/>
                  </a:cubicBez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9" name="Google Shape;1779;p98"/>
            <p:cNvSpPr/>
            <p:nvPr/>
          </p:nvSpPr>
          <p:spPr>
            <a:xfrm>
              <a:off x="4817975" y="1642100"/>
              <a:ext cx="169500" cy="164475"/>
            </a:xfrm>
            <a:custGeom>
              <a:avLst/>
              <a:gdLst/>
              <a:ahLst/>
              <a:cxnLst/>
              <a:rect l="l" t="t" r="r" b="b"/>
              <a:pathLst>
                <a:path w="6780" h="6579" extrusionOk="0">
                  <a:moveTo>
                    <a:pt x="329" y="0"/>
                  </a:moveTo>
                  <a:cubicBezTo>
                    <a:pt x="217" y="0"/>
                    <a:pt x="108" y="4"/>
                    <a:pt x="1" y="13"/>
                  </a:cubicBezTo>
                  <a:cubicBezTo>
                    <a:pt x="609" y="1685"/>
                    <a:pt x="2341" y="5606"/>
                    <a:pt x="5837" y="6578"/>
                  </a:cubicBezTo>
                  <a:cubicBezTo>
                    <a:pt x="6779" y="3448"/>
                    <a:pt x="3983" y="378"/>
                    <a:pt x="1186" y="43"/>
                  </a:cubicBezTo>
                  <a:cubicBezTo>
                    <a:pt x="885" y="22"/>
                    <a:pt x="600" y="0"/>
                    <a:pt x="329" y="0"/>
                  </a:cubicBezTo>
                  <a:close/>
                </a:path>
              </a:pathLst>
            </a:custGeom>
            <a:solidFill>
              <a:srgbClr val="A4BD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0" name="Google Shape;1780;p98"/>
            <p:cNvSpPr/>
            <p:nvPr/>
          </p:nvSpPr>
          <p:spPr>
            <a:xfrm>
              <a:off x="4888650" y="1842275"/>
              <a:ext cx="33475" cy="26600"/>
            </a:xfrm>
            <a:custGeom>
              <a:avLst/>
              <a:gdLst/>
              <a:ahLst/>
              <a:cxnLst/>
              <a:rect l="l" t="t" r="r" b="b"/>
              <a:pathLst>
                <a:path w="1339" h="1064" fill="none" extrusionOk="0">
                  <a:moveTo>
                    <a:pt x="1338" y="0"/>
                  </a:moveTo>
                  <a:lnTo>
                    <a:pt x="1" y="1064"/>
                  </a:lnTo>
                </a:path>
              </a:pathLst>
            </a:custGeom>
            <a:noFill/>
            <a:ln w="6075" cap="rnd" cmpd="sng">
              <a:solidFill>
                <a:srgbClr val="AF585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1" name="Google Shape;1781;p98"/>
            <p:cNvSpPr/>
            <p:nvPr/>
          </p:nvSpPr>
          <p:spPr>
            <a:xfrm>
              <a:off x="4754925" y="1850625"/>
              <a:ext cx="17500" cy="35725"/>
            </a:xfrm>
            <a:custGeom>
              <a:avLst/>
              <a:gdLst/>
              <a:ahLst/>
              <a:cxnLst/>
              <a:rect l="l" t="t" r="r" b="b"/>
              <a:pathLst>
                <a:path w="700" h="1429" fill="none" extrusionOk="0">
                  <a:moveTo>
                    <a:pt x="152" y="0"/>
                  </a:moveTo>
                  <a:lnTo>
                    <a:pt x="0" y="1429"/>
                  </a:lnTo>
                  <a:lnTo>
                    <a:pt x="699" y="1429"/>
                  </a:lnTo>
                </a:path>
              </a:pathLst>
            </a:custGeom>
            <a:noFill/>
            <a:ln w="6075" cap="rnd" cmpd="sng">
              <a:solidFill>
                <a:srgbClr val="AF585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2" name="Google Shape;1782;p98"/>
            <p:cNvSpPr/>
            <p:nvPr/>
          </p:nvSpPr>
          <p:spPr>
            <a:xfrm>
              <a:off x="4745025" y="1903825"/>
              <a:ext cx="53225" cy="13125"/>
            </a:xfrm>
            <a:custGeom>
              <a:avLst/>
              <a:gdLst/>
              <a:ahLst/>
              <a:cxnLst/>
              <a:rect l="l" t="t" r="r" b="b"/>
              <a:pathLst>
                <a:path w="2129" h="525" extrusionOk="0">
                  <a:moveTo>
                    <a:pt x="2129" y="0"/>
                  </a:moveTo>
                  <a:lnTo>
                    <a:pt x="1" y="122"/>
                  </a:lnTo>
                  <a:cubicBezTo>
                    <a:pt x="272" y="421"/>
                    <a:pt x="578" y="525"/>
                    <a:pt x="871" y="525"/>
                  </a:cubicBezTo>
                  <a:cubicBezTo>
                    <a:pt x="1531" y="525"/>
                    <a:pt x="2129" y="0"/>
                    <a:pt x="2129" y="0"/>
                  </a:cubicBezTo>
                  <a:close/>
                </a:path>
              </a:pathLst>
            </a:custGeom>
            <a:solidFill>
              <a:srgbClr val="FEFEFE"/>
            </a:solidFill>
            <a:ln w="9875" cap="flat" cmpd="sng">
              <a:solidFill>
                <a:srgbClr val="FFFDFF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3" name="Google Shape;1783;p98"/>
            <p:cNvSpPr/>
            <p:nvPr/>
          </p:nvSpPr>
          <p:spPr>
            <a:xfrm>
              <a:off x="4758725" y="2121900"/>
              <a:ext cx="467350" cy="1042400"/>
            </a:xfrm>
            <a:custGeom>
              <a:avLst/>
              <a:gdLst/>
              <a:ahLst/>
              <a:cxnLst/>
              <a:rect l="l" t="t" r="r" b="b"/>
              <a:pathLst>
                <a:path w="18694" h="41696" extrusionOk="0">
                  <a:moveTo>
                    <a:pt x="12645" y="1"/>
                  </a:moveTo>
                  <a:cubicBezTo>
                    <a:pt x="7812" y="578"/>
                    <a:pt x="8389" y="5867"/>
                    <a:pt x="8389" y="5867"/>
                  </a:cubicBezTo>
                  <a:lnTo>
                    <a:pt x="12645" y="21733"/>
                  </a:lnTo>
                  <a:lnTo>
                    <a:pt x="152" y="40913"/>
                  </a:lnTo>
                  <a:cubicBezTo>
                    <a:pt x="0" y="41187"/>
                    <a:pt x="91" y="41521"/>
                    <a:pt x="395" y="41643"/>
                  </a:cubicBezTo>
                  <a:cubicBezTo>
                    <a:pt x="467" y="41678"/>
                    <a:pt x="539" y="41696"/>
                    <a:pt x="609" y="41696"/>
                  </a:cubicBezTo>
                  <a:cubicBezTo>
                    <a:pt x="717" y="41696"/>
                    <a:pt x="820" y="41655"/>
                    <a:pt x="912" y="41582"/>
                  </a:cubicBezTo>
                  <a:lnTo>
                    <a:pt x="2827" y="39971"/>
                  </a:lnTo>
                  <a:lnTo>
                    <a:pt x="4772" y="40548"/>
                  </a:lnTo>
                  <a:cubicBezTo>
                    <a:pt x="5155" y="40663"/>
                    <a:pt x="5544" y="40717"/>
                    <a:pt x="5928" y="40717"/>
                  </a:cubicBezTo>
                  <a:cubicBezTo>
                    <a:pt x="7280" y="40717"/>
                    <a:pt x="8567" y="40037"/>
                    <a:pt x="9301" y="38877"/>
                  </a:cubicBezTo>
                  <a:lnTo>
                    <a:pt x="17751" y="25563"/>
                  </a:lnTo>
                  <a:cubicBezTo>
                    <a:pt x="18481" y="24378"/>
                    <a:pt x="18693" y="22949"/>
                    <a:pt x="18329" y="21612"/>
                  </a:cubicBezTo>
                  <a:cubicBezTo>
                    <a:pt x="17630" y="19059"/>
                    <a:pt x="16475" y="14621"/>
                    <a:pt x="15836" y="10700"/>
                  </a:cubicBezTo>
                  <a:cubicBezTo>
                    <a:pt x="14833" y="4773"/>
                    <a:pt x="12645" y="1"/>
                    <a:pt x="12645" y="1"/>
                  </a:cubicBez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4" name="Google Shape;1784;p98"/>
            <p:cNvSpPr/>
            <p:nvPr/>
          </p:nvSpPr>
          <p:spPr>
            <a:xfrm>
              <a:off x="5130300" y="2636350"/>
              <a:ext cx="95775" cy="166450"/>
            </a:xfrm>
            <a:custGeom>
              <a:avLst/>
              <a:gdLst/>
              <a:ahLst/>
              <a:cxnLst/>
              <a:rect l="l" t="t" r="r" b="b"/>
              <a:pathLst>
                <a:path w="3831" h="6658" extrusionOk="0">
                  <a:moveTo>
                    <a:pt x="3192" y="0"/>
                  </a:moveTo>
                  <a:cubicBezTo>
                    <a:pt x="1399" y="183"/>
                    <a:pt x="1" y="1703"/>
                    <a:pt x="1" y="3557"/>
                  </a:cubicBezTo>
                  <a:cubicBezTo>
                    <a:pt x="1" y="4894"/>
                    <a:pt x="730" y="6049"/>
                    <a:pt x="1824" y="6657"/>
                  </a:cubicBezTo>
                  <a:lnTo>
                    <a:pt x="2888" y="4985"/>
                  </a:lnTo>
                  <a:cubicBezTo>
                    <a:pt x="3618" y="3800"/>
                    <a:pt x="3830" y="2371"/>
                    <a:pt x="3466" y="1034"/>
                  </a:cubicBezTo>
                  <a:cubicBezTo>
                    <a:pt x="3374" y="730"/>
                    <a:pt x="3283" y="365"/>
                    <a:pt x="3192" y="0"/>
                  </a:cubicBezTo>
                  <a:close/>
                </a:path>
              </a:pathLst>
            </a:custGeom>
            <a:solidFill>
              <a:srgbClr val="D687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5" name="Google Shape;1785;p98"/>
            <p:cNvSpPr/>
            <p:nvPr/>
          </p:nvSpPr>
          <p:spPr>
            <a:xfrm>
              <a:off x="4974525" y="2292875"/>
              <a:ext cx="64625" cy="327550"/>
            </a:xfrm>
            <a:custGeom>
              <a:avLst/>
              <a:gdLst/>
              <a:ahLst/>
              <a:cxnLst/>
              <a:rect l="l" t="t" r="r" b="b"/>
              <a:pathLst>
                <a:path w="2585" h="13102" extrusionOk="0">
                  <a:moveTo>
                    <a:pt x="0" y="1"/>
                  </a:moveTo>
                  <a:lnTo>
                    <a:pt x="2462" y="13101"/>
                  </a:lnTo>
                  <a:lnTo>
                    <a:pt x="2584" y="963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913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6" name="Google Shape;1786;p98"/>
            <p:cNvSpPr/>
            <p:nvPr/>
          </p:nvSpPr>
          <p:spPr>
            <a:xfrm>
              <a:off x="4419800" y="2563400"/>
              <a:ext cx="132250" cy="76425"/>
            </a:xfrm>
            <a:custGeom>
              <a:avLst/>
              <a:gdLst/>
              <a:ahLst/>
              <a:cxnLst/>
              <a:rect l="l" t="t" r="r" b="b"/>
              <a:pathLst>
                <a:path w="5290" h="3057" extrusionOk="0">
                  <a:moveTo>
                    <a:pt x="3040" y="0"/>
                  </a:moveTo>
                  <a:cubicBezTo>
                    <a:pt x="1703" y="0"/>
                    <a:pt x="578" y="730"/>
                    <a:pt x="1" y="1824"/>
                  </a:cubicBezTo>
                  <a:cubicBezTo>
                    <a:pt x="153" y="1976"/>
                    <a:pt x="305" y="2128"/>
                    <a:pt x="487" y="2280"/>
                  </a:cubicBezTo>
                  <a:cubicBezTo>
                    <a:pt x="1038" y="2806"/>
                    <a:pt x="1732" y="3057"/>
                    <a:pt x="2420" y="3057"/>
                  </a:cubicBezTo>
                  <a:cubicBezTo>
                    <a:pt x="3440" y="3057"/>
                    <a:pt x="4447" y="2506"/>
                    <a:pt x="4955" y="1490"/>
                  </a:cubicBezTo>
                  <a:lnTo>
                    <a:pt x="5289" y="821"/>
                  </a:lnTo>
                  <a:cubicBezTo>
                    <a:pt x="4681" y="304"/>
                    <a:pt x="3891" y="0"/>
                    <a:pt x="3040" y="0"/>
                  </a:cubicBezTo>
                  <a:close/>
                </a:path>
              </a:pathLst>
            </a:custGeom>
            <a:solidFill>
              <a:srgbClr val="D687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7" name="Google Shape;1787;p98"/>
            <p:cNvSpPr/>
            <p:nvPr/>
          </p:nvSpPr>
          <p:spPr>
            <a:xfrm>
              <a:off x="5074825" y="2601400"/>
              <a:ext cx="38025" cy="63850"/>
            </a:xfrm>
            <a:custGeom>
              <a:avLst/>
              <a:gdLst/>
              <a:ahLst/>
              <a:cxnLst/>
              <a:rect l="l" t="t" r="r" b="b"/>
              <a:pathLst>
                <a:path w="1521" h="2554" fill="none" extrusionOk="0">
                  <a:moveTo>
                    <a:pt x="1" y="2553"/>
                  </a:moveTo>
                  <a:lnTo>
                    <a:pt x="1520" y="0"/>
                  </a:lnTo>
                </a:path>
              </a:pathLst>
            </a:custGeom>
            <a:noFill/>
            <a:ln w="6075" cap="rnd" cmpd="sng">
              <a:solidFill>
                <a:srgbClr val="AF585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8" name="Google Shape;1788;p98"/>
            <p:cNvSpPr/>
            <p:nvPr/>
          </p:nvSpPr>
          <p:spPr>
            <a:xfrm>
              <a:off x="4449425" y="2458525"/>
              <a:ext cx="54000" cy="38775"/>
            </a:xfrm>
            <a:custGeom>
              <a:avLst/>
              <a:gdLst/>
              <a:ahLst/>
              <a:cxnLst/>
              <a:rect l="l" t="t" r="r" b="b"/>
              <a:pathLst>
                <a:path w="2160" h="1551" fill="none" extrusionOk="0">
                  <a:moveTo>
                    <a:pt x="1" y="1"/>
                  </a:moveTo>
                  <a:lnTo>
                    <a:pt x="2159" y="1551"/>
                  </a:lnTo>
                </a:path>
              </a:pathLst>
            </a:custGeom>
            <a:noFill/>
            <a:ln w="6075" cap="rnd" cmpd="sng">
              <a:solidFill>
                <a:srgbClr val="AF585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9" name="Google Shape;1789;p98"/>
            <p:cNvSpPr/>
            <p:nvPr/>
          </p:nvSpPr>
          <p:spPr>
            <a:xfrm>
              <a:off x="4771625" y="2093775"/>
              <a:ext cx="74500" cy="686225"/>
            </a:xfrm>
            <a:custGeom>
              <a:avLst/>
              <a:gdLst/>
              <a:ahLst/>
              <a:cxnLst/>
              <a:rect l="l" t="t" r="r" b="b"/>
              <a:pathLst>
                <a:path w="2980" h="27449" extrusionOk="0">
                  <a:moveTo>
                    <a:pt x="1521" y="1"/>
                  </a:moveTo>
                  <a:lnTo>
                    <a:pt x="366" y="1369"/>
                  </a:lnTo>
                  <a:lnTo>
                    <a:pt x="1065" y="3466"/>
                  </a:lnTo>
                  <a:lnTo>
                    <a:pt x="1" y="25047"/>
                  </a:lnTo>
                  <a:lnTo>
                    <a:pt x="1308" y="27448"/>
                  </a:lnTo>
                  <a:lnTo>
                    <a:pt x="2980" y="25320"/>
                  </a:lnTo>
                  <a:lnTo>
                    <a:pt x="2068" y="3466"/>
                  </a:lnTo>
                  <a:lnTo>
                    <a:pt x="2828" y="1825"/>
                  </a:lnTo>
                  <a:lnTo>
                    <a:pt x="1521" y="1"/>
                  </a:lnTo>
                  <a:close/>
                </a:path>
              </a:pathLst>
            </a:custGeom>
            <a:solidFill>
              <a:srgbClr val="5063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0" name="Google Shape;1790;p98"/>
            <p:cNvSpPr/>
            <p:nvPr/>
          </p:nvSpPr>
          <p:spPr>
            <a:xfrm>
              <a:off x="4782275" y="1786800"/>
              <a:ext cx="47125" cy="11425"/>
            </a:xfrm>
            <a:custGeom>
              <a:avLst/>
              <a:gdLst/>
              <a:ahLst/>
              <a:cxnLst/>
              <a:rect l="l" t="t" r="r" b="b"/>
              <a:pathLst>
                <a:path w="1885" h="457" fill="none" extrusionOk="0">
                  <a:moveTo>
                    <a:pt x="0" y="213"/>
                  </a:moveTo>
                  <a:cubicBezTo>
                    <a:pt x="0" y="213"/>
                    <a:pt x="1155" y="0"/>
                    <a:pt x="1885" y="456"/>
                  </a:cubicBezTo>
                </a:path>
              </a:pathLst>
            </a:custGeom>
            <a:noFill/>
            <a:ln w="9125" cap="rnd" cmpd="sng">
              <a:solidFill>
                <a:srgbClr val="7590AA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1" name="Google Shape;1791;p98"/>
            <p:cNvSpPr/>
            <p:nvPr/>
          </p:nvSpPr>
          <p:spPr>
            <a:xfrm>
              <a:off x="4719200" y="1790600"/>
              <a:ext cx="18250" cy="25"/>
            </a:xfrm>
            <a:custGeom>
              <a:avLst/>
              <a:gdLst/>
              <a:ahLst/>
              <a:cxnLst/>
              <a:rect l="l" t="t" r="r" b="b"/>
              <a:pathLst>
                <a:path w="730" h="1" fill="none" extrusionOk="0">
                  <a:moveTo>
                    <a:pt x="730" y="0"/>
                  </a:moveTo>
                  <a:lnTo>
                    <a:pt x="0" y="0"/>
                  </a:lnTo>
                </a:path>
              </a:pathLst>
            </a:custGeom>
            <a:noFill/>
            <a:ln w="9125" cap="rnd" cmpd="sng">
              <a:solidFill>
                <a:srgbClr val="7590AA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2" name="Google Shape;1792;p98"/>
            <p:cNvSpPr/>
            <p:nvPr/>
          </p:nvSpPr>
          <p:spPr>
            <a:xfrm>
              <a:off x="4790625" y="1820975"/>
              <a:ext cx="15225" cy="29675"/>
            </a:xfrm>
            <a:custGeom>
              <a:avLst/>
              <a:gdLst/>
              <a:ahLst/>
              <a:cxnLst/>
              <a:rect l="l" t="t" r="r" b="b"/>
              <a:pathLst>
                <a:path w="609" h="1187" extrusionOk="0">
                  <a:moveTo>
                    <a:pt x="305" y="1"/>
                  </a:moveTo>
                  <a:cubicBezTo>
                    <a:pt x="153" y="1"/>
                    <a:pt x="1" y="123"/>
                    <a:pt x="1" y="305"/>
                  </a:cubicBezTo>
                  <a:lnTo>
                    <a:pt x="1" y="882"/>
                  </a:lnTo>
                  <a:cubicBezTo>
                    <a:pt x="1" y="1034"/>
                    <a:pt x="153" y="1186"/>
                    <a:pt x="305" y="1186"/>
                  </a:cubicBezTo>
                  <a:cubicBezTo>
                    <a:pt x="487" y="1186"/>
                    <a:pt x="609" y="1034"/>
                    <a:pt x="609" y="882"/>
                  </a:cubicBezTo>
                  <a:lnTo>
                    <a:pt x="609" y="305"/>
                  </a:lnTo>
                  <a:cubicBezTo>
                    <a:pt x="609" y="123"/>
                    <a:pt x="487" y="1"/>
                    <a:pt x="305" y="1"/>
                  </a:cubicBezTo>
                  <a:close/>
                </a:path>
              </a:pathLst>
            </a:custGeom>
            <a:solidFill>
              <a:srgbClr val="5063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3" name="Google Shape;1793;p98"/>
            <p:cNvSpPr/>
            <p:nvPr/>
          </p:nvSpPr>
          <p:spPr>
            <a:xfrm>
              <a:off x="4729850" y="1823275"/>
              <a:ext cx="12175" cy="24325"/>
            </a:xfrm>
            <a:custGeom>
              <a:avLst/>
              <a:gdLst/>
              <a:ahLst/>
              <a:cxnLst/>
              <a:rect l="l" t="t" r="r" b="b"/>
              <a:pathLst>
                <a:path w="487" h="973" extrusionOk="0">
                  <a:moveTo>
                    <a:pt x="243" y="0"/>
                  </a:moveTo>
                  <a:cubicBezTo>
                    <a:pt x="122" y="0"/>
                    <a:pt x="0" y="122"/>
                    <a:pt x="0" y="243"/>
                  </a:cubicBezTo>
                  <a:lnTo>
                    <a:pt x="0" y="730"/>
                  </a:lnTo>
                  <a:cubicBezTo>
                    <a:pt x="0" y="851"/>
                    <a:pt x="122" y="973"/>
                    <a:pt x="243" y="973"/>
                  </a:cubicBezTo>
                  <a:cubicBezTo>
                    <a:pt x="395" y="973"/>
                    <a:pt x="486" y="851"/>
                    <a:pt x="486" y="730"/>
                  </a:cubicBezTo>
                  <a:lnTo>
                    <a:pt x="486" y="243"/>
                  </a:lnTo>
                  <a:cubicBezTo>
                    <a:pt x="486" y="122"/>
                    <a:pt x="395" y="0"/>
                    <a:pt x="243" y="0"/>
                  </a:cubicBezTo>
                  <a:close/>
                </a:path>
              </a:pathLst>
            </a:custGeom>
            <a:solidFill>
              <a:srgbClr val="5063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Google Shape;1472;p92">
            <a:extLst>
              <a:ext uri="{FF2B5EF4-FFF2-40B4-BE49-F238E27FC236}">
                <a16:creationId xmlns:a16="http://schemas.microsoft.com/office/drawing/2014/main" id="{61F6A181-1B90-25BE-A5BE-129EC5CF87DE}"/>
              </a:ext>
            </a:extLst>
          </p:cNvPr>
          <p:cNvSpPr txBox="1">
            <a:spLocks/>
          </p:cNvSpPr>
          <p:nvPr/>
        </p:nvSpPr>
        <p:spPr>
          <a:xfrm>
            <a:off x="8497545" y="4587487"/>
            <a:ext cx="9144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000" b="1" dirty="0">
                <a:solidFill>
                  <a:schemeClr val="accent3"/>
                </a:solidFill>
              </a:rPr>
              <a:t>13</a:t>
            </a:r>
            <a:endParaRPr lang="en" sz="2000" b="1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8" name="Google Shape;1798;p99"/>
          <p:cNvSpPr txBox="1">
            <a:spLocks noGrp="1"/>
          </p:cNvSpPr>
          <p:nvPr>
            <p:ph type="subTitle" idx="1"/>
          </p:nvPr>
        </p:nvSpPr>
        <p:spPr>
          <a:xfrm>
            <a:off x="190074" y="1119188"/>
            <a:ext cx="5137187" cy="285333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dirty="0"/>
              <a:t>These theoretical foundations provide frameworks for analyzing and understanding the complexities of public management.</a:t>
            </a:r>
            <a:endParaRPr sz="2800" dirty="0"/>
          </a:p>
        </p:txBody>
      </p:sp>
      <p:grpSp>
        <p:nvGrpSpPr>
          <p:cNvPr id="1800" name="Google Shape;1800;p99"/>
          <p:cNvGrpSpPr/>
          <p:nvPr/>
        </p:nvGrpSpPr>
        <p:grpSpPr>
          <a:xfrm>
            <a:off x="5164011" y="1244281"/>
            <a:ext cx="2755325" cy="3211300"/>
            <a:chOff x="5150925" y="2115775"/>
            <a:chExt cx="2755325" cy="3211300"/>
          </a:xfrm>
        </p:grpSpPr>
        <p:sp>
          <p:nvSpPr>
            <p:cNvPr id="1801" name="Google Shape;1801;p99"/>
            <p:cNvSpPr/>
            <p:nvPr/>
          </p:nvSpPr>
          <p:spPr>
            <a:xfrm>
              <a:off x="6417525" y="3771750"/>
              <a:ext cx="288700" cy="206200"/>
            </a:xfrm>
            <a:custGeom>
              <a:avLst/>
              <a:gdLst/>
              <a:ahLst/>
              <a:cxnLst/>
              <a:rect l="l" t="t" r="r" b="b"/>
              <a:pathLst>
                <a:path w="11548" h="8248" extrusionOk="0">
                  <a:moveTo>
                    <a:pt x="11548" y="1"/>
                  </a:moveTo>
                  <a:cubicBezTo>
                    <a:pt x="11547" y="1"/>
                    <a:pt x="6211" y="2069"/>
                    <a:pt x="5777" y="2403"/>
                  </a:cubicBezTo>
                  <a:cubicBezTo>
                    <a:pt x="5377" y="2770"/>
                    <a:pt x="3442" y="6439"/>
                    <a:pt x="1974" y="7273"/>
                  </a:cubicBezTo>
                  <a:cubicBezTo>
                    <a:pt x="1647" y="7452"/>
                    <a:pt x="1346" y="7530"/>
                    <a:pt x="1089" y="7530"/>
                  </a:cubicBezTo>
                  <a:cubicBezTo>
                    <a:pt x="771" y="7530"/>
                    <a:pt x="521" y="7409"/>
                    <a:pt x="373" y="7206"/>
                  </a:cubicBezTo>
                  <a:cubicBezTo>
                    <a:pt x="273" y="7339"/>
                    <a:pt x="240" y="7406"/>
                    <a:pt x="206" y="7440"/>
                  </a:cubicBezTo>
                  <a:cubicBezTo>
                    <a:pt x="1" y="7774"/>
                    <a:pt x="212" y="8247"/>
                    <a:pt x="1038" y="8247"/>
                  </a:cubicBezTo>
                  <a:cubicBezTo>
                    <a:pt x="1283" y="8247"/>
                    <a:pt x="1583" y="8206"/>
                    <a:pt x="1941" y="8107"/>
                  </a:cubicBezTo>
                  <a:cubicBezTo>
                    <a:pt x="3509" y="7673"/>
                    <a:pt x="5977" y="3737"/>
                    <a:pt x="5977" y="3737"/>
                  </a:cubicBezTo>
                  <a:lnTo>
                    <a:pt x="10681" y="801"/>
                  </a:lnTo>
                  <a:lnTo>
                    <a:pt x="10514" y="935"/>
                  </a:lnTo>
                  <a:cubicBezTo>
                    <a:pt x="10581" y="902"/>
                    <a:pt x="10614" y="868"/>
                    <a:pt x="10614" y="868"/>
                  </a:cubicBezTo>
                  <a:lnTo>
                    <a:pt x="11548" y="1"/>
                  </a:lnTo>
                  <a:close/>
                </a:path>
              </a:pathLst>
            </a:custGeom>
            <a:solidFill>
              <a:srgbClr val="F3766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2" name="Google Shape;1802;p99"/>
            <p:cNvSpPr/>
            <p:nvPr/>
          </p:nvSpPr>
          <p:spPr>
            <a:xfrm flipH="1">
              <a:off x="6626750" y="2434975"/>
              <a:ext cx="461200" cy="1964750"/>
            </a:xfrm>
            <a:custGeom>
              <a:avLst/>
              <a:gdLst/>
              <a:ahLst/>
              <a:cxnLst/>
              <a:rect l="l" t="t" r="r" b="b"/>
              <a:pathLst>
                <a:path w="18448" h="78590" extrusionOk="0">
                  <a:moveTo>
                    <a:pt x="1402" y="0"/>
                  </a:moveTo>
                  <a:lnTo>
                    <a:pt x="1" y="300"/>
                  </a:lnTo>
                  <a:lnTo>
                    <a:pt x="17046" y="78590"/>
                  </a:lnTo>
                  <a:lnTo>
                    <a:pt x="18447" y="78290"/>
                  </a:lnTo>
                  <a:lnTo>
                    <a:pt x="1402" y="0"/>
                  </a:lnTo>
                  <a:close/>
                </a:path>
              </a:pathLst>
            </a:custGeom>
            <a:solidFill>
              <a:srgbClr val="374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3" name="Google Shape;1803;p99"/>
            <p:cNvSpPr/>
            <p:nvPr/>
          </p:nvSpPr>
          <p:spPr>
            <a:xfrm flipH="1">
              <a:off x="6965325" y="2372450"/>
              <a:ext cx="159325" cy="369350"/>
            </a:xfrm>
            <a:custGeom>
              <a:avLst/>
              <a:gdLst/>
              <a:ahLst/>
              <a:cxnLst/>
              <a:rect l="l" t="t" r="r" b="b"/>
              <a:pathLst>
                <a:path w="6373" h="14774" extrusionOk="0">
                  <a:moveTo>
                    <a:pt x="2157" y="1"/>
                  </a:moveTo>
                  <a:cubicBezTo>
                    <a:pt x="2051" y="1"/>
                    <a:pt x="1943" y="11"/>
                    <a:pt x="1836" y="33"/>
                  </a:cubicBezTo>
                  <a:lnTo>
                    <a:pt x="1335" y="133"/>
                  </a:lnTo>
                  <a:cubicBezTo>
                    <a:pt x="535" y="333"/>
                    <a:pt x="1" y="1134"/>
                    <a:pt x="168" y="1967"/>
                  </a:cubicBezTo>
                  <a:lnTo>
                    <a:pt x="2703" y="13542"/>
                  </a:lnTo>
                  <a:cubicBezTo>
                    <a:pt x="2849" y="14273"/>
                    <a:pt x="3508" y="14774"/>
                    <a:pt x="4230" y="14774"/>
                  </a:cubicBezTo>
                  <a:cubicBezTo>
                    <a:pt x="4332" y="14774"/>
                    <a:pt x="4435" y="14764"/>
                    <a:pt x="4538" y="14743"/>
                  </a:cubicBezTo>
                  <a:lnTo>
                    <a:pt x="5038" y="14610"/>
                  </a:lnTo>
                  <a:cubicBezTo>
                    <a:pt x="5838" y="14443"/>
                    <a:pt x="6372" y="13609"/>
                    <a:pt x="6205" y="12809"/>
                  </a:cubicBezTo>
                  <a:lnTo>
                    <a:pt x="3670" y="1200"/>
                  </a:lnTo>
                  <a:cubicBezTo>
                    <a:pt x="3525" y="474"/>
                    <a:pt x="2874" y="1"/>
                    <a:pt x="2157" y="1"/>
                  </a:cubicBezTo>
                  <a:close/>
                </a:path>
              </a:pathLst>
            </a:custGeom>
            <a:solidFill>
              <a:srgbClr val="3013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4" name="Google Shape;1804;p99"/>
            <p:cNvSpPr/>
            <p:nvPr/>
          </p:nvSpPr>
          <p:spPr>
            <a:xfrm flipH="1">
              <a:off x="6726000" y="2115775"/>
              <a:ext cx="234350" cy="217125"/>
            </a:xfrm>
            <a:custGeom>
              <a:avLst/>
              <a:gdLst/>
              <a:ahLst/>
              <a:cxnLst/>
              <a:rect l="l" t="t" r="r" b="b"/>
              <a:pathLst>
                <a:path w="9374" h="8685" extrusionOk="0">
                  <a:moveTo>
                    <a:pt x="4825" y="0"/>
                  </a:moveTo>
                  <a:cubicBezTo>
                    <a:pt x="4143" y="0"/>
                    <a:pt x="3450" y="159"/>
                    <a:pt x="2802" y="493"/>
                  </a:cubicBezTo>
                  <a:cubicBezTo>
                    <a:pt x="2535" y="626"/>
                    <a:pt x="2302" y="793"/>
                    <a:pt x="2068" y="993"/>
                  </a:cubicBezTo>
                  <a:cubicBezTo>
                    <a:pt x="501" y="2261"/>
                    <a:pt x="0" y="4496"/>
                    <a:pt x="968" y="6364"/>
                  </a:cubicBezTo>
                  <a:cubicBezTo>
                    <a:pt x="1762" y="7835"/>
                    <a:pt x="3275" y="8685"/>
                    <a:pt x="4843" y="8685"/>
                  </a:cubicBezTo>
                  <a:cubicBezTo>
                    <a:pt x="5516" y="8685"/>
                    <a:pt x="6198" y="8528"/>
                    <a:pt x="6839" y="8198"/>
                  </a:cubicBezTo>
                  <a:cubicBezTo>
                    <a:pt x="8506" y="7298"/>
                    <a:pt x="9374" y="5496"/>
                    <a:pt x="9107" y="3728"/>
                  </a:cubicBezTo>
                  <a:cubicBezTo>
                    <a:pt x="9040" y="3261"/>
                    <a:pt x="8907" y="2761"/>
                    <a:pt x="8673" y="2327"/>
                  </a:cubicBezTo>
                  <a:cubicBezTo>
                    <a:pt x="7906" y="840"/>
                    <a:pt x="6394" y="0"/>
                    <a:pt x="4825" y="0"/>
                  </a:cubicBezTo>
                  <a:close/>
                </a:path>
              </a:pathLst>
            </a:custGeom>
            <a:solidFill>
              <a:srgbClr val="3E4D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5" name="Google Shape;1805;p99"/>
            <p:cNvSpPr/>
            <p:nvPr/>
          </p:nvSpPr>
          <p:spPr>
            <a:xfrm flipH="1">
              <a:off x="6726000" y="2140600"/>
              <a:ext cx="234350" cy="192300"/>
            </a:xfrm>
            <a:custGeom>
              <a:avLst/>
              <a:gdLst/>
              <a:ahLst/>
              <a:cxnLst/>
              <a:rect l="l" t="t" r="r" b="b"/>
              <a:pathLst>
                <a:path w="9374" h="7692" extrusionOk="0">
                  <a:moveTo>
                    <a:pt x="2068" y="0"/>
                  </a:moveTo>
                  <a:cubicBezTo>
                    <a:pt x="501" y="1268"/>
                    <a:pt x="0" y="3503"/>
                    <a:pt x="968" y="5371"/>
                  </a:cubicBezTo>
                  <a:cubicBezTo>
                    <a:pt x="1762" y="6842"/>
                    <a:pt x="3275" y="7692"/>
                    <a:pt x="4843" y="7692"/>
                  </a:cubicBezTo>
                  <a:cubicBezTo>
                    <a:pt x="5516" y="7692"/>
                    <a:pt x="6198" y="7535"/>
                    <a:pt x="6839" y="7205"/>
                  </a:cubicBezTo>
                  <a:cubicBezTo>
                    <a:pt x="8506" y="6305"/>
                    <a:pt x="9374" y="4503"/>
                    <a:pt x="9107" y="2735"/>
                  </a:cubicBezTo>
                  <a:lnTo>
                    <a:pt x="9107" y="2735"/>
                  </a:lnTo>
                  <a:cubicBezTo>
                    <a:pt x="8367" y="4107"/>
                    <a:pt x="7295" y="4824"/>
                    <a:pt x="6177" y="4824"/>
                  </a:cubicBezTo>
                  <a:cubicBezTo>
                    <a:pt x="5228" y="4824"/>
                    <a:pt x="4245" y="4308"/>
                    <a:pt x="3403" y="3236"/>
                  </a:cubicBezTo>
                  <a:cubicBezTo>
                    <a:pt x="2335" y="1935"/>
                    <a:pt x="2068" y="801"/>
                    <a:pt x="2068" y="0"/>
                  </a:cubicBezTo>
                  <a:close/>
                </a:path>
              </a:pathLst>
            </a:custGeom>
            <a:solidFill>
              <a:srgbClr val="3013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6" name="Google Shape;1806;p99"/>
            <p:cNvSpPr/>
            <p:nvPr/>
          </p:nvSpPr>
          <p:spPr>
            <a:xfrm flipH="1">
              <a:off x="6774375" y="2125775"/>
              <a:ext cx="106750" cy="93475"/>
            </a:xfrm>
            <a:custGeom>
              <a:avLst/>
              <a:gdLst/>
              <a:ahLst/>
              <a:cxnLst/>
              <a:rect l="l" t="t" r="r" b="b"/>
              <a:pathLst>
                <a:path w="4270" h="3739" extrusionOk="0">
                  <a:moveTo>
                    <a:pt x="2136" y="1"/>
                  </a:moveTo>
                  <a:cubicBezTo>
                    <a:pt x="1842" y="1"/>
                    <a:pt x="1544" y="73"/>
                    <a:pt x="1268" y="226"/>
                  </a:cubicBezTo>
                  <a:cubicBezTo>
                    <a:pt x="334" y="693"/>
                    <a:pt x="0" y="1827"/>
                    <a:pt x="467" y="2728"/>
                  </a:cubicBezTo>
                  <a:cubicBezTo>
                    <a:pt x="816" y="3379"/>
                    <a:pt x="1456" y="3738"/>
                    <a:pt x="2128" y="3738"/>
                  </a:cubicBezTo>
                  <a:cubicBezTo>
                    <a:pt x="2421" y="3738"/>
                    <a:pt x="2719" y="3670"/>
                    <a:pt x="3002" y="3529"/>
                  </a:cubicBezTo>
                  <a:cubicBezTo>
                    <a:pt x="3903" y="3062"/>
                    <a:pt x="4270" y="1927"/>
                    <a:pt x="3770" y="993"/>
                  </a:cubicBezTo>
                  <a:cubicBezTo>
                    <a:pt x="3446" y="369"/>
                    <a:pt x="2801" y="1"/>
                    <a:pt x="2136" y="1"/>
                  </a:cubicBezTo>
                  <a:close/>
                </a:path>
              </a:pathLst>
            </a:custGeom>
            <a:solidFill>
              <a:srgbClr val="374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7" name="Google Shape;1807;p99"/>
            <p:cNvSpPr/>
            <p:nvPr/>
          </p:nvSpPr>
          <p:spPr>
            <a:xfrm flipH="1">
              <a:off x="6856100" y="2188950"/>
              <a:ext cx="504550" cy="341950"/>
            </a:xfrm>
            <a:custGeom>
              <a:avLst/>
              <a:gdLst/>
              <a:ahLst/>
              <a:cxnLst/>
              <a:rect l="l" t="t" r="r" b="b"/>
              <a:pathLst>
                <a:path w="20182" h="13678" extrusionOk="0">
                  <a:moveTo>
                    <a:pt x="17064" y="0"/>
                  </a:moveTo>
                  <a:cubicBezTo>
                    <a:pt x="17009" y="0"/>
                    <a:pt x="16958" y="11"/>
                    <a:pt x="16913" y="34"/>
                  </a:cubicBezTo>
                  <a:lnTo>
                    <a:pt x="1" y="9975"/>
                  </a:lnTo>
                  <a:lnTo>
                    <a:pt x="1936" y="13677"/>
                  </a:lnTo>
                  <a:lnTo>
                    <a:pt x="19715" y="5438"/>
                  </a:lnTo>
                  <a:cubicBezTo>
                    <a:pt x="20182" y="5171"/>
                    <a:pt x="19948" y="3770"/>
                    <a:pt x="19148" y="2302"/>
                  </a:cubicBezTo>
                  <a:cubicBezTo>
                    <a:pt x="18455" y="948"/>
                    <a:pt x="17573" y="0"/>
                    <a:pt x="17064" y="0"/>
                  </a:cubicBezTo>
                  <a:close/>
                </a:path>
              </a:pathLst>
            </a:custGeom>
            <a:solidFill>
              <a:srgbClr val="3E4D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8" name="Google Shape;1808;p99"/>
            <p:cNvSpPr/>
            <p:nvPr/>
          </p:nvSpPr>
          <p:spPr>
            <a:xfrm flipH="1">
              <a:off x="5668575" y="2598425"/>
              <a:ext cx="415325" cy="1749600"/>
            </a:xfrm>
            <a:custGeom>
              <a:avLst/>
              <a:gdLst/>
              <a:ahLst/>
              <a:cxnLst/>
              <a:rect l="l" t="t" r="r" b="b"/>
              <a:pathLst>
                <a:path w="16613" h="69984" extrusionOk="0">
                  <a:moveTo>
                    <a:pt x="15178" y="0"/>
                  </a:moveTo>
                  <a:lnTo>
                    <a:pt x="1" y="69683"/>
                  </a:lnTo>
                  <a:lnTo>
                    <a:pt x="1435" y="69984"/>
                  </a:lnTo>
                  <a:lnTo>
                    <a:pt x="16613" y="300"/>
                  </a:lnTo>
                  <a:lnTo>
                    <a:pt x="15178" y="0"/>
                  </a:lnTo>
                  <a:close/>
                </a:path>
              </a:pathLst>
            </a:custGeom>
            <a:solidFill>
              <a:srgbClr val="374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9" name="Google Shape;1809;p99"/>
            <p:cNvSpPr/>
            <p:nvPr/>
          </p:nvSpPr>
          <p:spPr>
            <a:xfrm flipH="1">
              <a:off x="5631875" y="2535900"/>
              <a:ext cx="159300" cy="369350"/>
            </a:xfrm>
            <a:custGeom>
              <a:avLst/>
              <a:gdLst/>
              <a:ahLst/>
              <a:cxnLst/>
              <a:rect l="l" t="t" r="r" b="b"/>
              <a:pathLst>
                <a:path w="6372" h="14774" extrusionOk="0">
                  <a:moveTo>
                    <a:pt x="4215" y="1"/>
                  </a:moveTo>
                  <a:cubicBezTo>
                    <a:pt x="3498" y="1"/>
                    <a:pt x="2847" y="474"/>
                    <a:pt x="2702" y="1200"/>
                  </a:cubicBezTo>
                  <a:lnTo>
                    <a:pt x="167" y="12809"/>
                  </a:lnTo>
                  <a:cubicBezTo>
                    <a:pt x="0" y="13642"/>
                    <a:pt x="500" y="14443"/>
                    <a:pt x="1334" y="14643"/>
                  </a:cubicBezTo>
                  <a:lnTo>
                    <a:pt x="1835" y="14743"/>
                  </a:lnTo>
                  <a:cubicBezTo>
                    <a:pt x="1938" y="14764"/>
                    <a:pt x="2041" y="14774"/>
                    <a:pt x="2143" y="14774"/>
                  </a:cubicBezTo>
                  <a:cubicBezTo>
                    <a:pt x="2865" y="14774"/>
                    <a:pt x="3523" y="14277"/>
                    <a:pt x="3669" y="13576"/>
                  </a:cubicBezTo>
                  <a:lnTo>
                    <a:pt x="6204" y="1967"/>
                  </a:lnTo>
                  <a:cubicBezTo>
                    <a:pt x="6371" y="1134"/>
                    <a:pt x="5838" y="333"/>
                    <a:pt x="5004" y="133"/>
                  </a:cubicBezTo>
                  <a:lnTo>
                    <a:pt x="4537" y="33"/>
                  </a:lnTo>
                  <a:cubicBezTo>
                    <a:pt x="4429" y="11"/>
                    <a:pt x="4321" y="1"/>
                    <a:pt x="4215" y="1"/>
                  </a:cubicBezTo>
                  <a:close/>
                </a:path>
              </a:pathLst>
            </a:custGeom>
            <a:solidFill>
              <a:srgbClr val="3013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0" name="Google Shape;1810;p99"/>
            <p:cNvSpPr/>
            <p:nvPr/>
          </p:nvSpPr>
          <p:spPr>
            <a:xfrm flipH="1">
              <a:off x="5803675" y="2279225"/>
              <a:ext cx="234350" cy="217275"/>
            </a:xfrm>
            <a:custGeom>
              <a:avLst/>
              <a:gdLst/>
              <a:ahLst/>
              <a:cxnLst/>
              <a:rect l="l" t="t" r="r" b="b"/>
              <a:pathLst>
                <a:path w="9374" h="8691" extrusionOk="0">
                  <a:moveTo>
                    <a:pt x="4849" y="0"/>
                  </a:moveTo>
                  <a:cubicBezTo>
                    <a:pt x="3280" y="0"/>
                    <a:pt x="1768" y="840"/>
                    <a:pt x="1001" y="2327"/>
                  </a:cubicBezTo>
                  <a:cubicBezTo>
                    <a:pt x="934" y="2494"/>
                    <a:pt x="868" y="2628"/>
                    <a:pt x="801" y="2794"/>
                  </a:cubicBezTo>
                  <a:cubicBezTo>
                    <a:pt x="0" y="4829"/>
                    <a:pt x="868" y="7164"/>
                    <a:pt x="2836" y="8198"/>
                  </a:cubicBezTo>
                  <a:cubicBezTo>
                    <a:pt x="3483" y="8532"/>
                    <a:pt x="4173" y="8691"/>
                    <a:pt x="4851" y="8691"/>
                  </a:cubicBezTo>
                  <a:cubicBezTo>
                    <a:pt x="6410" y="8691"/>
                    <a:pt x="7906" y="7851"/>
                    <a:pt x="8673" y="6364"/>
                  </a:cubicBezTo>
                  <a:cubicBezTo>
                    <a:pt x="9374" y="5063"/>
                    <a:pt x="9340" y="3562"/>
                    <a:pt x="8707" y="2361"/>
                  </a:cubicBezTo>
                  <a:cubicBezTo>
                    <a:pt x="8306" y="1594"/>
                    <a:pt x="7672" y="926"/>
                    <a:pt x="6872" y="493"/>
                  </a:cubicBezTo>
                  <a:cubicBezTo>
                    <a:pt x="6225" y="159"/>
                    <a:pt x="5531" y="0"/>
                    <a:pt x="4849" y="0"/>
                  </a:cubicBezTo>
                  <a:close/>
                </a:path>
              </a:pathLst>
            </a:custGeom>
            <a:solidFill>
              <a:srgbClr val="3E4D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1" name="Google Shape;1811;p99"/>
            <p:cNvSpPr/>
            <p:nvPr/>
          </p:nvSpPr>
          <p:spPr>
            <a:xfrm flipH="1">
              <a:off x="5857050" y="2287575"/>
              <a:ext cx="106750" cy="93300"/>
            </a:xfrm>
            <a:custGeom>
              <a:avLst/>
              <a:gdLst/>
              <a:ahLst/>
              <a:cxnLst/>
              <a:rect l="l" t="t" r="r" b="b"/>
              <a:pathLst>
                <a:path w="4270" h="3732" extrusionOk="0">
                  <a:moveTo>
                    <a:pt x="2158" y="0"/>
                  </a:moveTo>
                  <a:cubicBezTo>
                    <a:pt x="1859" y="0"/>
                    <a:pt x="1554" y="72"/>
                    <a:pt x="1268" y="225"/>
                  </a:cubicBezTo>
                  <a:cubicBezTo>
                    <a:pt x="367" y="692"/>
                    <a:pt x="0" y="1827"/>
                    <a:pt x="500" y="2727"/>
                  </a:cubicBezTo>
                  <a:cubicBezTo>
                    <a:pt x="829" y="3362"/>
                    <a:pt x="1489" y="3731"/>
                    <a:pt x="2165" y="3731"/>
                  </a:cubicBezTo>
                  <a:cubicBezTo>
                    <a:pt x="2449" y="3731"/>
                    <a:pt x="2736" y="3666"/>
                    <a:pt x="3002" y="3528"/>
                  </a:cubicBezTo>
                  <a:cubicBezTo>
                    <a:pt x="3936" y="3027"/>
                    <a:pt x="4270" y="1893"/>
                    <a:pt x="3803" y="993"/>
                  </a:cubicBezTo>
                  <a:cubicBezTo>
                    <a:pt x="3479" y="368"/>
                    <a:pt x="2834" y="0"/>
                    <a:pt x="2158" y="0"/>
                  </a:cubicBezTo>
                  <a:close/>
                </a:path>
              </a:pathLst>
            </a:custGeom>
            <a:solidFill>
              <a:srgbClr val="374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2" name="Google Shape;1812;p99"/>
            <p:cNvSpPr/>
            <p:nvPr/>
          </p:nvSpPr>
          <p:spPr>
            <a:xfrm flipH="1">
              <a:off x="5803675" y="2338225"/>
              <a:ext cx="234350" cy="158275"/>
            </a:xfrm>
            <a:custGeom>
              <a:avLst/>
              <a:gdLst/>
              <a:ahLst/>
              <a:cxnLst/>
              <a:rect l="l" t="t" r="r" b="b"/>
              <a:pathLst>
                <a:path w="9374" h="6331" extrusionOk="0">
                  <a:moveTo>
                    <a:pt x="8707" y="1"/>
                  </a:moveTo>
                  <a:cubicBezTo>
                    <a:pt x="6351" y="723"/>
                    <a:pt x="5533" y="3368"/>
                    <a:pt x="3858" y="3368"/>
                  </a:cubicBezTo>
                  <a:cubicBezTo>
                    <a:pt x="3754" y="3368"/>
                    <a:pt x="3647" y="3358"/>
                    <a:pt x="3536" y="3336"/>
                  </a:cubicBezTo>
                  <a:cubicBezTo>
                    <a:pt x="2002" y="3036"/>
                    <a:pt x="1201" y="1535"/>
                    <a:pt x="801" y="434"/>
                  </a:cubicBezTo>
                  <a:lnTo>
                    <a:pt x="801" y="434"/>
                  </a:lnTo>
                  <a:cubicBezTo>
                    <a:pt x="0" y="2469"/>
                    <a:pt x="868" y="4804"/>
                    <a:pt x="2836" y="5838"/>
                  </a:cubicBezTo>
                  <a:cubicBezTo>
                    <a:pt x="3483" y="6172"/>
                    <a:pt x="4173" y="6331"/>
                    <a:pt x="4851" y="6331"/>
                  </a:cubicBezTo>
                  <a:cubicBezTo>
                    <a:pt x="6410" y="6331"/>
                    <a:pt x="7906" y="5491"/>
                    <a:pt x="8673" y="4004"/>
                  </a:cubicBezTo>
                  <a:cubicBezTo>
                    <a:pt x="9374" y="2703"/>
                    <a:pt x="9340" y="1202"/>
                    <a:pt x="8707" y="1"/>
                  </a:cubicBezTo>
                  <a:close/>
                </a:path>
              </a:pathLst>
            </a:custGeom>
            <a:solidFill>
              <a:srgbClr val="3013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3" name="Google Shape;1813;p99"/>
            <p:cNvSpPr/>
            <p:nvPr/>
          </p:nvSpPr>
          <p:spPr>
            <a:xfrm flipH="1">
              <a:off x="5395875" y="2353000"/>
              <a:ext cx="504550" cy="341350"/>
            </a:xfrm>
            <a:custGeom>
              <a:avLst/>
              <a:gdLst/>
              <a:ahLst/>
              <a:cxnLst/>
              <a:rect l="l" t="t" r="r" b="b"/>
              <a:pathLst>
                <a:path w="20182" h="13654" extrusionOk="0">
                  <a:moveTo>
                    <a:pt x="3099" y="0"/>
                  </a:moveTo>
                  <a:cubicBezTo>
                    <a:pt x="2587" y="0"/>
                    <a:pt x="1718" y="941"/>
                    <a:pt x="1034" y="2278"/>
                  </a:cubicBezTo>
                  <a:cubicBezTo>
                    <a:pt x="234" y="3746"/>
                    <a:pt x="0" y="5147"/>
                    <a:pt x="467" y="5414"/>
                  </a:cubicBezTo>
                  <a:lnTo>
                    <a:pt x="18213" y="13653"/>
                  </a:lnTo>
                  <a:lnTo>
                    <a:pt x="20181" y="9951"/>
                  </a:lnTo>
                  <a:lnTo>
                    <a:pt x="3269" y="44"/>
                  </a:lnTo>
                  <a:cubicBezTo>
                    <a:pt x="3218" y="14"/>
                    <a:pt x="3161" y="0"/>
                    <a:pt x="3099" y="0"/>
                  </a:cubicBezTo>
                  <a:close/>
                </a:path>
              </a:pathLst>
            </a:custGeom>
            <a:solidFill>
              <a:srgbClr val="3E4D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4" name="Google Shape;1814;p99"/>
            <p:cNvSpPr/>
            <p:nvPr/>
          </p:nvSpPr>
          <p:spPr>
            <a:xfrm flipH="1">
              <a:off x="5387550" y="2601150"/>
              <a:ext cx="65050" cy="93825"/>
            </a:xfrm>
            <a:custGeom>
              <a:avLst/>
              <a:gdLst/>
              <a:ahLst/>
              <a:cxnLst/>
              <a:rect l="l" t="t" r="r" b="b"/>
              <a:pathLst>
                <a:path w="2602" h="3753" extrusionOk="0">
                  <a:moveTo>
                    <a:pt x="2159" y="0"/>
                  </a:moveTo>
                  <a:cubicBezTo>
                    <a:pt x="1803" y="0"/>
                    <a:pt x="1211" y="658"/>
                    <a:pt x="701" y="1559"/>
                  </a:cubicBezTo>
                  <a:cubicBezTo>
                    <a:pt x="167" y="2593"/>
                    <a:pt x="0" y="3560"/>
                    <a:pt x="300" y="3727"/>
                  </a:cubicBezTo>
                  <a:cubicBezTo>
                    <a:pt x="335" y="3744"/>
                    <a:pt x="373" y="3753"/>
                    <a:pt x="414" y="3753"/>
                  </a:cubicBezTo>
                  <a:cubicBezTo>
                    <a:pt x="776" y="3753"/>
                    <a:pt x="1389" y="3120"/>
                    <a:pt x="1868" y="2193"/>
                  </a:cubicBezTo>
                  <a:cubicBezTo>
                    <a:pt x="2402" y="1159"/>
                    <a:pt x="2602" y="191"/>
                    <a:pt x="2268" y="25"/>
                  </a:cubicBezTo>
                  <a:cubicBezTo>
                    <a:pt x="2235" y="8"/>
                    <a:pt x="2199" y="0"/>
                    <a:pt x="2159" y="0"/>
                  </a:cubicBezTo>
                  <a:close/>
                </a:path>
              </a:pathLst>
            </a:custGeom>
            <a:solidFill>
              <a:srgbClr val="3013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5" name="Google Shape;1815;p99"/>
            <p:cNvSpPr/>
            <p:nvPr/>
          </p:nvSpPr>
          <p:spPr>
            <a:xfrm flipH="1">
              <a:off x="6333225" y="2607600"/>
              <a:ext cx="95925" cy="1783800"/>
            </a:xfrm>
            <a:custGeom>
              <a:avLst/>
              <a:gdLst/>
              <a:ahLst/>
              <a:cxnLst/>
              <a:rect l="l" t="t" r="r" b="b"/>
              <a:pathLst>
                <a:path w="3837" h="71352" extrusionOk="0">
                  <a:moveTo>
                    <a:pt x="2369" y="0"/>
                  </a:moveTo>
                  <a:lnTo>
                    <a:pt x="1" y="71284"/>
                  </a:lnTo>
                  <a:lnTo>
                    <a:pt x="1435" y="71351"/>
                  </a:lnTo>
                  <a:lnTo>
                    <a:pt x="3837" y="67"/>
                  </a:lnTo>
                  <a:lnTo>
                    <a:pt x="2369" y="0"/>
                  </a:lnTo>
                  <a:close/>
                </a:path>
              </a:pathLst>
            </a:custGeom>
            <a:solidFill>
              <a:srgbClr val="374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6" name="Google Shape;1816;p99"/>
            <p:cNvSpPr/>
            <p:nvPr/>
          </p:nvSpPr>
          <p:spPr>
            <a:xfrm flipH="1">
              <a:off x="6304850" y="2542525"/>
              <a:ext cx="100950" cy="373675"/>
            </a:xfrm>
            <a:custGeom>
              <a:avLst/>
              <a:gdLst/>
              <a:ahLst/>
              <a:cxnLst/>
              <a:rect l="l" t="t" r="r" b="b"/>
              <a:pathLst>
                <a:path w="4038" h="14947" extrusionOk="0">
                  <a:moveTo>
                    <a:pt x="1942" y="0"/>
                  </a:moveTo>
                  <a:cubicBezTo>
                    <a:pt x="1135" y="0"/>
                    <a:pt x="467" y="656"/>
                    <a:pt x="434" y="1502"/>
                  </a:cubicBezTo>
                  <a:lnTo>
                    <a:pt x="34" y="13344"/>
                  </a:lnTo>
                  <a:cubicBezTo>
                    <a:pt x="1" y="14178"/>
                    <a:pt x="668" y="14912"/>
                    <a:pt x="1535" y="14912"/>
                  </a:cubicBezTo>
                  <a:lnTo>
                    <a:pt x="2036" y="14945"/>
                  </a:lnTo>
                  <a:cubicBezTo>
                    <a:pt x="2056" y="14946"/>
                    <a:pt x="2076" y="14946"/>
                    <a:pt x="2095" y="14946"/>
                  </a:cubicBezTo>
                  <a:cubicBezTo>
                    <a:pt x="2903" y="14946"/>
                    <a:pt x="3571" y="14291"/>
                    <a:pt x="3603" y="13444"/>
                  </a:cubicBezTo>
                  <a:lnTo>
                    <a:pt x="4004" y="1602"/>
                  </a:lnTo>
                  <a:cubicBezTo>
                    <a:pt x="4037" y="768"/>
                    <a:pt x="3370" y="35"/>
                    <a:pt x="2536" y="35"/>
                  </a:cubicBezTo>
                  <a:lnTo>
                    <a:pt x="2002" y="1"/>
                  </a:lnTo>
                  <a:cubicBezTo>
                    <a:pt x="1982" y="0"/>
                    <a:pt x="1962" y="0"/>
                    <a:pt x="1942" y="0"/>
                  </a:cubicBezTo>
                  <a:close/>
                </a:path>
              </a:pathLst>
            </a:custGeom>
            <a:solidFill>
              <a:srgbClr val="3013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7" name="Google Shape;1817;p99"/>
            <p:cNvSpPr/>
            <p:nvPr/>
          </p:nvSpPr>
          <p:spPr>
            <a:xfrm flipH="1">
              <a:off x="6184775" y="2191625"/>
              <a:ext cx="224350" cy="217150"/>
            </a:xfrm>
            <a:custGeom>
              <a:avLst/>
              <a:gdLst/>
              <a:ahLst/>
              <a:cxnLst/>
              <a:rect l="l" t="t" r="r" b="b"/>
              <a:pathLst>
                <a:path w="8974" h="8686" extrusionOk="0">
                  <a:moveTo>
                    <a:pt x="4487" y="0"/>
                  </a:moveTo>
                  <a:cubicBezTo>
                    <a:pt x="2400" y="0"/>
                    <a:pt x="563" y="1532"/>
                    <a:pt x="234" y="3630"/>
                  </a:cubicBezTo>
                  <a:cubicBezTo>
                    <a:pt x="201" y="3763"/>
                    <a:pt x="201" y="3863"/>
                    <a:pt x="167" y="3997"/>
                  </a:cubicBezTo>
                  <a:cubicBezTo>
                    <a:pt x="0" y="6232"/>
                    <a:pt x="1568" y="8266"/>
                    <a:pt x="3803" y="8633"/>
                  </a:cubicBezTo>
                  <a:cubicBezTo>
                    <a:pt x="4031" y="8669"/>
                    <a:pt x="4257" y="8686"/>
                    <a:pt x="4481" y="8686"/>
                  </a:cubicBezTo>
                  <a:cubicBezTo>
                    <a:pt x="6584" y="8686"/>
                    <a:pt x="8445" y="7175"/>
                    <a:pt x="8807" y="5064"/>
                  </a:cubicBezTo>
                  <a:cubicBezTo>
                    <a:pt x="8973" y="3963"/>
                    <a:pt x="8740" y="2929"/>
                    <a:pt x="8206" y="2062"/>
                  </a:cubicBezTo>
                  <a:cubicBezTo>
                    <a:pt x="7572" y="1028"/>
                    <a:pt x="6505" y="261"/>
                    <a:pt x="5204" y="61"/>
                  </a:cubicBezTo>
                  <a:cubicBezTo>
                    <a:pt x="4963" y="20"/>
                    <a:pt x="4724" y="0"/>
                    <a:pt x="4487" y="0"/>
                  </a:cubicBezTo>
                  <a:close/>
                </a:path>
              </a:pathLst>
            </a:custGeom>
            <a:solidFill>
              <a:srgbClr val="3E4D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8" name="Google Shape;1818;p99"/>
            <p:cNvSpPr/>
            <p:nvPr/>
          </p:nvSpPr>
          <p:spPr>
            <a:xfrm flipH="1">
              <a:off x="6184775" y="2243175"/>
              <a:ext cx="224350" cy="165600"/>
            </a:xfrm>
            <a:custGeom>
              <a:avLst/>
              <a:gdLst/>
              <a:ahLst/>
              <a:cxnLst/>
              <a:rect l="l" t="t" r="r" b="b"/>
              <a:pathLst>
                <a:path w="8974" h="6624" extrusionOk="0">
                  <a:moveTo>
                    <a:pt x="8206" y="0"/>
                  </a:moveTo>
                  <a:cubicBezTo>
                    <a:pt x="7980" y="1389"/>
                    <a:pt x="7160" y="3777"/>
                    <a:pt x="4112" y="3777"/>
                  </a:cubicBezTo>
                  <a:cubicBezTo>
                    <a:pt x="4012" y="3777"/>
                    <a:pt x="3909" y="3775"/>
                    <a:pt x="3803" y="3769"/>
                  </a:cubicBezTo>
                  <a:cubicBezTo>
                    <a:pt x="1735" y="3636"/>
                    <a:pt x="701" y="2802"/>
                    <a:pt x="167" y="1935"/>
                  </a:cubicBezTo>
                  <a:lnTo>
                    <a:pt x="167" y="1935"/>
                  </a:lnTo>
                  <a:cubicBezTo>
                    <a:pt x="0" y="4170"/>
                    <a:pt x="1568" y="6204"/>
                    <a:pt x="3803" y="6571"/>
                  </a:cubicBezTo>
                  <a:cubicBezTo>
                    <a:pt x="4031" y="6607"/>
                    <a:pt x="4257" y="6624"/>
                    <a:pt x="4481" y="6624"/>
                  </a:cubicBezTo>
                  <a:cubicBezTo>
                    <a:pt x="6584" y="6624"/>
                    <a:pt x="8445" y="5113"/>
                    <a:pt x="8807" y="3002"/>
                  </a:cubicBezTo>
                  <a:cubicBezTo>
                    <a:pt x="8973" y="1901"/>
                    <a:pt x="8740" y="867"/>
                    <a:pt x="8206" y="0"/>
                  </a:cubicBezTo>
                  <a:close/>
                </a:path>
              </a:pathLst>
            </a:custGeom>
            <a:solidFill>
              <a:srgbClr val="3013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9" name="Google Shape;1819;p99"/>
            <p:cNvSpPr/>
            <p:nvPr/>
          </p:nvSpPr>
          <p:spPr>
            <a:xfrm flipH="1">
              <a:off x="6274000" y="2211675"/>
              <a:ext cx="105950" cy="93300"/>
            </a:xfrm>
            <a:custGeom>
              <a:avLst/>
              <a:gdLst/>
              <a:ahLst/>
              <a:cxnLst/>
              <a:rect l="l" t="t" r="r" b="b"/>
              <a:pathLst>
                <a:path w="4238" h="3732" extrusionOk="0">
                  <a:moveTo>
                    <a:pt x="2137" y="1"/>
                  </a:moveTo>
                  <a:cubicBezTo>
                    <a:pt x="1843" y="1"/>
                    <a:pt x="1545" y="73"/>
                    <a:pt x="1268" y="226"/>
                  </a:cubicBezTo>
                  <a:cubicBezTo>
                    <a:pt x="334" y="693"/>
                    <a:pt x="1" y="1827"/>
                    <a:pt x="468" y="2728"/>
                  </a:cubicBezTo>
                  <a:cubicBezTo>
                    <a:pt x="797" y="3362"/>
                    <a:pt x="1457" y="3732"/>
                    <a:pt x="2144" y="3732"/>
                  </a:cubicBezTo>
                  <a:cubicBezTo>
                    <a:pt x="2433" y="3732"/>
                    <a:pt x="2727" y="3666"/>
                    <a:pt x="3003" y="3528"/>
                  </a:cubicBezTo>
                  <a:cubicBezTo>
                    <a:pt x="3904" y="3028"/>
                    <a:pt x="4237" y="1927"/>
                    <a:pt x="3770" y="993"/>
                  </a:cubicBezTo>
                  <a:cubicBezTo>
                    <a:pt x="3446" y="369"/>
                    <a:pt x="2802" y="1"/>
                    <a:pt x="2137" y="1"/>
                  </a:cubicBezTo>
                  <a:close/>
                </a:path>
              </a:pathLst>
            </a:custGeom>
            <a:solidFill>
              <a:srgbClr val="374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0" name="Google Shape;1820;p99"/>
            <p:cNvSpPr/>
            <p:nvPr/>
          </p:nvSpPr>
          <p:spPr>
            <a:xfrm flipH="1">
              <a:off x="6230650" y="2343900"/>
              <a:ext cx="208500" cy="518075"/>
            </a:xfrm>
            <a:custGeom>
              <a:avLst/>
              <a:gdLst/>
              <a:ahLst/>
              <a:cxnLst/>
              <a:rect l="l" t="t" r="r" b="b"/>
              <a:pathLst>
                <a:path w="8340" h="20723" extrusionOk="0">
                  <a:moveTo>
                    <a:pt x="3934" y="1"/>
                  </a:moveTo>
                  <a:cubicBezTo>
                    <a:pt x="2983" y="1"/>
                    <a:pt x="2314" y="210"/>
                    <a:pt x="2269" y="574"/>
                  </a:cubicBezTo>
                  <a:lnTo>
                    <a:pt x="1" y="20055"/>
                  </a:lnTo>
                  <a:lnTo>
                    <a:pt x="4170" y="20722"/>
                  </a:lnTo>
                  <a:lnTo>
                    <a:pt x="8240" y="1542"/>
                  </a:lnTo>
                  <a:cubicBezTo>
                    <a:pt x="8340" y="1041"/>
                    <a:pt x="7072" y="408"/>
                    <a:pt x="5404" y="141"/>
                  </a:cubicBezTo>
                  <a:cubicBezTo>
                    <a:pt x="4876" y="46"/>
                    <a:pt x="4375" y="1"/>
                    <a:pt x="3934" y="1"/>
                  </a:cubicBezTo>
                  <a:close/>
                </a:path>
              </a:pathLst>
            </a:custGeom>
            <a:solidFill>
              <a:srgbClr val="3E4D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1" name="Google Shape;1821;p99"/>
            <p:cNvSpPr/>
            <p:nvPr/>
          </p:nvSpPr>
          <p:spPr>
            <a:xfrm flipH="1">
              <a:off x="6334050" y="2835425"/>
              <a:ext cx="106775" cy="36375"/>
            </a:xfrm>
            <a:custGeom>
              <a:avLst/>
              <a:gdLst/>
              <a:ahLst/>
              <a:cxnLst/>
              <a:rect l="l" t="t" r="r" b="b"/>
              <a:pathLst>
                <a:path w="4271" h="1455" extrusionOk="0">
                  <a:moveTo>
                    <a:pt x="1248" y="1"/>
                  </a:moveTo>
                  <a:cubicBezTo>
                    <a:pt x="582" y="1"/>
                    <a:pt x="113" y="143"/>
                    <a:pt x="68" y="394"/>
                  </a:cubicBezTo>
                  <a:cubicBezTo>
                    <a:pt x="1" y="727"/>
                    <a:pt x="901" y="1194"/>
                    <a:pt x="2036" y="1361"/>
                  </a:cubicBezTo>
                  <a:cubicBezTo>
                    <a:pt x="2403" y="1424"/>
                    <a:pt x="2751" y="1454"/>
                    <a:pt x="3057" y="1454"/>
                  </a:cubicBezTo>
                  <a:cubicBezTo>
                    <a:pt x="3723" y="1454"/>
                    <a:pt x="4191" y="1312"/>
                    <a:pt x="4237" y="1061"/>
                  </a:cubicBezTo>
                  <a:cubicBezTo>
                    <a:pt x="4271" y="694"/>
                    <a:pt x="3403" y="260"/>
                    <a:pt x="2269" y="94"/>
                  </a:cubicBezTo>
                  <a:cubicBezTo>
                    <a:pt x="1901" y="31"/>
                    <a:pt x="1554" y="1"/>
                    <a:pt x="1248" y="1"/>
                  </a:cubicBezTo>
                  <a:close/>
                </a:path>
              </a:pathLst>
            </a:custGeom>
            <a:solidFill>
              <a:srgbClr val="3013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2" name="Google Shape;1822;p99"/>
            <p:cNvSpPr/>
            <p:nvPr/>
          </p:nvSpPr>
          <p:spPr>
            <a:xfrm>
              <a:off x="5858950" y="3700050"/>
              <a:ext cx="2047300" cy="1627025"/>
            </a:xfrm>
            <a:custGeom>
              <a:avLst/>
              <a:gdLst/>
              <a:ahLst/>
              <a:cxnLst/>
              <a:rect l="l" t="t" r="r" b="b"/>
              <a:pathLst>
                <a:path w="81892" h="65081" extrusionOk="0">
                  <a:moveTo>
                    <a:pt x="3803" y="0"/>
                  </a:moveTo>
                  <a:cubicBezTo>
                    <a:pt x="1701" y="0"/>
                    <a:pt x="0" y="1701"/>
                    <a:pt x="0" y="3836"/>
                  </a:cubicBezTo>
                  <a:lnTo>
                    <a:pt x="0" y="65080"/>
                  </a:lnTo>
                  <a:lnTo>
                    <a:pt x="81892" y="65080"/>
                  </a:lnTo>
                  <a:lnTo>
                    <a:pt x="81892" y="3836"/>
                  </a:lnTo>
                  <a:cubicBezTo>
                    <a:pt x="81892" y="1701"/>
                    <a:pt x="80191" y="0"/>
                    <a:pt x="78056" y="0"/>
                  </a:cubicBezTo>
                  <a:close/>
                </a:path>
              </a:pathLst>
            </a:custGeom>
            <a:solidFill>
              <a:srgbClr val="6D29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3" name="Google Shape;1823;p99"/>
            <p:cNvSpPr/>
            <p:nvPr/>
          </p:nvSpPr>
          <p:spPr>
            <a:xfrm>
              <a:off x="5150925" y="3700050"/>
              <a:ext cx="2047325" cy="1627025"/>
            </a:xfrm>
            <a:custGeom>
              <a:avLst/>
              <a:gdLst/>
              <a:ahLst/>
              <a:cxnLst/>
              <a:rect l="l" t="t" r="r" b="b"/>
              <a:pathLst>
                <a:path w="81893" h="65081" extrusionOk="0">
                  <a:moveTo>
                    <a:pt x="3804" y="0"/>
                  </a:moveTo>
                  <a:cubicBezTo>
                    <a:pt x="1702" y="0"/>
                    <a:pt x="1" y="1701"/>
                    <a:pt x="1" y="3836"/>
                  </a:cubicBezTo>
                  <a:lnTo>
                    <a:pt x="1" y="65080"/>
                  </a:lnTo>
                  <a:lnTo>
                    <a:pt x="81893" y="65080"/>
                  </a:lnTo>
                  <a:lnTo>
                    <a:pt x="81893" y="3836"/>
                  </a:lnTo>
                  <a:cubicBezTo>
                    <a:pt x="81893" y="1701"/>
                    <a:pt x="80191" y="0"/>
                    <a:pt x="78057" y="0"/>
                  </a:cubicBezTo>
                  <a:close/>
                </a:path>
              </a:pathLst>
            </a:custGeom>
            <a:solidFill>
              <a:srgbClr val="B556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4" name="Google Shape;1824;p99"/>
            <p:cNvSpPr/>
            <p:nvPr/>
          </p:nvSpPr>
          <p:spPr>
            <a:xfrm>
              <a:off x="5226825" y="3775925"/>
              <a:ext cx="1894700" cy="1551150"/>
            </a:xfrm>
            <a:custGeom>
              <a:avLst/>
              <a:gdLst/>
              <a:ahLst/>
              <a:cxnLst/>
              <a:rect l="l" t="t" r="r" b="b"/>
              <a:pathLst>
                <a:path w="75788" h="62046" extrusionOk="0">
                  <a:moveTo>
                    <a:pt x="1401" y="1"/>
                  </a:moveTo>
                  <a:cubicBezTo>
                    <a:pt x="634" y="1"/>
                    <a:pt x="0" y="634"/>
                    <a:pt x="0" y="1402"/>
                  </a:cubicBezTo>
                  <a:lnTo>
                    <a:pt x="0" y="62045"/>
                  </a:lnTo>
                  <a:lnTo>
                    <a:pt x="75788" y="62045"/>
                  </a:lnTo>
                  <a:lnTo>
                    <a:pt x="75788" y="1402"/>
                  </a:lnTo>
                  <a:cubicBezTo>
                    <a:pt x="75788" y="634"/>
                    <a:pt x="75154" y="1"/>
                    <a:pt x="74387" y="1"/>
                  </a:cubicBezTo>
                  <a:close/>
                </a:path>
              </a:pathLst>
            </a:custGeom>
            <a:solidFill>
              <a:srgbClr val="AF59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" name="Google Shape;1825;p99"/>
            <p:cNvSpPr/>
            <p:nvPr/>
          </p:nvSpPr>
          <p:spPr>
            <a:xfrm>
              <a:off x="5226825" y="3775925"/>
              <a:ext cx="1894700" cy="1551150"/>
            </a:xfrm>
            <a:custGeom>
              <a:avLst/>
              <a:gdLst/>
              <a:ahLst/>
              <a:cxnLst/>
              <a:rect l="l" t="t" r="r" b="b"/>
              <a:pathLst>
                <a:path w="75788" h="62046" extrusionOk="0">
                  <a:moveTo>
                    <a:pt x="1635" y="1"/>
                  </a:moveTo>
                  <a:cubicBezTo>
                    <a:pt x="734" y="1"/>
                    <a:pt x="0" y="735"/>
                    <a:pt x="0" y="1635"/>
                  </a:cubicBezTo>
                  <a:lnTo>
                    <a:pt x="0" y="62045"/>
                  </a:lnTo>
                  <a:lnTo>
                    <a:pt x="1935" y="62045"/>
                  </a:lnTo>
                  <a:lnTo>
                    <a:pt x="1935" y="3570"/>
                  </a:lnTo>
                  <a:cubicBezTo>
                    <a:pt x="1935" y="2669"/>
                    <a:pt x="2669" y="1935"/>
                    <a:pt x="3570" y="1935"/>
                  </a:cubicBezTo>
                  <a:lnTo>
                    <a:pt x="75788" y="1935"/>
                  </a:lnTo>
                  <a:lnTo>
                    <a:pt x="75788" y="1635"/>
                  </a:lnTo>
                  <a:cubicBezTo>
                    <a:pt x="75788" y="735"/>
                    <a:pt x="75054" y="1"/>
                    <a:pt x="74153" y="1"/>
                  </a:cubicBezTo>
                  <a:close/>
                </a:path>
              </a:pathLst>
            </a:custGeom>
            <a:solidFill>
              <a:srgbClr val="6D29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Google Shape;1472;p92">
            <a:extLst>
              <a:ext uri="{FF2B5EF4-FFF2-40B4-BE49-F238E27FC236}">
                <a16:creationId xmlns:a16="http://schemas.microsoft.com/office/drawing/2014/main" id="{868F5FA9-DDF2-856B-D218-FD584C3F257F}"/>
              </a:ext>
            </a:extLst>
          </p:cNvPr>
          <p:cNvSpPr txBox="1">
            <a:spLocks/>
          </p:cNvSpPr>
          <p:nvPr/>
        </p:nvSpPr>
        <p:spPr>
          <a:xfrm>
            <a:off x="8497545" y="4587487"/>
            <a:ext cx="9144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000" b="1" dirty="0">
                <a:solidFill>
                  <a:schemeClr val="accent3"/>
                </a:solidFill>
              </a:rPr>
              <a:t>14</a:t>
            </a:r>
            <a:endParaRPr lang="en" sz="2000" b="1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8" name="Google Shape;2028;p103"/>
          <p:cNvSpPr txBox="1">
            <a:spLocks noGrp="1"/>
          </p:cNvSpPr>
          <p:nvPr>
            <p:ph type="title"/>
          </p:nvPr>
        </p:nvSpPr>
        <p:spPr>
          <a:xfrm>
            <a:off x="556188" y="377293"/>
            <a:ext cx="7691400" cy="48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500" dirty="0"/>
              <a:t>References</a:t>
            </a:r>
            <a:endParaRPr sz="4500" dirty="0">
              <a:solidFill>
                <a:schemeClr val="accent3"/>
              </a:solidFill>
            </a:endParaRPr>
          </a:p>
        </p:txBody>
      </p:sp>
      <p:grpSp>
        <p:nvGrpSpPr>
          <p:cNvPr id="2035" name="Google Shape;2035;p103"/>
          <p:cNvGrpSpPr/>
          <p:nvPr/>
        </p:nvGrpSpPr>
        <p:grpSpPr>
          <a:xfrm flipH="1">
            <a:off x="7611486" y="862032"/>
            <a:ext cx="1369609" cy="3532613"/>
            <a:chOff x="539500" y="1665525"/>
            <a:chExt cx="1282725" cy="2984800"/>
          </a:xfrm>
        </p:grpSpPr>
        <p:sp>
          <p:nvSpPr>
            <p:cNvPr id="2036" name="Google Shape;2036;p103"/>
            <p:cNvSpPr/>
            <p:nvPr/>
          </p:nvSpPr>
          <p:spPr>
            <a:xfrm>
              <a:off x="539500" y="4560650"/>
              <a:ext cx="1096550" cy="89675"/>
            </a:xfrm>
            <a:custGeom>
              <a:avLst/>
              <a:gdLst/>
              <a:ahLst/>
              <a:cxnLst/>
              <a:rect l="l" t="t" r="r" b="b"/>
              <a:pathLst>
                <a:path w="43862" h="3587" extrusionOk="0">
                  <a:moveTo>
                    <a:pt x="21946" y="0"/>
                  </a:moveTo>
                  <a:cubicBezTo>
                    <a:pt x="9818" y="0"/>
                    <a:pt x="0" y="791"/>
                    <a:pt x="0" y="1794"/>
                  </a:cubicBezTo>
                  <a:cubicBezTo>
                    <a:pt x="0" y="2766"/>
                    <a:pt x="9818" y="3587"/>
                    <a:pt x="21946" y="3587"/>
                  </a:cubicBezTo>
                  <a:cubicBezTo>
                    <a:pt x="34044" y="3587"/>
                    <a:pt x="43861" y="2766"/>
                    <a:pt x="43861" y="1794"/>
                  </a:cubicBezTo>
                  <a:cubicBezTo>
                    <a:pt x="43861" y="791"/>
                    <a:pt x="34044" y="0"/>
                    <a:pt x="21946" y="0"/>
                  </a:cubicBez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7" name="Google Shape;2037;p103"/>
            <p:cNvSpPr/>
            <p:nvPr/>
          </p:nvSpPr>
          <p:spPr>
            <a:xfrm>
              <a:off x="1027350" y="4519600"/>
              <a:ext cx="430125" cy="81350"/>
            </a:xfrm>
            <a:custGeom>
              <a:avLst/>
              <a:gdLst/>
              <a:ahLst/>
              <a:cxnLst/>
              <a:rect l="l" t="t" r="r" b="b"/>
              <a:pathLst>
                <a:path w="17205" h="3254" extrusionOk="0">
                  <a:moveTo>
                    <a:pt x="0" y="1"/>
                  </a:moveTo>
                  <a:lnTo>
                    <a:pt x="0" y="3253"/>
                  </a:lnTo>
                  <a:lnTo>
                    <a:pt x="17204" y="3253"/>
                  </a:lnTo>
                  <a:cubicBezTo>
                    <a:pt x="17204" y="3253"/>
                    <a:pt x="16414" y="1"/>
                    <a:pt x="12767" y="1"/>
                  </a:cubicBez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8" name="Google Shape;2038;p103"/>
            <p:cNvSpPr/>
            <p:nvPr/>
          </p:nvSpPr>
          <p:spPr>
            <a:xfrm>
              <a:off x="1158050" y="2928400"/>
              <a:ext cx="340450" cy="1591225"/>
            </a:xfrm>
            <a:custGeom>
              <a:avLst/>
              <a:gdLst/>
              <a:ahLst/>
              <a:cxnLst/>
              <a:rect l="l" t="t" r="r" b="b"/>
              <a:pathLst>
                <a:path w="13618" h="63649" extrusionOk="0">
                  <a:moveTo>
                    <a:pt x="7691" y="1"/>
                  </a:moveTo>
                  <a:lnTo>
                    <a:pt x="0" y="882"/>
                  </a:lnTo>
                  <a:lnTo>
                    <a:pt x="0" y="63649"/>
                  </a:lnTo>
                  <a:lnTo>
                    <a:pt x="7691" y="63649"/>
                  </a:lnTo>
                  <a:lnTo>
                    <a:pt x="13131" y="39484"/>
                  </a:lnTo>
                  <a:cubicBezTo>
                    <a:pt x="13557" y="37570"/>
                    <a:pt x="13618" y="35624"/>
                    <a:pt x="13283" y="33709"/>
                  </a:cubicBezTo>
                  <a:lnTo>
                    <a:pt x="8450" y="6049"/>
                  </a:lnTo>
                  <a:lnTo>
                    <a:pt x="7691" y="1"/>
                  </a:lnTo>
                  <a:close/>
                </a:path>
              </a:pathLst>
            </a:custGeom>
            <a:solidFill>
              <a:srgbClr val="7590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9" name="Google Shape;2039;p103"/>
            <p:cNvSpPr/>
            <p:nvPr/>
          </p:nvSpPr>
          <p:spPr>
            <a:xfrm>
              <a:off x="1128075" y="2894200"/>
              <a:ext cx="114350" cy="370425"/>
            </a:xfrm>
            <a:custGeom>
              <a:avLst/>
              <a:gdLst/>
              <a:ahLst/>
              <a:cxnLst/>
              <a:rect l="l" t="t" r="r" b="b"/>
              <a:pathLst>
                <a:path w="4574" h="14817" extrusionOk="0">
                  <a:moveTo>
                    <a:pt x="1108" y="1"/>
                  </a:moveTo>
                  <a:cubicBezTo>
                    <a:pt x="1108" y="1"/>
                    <a:pt x="1" y="14816"/>
                    <a:pt x="1671" y="14816"/>
                  </a:cubicBezTo>
                  <a:cubicBezTo>
                    <a:pt x="1750" y="14816"/>
                    <a:pt x="1836" y="14783"/>
                    <a:pt x="1929" y="14712"/>
                  </a:cubicBezTo>
                  <a:cubicBezTo>
                    <a:pt x="3965" y="13132"/>
                    <a:pt x="4573" y="1308"/>
                    <a:pt x="4573" y="1308"/>
                  </a:cubicBezTo>
                  <a:lnTo>
                    <a:pt x="1108" y="1"/>
                  </a:lnTo>
                  <a:close/>
                </a:path>
              </a:pathLst>
            </a:custGeom>
            <a:solidFill>
              <a:srgbClr val="5360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0" name="Google Shape;2040;p103"/>
            <p:cNvSpPr/>
            <p:nvPr/>
          </p:nvSpPr>
          <p:spPr>
            <a:xfrm>
              <a:off x="838900" y="2950450"/>
              <a:ext cx="341975" cy="1569175"/>
            </a:xfrm>
            <a:custGeom>
              <a:avLst/>
              <a:gdLst/>
              <a:ahLst/>
              <a:cxnLst/>
              <a:rect l="l" t="t" r="r" b="b"/>
              <a:pathLst>
                <a:path w="13679" h="62767" extrusionOk="0">
                  <a:moveTo>
                    <a:pt x="1459" y="0"/>
                  </a:moveTo>
                  <a:lnTo>
                    <a:pt x="0" y="62767"/>
                  </a:lnTo>
                  <a:lnTo>
                    <a:pt x="12766" y="62767"/>
                  </a:lnTo>
                  <a:lnTo>
                    <a:pt x="13678" y="0"/>
                  </a:lnTo>
                  <a:close/>
                </a:path>
              </a:pathLst>
            </a:custGeom>
            <a:solidFill>
              <a:srgbClr val="A4BD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1" name="Google Shape;2041;p103"/>
            <p:cNvSpPr/>
            <p:nvPr/>
          </p:nvSpPr>
          <p:spPr>
            <a:xfrm>
              <a:off x="1307750" y="2138125"/>
              <a:ext cx="431650" cy="681475"/>
            </a:xfrm>
            <a:custGeom>
              <a:avLst/>
              <a:gdLst/>
              <a:ahLst/>
              <a:cxnLst/>
              <a:rect l="l" t="t" r="r" b="b"/>
              <a:pathLst>
                <a:path w="17266" h="27259" extrusionOk="0">
                  <a:moveTo>
                    <a:pt x="548" y="0"/>
                  </a:moveTo>
                  <a:lnTo>
                    <a:pt x="548" y="0"/>
                  </a:lnTo>
                  <a:cubicBezTo>
                    <a:pt x="0" y="2401"/>
                    <a:pt x="1277" y="20183"/>
                    <a:pt x="1277" y="20183"/>
                  </a:cubicBezTo>
                  <a:lnTo>
                    <a:pt x="4317" y="25715"/>
                  </a:lnTo>
                  <a:cubicBezTo>
                    <a:pt x="4876" y="26741"/>
                    <a:pt x="5897" y="27258"/>
                    <a:pt x="6924" y="27258"/>
                  </a:cubicBezTo>
                  <a:cubicBezTo>
                    <a:pt x="7904" y="27258"/>
                    <a:pt x="8890" y="26787"/>
                    <a:pt x="9484" y="25836"/>
                  </a:cubicBezTo>
                  <a:lnTo>
                    <a:pt x="17265" y="13101"/>
                  </a:lnTo>
                  <a:lnTo>
                    <a:pt x="11916" y="9180"/>
                  </a:lnTo>
                  <a:lnTo>
                    <a:pt x="7691" y="16535"/>
                  </a:lnTo>
                  <a:lnTo>
                    <a:pt x="5259" y="6201"/>
                  </a:lnTo>
                  <a:cubicBezTo>
                    <a:pt x="4621" y="3587"/>
                    <a:pt x="2918" y="1338"/>
                    <a:pt x="578" y="31"/>
                  </a:cubicBezTo>
                  <a:lnTo>
                    <a:pt x="548" y="0"/>
                  </a:ln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2" name="Google Shape;2042;p103"/>
            <p:cNvSpPr/>
            <p:nvPr/>
          </p:nvSpPr>
          <p:spPr>
            <a:xfrm>
              <a:off x="838900" y="2030975"/>
              <a:ext cx="511425" cy="927650"/>
            </a:xfrm>
            <a:custGeom>
              <a:avLst/>
              <a:gdLst/>
              <a:ahLst/>
              <a:cxnLst/>
              <a:rect l="l" t="t" r="r" b="b"/>
              <a:pathLst>
                <a:path w="20457" h="37106" extrusionOk="0">
                  <a:moveTo>
                    <a:pt x="7660" y="0"/>
                  </a:moveTo>
                  <a:lnTo>
                    <a:pt x="0" y="4621"/>
                  </a:lnTo>
                  <a:lnTo>
                    <a:pt x="1459" y="36779"/>
                  </a:lnTo>
                  <a:cubicBezTo>
                    <a:pt x="1459" y="36779"/>
                    <a:pt x="5366" y="37105"/>
                    <a:pt x="9802" y="37105"/>
                  </a:cubicBezTo>
                  <a:cubicBezTo>
                    <a:pt x="13713" y="37105"/>
                    <a:pt x="18036" y="36852"/>
                    <a:pt x="20457" y="35898"/>
                  </a:cubicBezTo>
                  <a:lnTo>
                    <a:pt x="19302" y="4286"/>
                  </a:lnTo>
                  <a:lnTo>
                    <a:pt x="11946" y="0"/>
                  </a:ln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3" name="Google Shape;2043;p103"/>
            <p:cNvSpPr/>
            <p:nvPr/>
          </p:nvSpPr>
          <p:spPr>
            <a:xfrm>
              <a:off x="581300" y="2146475"/>
              <a:ext cx="364775" cy="1057025"/>
            </a:xfrm>
            <a:custGeom>
              <a:avLst/>
              <a:gdLst/>
              <a:ahLst/>
              <a:cxnLst/>
              <a:rect l="l" t="t" r="r" b="b"/>
              <a:pathLst>
                <a:path w="14591" h="42281" extrusionOk="0">
                  <a:moveTo>
                    <a:pt x="10304" y="1"/>
                  </a:moveTo>
                  <a:lnTo>
                    <a:pt x="10243" y="31"/>
                  </a:lnTo>
                  <a:cubicBezTo>
                    <a:pt x="7903" y="1551"/>
                    <a:pt x="6201" y="3922"/>
                    <a:pt x="5532" y="6657"/>
                  </a:cubicBezTo>
                  <a:lnTo>
                    <a:pt x="395" y="27752"/>
                  </a:lnTo>
                  <a:cubicBezTo>
                    <a:pt x="0" y="29363"/>
                    <a:pt x="456" y="31065"/>
                    <a:pt x="1581" y="32281"/>
                  </a:cubicBezTo>
                  <a:lnTo>
                    <a:pt x="10973" y="42281"/>
                  </a:lnTo>
                  <a:lnTo>
                    <a:pt x="14590" y="34408"/>
                  </a:lnTo>
                  <a:lnTo>
                    <a:pt x="8055" y="26749"/>
                  </a:lnTo>
                  <a:lnTo>
                    <a:pt x="11064" y="17144"/>
                  </a:lnTo>
                  <a:lnTo>
                    <a:pt x="10304" y="1"/>
                  </a:ln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4" name="Google Shape;2044;p103"/>
            <p:cNvSpPr/>
            <p:nvPr/>
          </p:nvSpPr>
          <p:spPr>
            <a:xfrm>
              <a:off x="740875" y="2760475"/>
              <a:ext cx="41800" cy="54725"/>
            </a:xfrm>
            <a:custGeom>
              <a:avLst/>
              <a:gdLst/>
              <a:ahLst/>
              <a:cxnLst/>
              <a:rect l="l" t="t" r="r" b="b"/>
              <a:pathLst>
                <a:path w="1672" h="2189" fill="none" extrusionOk="0">
                  <a:moveTo>
                    <a:pt x="1672" y="2189"/>
                  </a:moveTo>
                  <a:lnTo>
                    <a:pt x="0" y="0"/>
                  </a:lnTo>
                </a:path>
              </a:pathLst>
            </a:custGeom>
            <a:noFill/>
            <a:ln w="9875" cap="flat" cmpd="sng">
              <a:solidFill>
                <a:srgbClr val="402D5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5" name="Google Shape;2045;p103"/>
            <p:cNvSpPr/>
            <p:nvPr/>
          </p:nvSpPr>
          <p:spPr>
            <a:xfrm>
              <a:off x="581300" y="2781750"/>
              <a:ext cx="80575" cy="180875"/>
            </a:xfrm>
            <a:custGeom>
              <a:avLst/>
              <a:gdLst/>
              <a:ahLst/>
              <a:cxnLst/>
              <a:rect l="l" t="t" r="r" b="b"/>
              <a:pathLst>
                <a:path w="3223" h="7235" extrusionOk="0">
                  <a:moveTo>
                    <a:pt x="973" y="0"/>
                  </a:moveTo>
                  <a:lnTo>
                    <a:pt x="395" y="2341"/>
                  </a:lnTo>
                  <a:cubicBezTo>
                    <a:pt x="0" y="3952"/>
                    <a:pt x="456" y="5654"/>
                    <a:pt x="1581" y="6870"/>
                  </a:cubicBezTo>
                  <a:lnTo>
                    <a:pt x="1945" y="7234"/>
                  </a:lnTo>
                  <a:cubicBezTo>
                    <a:pt x="2736" y="6414"/>
                    <a:pt x="3222" y="5259"/>
                    <a:pt x="3222" y="4012"/>
                  </a:cubicBezTo>
                  <a:cubicBezTo>
                    <a:pt x="3222" y="2310"/>
                    <a:pt x="2310" y="821"/>
                    <a:pt x="973" y="0"/>
                  </a:cubicBez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6" name="Google Shape;2046;p103"/>
            <p:cNvSpPr/>
            <p:nvPr/>
          </p:nvSpPr>
          <p:spPr>
            <a:xfrm>
              <a:off x="1122325" y="2038575"/>
              <a:ext cx="64625" cy="120850"/>
            </a:xfrm>
            <a:custGeom>
              <a:avLst/>
              <a:gdLst/>
              <a:ahLst/>
              <a:cxnLst/>
              <a:rect l="l" t="t" r="r" b="b"/>
              <a:pathLst>
                <a:path w="2585" h="4834" extrusionOk="0">
                  <a:moveTo>
                    <a:pt x="1338" y="0"/>
                  </a:moveTo>
                  <a:lnTo>
                    <a:pt x="1" y="2827"/>
                  </a:lnTo>
                  <a:lnTo>
                    <a:pt x="2584" y="4833"/>
                  </a:lnTo>
                  <a:lnTo>
                    <a:pt x="2584" y="4833"/>
                  </a:lnTo>
                  <a:lnTo>
                    <a:pt x="1338" y="0"/>
                  </a:ln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7" name="Google Shape;2047;p103"/>
            <p:cNvSpPr/>
            <p:nvPr/>
          </p:nvSpPr>
          <p:spPr>
            <a:xfrm>
              <a:off x="1076750" y="2109250"/>
              <a:ext cx="129950" cy="784975"/>
            </a:xfrm>
            <a:custGeom>
              <a:avLst/>
              <a:gdLst/>
              <a:ahLst/>
              <a:cxnLst/>
              <a:rect l="l" t="t" r="r" b="b"/>
              <a:pathLst>
                <a:path w="5198" h="31399" extrusionOk="0">
                  <a:moveTo>
                    <a:pt x="1824" y="0"/>
                  </a:moveTo>
                  <a:lnTo>
                    <a:pt x="0" y="1064"/>
                  </a:lnTo>
                  <a:lnTo>
                    <a:pt x="1338" y="3313"/>
                  </a:lnTo>
                  <a:lnTo>
                    <a:pt x="0" y="28025"/>
                  </a:lnTo>
                  <a:lnTo>
                    <a:pt x="3161" y="31399"/>
                  </a:lnTo>
                  <a:lnTo>
                    <a:pt x="5198" y="27630"/>
                  </a:lnTo>
                  <a:lnTo>
                    <a:pt x="2584" y="3252"/>
                  </a:lnTo>
                  <a:lnTo>
                    <a:pt x="2888" y="821"/>
                  </a:lnTo>
                  <a:lnTo>
                    <a:pt x="1824" y="0"/>
                  </a:lnTo>
                  <a:close/>
                </a:path>
              </a:pathLst>
            </a:custGeom>
            <a:solidFill>
              <a:srgbClr val="FFFD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8" name="Google Shape;2048;p103"/>
            <p:cNvSpPr/>
            <p:nvPr/>
          </p:nvSpPr>
          <p:spPr>
            <a:xfrm>
              <a:off x="1030375" y="2030975"/>
              <a:ext cx="91975" cy="142125"/>
            </a:xfrm>
            <a:custGeom>
              <a:avLst/>
              <a:gdLst/>
              <a:ahLst/>
              <a:cxnLst/>
              <a:rect l="l" t="t" r="r" b="b"/>
              <a:pathLst>
                <a:path w="3679" h="5685" extrusionOk="0">
                  <a:moveTo>
                    <a:pt x="1" y="0"/>
                  </a:moveTo>
                  <a:lnTo>
                    <a:pt x="1" y="5684"/>
                  </a:lnTo>
                  <a:lnTo>
                    <a:pt x="3679" y="313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9" name="Google Shape;2049;p103"/>
            <p:cNvSpPr/>
            <p:nvPr/>
          </p:nvSpPr>
          <p:spPr>
            <a:xfrm>
              <a:off x="1451375" y="2551500"/>
              <a:ext cx="48650" cy="78300"/>
            </a:xfrm>
            <a:custGeom>
              <a:avLst/>
              <a:gdLst/>
              <a:ahLst/>
              <a:cxnLst/>
              <a:rect l="l" t="t" r="r" b="b"/>
              <a:pathLst>
                <a:path w="1946" h="3132" fill="none" extrusionOk="0">
                  <a:moveTo>
                    <a:pt x="1946" y="0"/>
                  </a:moveTo>
                  <a:lnTo>
                    <a:pt x="0" y="3131"/>
                  </a:lnTo>
                </a:path>
              </a:pathLst>
            </a:custGeom>
            <a:noFill/>
            <a:ln w="9875" cap="flat" cmpd="sng">
              <a:solidFill>
                <a:srgbClr val="402D5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0" name="Google Shape;2050;p103"/>
            <p:cNvSpPr/>
            <p:nvPr/>
          </p:nvSpPr>
          <p:spPr>
            <a:xfrm>
              <a:off x="1605625" y="2181075"/>
              <a:ext cx="216600" cy="284575"/>
            </a:xfrm>
            <a:custGeom>
              <a:avLst/>
              <a:gdLst/>
              <a:ahLst/>
              <a:cxnLst/>
              <a:rect l="l" t="t" r="r" b="b"/>
              <a:pathLst>
                <a:path w="8664" h="11383" extrusionOk="0">
                  <a:moveTo>
                    <a:pt x="7115" y="1"/>
                  </a:moveTo>
                  <a:cubicBezTo>
                    <a:pt x="6854" y="1"/>
                    <a:pt x="6596" y="122"/>
                    <a:pt x="6444" y="349"/>
                  </a:cubicBezTo>
                  <a:lnTo>
                    <a:pt x="3739" y="4240"/>
                  </a:lnTo>
                  <a:lnTo>
                    <a:pt x="4347" y="2234"/>
                  </a:lnTo>
                  <a:cubicBezTo>
                    <a:pt x="4438" y="1838"/>
                    <a:pt x="4226" y="1413"/>
                    <a:pt x="3830" y="1261"/>
                  </a:cubicBezTo>
                  <a:cubicBezTo>
                    <a:pt x="3747" y="1233"/>
                    <a:pt x="3661" y="1220"/>
                    <a:pt x="3575" y="1220"/>
                  </a:cubicBezTo>
                  <a:cubicBezTo>
                    <a:pt x="3284" y="1220"/>
                    <a:pt x="2998" y="1375"/>
                    <a:pt x="2858" y="1656"/>
                  </a:cubicBezTo>
                  <a:lnTo>
                    <a:pt x="1" y="7462"/>
                  </a:lnTo>
                  <a:lnTo>
                    <a:pt x="5350" y="11383"/>
                  </a:lnTo>
                  <a:lnTo>
                    <a:pt x="8420" y="4149"/>
                  </a:lnTo>
                  <a:cubicBezTo>
                    <a:pt x="8633" y="3632"/>
                    <a:pt x="8663" y="3054"/>
                    <a:pt x="8511" y="2507"/>
                  </a:cubicBezTo>
                  <a:lnTo>
                    <a:pt x="7934" y="592"/>
                  </a:lnTo>
                  <a:cubicBezTo>
                    <a:pt x="7873" y="410"/>
                    <a:pt x="7751" y="258"/>
                    <a:pt x="7599" y="136"/>
                  </a:cubicBezTo>
                  <a:lnTo>
                    <a:pt x="7569" y="136"/>
                  </a:lnTo>
                  <a:cubicBezTo>
                    <a:pt x="7432" y="45"/>
                    <a:pt x="7273" y="1"/>
                    <a:pt x="7115" y="1"/>
                  </a:cubicBez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1" name="Google Shape;2051;p103"/>
            <p:cNvSpPr/>
            <p:nvPr/>
          </p:nvSpPr>
          <p:spPr>
            <a:xfrm>
              <a:off x="1094225" y="2958800"/>
              <a:ext cx="25" cy="1560825"/>
            </a:xfrm>
            <a:custGeom>
              <a:avLst/>
              <a:gdLst/>
              <a:ahLst/>
              <a:cxnLst/>
              <a:rect l="l" t="t" r="r" b="b"/>
              <a:pathLst>
                <a:path w="1" h="62433" fill="none" extrusionOk="0">
                  <a:moveTo>
                    <a:pt x="0" y="0"/>
                  </a:moveTo>
                  <a:lnTo>
                    <a:pt x="0" y="62433"/>
                  </a:lnTo>
                </a:path>
              </a:pathLst>
            </a:custGeom>
            <a:noFill/>
            <a:ln w="9125" cap="flat" cmpd="sng">
              <a:solidFill>
                <a:srgbClr val="402D5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2" name="Google Shape;2052;p103"/>
            <p:cNvSpPr/>
            <p:nvPr/>
          </p:nvSpPr>
          <p:spPr>
            <a:xfrm>
              <a:off x="1284950" y="2945125"/>
              <a:ext cx="142875" cy="1574500"/>
            </a:xfrm>
            <a:custGeom>
              <a:avLst/>
              <a:gdLst/>
              <a:ahLst/>
              <a:cxnLst/>
              <a:rect l="l" t="t" r="r" b="b"/>
              <a:pathLst>
                <a:path w="5715" h="62980" fill="none" extrusionOk="0">
                  <a:moveTo>
                    <a:pt x="1" y="0"/>
                  </a:moveTo>
                  <a:lnTo>
                    <a:pt x="5715" y="35168"/>
                  </a:lnTo>
                  <a:lnTo>
                    <a:pt x="1" y="62980"/>
                  </a:lnTo>
                </a:path>
              </a:pathLst>
            </a:custGeom>
            <a:noFill/>
            <a:ln w="9125" cap="flat" cmpd="sng">
              <a:solidFill>
                <a:srgbClr val="402D5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3" name="Google Shape;2053;p103"/>
            <p:cNvSpPr/>
            <p:nvPr/>
          </p:nvSpPr>
          <p:spPr>
            <a:xfrm>
              <a:off x="838900" y="4519600"/>
              <a:ext cx="429350" cy="81350"/>
            </a:xfrm>
            <a:custGeom>
              <a:avLst/>
              <a:gdLst/>
              <a:ahLst/>
              <a:cxnLst/>
              <a:rect l="l" t="t" r="r" b="b"/>
              <a:pathLst>
                <a:path w="17174" h="3254" extrusionOk="0">
                  <a:moveTo>
                    <a:pt x="0" y="1"/>
                  </a:moveTo>
                  <a:lnTo>
                    <a:pt x="0" y="3253"/>
                  </a:lnTo>
                  <a:lnTo>
                    <a:pt x="17174" y="3253"/>
                  </a:lnTo>
                  <a:cubicBezTo>
                    <a:pt x="17174" y="3253"/>
                    <a:pt x="16414" y="1"/>
                    <a:pt x="12766" y="1"/>
                  </a:cubicBez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4" name="Google Shape;2054;p103"/>
            <p:cNvSpPr/>
            <p:nvPr/>
          </p:nvSpPr>
          <p:spPr>
            <a:xfrm>
              <a:off x="868525" y="2996800"/>
              <a:ext cx="169475" cy="296375"/>
            </a:xfrm>
            <a:custGeom>
              <a:avLst/>
              <a:gdLst/>
              <a:ahLst/>
              <a:cxnLst/>
              <a:rect l="l" t="t" r="r" b="b"/>
              <a:pathLst>
                <a:path w="6779" h="11855" extrusionOk="0">
                  <a:moveTo>
                    <a:pt x="4378" y="0"/>
                  </a:moveTo>
                  <a:lnTo>
                    <a:pt x="1" y="9514"/>
                  </a:lnTo>
                  <a:lnTo>
                    <a:pt x="2189" y="11854"/>
                  </a:lnTo>
                  <a:lnTo>
                    <a:pt x="6779" y="1824"/>
                  </a:lnTo>
                  <a:lnTo>
                    <a:pt x="4378" y="0"/>
                  </a:lnTo>
                  <a:close/>
                </a:path>
              </a:pathLst>
            </a:custGeom>
            <a:solidFill>
              <a:srgbClr val="7590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5" name="Google Shape;2055;p103"/>
            <p:cNvSpPr/>
            <p:nvPr/>
          </p:nvSpPr>
          <p:spPr>
            <a:xfrm>
              <a:off x="855600" y="3006675"/>
              <a:ext cx="108700" cy="212025"/>
            </a:xfrm>
            <a:custGeom>
              <a:avLst/>
              <a:gdLst/>
              <a:ahLst/>
              <a:cxnLst/>
              <a:rect l="l" t="t" r="r" b="b"/>
              <a:pathLst>
                <a:path w="4348" h="8481" extrusionOk="0">
                  <a:moveTo>
                    <a:pt x="3618" y="0"/>
                  </a:moveTo>
                  <a:lnTo>
                    <a:pt x="1" y="7873"/>
                  </a:lnTo>
                  <a:lnTo>
                    <a:pt x="822" y="8481"/>
                  </a:lnTo>
                  <a:lnTo>
                    <a:pt x="4348" y="791"/>
                  </a:lnTo>
                  <a:lnTo>
                    <a:pt x="3618" y="0"/>
                  </a:ln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6" name="Google Shape;2056;p103"/>
            <p:cNvSpPr/>
            <p:nvPr/>
          </p:nvSpPr>
          <p:spPr>
            <a:xfrm>
              <a:off x="1403500" y="2715625"/>
              <a:ext cx="145925" cy="103975"/>
            </a:xfrm>
            <a:custGeom>
              <a:avLst/>
              <a:gdLst/>
              <a:ahLst/>
              <a:cxnLst/>
              <a:rect l="l" t="t" r="r" b="b"/>
              <a:pathLst>
                <a:path w="5837" h="4159" extrusionOk="0">
                  <a:moveTo>
                    <a:pt x="2797" y="1"/>
                  </a:moveTo>
                  <a:cubicBezTo>
                    <a:pt x="1581" y="1"/>
                    <a:pt x="517" y="730"/>
                    <a:pt x="0" y="1733"/>
                  </a:cubicBezTo>
                  <a:lnTo>
                    <a:pt x="487" y="2615"/>
                  </a:lnTo>
                  <a:cubicBezTo>
                    <a:pt x="1046" y="3641"/>
                    <a:pt x="2067" y="4158"/>
                    <a:pt x="3094" y="4158"/>
                  </a:cubicBezTo>
                  <a:cubicBezTo>
                    <a:pt x="4074" y="4158"/>
                    <a:pt x="5060" y="3687"/>
                    <a:pt x="5654" y="2736"/>
                  </a:cubicBezTo>
                  <a:lnTo>
                    <a:pt x="5836" y="2432"/>
                  </a:lnTo>
                  <a:cubicBezTo>
                    <a:pt x="5502" y="1034"/>
                    <a:pt x="4286" y="1"/>
                    <a:pt x="2797" y="1"/>
                  </a:cubicBez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7" name="Google Shape;2057;p103"/>
            <p:cNvSpPr/>
            <p:nvPr/>
          </p:nvSpPr>
          <p:spPr>
            <a:xfrm>
              <a:off x="982525" y="1665525"/>
              <a:ext cx="259125" cy="255300"/>
            </a:xfrm>
            <a:custGeom>
              <a:avLst/>
              <a:gdLst/>
              <a:ahLst/>
              <a:cxnLst/>
              <a:rect l="l" t="t" r="r" b="b"/>
              <a:pathLst>
                <a:path w="10365" h="10212" extrusionOk="0">
                  <a:moveTo>
                    <a:pt x="7965" y="1"/>
                  </a:moveTo>
                  <a:cubicBezTo>
                    <a:pt x="5827" y="1"/>
                    <a:pt x="1631" y="1821"/>
                    <a:pt x="882" y="3706"/>
                  </a:cubicBezTo>
                  <a:cubicBezTo>
                    <a:pt x="0" y="5956"/>
                    <a:pt x="1520" y="10211"/>
                    <a:pt x="1520" y="10211"/>
                  </a:cubicBezTo>
                  <a:lnTo>
                    <a:pt x="4590" y="9998"/>
                  </a:lnTo>
                  <a:lnTo>
                    <a:pt x="4316" y="4466"/>
                  </a:lnTo>
                  <a:lnTo>
                    <a:pt x="8876" y="2795"/>
                  </a:lnTo>
                  <a:cubicBezTo>
                    <a:pt x="8876" y="2795"/>
                    <a:pt x="10365" y="1001"/>
                    <a:pt x="8876" y="181"/>
                  </a:cubicBezTo>
                  <a:cubicBezTo>
                    <a:pt x="8657" y="57"/>
                    <a:pt x="8343" y="1"/>
                    <a:pt x="7965" y="1"/>
                  </a:cubicBezTo>
                  <a:close/>
                </a:path>
              </a:pathLst>
            </a:custGeom>
            <a:solidFill>
              <a:srgbClr val="6D29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8" name="Google Shape;2058;p103"/>
            <p:cNvSpPr/>
            <p:nvPr/>
          </p:nvSpPr>
          <p:spPr>
            <a:xfrm>
              <a:off x="1022800" y="1861525"/>
              <a:ext cx="133000" cy="247750"/>
            </a:xfrm>
            <a:custGeom>
              <a:avLst/>
              <a:gdLst/>
              <a:ahLst/>
              <a:cxnLst/>
              <a:rect l="l" t="t" r="r" b="b"/>
              <a:pathLst>
                <a:path w="5320" h="9910" extrusionOk="0">
                  <a:moveTo>
                    <a:pt x="0" y="0"/>
                  </a:moveTo>
                  <a:lnTo>
                    <a:pt x="304" y="6778"/>
                  </a:lnTo>
                  <a:lnTo>
                    <a:pt x="3982" y="9909"/>
                  </a:lnTo>
                  <a:lnTo>
                    <a:pt x="5319" y="7204"/>
                  </a:lnTo>
                  <a:lnTo>
                    <a:pt x="5319" y="45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9" name="Google Shape;2059;p103"/>
            <p:cNvSpPr/>
            <p:nvPr/>
          </p:nvSpPr>
          <p:spPr>
            <a:xfrm>
              <a:off x="1046350" y="1881275"/>
              <a:ext cx="109450" cy="157325"/>
            </a:xfrm>
            <a:custGeom>
              <a:avLst/>
              <a:gdLst/>
              <a:ahLst/>
              <a:cxnLst/>
              <a:rect l="l" t="t" r="r" b="b"/>
              <a:pathLst>
                <a:path w="4378" h="6293" extrusionOk="0">
                  <a:moveTo>
                    <a:pt x="0" y="0"/>
                  </a:moveTo>
                  <a:lnTo>
                    <a:pt x="0" y="1277"/>
                  </a:lnTo>
                  <a:cubicBezTo>
                    <a:pt x="0" y="1277"/>
                    <a:pt x="1611" y="5593"/>
                    <a:pt x="4377" y="6292"/>
                  </a:cubicBezTo>
                  <a:lnTo>
                    <a:pt x="4377" y="37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A141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0" name="Google Shape;2060;p103"/>
            <p:cNvSpPr/>
            <p:nvPr/>
          </p:nvSpPr>
          <p:spPr>
            <a:xfrm>
              <a:off x="1044825" y="1735375"/>
              <a:ext cx="181650" cy="265750"/>
            </a:xfrm>
            <a:custGeom>
              <a:avLst/>
              <a:gdLst/>
              <a:ahLst/>
              <a:cxnLst/>
              <a:rect l="l" t="t" r="r" b="b"/>
              <a:pathLst>
                <a:path w="7266" h="10630" extrusionOk="0">
                  <a:moveTo>
                    <a:pt x="6384" y="1"/>
                  </a:moveTo>
                  <a:cubicBezTo>
                    <a:pt x="6384" y="1"/>
                    <a:pt x="3830" y="122"/>
                    <a:pt x="1915" y="912"/>
                  </a:cubicBezTo>
                  <a:cubicBezTo>
                    <a:pt x="0" y="1703"/>
                    <a:pt x="1186" y="6353"/>
                    <a:pt x="1186" y="6353"/>
                  </a:cubicBezTo>
                  <a:lnTo>
                    <a:pt x="0" y="6505"/>
                  </a:lnTo>
                  <a:cubicBezTo>
                    <a:pt x="543" y="9959"/>
                    <a:pt x="3189" y="10630"/>
                    <a:pt x="5141" y="10630"/>
                  </a:cubicBezTo>
                  <a:cubicBezTo>
                    <a:pt x="5594" y="10630"/>
                    <a:pt x="6010" y="10594"/>
                    <a:pt x="6353" y="10548"/>
                  </a:cubicBezTo>
                  <a:cubicBezTo>
                    <a:pt x="6900" y="10487"/>
                    <a:pt x="7265" y="9970"/>
                    <a:pt x="7235" y="9454"/>
                  </a:cubicBezTo>
                  <a:lnTo>
                    <a:pt x="6384" y="1"/>
                  </a:ln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1" name="Google Shape;2061;p103"/>
            <p:cNvSpPr/>
            <p:nvPr/>
          </p:nvSpPr>
          <p:spPr>
            <a:xfrm>
              <a:off x="973400" y="1860750"/>
              <a:ext cx="85125" cy="84375"/>
            </a:xfrm>
            <a:custGeom>
              <a:avLst/>
              <a:gdLst/>
              <a:ahLst/>
              <a:cxnLst/>
              <a:rect l="l" t="t" r="r" b="b"/>
              <a:pathLst>
                <a:path w="3405" h="3375" extrusionOk="0">
                  <a:moveTo>
                    <a:pt x="1702" y="1"/>
                  </a:moveTo>
                  <a:cubicBezTo>
                    <a:pt x="760" y="1"/>
                    <a:pt x="0" y="761"/>
                    <a:pt x="0" y="1703"/>
                  </a:cubicBezTo>
                  <a:cubicBezTo>
                    <a:pt x="0" y="2615"/>
                    <a:pt x="760" y="3375"/>
                    <a:pt x="1702" y="3375"/>
                  </a:cubicBezTo>
                  <a:cubicBezTo>
                    <a:pt x="2645" y="3375"/>
                    <a:pt x="3405" y="2615"/>
                    <a:pt x="3405" y="1703"/>
                  </a:cubicBezTo>
                  <a:cubicBezTo>
                    <a:pt x="3405" y="761"/>
                    <a:pt x="2645" y="1"/>
                    <a:pt x="1702" y="1"/>
                  </a:cubicBez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2" name="Google Shape;2062;p103"/>
            <p:cNvSpPr/>
            <p:nvPr/>
          </p:nvSpPr>
          <p:spPr>
            <a:xfrm>
              <a:off x="1146650" y="1838725"/>
              <a:ext cx="12175" cy="29650"/>
            </a:xfrm>
            <a:custGeom>
              <a:avLst/>
              <a:gdLst/>
              <a:ahLst/>
              <a:cxnLst/>
              <a:rect l="l" t="t" r="r" b="b"/>
              <a:pathLst>
                <a:path w="487" h="1186" extrusionOk="0">
                  <a:moveTo>
                    <a:pt x="244" y="0"/>
                  </a:moveTo>
                  <a:cubicBezTo>
                    <a:pt x="92" y="0"/>
                    <a:pt x="1" y="122"/>
                    <a:pt x="1" y="244"/>
                  </a:cubicBezTo>
                  <a:lnTo>
                    <a:pt x="1" y="943"/>
                  </a:lnTo>
                  <a:cubicBezTo>
                    <a:pt x="1" y="1064"/>
                    <a:pt x="92" y="1186"/>
                    <a:pt x="244" y="1186"/>
                  </a:cubicBezTo>
                  <a:cubicBezTo>
                    <a:pt x="365" y="1186"/>
                    <a:pt x="487" y="1064"/>
                    <a:pt x="487" y="943"/>
                  </a:cubicBezTo>
                  <a:lnTo>
                    <a:pt x="487" y="244"/>
                  </a:lnTo>
                  <a:cubicBezTo>
                    <a:pt x="487" y="122"/>
                    <a:pt x="365" y="0"/>
                    <a:pt x="244" y="0"/>
                  </a:cubicBezTo>
                  <a:close/>
                </a:path>
              </a:pathLst>
            </a:custGeom>
            <a:solidFill>
              <a:srgbClr val="6D29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3" name="Google Shape;2063;p103"/>
            <p:cNvSpPr/>
            <p:nvPr/>
          </p:nvSpPr>
          <p:spPr>
            <a:xfrm>
              <a:off x="1181600" y="1868350"/>
              <a:ext cx="24350" cy="41825"/>
            </a:xfrm>
            <a:custGeom>
              <a:avLst/>
              <a:gdLst/>
              <a:ahLst/>
              <a:cxnLst/>
              <a:rect l="l" t="t" r="r" b="b"/>
              <a:pathLst>
                <a:path w="974" h="1673" fill="none" extrusionOk="0">
                  <a:moveTo>
                    <a:pt x="669" y="1"/>
                  </a:moveTo>
                  <a:lnTo>
                    <a:pt x="973" y="1673"/>
                  </a:lnTo>
                  <a:lnTo>
                    <a:pt x="1" y="1673"/>
                  </a:lnTo>
                </a:path>
              </a:pathLst>
            </a:custGeom>
            <a:noFill/>
            <a:ln w="6075" cap="flat" cmpd="sng">
              <a:solidFill>
                <a:srgbClr val="AF585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4" name="Google Shape;2064;p103"/>
            <p:cNvSpPr/>
            <p:nvPr/>
          </p:nvSpPr>
          <p:spPr>
            <a:xfrm>
              <a:off x="1169450" y="1931425"/>
              <a:ext cx="36500" cy="10675"/>
            </a:xfrm>
            <a:custGeom>
              <a:avLst/>
              <a:gdLst/>
              <a:ahLst/>
              <a:cxnLst/>
              <a:rect l="l" t="t" r="r" b="b"/>
              <a:pathLst>
                <a:path w="1460" h="427" fill="none" extrusionOk="0">
                  <a:moveTo>
                    <a:pt x="1459" y="305"/>
                  </a:moveTo>
                  <a:cubicBezTo>
                    <a:pt x="1459" y="305"/>
                    <a:pt x="639" y="426"/>
                    <a:pt x="0" y="1"/>
                  </a:cubicBezTo>
                </a:path>
              </a:pathLst>
            </a:custGeom>
            <a:noFill/>
            <a:ln w="6075" cap="flat" cmpd="sng">
              <a:solidFill>
                <a:srgbClr val="AF585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5" name="Google Shape;2065;p103"/>
            <p:cNvSpPr/>
            <p:nvPr/>
          </p:nvSpPr>
          <p:spPr>
            <a:xfrm>
              <a:off x="1125375" y="1797675"/>
              <a:ext cx="47125" cy="10675"/>
            </a:xfrm>
            <a:custGeom>
              <a:avLst/>
              <a:gdLst/>
              <a:ahLst/>
              <a:cxnLst/>
              <a:rect l="l" t="t" r="r" b="b"/>
              <a:pathLst>
                <a:path w="1885" h="427" fill="none" extrusionOk="0">
                  <a:moveTo>
                    <a:pt x="1885" y="427"/>
                  </a:moveTo>
                  <a:cubicBezTo>
                    <a:pt x="1885" y="427"/>
                    <a:pt x="943" y="1"/>
                    <a:pt x="0" y="427"/>
                  </a:cubicBezTo>
                </a:path>
              </a:pathLst>
            </a:custGeom>
            <a:noFill/>
            <a:ln w="10650" cap="rnd" cmpd="sng">
              <a:solidFill>
                <a:srgbClr val="6D2929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6" name="Google Shape;2066;p103"/>
            <p:cNvSpPr/>
            <p:nvPr/>
          </p:nvSpPr>
          <p:spPr>
            <a:xfrm>
              <a:off x="997700" y="1896475"/>
              <a:ext cx="56275" cy="27375"/>
            </a:xfrm>
            <a:custGeom>
              <a:avLst/>
              <a:gdLst/>
              <a:ahLst/>
              <a:cxnLst/>
              <a:rect l="l" t="t" r="r" b="b"/>
              <a:pathLst>
                <a:path w="2251" h="1095" fill="none" extrusionOk="0">
                  <a:moveTo>
                    <a:pt x="1" y="0"/>
                  </a:moveTo>
                  <a:lnTo>
                    <a:pt x="2250" y="1095"/>
                  </a:lnTo>
                </a:path>
              </a:pathLst>
            </a:custGeom>
            <a:noFill/>
            <a:ln w="6075" cap="flat" cmpd="sng">
              <a:solidFill>
                <a:srgbClr val="AF585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7" name="Google Shape;2067;p103"/>
            <p:cNvSpPr/>
            <p:nvPr/>
          </p:nvSpPr>
          <p:spPr>
            <a:xfrm>
              <a:off x="1739375" y="2184475"/>
              <a:ext cx="55500" cy="110975"/>
            </a:xfrm>
            <a:custGeom>
              <a:avLst/>
              <a:gdLst/>
              <a:ahLst/>
              <a:cxnLst/>
              <a:rect l="l" t="t" r="r" b="b"/>
              <a:pathLst>
                <a:path w="2220" h="4439" fill="none" extrusionOk="0">
                  <a:moveTo>
                    <a:pt x="2219" y="0"/>
                  </a:moveTo>
                  <a:lnTo>
                    <a:pt x="0" y="4438"/>
                  </a:lnTo>
                </a:path>
              </a:pathLst>
            </a:custGeom>
            <a:noFill/>
            <a:ln w="6850" cap="flat" cmpd="sng">
              <a:solidFill>
                <a:srgbClr val="AF585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8" name="Google Shape;2068;p103"/>
            <p:cNvSpPr/>
            <p:nvPr/>
          </p:nvSpPr>
          <p:spPr>
            <a:xfrm>
              <a:off x="1766725" y="2219425"/>
              <a:ext cx="44100" cy="88175"/>
            </a:xfrm>
            <a:custGeom>
              <a:avLst/>
              <a:gdLst/>
              <a:ahLst/>
              <a:cxnLst/>
              <a:rect l="l" t="t" r="r" b="b"/>
              <a:pathLst>
                <a:path w="1764" h="3527" fill="none" extrusionOk="0">
                  <a:moveTo>
                    <a:pt x="1763" y="1"/>
                  </a:moveTo>
                  <a:lnTo>
                    <a:pt x="0" y="3526"/>
                  </a:lnTo>
                </a:path>
              </a:pathLst>
            </a:custGeom>
            <a:noFill/>
            <a:ln w="6850" cap="flat" cmpd="sng">
              <a:solidFill>
                <a:srgbClr val="AF585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9" name="Google Shape;2069;p103"/>
            <p:cNvSpPr/>
            <p:nvPr/>
          </p:nvSpPr>
          <p:spPr>
            <a:xfrm>
              <a:off x="1009875" y="3734650"/>
              <a:ext cx="159600" cy="228750"/>
            </a:xfrm>
            <a:custGeom>
              <a:avLst/>
              <a:gdLst/>
              <a:ahLst/>
              <a:cxnLst/>
              <a:rect l="l" t="t" r="r" b="b"/>
              <a:pathLst>
                <a:path w="6384" h="9150" extrusionOk="0">
                  <a:moveTo>
                    <a:pt x="4560" y="0"/>
                  </a:moveTo>
                  <a:cubicBezTo>
                    <a:pt x="2037" y="0"/>
                    <a:pt x="0" y="2067"/>
                    <a:pt x="0" y="4590"/>
                  </a:cubicBezTo>
                  <a:cubicBezTo>
                    <a:pt x="0" y="7113"/>
                    <a:pt x="2037" y="9149"/>
                    <a:pt x="4560" y="9149"/>
                  </a:cubicBezTo>
                  <a:cubicBezTo>
                    <a:pt x="5168" y="9149"/>
                    <a:pt x="5715" y="9028"/>
                    <a:pt x="6262" y="8815"/>
                  </a:cubicBezTo>
                  <a:lnTo>
                    <a:pt x="6383" y="395"/>
                  </a:lnTo>
                  <a:cubicBezTo>
                    <a:pt x="5806" y="152"/>
                    <a:pt x="5198" y="0"/>
                    <a:pt x="4560" y="0"/>
                  </a:cubicBez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0" name="Google Shape;2070;p103"/>
            <p:cNvSpPr/>
            <p:nvPr/>
          </p:nvSpPr>
          <p:spPr>
            <a:xfrm>
              <a:off x="1317625" y="3724000"/>
              <a:ext cx="180875" cy="212800"/>
            </a:xfrm>
            <a:custGeom>
              <a:avLst/>
              <a:gdLst/>
              <a:ahLst/>
              <a:cxnLst/>
              <a:rect l="l" t="t" r="r" b="b"/>
              <a:pathLst>
                <a:path w="7235" h="8512" extrusionOk="0">
                  <a:moveTo>
                    <a:pt x="4286" y="1"/>
                  </a:moveTo>
                  <a:cubicBezTo>
                    <a:pt x="1915" y="1"/>
                    <a:pt x="1" y="1916"/>
                    <a:pt x="1" y="4256"/>
                  </a:cubicBezTo>
                  <a:cubicBezTo>
                    <a:pt x="1" y="6597"/>
                    <a:pt x="1915" y="8512"/>
                    <a:pt x="4286" y="8512"/>
                  </a:cubicBezTo>
                  <a:cubicBezTo>
                    <a:pt x="5198" y="8512"/>
                    <a:pt x="6049" y="8238"/>
                    <a:pt x="6718" y="7721"/>
                  </a:cubicBezTo>
                  <a:lnTo>
                    <a:pt x="6748" y="7660"/>
                  </a:lnTo>
                  <a:cubicBezTo>
                    <a:pt x="7174" y="5746"/>
                    <a:pt x="7235" y="3800"/>
                    <a:pt x="6900" y="1885"/>
                  </a:cubicBezTo>
                  <a:lnTo>
                    <a:pt x="6688" y="761"/>
                  </a:lnTo>
                  <a:cubicBezTo>
                    <a:pt x="6019" y="274"/>
                    <a:pt x="5168" y="1"/>
                    <a:pt x="4286" y="1"/>
                  </a:cubicBez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1" name="Google Shape;2028;p103">
            <a:extLst>
              <a:ext uri="{FF2B5EF4-FFF2-40B4-BE49-F238E27FC236}">
                <a16:creationId xmlns:a16="http://schemas.microsoft.com/office/drawing/2014/main" id="{23FD6B3B-4352-2130-E457-B3538F23F8FA}"/>
              </a:ext>
            </a:extLst>
          </p:cNvPr>
          <p:cNvSpPr txBox="1">
            <a:spLocks/>
          </p:cNvSpPr>
          <p:nvPr/>
        </p:nvSpPr>
        <p:spPr>
          <a:xfrm>
            <a:off x="151018" y="1278153"/>
            <a:ext cx="7789904" cy="32748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Cabin"/>
              <a:buNone/>
              <a:defRPr sz="30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R="0" lvl="1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Cabin"/>
              <a:buNone/>
              <a:defRPr sz="34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R="0" lvl="2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Cabin"/>
              <a:buNone/>
              <a:defRPr sz="34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R="0" lvl="3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Cabin"/>
              <a:buNone/>
              <a:defRPr sz="34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R="0" lvl="4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Cabin"/>
              <a:buNone/>
              <a:defRPr sz="34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Cabin"/>
              <a:buNone/>
              <a:defRPr sz="34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Cabin"/>
              <a:buNone/>
              <a:defRPr sz="34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Cabin"/>
              <a:buNone/>
              <a:defRPr sz="34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Cabin"/>
              <a:buNone/>
              <a:defRPr sz="34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b="0" i="0" u="none" strike="noStrike" dirty="0">
                <a:solidFill>
                  <a:schemeClr val="tx2">
                    <a:lumMod val="10000"/>
                  </a:schemeClr>
                </a:solidFill>
                <a:effectLst/>
              </a:rPr>
              <a:t>SemenyaMPM, A. (February.7.2023). </a:t>
            </a:r>
            <a:r>
              <a:rPr lang="en-GB" sz="2800" b="0" i="0" strike="noStrike" dirty="0">
                <a:solidFill>
                  <a:schemeClr val="tx2">
                    <a:lumMod val="10000"/>
                  </a:schemeClr>
                </a:solidFill>
                <a:effectLst/>
              </a:rPr>
              <a:t>Reginsights</a:t>
            </a:r>
            <a:r>
              <a:rPr lang="en-GB" sz="2800" b="0" i="0" u="none" strike="noStrike" dirty="0">
                <a:solidFill>
                  <a:schemeClr val="tx2">
                    <a:lumMod val="10000"/>
                  </a:schemeClr>
                </a:solidFill>
                <a:effectLst/>
              </a:rPr>
              <a:t>.what-is-the-study-of-public-management(Retrieved October .23.2023).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2800" b="0" i="0" u="none" strike="noStrike" dirty="0">
              <a:solidFill>
                <a:schemeClr val="tx2">
                  <a:lumMod val="10000"/>
                </a:schemeClr>
              </a:solidFill>
              <a:effectLst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b="0" i="0" dirty="0">
                <a:solidFill>
                  <a:schemeClr val="tx2">
                    <a:lumMod val="10000"/>
                  </a:schemeClr>
                </a:solidFill>
                <a:effectLst/>
                <a:latin typeface="UICTFontTextStyleBody"/>
              </a:rPr>
              <a:t>Bovaird, T., &amp; Löffler, E. </a:t>
            </a:r>
            <a:r>
              <a:rPr lang="en-GB" sz="2800" b="0" i="0" dirty="0">
                <a:solidFill>
                  <a:schemeClr val="tx2">
                    <a:lumMod val="10000"/>
                  </a:schemeClr>
                </a:solidFill>
                <a:effectLst/>
                <a:latin typeface=".SFArabic-Regular"/>
              </a:rPr>
              <a:t>(September .</a:t>
            </a:r>
            <a:r>
              <a:rPr lang="en-GB" sz="2800" b="0" i="0" dirty="0">
                <a:solidFill>
                  <a:schemeClr val="tx2">
                    <a:lumMod val="10000"/>
                  </a:schemeClr>
                </a:solidFill>
                <a:effectLst/>
                <a:latin typeface="UICTFontTextStyleBody"/>
              </a:rPr>
              <a:t>2003</a:t>
            </a:r>
            <a:r>
              <a:rPr lang="en-GB" sz="2800" b="0" i="0" dirty="0">
                <a:solidFill>
                  <a:schemeClr val="tx2">
                    <a:lumMod val="10000"/>
                  </a:schemeClr>
                </a:solidFill>
                <a:effectLst/>
                <a:latin typeface=".SFArabic-Regular"/>
              </a:rPr>
              <a:t>)</a:t>
            </a:r>
            <a:r>
              <a:rPr lang="en-GB" sz="2800" b="0" i="0" dirty="0">
                <a:solidFill>
                  <a:schemeClr val="tx2">
                    <a:lumMod val="10000"/>
                  </a:schemeClr>
                </a:solidFill>
                <a:effectLst/>
                <a:latin typeface="UICTFontTextStyleBody"/>
              </a:rPr>
              <a:t>. Evaluating the quality of public governance: Indicators, models and methodologies. International review of administrative sciences</a:t>
            </a:r>
            <a:r>
              <a:rPr lang="en-GB" sz="2800" b="0" dirty="0">
                <a:solidFill>
                  <a:schemeClr val="tx2">
                    <a:lumMod val="10000"/>
                  </a:schemeClr>
                </a:solidFill>
                <a:latin typeface="UICTFontTextStyleBody"/>
              </a:rPr>
              <a:t>.</a:t>
            </a:r>
            <a:endParaRPr lang="en-GB" sz="2800" dirty="0">
              <a:solidFill>
                <a:schemeClr val="tx2">
                  <a:lumMod val="10000"/>
                </a:schemeClr>
              </a:solidFill>
              <a:effectLst/>
              <a:latin typeface=".AppleSystemUIFont"/>
            </a:endParaRPr>
          </a:p>
        </p:txBody>
      </p:sp>
      <p:sp>
        <p:nvSpPr>
          <p:cNvPr id="4" name="Google Shape;2234;p106">
            <a:extLst>
              <a:ext uri="{FF2B5EF4-FFF2-40B4-BE49-F238E27FC236}">
                <a16:creationId xmlns:a16="http://schemas.microsoft.com/office/drawing/2014/main" id="{F133C0A0-39A5-F213-D3A3-7776243FFF1D}"/>
              </a:ext>
            </a:extLst>
          </p:cNvPr>
          <p:cNvSpPr txBox="1"/>
          <p:nvPr/>
        </p:nvSpPr>
        <p:spPr>
          <a:xfrm>
            <a:off x="8442190" y="4504707"/>
            <a:ext cx="17766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500" b="1" dirty="0">
                <a:solidFill>
                  <a:schemeClr val="accent3"/>
                </a:solidFill>
                <a:latin typeface="Cabin"/>
                <a:ea typeface="Cabin"/>
                <a:cs typeface="Cabin"/>
                <a:sym typeface="Cabin"/>
              </a:rPr>
              <a:t>15</a:t>
            </a:r>
            <a:endParaRPr sz="2500" b="1" dirty="0">
              <a:solidFill>
                <a:schemeClr val="accent3"/>
              </a:solidFill>
              <a:latin typeface="Cabin"/>
              <a:ea typeface="Cabin"/>
              <a:cs typeface="Cabin"/>
              <a:sym typeface="Cabi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2" name="Google Shape;2132;p106"/>
          <p:cNvSpPr txBox="1">
            <a:spLocks noGrp="1"/>
          </p:cNvSpPr>
          <p:nvPr>
            <p:ph type="title"/>
          </p:nvPr>
        </p:nvSpPr>
        <p:spPr>
          <a:xfrm>
            <a:off x="-743825" y="2928974"/>
            <a:ext cx="7691400" cy="48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600" dirty="0"/>
              <a:t>Thanks </a:t>
            </a:r>
            <a:endParaRPr sz="9600" dirty="0">
              <a:solidFill>
                <a:schemeClr val="accent3"/>
              </a:solidFill>
            </a:endParaRPr>
          </a:p>
        </p:txBody>
      </p:sp>
      <p:grpSp>
        <p:nvGrpSpPr>
          <p:cNvPr id="2133" name="Google Shape;2133;p106"/>
          <p:cNvGrpSpPr/>
          <p:nvPr/>
        </p:nvGrpSpPr>
        <p:grpSpPr>
          <a:xfrm>
            <a:off x="4979370" y="1195625"/>
            <a:ext cx="3740684" cy="3185129"/>
            <a:chOff x="1791988" y="1195625"/>
            <a:chExt cx="5560035" cy="4223114"/>
          </a:xfrm>
        </p:grpSpPr>
        <p:sp>
          <p:nvSpPr>
            <p:cNvPr id="2134" name="Google Shape;2134;p106"/>
            <p:cNvSpPr/>
            <p:nvPr/>
          </p:nvSpPr>
          <p:spPr>
            <a:xfrm>
              <a:off x="2147151" y="3983113"/>
              <a:ext cx="4464809" cy="1339728"/>
            </a:xfrm>
            <a:custGeom>
              <a:avLst/>
              <a:gdLst/>
              <a:ahLst/>
              <a:cxnLst/>
              <a:rect l="l" t="t" r="r" b="b"/>
              <a:pathLst>
                <a:path w="218890" h="65681" extrusionOk="0">
                  <a:moveTo>
                    <a:pt x="66648" y="0"/>
                  </a:moveTo>
                  <a:lnTo>
                    <a:pt x="66648" y="12976"/>
                  </a:lnTo>
                  <a:lnTo>
                    <a:pt x="54473" y="12976"/>
                  </a:lnTo>
                  <a:lnTo>
                    <a:pt x="54473" y="15845"/>
                  </a:lnTo>
                  <a:lnTo>
                    <a:pt x="50236" y="15845"/>
                  </a:lnTo>
                  <a:lnTo>
                    <a:pt x="50236" y="11108"/>
                  </a:lnTo>
                  <a:lnTo>
                    <a:pt x="51671" y="11108"/>
                  </a:lnTo>
                  <a:lnTo>
                    <a:pt x="47768" y="7205"/>
                  </a:lnTo>
                  <a:lnTo>
                    <a:pt x="43865" y="11108"/>
                  </a:lnTo>
                  <a:lnTo>
                    <a:pt x="45266" y="11108"/>
                  </a:lnTo>
                  <a:lnTo>
                    <a:pt x="45266" y="16879"/>
                  </a:lnTo>
                  <a:lnTo>
                    <a:pt x="43365" y="16879"/>
                  </a:lnTo>
                  <a:lnTo>
                    <a:pt x="43365" y="12542"/>
                  </a:lnTo>
                  <a:lnTo>
                    <a:pt x="31523" y="12542"/>
                  </a:lnTo>
                  <a:lnTo>
                    <a:pt x="31523" y="18847"/>
                  </a:lnTo>
                  <a:lnTo>
                    <a:pt x="28154" y="18847"/>
                  </a:lnTo>
                  <a:lnTo>
                    <a:pt x="28154" y="10841"/>
                  </a:lnTo>
                  <a:cubicBezTo>
                    <a:pt x="27720" y="10408"/>
                    <a:pt x="27487" y="10141"/>
                    <a:pt x="27053" y="9707"/>
                  </a:cubicBezTo>
                  <a:lnTo>
                    <a:pt x="23717" y="9707"/>
                  </a:lnTo>
                  <a:cubicBezTo>
                    <a:pt x="23284" y="10141"/>
                    <a:pt x="23050" y="10408"/>
                    <a:pt x="22616" y="10841"/>
                  </a:cubicBezTo>
                  <a:lnTo>
                    <a:pt x="22616" y="21449"/>
                  </a:lnTo>
                  <a:lnTo>
                    <a:pt x="14511" y="21449"/>
                  </a:lnTo>
                  <a:lnTo>
                    <a:pt x="14511" y="41130"/>
                  </a:lnTo>
                  <a:lnTo>
                    <a:pt x="10941" y="41130"/>
                  </a:lnTo>
                  <a:lnTo>
                    <a:pt x="10941" y="30522"/>
                  </a:lnTo>
                  <a:lnTo>
                    <a:pt x="0" y="30522"/>
                  </a:lnTo>
                  <a:lnTo>
                    <a:pt x="0" y="65680"/>
                  </a:lnTo>
                  <a:lnTo>
                    <a:pt x="218890" y="65680"/>
                  </a:lnTo>
                  <a:lnTo>
                    <a:pt x="218890" y="14310"/>
                  </a:lnTo>
                  <a:lnTo>
                    <a:pt x="216455" y="11875"/>
                  </a:lnTo>
                  <a:lnTo>
                    <a:pt x="209617" y="11875"/>
                  </a:lnTo>
                  <a:lnTo>
                    <a:pt x="207215" y="14310"/>
                  </a:lnTo>
                  <a:lnTo>
                    <a:pt x="207215" y="28454"/>
                  </a:lnTo>
                  <a:lnTo>
                    <a:pt x="205914" y="28454"/>
                  </a:lnTo>
                  <a:lnTo>
                    <a:pt x="205914" y="17212"/>
                  </a:lnTo>
                  <a:lnTo>
                    <a:pt x="197541" y="17212"/>
                  </a:lnTo>
                  <a:lnTo>
                    <a:pt x="197541" y="25285"/>
                  </a:lnTo>
                  <a:cubicBezTo>
                    <a:pt x="197541" y="25285"/>
                    <a:pt x="196711" y="25596"/>
                    <a:pt x="196158" y="25596"/>
                  </a:cubicBezTo>
                  <a:cubicBezTo>
                    <a:pt x="195881" y="25596"/>
                    <a:pt x="195673" y="25518"/>
                    <a:pt x="195673" y="25285"/>
                  </a:cubicBezTo>
                  <a:lnTo>
                    <a:pt x="195673" y="13443"/>
                  </a:lnTo>
                  <a:lnTo>
                    <a:pt x="193105" y="10875"/>
                  </a:lnTo>
                  <a:lnTo>
                    <a:pt x="187401" y="10875"/>
                  </a:lnTo>
                  <a:cubicBezTo>
                    <a:pt x="186400" y="11875"/>
                    <a:pt x="185833" y="12442"/>
                    <a:pt x="184799" y="13443"/>
                  </a:cubicBezTo>
                  <a:lnTo>
                    <a:pt x="184799" y="20281"/>
                  </a:lnTo>
                  <a:lnTo>
                    <a:pt x="172857" y="20281"/>
                  </a:lnTo>
                  <a:lnTo>
                    <a:pt x="172857" y="10174"/>
                  </a:lnTo>
                  <a:lnTo>
                    <a:pt x="158980" y="10174"/>
                  </a:lnTo>
                  <a:lnTo>
                    <a:pt x="158980" y="24684"/>
                  </a:lnTo>
                  <a:lnTo>
                    <a:pt x="151575" y="24684"/>
                  </a:lnTo>
                  <a:lnTo>
                    <a:pt x="151575" y="3870"/>
                  </a:lnTo>
                  <a:lnTo>
                    <a:pt x="132795" y="3870"/>
                  </a:lnTo>
                  <a:lnTo>
                    <a:pt x="132795" y="24518"/>
                  </a:lnTo>
                  <a:lnTo>
                    <a:pt x="128659" y="24518"/>
                  </a:lnTo>
                  <a:lnTo>
                    <a:pt x="128659" y="15278"/>
                  </a:lnTo>
                  <a:lnTo>
                    <a:pt x="125323" y="15278"/>
                  </a:lnTo>
                  <a:lnTo>
                    <a:pt x="125323" y="22349"/>
                  </a:lnTo>
                  <a:lnTo>
                    <a:pt x="117251" y="22349"/>
                  </a:lnTo>
                  <a:lnTo>
                    <a:pt x="117251" y="7939"/>
                  </a:lnTo>
                  <a:lnTo>
                    <a:pt x="105943" y="7939"/>
                  </a:lnTo>
                  <a:lnTo>
                    <a:pt x="105943" y="22683"/>
                  </a:lnTo>
                  <a:cubicBezTo>
                    <a:pt x="105943" y="22683"/>
                    <a:pt x="102933" y="22342"/>
                    <a:pt x="100927" y="22342"/>
                  </a:cubicBezTo>
                  <a:cubicBezTo>
                    <a:pt x="99924" y="22342"/>
                    <a:pt x="99171" y="22427"/>
                    <a:pt x="99171" y="22683"/>
                  </a:cubicBezTo>
                  <a:lnTo>
                    <a:pt x="99171" y="0"/>
                  </a:lnTo>
                  <a:close/>
                </a:path>
              </a:pathLst>
            </a:custGeom>
            <a:solidFill>
              <a:srgbClr val="7590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5" name="Google Shape;2135;p106"/>
            <p:cNvSpPr/>
            <p:nvPr/>
          </p:nvSpPr>
          <p:spPr>
            <a:xfrm>
              <a:off x="1791988" y="4573877"/>
              <a:ext cx="751199" cy="844191"/>
            </a:xfrm>
            <a:custGeom>
              <a:avLst/>
              <a:gdLst/>
              <a:ahLst/>
              <a:cxnLst/>
              <a:rect l="l" t="t" r="r" b="b"/>
              <a:pathLst>
                <a:path w="36828" h="41387" extrusionOk="0">
                  <a:moveTo>
                    <a:pt x="15556" y="0"/>
                  </a:moveTo>
                  <a:cubicBezTo>
                    <a:pt x="15387" y="0"/>
                    <a:pt x="15217" y="8"/>
                    <a:pt x="15045" y="24"/>
                  </a:cubicBezTo>
                  <a:cubicBezTo>
                    <a:pt x="11709" y="290"/>
                    <a:pt x="9274" y="3393"/>
                    <a:pt x="9674" y="8296"/>
                  </a:cubicBezTo>
                  <a:cubicBezTo>
                    <a:pt x="9975" y="11699"/>
                    <a:pt x="11576" y="15068"/>
                    <a:pt x="13677" y="16702"/>
                  </a:cubicBezTo>
                  <a:lnTo>
                    <a:pt x="13644" y="21339"/>
                  </a:lnTo>
                  <a:cubicBezTo>
                    <a:pt x="9875" y="22873"/>
                    <a:pt x="501" y="26876"/>
                    <a:pt x="268" y="28310"/>
                  </a:cubicBezTo>
                  <a:cubicBezTo>
                    <a:pt x="1" y="30112"/>
                    <a:pt x="134" y="41386"/>
                    <a:pt x="134" y="41386"/>
                  </a:cubicBezTo>
                  <a:lnTo>
                    <a:pt x="18481" y="39819"/>
                  </a:lnTo>
                  <a:lnTo>
                    <a:pt x="36827" y="38218"/>
                  </a:lnTo>
                  <a:cubicBezTo>
                    <a:pt x="36827" y="38218"/>
                    <a:pt x="35026" y="27076"/>
                    <a:pt x="34459" y="25342"/>
                  </a:cubicBezTo>
                  <a:cubicBezTo>
                    <a:pt x="33992" y="23974"/>
                    <a:pt x="24051" y="21639"/>
                    <a:pt x="20082" y="20772"/>
                  </a:cubicBezTo>
                  <a:lnTo>
                    <a:pt x="19281" y="16202"/>
                  </a:lnTo>
                  <a:cubicBezTo>
                    <a:pt x="21049" y="14234"/>
                    <a:pt x="22050" y="10631"/>
                    <a:pt x="21750" y="7262"/>
                  </a:cubicBezTo>
                  <a:cubicBezTo>
                    <a:pt x="21370" y="2611"/>
                    <a:pt x="18679" y="0"/>
                    <a:pt x="15556" y="0"/>
                  </a:cubicBezTo>
                  <a:close/>
                </a:path>
              </a:pathLst>
            </a:custGeom>
            <a:solidFill>
              <a:srgbClr val="526E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6" name="Google Shape;2136;p106"/>
            <p:cNvSpPr/>
            <p:nvPr/>
          </p:nvSpPr>
          <p:spPr>
            <a:xfrm>
              <a:off x="2178440" y="4479074"/>
              <a:ext cx="796094" cy="872993"/>
            </a:xfrm>
            <a:custGeom>
              <a:avLst/>
              <a:gdLst/>
              <a:ahLst/>
              <a:cxnLst/>
              <a:rect l="l" t="t" r="r" b="b"/>
              <a:pathLst>
                <a:path w="39029" h="42799" extrusionOk="0">
                  <a:moveTo>
                    <a:pt x="18597" y="0"/>
                  </a:moveTo>
                  <a:cubicBezTo>
                    <a:pt x="18558" y="0"/>
                    <a:pt x="18519" y="1"/>
                    <a:pt x="18481" y="2"/>
                  </a:cubicBezTo>
                  <a:cubicBezTo>
                    <a:pt x="14911" y="102"/>
                    <a:pt x="12143" y="3204"/>
                    <a:pt x="12243" y="8408"/>
                  </a:cubicBezTo>
                  <a:cubicBezTo>
                    <a:pt x="12343" y="12043"/>
                    <a:pt x="13844" y="15713"/>
                    <a:pt x="15912" y="17547"/>
                  </a:cubicBezTo>
                  <a:lnTo>
                    <a:pt x="15579" y="22451"/>
                  </a:lnTo>
                  <a:cubicBezTo>
                    <a:pt x="11542" y="23852"/>
                    <a:pt x="1335" y="27488"/>
                    <a:pt x="1001" y="28989"/>
                  </a:cubicBezTo>
                  <a:cubicBezTo>
                    <a:pt x="601" y="30857"/>
                    <a:pt x="1" y="42799"/>
                    <a:pt x="1" y="42799"/>
                  </a:cubicBezTo>
                  <a:lnTo>
                    <a:pt x="19515" y="42332"/>
                  </a:lnTo>
                  <a:lnTo>
                    <a:pt x="39029" y="41865"/>
                  </a:lnTo>
                  <a:cubicBezTo>
                    <a:pt x="39029" y="41865"/>
                    <a:pt x="37861" y="29923"/>
                    <a:pt x="37361" y="28088"/>
                  </a:cubicBezTo>
                  <a:cubicBezTo>
                    <a:pt x="36960" y="26587"/>
                    <a:pt x="26586" y="23485"/>
                    <a:pt x="22450" y="22284"/>
                  </a:cubicBezTo>
                  <a:lnTo>
                    <a:pt x="21883" y="17414"/>
                  </a:lnTo>
                  <a:cubicBezTo>
                    <a:pt x="23884" y="15446"/>
                    <a:pt x="25185" y="11710"/>
                    <a:pt x="25085" y="8107"/>
                  </a:cubicBezTo>
                  <a:cubicBezTo>
                    <a:pt x="24986" y="2961"/>
                    <a:pt x="22081" y="0"/>
                    <a:pt x="18597" y="0"/>
                  </a:cubicBezTo>
                  <a:close/>
                </a:path>
              </a:pathLst>
            </a:custGeom>
            <a:solidFill>
              <a:srgbClr val="374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7" name="Google Shape;2137;p106"/>
            <p:cNvSpPr/>
            <p:nvPr/>
          </p:nvSpPr>
          <p:spPr>
            <a:xfrm>
              <a:off x="2668302" y="4445032"/>
              <a:ext cx="796094" cy="873707"/>
            </a:xfrm>
            <a:custGeom>
              <a:avLst/>
              <a:gdLst/>
              <a:ahLst/>
              <a:cxnLst/>
              <a:rect l="l" t="t" r="r" b="b"/>
              <a:pathLst>
                <a:path w="39029" h="42834" extrusionOk="0">
                  <a:moveTo>
                    <a:pt x="20409" y="0"/>
                  </a:moveTo>
                  <a:cubicBezTo>
                    <a:pt x="16951" y="0"/>
                    <a:pt x="14109" y="2956"/>
                    <a:pt x="13978" y="8075"/>
                  </a:cubicBezTo>
                  <a:cubicBezTo>
                    <a:pt x="13877" y="11711"/>
                    <a:pt x="15178" y="15447"/>
                    <a:pt x="17180" y="17415"/>
                  </a:cubicBezTo>
                  <a:lnTo>
                    <a:pt x="16579" y="22285"/>
                  </a:lnTo>
                  <a:cubicBezTo>
                    <a:pt x="12476" y="23453"/>
                    <a:pt x="2069" y="26588"/>
                    <a:pt x="1702" y="28056"/>
                  </a:cubicBezTo>
                  <a:cubicBezTo>
                    <a:pt x="1168" y="29924"/>
                    <a:pt x="1" y="41833"/>
                    <a:pt x="1" y="41833"/>
                  </a:cubicBezTo>
                  <a:lnTo>
                    <a:pt x="19515" y="42333"/>
                  </a:lnTo>
                  <a:lnTo>
                    <a:pt x="39029" y="42833"/>
                  </a:lnTo>
                  <a:cubicBezTo>
                    <a:pt x="39029" y="42833"/>
                    <a:pt x="38462" y="30858"/>
                    <a:pt x="38061" y="28990"/>
                  </a:cubicBezTo>
                  <a:cubicBezTo>
                    <a:pt x="37728" y="27489"/>
                    <a:pt x="27521" y="23853"/>
                    <a:pt x="23451" y="22452"/>
                  </a:cubicBezTo>
                  <a:lnTo>
                    <a:pt x="23151" y="17549"/>
                  </a:lnTo>
                  <a:cubicBezTo>
                    <a:pt x="25219" y="15681"/>
                    <a:pt x="26720" y="12011"/>
                    <a:pt x="26820" y="8409"/>
                  </a:cubicBezTo>
                  <a:cubicBezTo>
                    <a:pt x="26953" y="3205"/>
                    <a:pt x="24151" y="103"/>
                    <a:pt x="20582" y="3"/>
                  </a:cubicBezTo>
                  <a:cubicBezTo>
                    <a:pt x="20524" y="1"/>
                    <a:pt x="20467" y="0"/>
                    <a:pt x="20409" y="0"/>
                  </a:cubicBezTo>
                  <a:close/>
                </a:path>
              </a:pathLst>
            </a:custGeom>
            <a:solidFill>
              <a:srgbClr val="526E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8" name="Google Shape;2138;p106"/>
            <p:cNvSpPr/>
            <p:nvPr/>
          </p:nvSpPr>
          <p:spPr>
            <a:xfrm>
              <a:off x="3290170" y="4428022"/>
              <a:ext cx="796767" cy="873707"/>
            </a:xfrm>
            <a:custGeom>
              <a:avLst/>
              <a:gdLst/>
              <a:ahLst/>
              <a:cxnLst/>
              <a:rect l="l" t="t" r="r" b="b"/>
              <a:pathLst>
                <a:path w="39062" h="42834" extrusionOk="0">
                  <a:moveTo>
                    <a:pt x="20442" y="0"/>
                  </a:moveTo>
                  <a:cubicBezTo>
                    <a:pt x="16983" y="0"/>
                    <a:pt x="14108" y="2956"/>
                    <a:pt x="13977" y="8075"/>
                  </a:cubicBezTo>
                  <a:cubicBezTo>
                    <a:pt x="13910" y="11711"/>
                    <a:pt x="15211" y="15447"/>
                    <a:pt x="17179" y="17415"/>
                  </a:cubicBezTo>
                  <a:lnTo>
                    <a:pt x="16612" y="22285"/>
                  </a:lnTo>
                  <a:cubicBezTo>
                    <a:pt x="12476" y="23453"/>
                    <a:pt x="2102" y="26588"/>
                    <a:pt x="1702" y="28056"/>
                  </a:cubicBezTo>
                  <a:cubicBezTo>
                    <a:pt x="1201" y="29924"/>
                    <a:pt x="0" y="41833"/>
                    <a:pt x="0" y="41833"/>
                  </a:cubicBezTo>
                  <a:lnTo>
                    <a:pt x="19548" y="42333"/>
                  </a:lnTo>
                  <a:lnTo>
                    <a:pt x="39062" y="42833"/>
                  </a:lnTo>
                  <a:cubicBezTo>
                    <a:pt x="39062" y="42833"/>
                    <a:pt x="38494" y="30858"/>
                    <a:pt x="38061" y="28990"/>
                  </a:cubicBezTo>
                  <a:cubicBezTo>
                    <a:pt x="37761" y="27489"/>
                    <a:pt x="27553" y="23853"/>
                    <a:pt x="23484" y="22452"/>
                  </a:cubicBezTo>
                  <a:lnTo>
                    <a:pt x="23150" y="17549"/>
                  </a:lnTo>
                  <a:cubicBezTo>
                    <a:pt x="25252" y="15681"/>
                    <a:pt x="26753" y="12011"/>
                    <a:pt x="26819" y="8409"/>
                  </a:cubicBezTo>
                  <a:cubicBezTo>
                    <a:pt x="26953" y="3205"/>
                    <a:pt x="24151" y="103"/>
                    <a:pt x="20615" y="3"/>
                  </a:cubicBezTo>
                  <a:cubicBezTo>
                    <a:pt x="20557" y="1"/>
                    <a:pt x="20500" y="0"/>
                    <a:pt x="20442" y="0"/>
                  </a:cubicBezTo>
                  <a:close/>
                </a:path>
              </a:pathLst>
            </a:custGeom>
            <a:solidFill>
              <a:srgbClr val="374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9" name="Google Shape;2139;p106"/>
            <p:cNvSpPr/>
            <p:nvPr/>
          </p:nvSpPr>
          <p:spPr>
            <a:xfrm>
              <a:off x="6646432" y="4626337"/>
              <a:ext cx="705590" cy="792402"/>
            </a:xfrm>
            <a:custGeom>
              <a:avLst/>
              <a:gdLst/>
              <a:ahLst/>
              <a:cxnLst/>
              <a:rect l="l" t="t" r="r" b="b"/>
              <a:pathLst>
                <a:path w="34592" h="38848" extrusionOk="0">
                  <a:moveTo>
                    <a:pt x="19990" y="0"/>
                  </a:moveTo>
                  <a:cubicBezTo>
                    <a:pt x="17047" y="0"/>
                    <a:pt x="14524" y="2447"/>
                    <a:pt x="14144" y="6825"/>
                  </a:cubicBezTo>
                  <a:cubicBezTo>
                    <a:pt x="13877" y="9994"/>
                    <a:pt x="14811" y="13363"/>
                    <a:pt x="16479" y="15231"/>
                  </a:cubicBezTo>
                  <a:lnTo>
                    <a:pt x="15711" y="19501"/>
                  </a:lnTo>
                  <a:cubicBezTo>
                    <a:pt x="12009" y="20335"/>
                    <a:pt x="2669" y="22503"/>
                    <a:pt x="2235" y="23804"/>
                  </a:cubicBezTo>
                  <a:cubicBezTo>
                    <a:pt x="1701" y="25405"/>
                    <a:pt x="0" y="35879"/>
                    <a:pt x="0" y="35879"/>
                  </a:cubicBezTo>
                  <a:lnTo>
                    <a:pt x="17212" y="37380"/>
                  </a:lnTo>
                  <a:lnTo>
                    <a:pt x="34458" y="38848"/>
                  </a:lnTo>
                  <a:cubicBezTo>
                    <a:pt x="34458" y="38848"/>
                    <a:pt x="34592" y="28240"/>
                    <a:pt x="34325" y="26572"/>
                  </a:cubicBezTo>
                  <a:cubicBezTo>
                    <a:pt x="34125" y="25238"/>
                    <a:pt x="25285" y="21469"/>
                    <a:pt x="21782" y="20034"/>
                  </a:cubicBezTo>
                  <a:lnTo>
                    <a:pt x="21749" y="15665"/>
                  </a:lnTo>
                  <a:cubicBezTo>
                    <a:pt x="23684" y="14130"/>
                    <a:pt x="25218" y="10995"/>
                    <a:pt x="25485" y="7792"/>
                  </a:cubicBezTo>
                  <a:cubicBezTo>
                    <a:pt x="25885" y="3189"/>
                    <a:pt x="23584" y="287"/>
                    <a:pt x="20448" y="20"/>
                  </a:cubicBezTo>
                  <a:cubicBezTo>
                    <a:pt x="20294" y="7"/>
                    <a:pt x="20141" y="0"/>
                    <a:pt x="19990" y="0"/>
                  </a:cubicBezTo>
                  <a:close/>
                </a:path>
              </a:pathLst>
            </a:custGeom>
            <a:solidFill>
              <a:srgbClr val="7590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0" name="Google Shape;2140;p106"/>
            <p:cNvSpPr/>
            <p:nvPr/>
          </p:nvSpPr>
          <p:spPr>
            <a:xfrm>
              <a:off x="6241603" y="4537592"/>
              <a:ext cx="747099" cy="819245"/>
            </a:xfrm>
            <a:custGeom>
              <a:avLst/>
              <a:gdLst/>
              <a:ahLst/>
              <a:cxnLst/>
              <a:rect l="l" t="t" r="r" b="b"/>
              <a:pathLst>
                <a:path w="36627" h="40164" extrusionOk="0">
                  <a:moveTo>
                    <a:pt x="19197" y="0"/>
                  </a:moveTo>
                  <a:cubicBezTo>
                    <a:pt x="15914" y="0"/>
                    <a:pt x="13209" y="2761"/>
                    <a:pt x="13077" y="7607"/>
                  </a:cubicBezTo>
                  <a:cubicBezTo>
                    <a:pt x="13010" y="10976"/>
                    <a:pt x="14211" y="14478"/>
                    <a:pt x="16079" y="16346"/>
                  </a:cubicBezTo>
                  <a:lnTo>
                    <a:pt x="15545" y="20916"/>
                  </a:lnTo>
                  <a:cubicBezTo>
                    <a:pt x="11676" y="22017"/>
                    <a:pt x="1935" y="24952"/>
                    <a:pt x="1568" y="26353"/>
                  </a:cubicBezTo>
                  <a:cubicBezTo>
                    <a:pt x="1101" y="28088"/>
                    <a:pt x="1" y="39263"/>
                    <a:pt x="1" y="39263"/>
                  </a:cubicBezTo>
                  <a:lnTo>
                    <a:pt x="18314" y="39730"/>
                  </a:lnTo>
                  <a:lnTo>
                    <a:pt x="36627" y="40163"/>
                  </a:lnTo>
                  <a:cubicBezTo>
                    <a:pt x="36627" y="40163"/>
                    <a:pt x="36093" y="28955"/>
                    <a:pt x="35693" y="27187"/>
                  </a:cubicBezTo>
                  <a:cubicBezTo>
                    <a:pt x="35393" y="25786"/>
                    <a:pt x="25819" y="22384"/>
                    <a:pt x="22016" y="21083"/>
                  </a:cubicBezTo>
                  <a:lnTo>
                    <a:pt x="21683" y="16480"/>
                  </a:lnTo>
                  <a:cubicBezTo>
                    <a:pt x="23651" y="14745"/>
                    <a:pt x="25052" y="11276"/>
                    <a:pt x="25119" y="7907"/>
                  </a:cubicBezTo>
                  <a:cubicBezTo>
                    <a:pt x="25252" y="3003"/>
                    <a:pt x="22617" y="101"/>
                    <a:pt x="19314" y="1"/>
                  </a:cubicBezTo>
                  <a:cubicBezTo>
                    <a:pt x="19275" y="0"/>
                    <a:pt x="19236" y="0"/>
                    <a:pt x="19197" y="0"/>
                  </a:cubicBezTo>
                  <a:close/>
                </a:path>
              </a:pathLst>
            </a:custGeom>
            <a:solidFill>
              <a:srgbClr val="374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1" name="Google Shape;2141;p106"/>
            <p:cNvSpPr/>
            <p:nvPr/>
          </p:nvSpPr>
          <p:spPr>
            <a:xfrm>
              <a:off x="5781683" y="4505569"/>
              <a:ext cx="747772" cy="819959"/>
            </a:xfrm>
            <a:custGeom>
              <a:avLst/>
              <a:gdLst/>
              <a:ahLst/>
              <a:cxnLst/>
              <a:rect l="l" t="t" r="r" b="b"/>
              <a:pathLst>
                <a:path w="36660" h="40199" extrusionOk="0">
                  <a:moveTo>
                    <a:pt x="17485" y="1"/>
                  </a:moveTo>
                  <a:cubicBezTo>
                    <a:pt x="17428" y="1"/>
                    <a:pt x="17370" y="2"/>
                    <a:pt x="17313" y="3"/>
                  </a:cubicBezTo>
                  <a:cubicBezTo>
                    <a:pt x="13977" y="104"/>
                    <a:pt x="11375" y="3006"/>
                    <a:pt x="11475" y="7876"/>
                  </a:cubicBezTo>
                  <a:cubicBezTo>
                    <a:pt x="11575" y="11278"/>
                    <a:pt x="12976" y="14714"/>
                    <a:pt x="14944" y="16482"/>
                  </a:cubicBezTo>
                  <a:lnTo>
                    <a:pt x="14611" y="21085"/>
                  </a:lnTo>
                  <a:cubicBezTo>
                    <a:pt x="10808" y="22386"/>
                    <a:pt x="1234" y="25789"/>
                    <a:pt x="934" y="27190"/>
                  </a:cubicBezTo>
                  <a:cubicBezTo>
                    <a:pt x="534" y="28957"/>
                    <a:pt x="0" y="40199"/>
                    <a:pt x="0" y="40199"/>
                  </a:cubicBezTo>
                  <a:lnTo>
                    <a:pt x="18347" y="39732"/>
                  </a:lnTo>
                  <a:lnTo>
                    <a:pt x="36660" y="39265"/>
                  </a:lnTo>
                  <a:cubicBezTo>
                    <a:pt x="36660" y="39265"/>
                    <a:pt x="35526" y="28090"/>
                    <a:pt x="35059" y="26322"/>
                  </a:cubicBezTo>
                  <a:cubicBezTo>
                    <a:pt x="34692" y="24955"/>
                    <a:pt x="24951" y="22019"/>
                    <a:pt x="21082" y="20918"/>
                  </a:cubicBezTo>
                  <a:lnTo>
                    <a:pt x="20515" y="16348"/>
                  </a:lnTo>
                  <a:cubicBezTo>
                    <a:pt x="22416" y="14480"/>
                    <a:pt x="23617" y="10978"/>
                    <a:pt x="23550" y="7576"/>
                  </a:cubicBezTo>
                  <a:cubicBezTo>
                    <a:pt x="23419" y="2790"/>
                    <a:pt x="20743" y="1"/>
                    <a:pt x="17485" y="1"/>
                  </a:cubicBezTo>
                  <a:close/>
                </a:path>
              </a:pathLst>
            </a:custGeom>
            <a:solidFill>
              <a:srgbClr val="526E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2" name="Google Shape;2142;p106"/>
            <p:cNvSpPr/>
            <p:nvPr/>
          </p:nvSpPr>
          <p:spPr>
            <a:xfrm>
              <a:off x="5197915" y="4489925"/>
              <a:ext cx="747099" cy="819286"/>
            </a:xfrm>
            <a:custGeom>
              <a:avLst/>
              <a:gdLst/>
              <a:ahLst/>
              <a:cxnLst/>
              <a:rect l="l" t="t" r="r" b="b"/>
              <a:pathLst>
                <a:path w="36627" h="40166" extrusionOk="0">
                  <a:moveTo>
                    <a:pt x="17484" y="1"/>
                  </a:moveTo>
                  <a:cubicBezTo>
                    <a:pt x="17427" y="1"/>
                    <a:pt x="17370" y="1"/>
                    <a:pt x="17313" y="3"/>
                  </a:cubicBezTo>
                  <a:cubicBezTo>
                    <a:pt x="13977" y="70"/>
                    <a:pt x="11342" y="3005"/>
                    <a:pt x="11476" y="7876"/>
                  </a:cubicBezTo>
                  <a:cubicBezTo>
                    <a:pt x="11576" y="11278"/>
                    <a:pt x="12943" y="14714"/>
                    <a:pt x="14911" y="16448"/>
                  </a:cubicBezTo>
                  <a:lnTo>
                    <a:pt x="14611" y="21052"/>
                  </a:lnTo>
                  <a:cubicBezTo>
                    <a:pt x="10808" y="22353"/>
                    <a:pt x="1235" y="25788"/>
                    <a:pt x="935" y="27189"/>
                  </a:cubicBezTo>
                  <a:cubicBezTo>
                    <a:pt x="534" y="28957"/>
                    <a:pt x="1" y="40165"/>
                    <a:pt x="1" y="40165"/>
                  </a:cubicBezTo>
                  <a:lnTo>
                    <a:pt x="18314" y="39698"/>
                  </a:lnTo>
                  <a:lnTo>
                    <a:pt x="36627" y="39231"/>
                  </a:lnTo>
                  <a:cubicBezTo>
                    <a:pt x="36627" y="39231"/>
                    <a:pt x="35526" y="28057"/>
                    <a:pt x="35059" y="26322"/>
                  </a:cubicBezTo>
                  <a:cubicBezTo>
                    <a:pt x="34692" y="24921"/>
                    <a:pt x="24952" y="22019"/>
                    <a:pt x="21049" y="20885"/>
                  </a:cubicBezTo>
                  <a:lnTo>
                    <a:pt x="20515" y="16315"/>
                  </a:lnTo>
                  <a:cubicBezTo>
                    <a:pt x="22383" y="14480"/>
                    <a:pt x="23618" y="10978"/>
                    <a:pt x="23518" y="7575"/>
                  </a:cubicBezTo>
                  <a:cubicBezTo>
                    <a:pt x="23386" y="2789"/>
                    <a:pt x="20710" y="1"/>
                    <a:pt x="17484" y="1"/>
                  </a:cubicBezTo>
                  <a:close/>
                </a:path>
              </a:pathLst>
            </a:custGeom>
            <a:solidFill>
              <a:srgbClr val="526E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3" name="Google Shape;2143;p106"/>
            <p:cNvSpPr/>
            <p:nvPr/>
          </p:nvSpPr>
          <p:spPr>
            <a:xfrm>
              <a:off x="3217375" y="2000451"/>
              <a:ext cx="376273" cy="754646"/>
            </a:xfrm>
            <a:custGeom>
              <a:avLst/>
              <a:gdLst/>
              <a:ahLst/>
              <a:cxnLst/>
              <a:rect l="l" t="t" r="r" b="b"/>
              <a:pathLst>
                <a:path w="18447" h="36997" extrusionOk="0">
                  <a:moveTo>
                    <a:pt x="4744" y="1"/>
                  </a:moveTo>
                  <a:cubicBezTo>
                    <a:pt x="4070" y="1"/>
                    <a:pt x="3710" y="2053"/>
                    <a:pt x="4303" y="4106"/>
                  </a:cubicBezTo>
                  <a:cubicBezTo>
                    <a:pt x="4904" y="6141"/>
                    <a:pt x="6338" y="10544"/>
                    <a:pt x="7005" y="12679"/>
                  </a:cubicBezTo>
                  <a:cubicBezTo>
                    <a:pt x="7239" y="13379"/>
                    <a:pt x="7405" y="13846"/>
                    <a:pt x="7405" y="13846"/>
                  </a:cubicBezTo>
                  <a:lnTo>
                    <a:pt x="0" y="24454"/>
                  </a:lnTo>
                  <a:cubicBezTo>
                    <a:pt x="0" y="24454"/>
                    <a:pt x="1368" y="25855"/>
                    <a:pt x="2869" y="27356"/>
                  </a:cubicBezTo>
                  <a:cubicBezTo>
                    <a:pt x="3970" y="28457"/>
                    <a:pt x="5137" y="29624"/>
                    <a:pt x="5938" y="30325"/>
                  </a:cubicBezTo>
                  <a:cubicBezTo>
                    <a:pt x="6305" y="30658"/>
                    <a:pt x="6571" y="30892"/>
                    <a:pt x="6738" y="30959"/>
                  </a:cubicBezTo>
                  <a:cubicBezTo>
                    <a:pt x="7672" y="31459"/>
                    <a:pt x="9173" y="31726"/>
                    <a:pt x="9173" y="31726"/>
                  </a:cubicBezTo>
                  <a:lnTo>
                    <a:pt x="10441" y="36996"/>
                  </a:lnTo>
                  <a:lnTo>
                    <a:pt x="14244" y="36529"/>
                  </a:lnTo>
                  <a:lnTo>
                    <a:pt x="18447" y="35996"/>
                  </a:lnTo>
                  <a:lnTo>
                    <a:pt x="17212" y="26355"/>
                  </a:lnTo>
                  <a:cubicBezTo>
                    <a:pt x="17212" y="26355"/>
                    <a:pt x="15344" y="22252"/>
                    <a:pt x="13109" y="17349"/>
                  </a:cubicBezTo>
                  <a:cubicBezTo>
                    <a:pt x="12409" y="15848"/>
                    <a:pt x="11708" y="14280"/>
                    <a:pt x="11008" y="12712"/>
                  </a:cubicBezTo>
                  <a:cubicBezTo>
                    <a:pt x="8473" y="7208"/>
                    <a:pt x="6038" y="1871"/>
                    <a:pt x="5537" y="837"/>
                  </a:cubicBezTo>
                  <a:cubicBezTo>
                    <a:pt x="5253" y="251"/>
                    <a:pt x="4979" y="1"/>
                    <a:pt x="4744" y="1"/>
                  </a:cubicBez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4" name="Google Shape;2144;p106"/>
            <p:cNvSpPr/>
            <p:nvPr/>
          </p:nvSpPr>
          <p:spPr>
            <a:xfrm>
              <a:off x="3338469" y="2597191"/>
              <a:ext cx="169442" cy="157877"/>
            </a:xfrm>
            <a:custGeom>
              <a:avLst/>
              <a:gdLst/>
              <a:ahLst/>
              <a:cxnLst/>
              <a:rect l="l" t="t" r="r" b="b"/>
              <a:pathLst>
                <a:path w="8307" h="7740" extrusionOk="0">
                  <a:moveTo>
                    <a:pt x="6372" y="0"/>
                  </a:moveTo>
                  <a:cubicBezTo>
                    <a:pt x="6372" y="0"/>
                    <a:pt x="5171" y="868"/>
                    <a:pt x="3036" y="1301"/>
                  </a:cubicBezTo>
                  <a:cubicBezTo>
                    <a:pt x="2773" y="1348"/>
                    <a:pt x="2497" y="1369"/>
                    <a:pt x="2213" y="1369"/>
                  </a:cubicBezTo>
                  <a:cubicBezTo>
                    <a:pt x="1490" y="1369"/>
                    <a:pt x="719" y="1236"/>
                    <a:pt x="1" y="1068"/>
                  </a:cubicBezTo>
                  <a:lnTo>
                    <a:pt x="1" y="1068"/>
                  </a:lnTo>
                  <a:cubicBezTo>
                    <a:pt x="368" y="1401"/>
                    <a:pt x="634" y="1635"/>
                    <a:pt x="801" y="1702"/>
                  </a:cubicBezTo>
                  <a:cubicBezTo>
                    <a:pt x="1735" y="2202"/>
                    <a:pt x="3236" y="2469"/>
                    <a:pt x="3236" y="2469"/>
                  </a:cubicBezTo>
                  <a:lnTo>
                    <a:pt x="4504" y="7739"/>
                  </a:lnTo>
                  <a:lnTo>
                    <a:pt x="8307" y="7272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rgbClr val="F3766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5" name="Google Shape;2145;p106"/>
            <p:cNvSpPr/>
            <p:nvPr/>
          </p:nvSpPr>
          <p:spPr>
            <a:xfrm>
              <a:off x="3217375" y="2258772"/>
              <a:ext cx="267411" cy="299680"/>
            </a:xfrm>
            <a:custGeom>
              <a:avLst/>
              <a:gdLst/>
              <a:ahLst/>
              <a:cxnLst/>
              <a:rect l="l" t="t" r="r" b="b"/>
              <a:pathLst>
                <a:path w="13110" h="14692" extrusionOk="0">
                  <a:moveTo>
                    <a:pt x="8178" y="0"/>
                  </a:moveTo>
                  <a:cubicBezTo>
                    <a:pt x="7787" y="0"/>
                    <a:pt x="7396" y="4"/>
                    <a:pt x="7005" y="14"/>
                  </a:cubicBezTo>
                  <a:cubicBezTo>
                    <a:pt x="7239" y="714"/>
                    <a:pt x="7405" y="1181"/>
                    <a:pt x="7405" y="1181"/>
                  </a:cubicBezTo>
                  <a:lnTo>
                    <a:pt x="0" y="11789"/>
                  </a:lnTo>
                  <a:cubicBezTo>
                    <a:pt x="0" y="11789"/>
                    <a:pt x="1368" y="13190"/>
                    <a:pt x="2869" y="14691"/>
                  </a:cubicBezTo>
                  <a:cubicBezTo>
                    <a:pt x="7739" y="11989"/>
                    <a:pt x="7405" y="7619"/>
                    <a:pt x="7405" y="7619"/>
                  </a:cubicBezTo>
                  <a:lnTo>
                    <a:pt x="9540" y="6252"/>
                  </a:lnTo>
                  <a:cubicBezTo>
                    <a:pt x="9540" y="6252"/>
                    <a:pt x="11708" y="5518"/>
                    <a:pt x="13109" y="4684"/>
                  </a:cubicBezTo>
                  <a:cubicBezTo>
                    <a:pt x="12409" y="3183"/>
                    <a:pt x="11708" y="1615"/>
                    <a:pt x="11008" y="47"/>
                  </a:cubicBezTo>
                  <a:cubicBezTo>
                    <a:pt x="10064" y="24"/>
                    <a:pt x="9121" y="0"/>
                    <a:pt x="8178" y="0"/>
                  </a:cubicBezTo>
                  <a:close/>
                </a:path>
              </a:pathLst>
            </a:custGeom>
            <a:solidFill>
              <a:srgbClr val="F3766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6" name="Google Shape;2146;p106"/>
            <p:cNvSpPr/>
            <p:nvPr/>
          </p:nvSpPr>
          <p:spPr>
            <a:xfrm>
              <a:off x="3152045" y="2363141"/>
              <a:ext cx="150391" cy="198427"/>
            </a:xfrm>
            <a:custGeom>
              <a:avLst/>
              <a:gdLst/>
              <a:ahLst/>
              <a:cxnLst/>
              <a:rect l="l" t="t" r="r" b="b"/>
              <a:pathLst>
                <a:path w="7373" h="9728" extrusionOk="0">
                  <a:moveTo>
                    <a:pt x="6505" y="1"/>
                  </a:moveTo>
                  <a:lnTo>
                    <a:pt x="3637" y="1068"/>
                  </a:lnTo>
                  <a:cubicBezTo>
                    <a:pt x="3637" y="1068"/>
                    <a:pt x="735" y="2269"/>
                    <a:pt x="368" y="2869"/>
                  </a:cubicBezTo>
                  <a:cubicBezTo>
                    <a:pt x="1" y="3470"/>
                    <a:pt x="4237" y="9507"/>
                    <a:pt x="4871" y="9708"/>
                  </a:cubicBezTo>
                  <a:cubicBezTo>
                    <a:pt x="4917" y="9721"/>
                    <a:pt x="4964" y="9728"/>
                    <a:pt x="5012" y="9728"/>
                  </a:cubicBezTo>
                  <a:cubicBezTo>
                    <a:pt x="5668" y="9728"/>
                    <a:pt x="6495" y="8501"/>
                    <a:pt x="5905" y="7072"/>
                  </a:cubicBezTo>
                  <a:cubicBezTo>
                    <a:pt x="5271" y="5571"/>
                    <a:pt x="4404" y="4170"/>
                    <a:pt x="4404" y="4170"/>
                  </a:cubicBezTo>
                  <a:lnTo>
                    <a:pt x="7373" y="3103"/>
                  </a:lnTo>
                  <a:lnTo>
                    <a:pt x="6505" y="1"/>
                  </a:ln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7" name="Google Shape;2147;p106"/>
            <p:cNvSpPr/>
            <p:nvPr/>
          </p:nvSpPr>
          <p:spPr>
            <a:xfrm>
              <a:off x="3188800" y="2303950"/>
              <a:ext cx="213664" cy="221374"/>
            </a:xfrm>
            <a:custGeom>
              <a:avLst/>
              <a:gdLst/>
              <a:ahLst/>
              <a:cxnLst/>
              <a:rect l="l" t="t" r="r" b="b"/>
              <a:pathLst>
                <a:path w="10475" h="10853" extrusionOk="0">
                  <a:moveTo>
                    <a:pt x="9007" y="0"/>
                  </a:moveTo>
                  <a:lnTo>
                    <a:pt x="4203" y="1435"/>
                  </a:lnTo>
                  <a:cubicBezTo>
                    <a:pt x="4203" y="1435"/>
                    <a:pt x="934" y="2336"/>
                    <a:pt x="467" y="2969"/>
                  </a:cubicBezTo>
                  <a:cubicBezTo>
                    <a:pt x="0" y="3570"/>
                    <a:pt x="3769" y="10508"/>
                    <a:pt x="4437" y="10808"/>
                  </a:cubicBezTo>
                  <a:cubicBezTo>
                    <a:pt x="4500" y="10838"/>
                    <a:pt x="4569" y="10852"/>
                    <a:pt x="4642" y="10852"/>
                  </a:cubicBezTo>
                  <a:cubicBezTo>
                    <a:pt x="5305" y="10852"/>
                    <a:pt x="6288" y="9672"/>
                    <a:pt x="5838" y="8140"/>
                  </a:cubicBezTo>
                  <a:cubicBezTo>
                    <a:pt x="5371" y="6438"/>
                    <a:pt x="4637" y="4871"/>
                    <a:pt x="4637" y="4871"/>
                  </a:cubicBezTo>
                  <a:lnTo>
                    <a:pt x="10474" y="3403"/>
                  </a:lnTo>
                  <a:lnTo>
                    <a:pt x="9007" y="0"/>
                  </a:ln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8" name="Google Shape;2148;p106"/>
            <p:cNvSpPr/>
            <p:nvPr/>
          </p:nvSpPr>
          <p:spPr>
            <a:xfrm>
              <a:off x="3218048" y="2271296"/>
              <a:ext cx="161956" cy="207075"/>
            </a:xfrm>
            <a:custGeom>
              <a:avLst/>
              <a:gdLst/>
              <a:ahLst/>
              <a:cxnLst/>
              <a:rect l="l" t="t" r="r" b="b"/>
              <a:pathLst>
                <a:path w="7940" h="10152" extrusionOk="0">
                  <a:moveTo>
                    <a:pt x="7439" y="0"/>
                  </a:moveTo>
                  <a:lnTo>
                    <a:pt x="4237" y="734"/>
                  </a:lnTo>
                  <a:cubicBezTo>
                    <a:pt x="4237" y="734"/>
                    <a:pt x="968" y="1601"/>
                    <a:pt x="501" y="2202"/>
                  </a:cubicBezTo>
                  <a:cubicBezTo>
                    <a:pt x="0" y="2802"/>
                    <a:pt x="3703" y="9807"/>
                    <a:pt x="4370" y="10108"/>
                  </a:cubicBezTo>
                  <a:cubicBezTo>
                    <a:pt x="4433" y="10137"/>
                    <a:pt x="4502" y="10152"/>
                    <a:pt x="4575" y="10152"/>
                  </a:cubicBezTo>
                  <a:cubicBezTo>
                    <a:pt x="5239" y="10152"/>
                    <a:pt x="6225" y="8971"/>
                    <a:pt x="5805" y="7439"/>
                  </a:cubicBezTo>
                  <a:cubicBezTo>
                    <a:pt x="5338" y="5771"/>
                    <a:pt x="4637" y="4170"/>
                    <a:pt x="4637" y="4170"/>
                  </a:cubicBezTo>
                  <a:lnTo>
                    <a:pt x="7939" y="3403"/>
                  </a:lnTo>
                  <a:lnTo>
                    <a:pt x="7439" y="0"/>
                  </a:ln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9" name="Google Shape;2149;p106"/>
            <p:cNvSpPr/>
            <p:nvPr/>
          </p:nvSpPr>
          <p:spPr>
            <a:xfrm>
              <a:off x="3226901" y="2232298"/>
              <a:ext cx="332724" cy="338354"/>
            </a:xfrm>
            <a:custGeom>
              <a:avLst/>
              <a:gdLst/>
              <a:ahLst/>
              <a:cxnLst/>
              <a:rect l="l" t="t" r="r" b="b"/>
              <a:pathLst>
                <a:path w="16312" h="16588" extrusionOk="0">
                  <a:moveTo>
                    <a:pt x="8715" y="0"/>
                  </a:moveTo>
                  <a:cubicBezTo>
                    <a:pt x="8120" y="0"/>
                    <a:pt x="7427" y="246"/>
                    <a:pt x="6538" y="711"/>
                  </a:cubicBezTo>
                  <a:cubicBezTo>
                    <a:pt x="4970" y="1512"/>
                    <a:pt x="2268" y="2413"/>
                    <a:pt x="901" y="2913"/>
                  </a:cubicBezTo>
                  <a:cubicBezTo>
                    <a:pt x="334" y="3113"/>
                    <a:pt x="0" y="3247"/>
                    <a:pt x="33" y="3313"/>
                  </a:cubicBezTo>
                  <a:cubicBezTo>
                    <a:pt x="594" y="4499"/>
                    <a:pt x="2141" y="4808"/>
                    <a:pt x="3597" y="4808"/>
                  </a:cubicBezTo>
                  <a:cubicBezTo>
                    <a:pt x="5171" y="4808"/>
                    <a:pt x="6638" y="4448"/>
                    <a:pt x="6638" y="4448"/>
                  </a:cubicBezTo>
                  <a:lnTo>
                    <a:pt x="8106" y="7750"/>
                  </a:lnTo>
                  <a:cubicBezTo>
                    <a:pt x="6638" y="10385"/>
                    <a:pt x="6638" y="15322"/>
                    <a:pt x="10274" y="16356"/>
                  </a:cubicBezTo>
                  <a:cubicBezTo>
                    <a:pt x="10851" y="16519"/>
                    <a:pt x="11397" y="16587"/>
                    <a:pt x="11905" y="16587"/>
                  </a:cubicBezTo>
                  <a:cubicBezTo>
                    <a:pt x="14630" y="16587"/>
                    <a:pt x="16312" y="14621"/>
                    <a:pt x="16312" y="14621"/>
                  </a:cubicBezTo>
                  <a:cubicBezTo>
                    <a:pt x="16312" y="14621"/>
                    <a:pt x="16245" y="14221"/>
                    <a:pt x="16112" y="13621"/>
                  </a:cubicBezTo>
                  <a:cubicBezTo>
                    <a:pt x="15778" y="11953"/>
                    <a:pt x="15078" y="8684"/>
                    <a:pt x="14877" y="8217"/>
                  </a:cubicBezTo>
                  <a:cubicBezTo>
                    <a:pt x="14611" y="7583"/>
                    <a:pt x="12242" y="3447"/>
                    <a:pt x="10975" y="1612"/>
                  </a:cubicBezTo>
                  <a:cubicBezTo>
                    <a:pt x="10227" y="510"/>
                    <a:pt x="9572" y="0"/>
                    <a:pt x="8715" y="0"/>
                  </a:cubicBez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0" name="Google Shape;2150;p106"/>
            <p:cNvSpPr/>
            <p:nvPr/>
          </p:nvSpPr>
          <p:spPr>
            <a:xfrm>
              <a:off x="3226901" y="2291713"/>
              <a:ext cx="332724" cy="278936"/>
            </a:xfrm>
            <a:custGeom>
              <a:avLst/>
              <a:gdLst/>
              <a:ahLst/>
              <a:cxnLst/>
              <a:rect l="l" t="t" r="r" b="b"/>
              <a:pathLst>
                <a:path w="16312" h="13675" extrusionOk="0">
                  <a:moveTo>
                    <a:pt x="901" y="0"/>
                  </a:moveTo>
                  <a:cubicBezTo>
                    <a:pt x="334" y="200"/>
                    <a:pt x="0" y="334"/>
                    <a:pt x="33" y="400"/>
                  </a:cubicBezTo>
                  <a:cubicBezTo>
                    <a:pt x="594" y="1586"/>
                    <a:pt x="2141" y="1895"/>
                    <a:pt x="3597" y="1895"/>
                  </a:cubicBezTo>
                  <a:cubicBezTo>
                    <a:pt x="5171" y="1895"/>
                    <a:pt x="6638" y="1535"/>
                    <a:pt x="6638" y="1535"/>
                  </a:cubicBezTo>
                  <a:lnTo>
                    <a:pt x="8106" y="4837"/>
                  </a:lnTo>
                  <a:cubicBezTo>
                    <a:pt x="6638" y="7472"/>
                    <a:pt x="6638" y="12409"/>
                    <a:pt x="10274" y="13443"/>
                  </a:cubicBezTo>
                  <a:cubicBezTo>
                    <a:pt x="10851" y="13606"/>
                    <a:pt x="11397" y="13674"/>
                    <a:pt x="11905" y="13674"/>
                  </a:cubicBezTo>
                  <a:cubicBezTo>
                    <a:pt x="14630" y="13674"/>
                    <a:pt x="16312" y="11708"/>
                    <a:pt x="16312" y="11708"/>
                  </a:cubicBezTo>
                  <a:cubicBezTo>
                    <a:pt x="16312" y="11708"/>
                    <a:pt x="16245" y="11308"/>
                    <a:pt x="16112" y="10708"/>
                  </a:cubicBezTo>
                  <a:cubicBezTo>
                    <a:pt x="8139" y="10574"/>
                    <a:pt x="9640" y="4303"/>
                    <a:pt x="9640" y="4303"/>
                  </a:cubicBezTo>
                  <a:lnTo>
                    <a:pt x="7939" y="500"/>
                  </a:lnTo>
                  <a:cubicBezTo>
                    <a:pt x="6891" y="725"/>
                    <a:pt x="5935" y="816"/>
                    <a:pt x="5075" y="816"/>
                  </a:cubicBezTo>
                  <a:cubicBezTo>
                    <a:pt x="3251" y="816"/>
                    <a:pt x="1853" y="408"/>
                    <a:pt x="901" y="0"/>
                  </a:cubicBezTo>
                  <a:close/>
                </a:path>
              </a:pathLst>
            </a:custGeom>
            <a:solidFill>
              <a:srgbClr val="F3766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1" name="Google Shape;2151;p106"/>
            <p:cNvSpPr/>
            <p:nvPr/>
          </p:nvSpPr>
          <p:spPr>
            <a:xfrm>
              <a:off x="3399026" y="2696298"/>
              <a:ext cx="257212" cy="197570"/>
            </a:xfrm>
            <a:custGeom>
              <a:avLst/>
              <a:gdLst/>
              <a:ahLst/>
              <a:cxnLst/>
              <a:rect l="l" t="t" r="r" b="b"/>
              <a:pathLst>
                <a:path w="12610" h="9686" extrusionOk="0">
                  <a:moveTo>
                    <a:pt x="8558" y="0"/>
                  </a:moveTo>
                  <a:cubicBezTo>
                    <a:pt x="7072" y="0"/>
                    <a:pt x="5525" y="302"/>
                    <a:pt x="4170" y="679"/>
                  </a:cubicBezTo>
                  <a:cubicBezTo>
                    <a:pt x="1802" y="1379"/>
                    <a:pt x="0" y="2280"/>
                    <a:pt x="0" y="2280"/>
                  </a:cubicBezTo>
                  <a:cubicBezTo>
                    <a:pt x="0" y="2280"/>
                    <a:pt x="1568" y="9518"/>
                    <a:pt x="1568" y="9685"/>
                  </a:cubicBezTo>
                  <a:lnTo>
                    <a:pt x="12609" y="6883"/>
                  </a:lnTo>
                  <a:lnTo>
                    <a:pt x="12376" y="5215"/>
                  </a:lnTo>
                  <a:lnTo>
                    <a:pt x="11776" y="645"/>
                  </a:lnTo>
                  <a:cubicBezTo>
                    <a:pt x="10816" y="180"/>
                    <a:pt x="9705" y="0"/>
                    <a:pt x="8558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2" name="Google Shape;2152;p106"/>
            <p:cNvSpPr/>
            <p:nvPr/>
          </p:nvSpPr>
          <p:spPr>
            <a:xfrm>
              <a:off x="3407879" y="2478116"/>
              <a:ext cx="865486" cy="1490323"/>
            </a:xfrm>
            <a:custGeom>
              <a:avLst/>
              <a:gdLst/>
              <a:ahLst/>
              <a:cxnLst/>
              <a:rect l="l" t="t" r="r" b="b"/>
              <a:pathLst>
                <a:path w="42431" h="73064" extrusionOk="0">
                  <a:moveTo>
                    <a:pt x="32957" y="1"/>
                  </a:moveTo>
                  <a:cubicBezTo>
                    <a:pt x="32957" y="1"/>
                    <a:pt x="30322" y="134"/>
                    <a:pt x="29921" y="401"/>
                  </a:cubicBezTo>
                  <a:cubicBezTo>
                    <a:pt x="29521" y="701"/>
                    <a:pt x="30855" y="1102"/>
                    <a:pt x="30855" y="1102"/>
                  </a:cubicBezTo>
                  <a:cubicBezTo>
                    <a:pt x="30855" y="1102"/>
                    <a:pt x="28921" y="1669"/>
                    <a:pt x="28921" y="2036"/>
                  </a:cubicBezTo>
                  <a:cubicBezTo>
                    <a:pt x="28921" y="2403"/>
                    <a:pt x="29788" y="2636"/>
                    <a:pt x="29788" y="2636"/>
                  </a:cubicBezTo>
                  <a:lnTo>
                    <a:pt x="18847" y="41097"/>
                  </a:lnTo>
                  <a:lnTo>
                    <a:pt x="13143" y="16946"/>
                  </a:lnTo>
                  <a:cubicBezTo>
                    <a:pt x="13143" y="16946"/>
                    <a:pt x="11754" y="16675"/>
                    <a:pt x="9782" y="16675"/>
                  </a:cubicBezTo>
                  <a:cubicBezTo>
                    <a:pt x="7841" y="16675"/>
                    <a:pt x="5336" y="16938"/>
                    <a:pt x="3036" y="17980"/>
                  </a:cubicBezTo>
                  <a:cubicBezTo>
                    <a:pt x="1968" y="18447"/>
                    <a:pt x="934" y="19115"/>
                    <a:pt x="0" y="20015"/>
                  </a:cubicBezTo>
                  <a:cubicBezTo>
                    <a:pt x="0" y="20015"/>
                    <a:pt x="6138" y="53072"/>
                    <a:pt x="12476" y="70185"/>
                  </a:cubicBezTo>
                  <a:cubicBezTo>
                    <a:pt x="12809" y="71152"/>
                    <a:pt x="13176" y="72053"/>
                    <a:pt x="13510" y="72886"/>
                  </a:cubicBezTo>
                  <a:cubicBezTo>
                    <a:pt x="13510" y="72886"/>
                    <a:pt x="15745" y="73020"/>
                    <a:pt x="18280" y="73053"/>
                  </a:cubicBezTo>
                  <a:cubicBezTo>
                    <a:pt x="18752" y="73060"/>
                    <a:pt x="19233" y="73064"/>
                    <a:pt x="19712" y="73064"/>
                  </a:cubicBezTo>
                  <a:cubicBezTo>
                    <a:pt x="21703" y="73064"/>
                    <a:pt x="23637" y="72995"/>
                    <a:pt x="24551" y="72753"/>
                  </a:cubicBezTo>
                  <a:cubicBezTo>
                    <a:pt x="24551" y="72753"/>
                    <a:pt x="34625" y="48369"/>
                    <a:pt x="38895" y="36594"/>
                  </a:cubicBezTo>
                  <a:cubicBezTo>
                    <a:pt x="42430" y="26753"/>
                    <a:pt x="35926" y="7873"/>
                    <a:pt x="33657" y="1869"/>
                  </a:cubicBezTo>
                  <a:cubicBezTo>
                    <a:pt x="33224" y="701"/>
                    <a:pt x="32957" y="1"/>
                    <a:pt x="32957" y="1"/>
                  </a:cubicBez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3" name="Google Shape;2153;p106"/>
            <p:cNvSpPr/>
            <p:nvPr/>
          </p:nvSpPr>
          <p:spPr>
            <a:xfrm>
              <a:off x="3407879" y="2844845"/>
              <a:ext cx="372866" cy="1123372"/>
            </a:xfrm>
            <a:custGeom>
              <a:avLst/>
              <a:gdLst/>
              <a:ahLst/>
              <a:cxnLst/>
              <a:rect l="l" t="t" r="r" b="b"/>
              <a:pathLst>
                <a:path w="18280" h="55074" extrusionOk="0">
                  <a:moveTo>
                    <a:pt x="3036" y="0"/>
                  </a:moveTo>
                  <a:cubicBezTo>
                    <a:pt x="1968" y="467"/>
                    <a:pt x="934" y="1135"/>
                    <a:pt x="0" y="2035"/>
                  </a:cubicBezTo>
                  <a:cubicBezTo>
                    <a:pt x="0" y="2035"/>
                    <a:pt x="6138" y="35092"/>
                    <a:pt x="12476" y="52205"/>
                  </a:cubicBezTo>
                  <a:cubicBezTo>
                    <a:pt x="12809" y="53172"/>
                    <a:pt x="13176" y="54073"/>
                    <a:pt x="13510" y="54906"/>
                  </a:cubicBezTo>
                  <a:cubicBezTo>
                    <a:pt x="13510" y="54906"/>
                    <a:pt x="15745" y="55040"/>
                    <a:pt x="18280" y="55073"/>
                  </a:cubicBezTo>
                  <a:cubicBezTo>
                    <a:pt x="18213" y="54840"/>
                    <a:pt x="18146" y="54606"/>
                    <a:pt x="18080" y="54373"/>
                  </a:cubicBezTo>
                  <a:cubicBezTo>
                    <a:pt x="16145" y="49336"/>
                    <a:pt x="13043" y="35793"/>
                    <a:pt x="13043" y="35793"/>
                  </a:cubicBezTo>
                  <a:cubicBezTo>
                    <a:pt x="13043" y="35793"/>
                    <a:pt x="11901" y="39477"/>
                    <a:pt x="11220" y="39477"/>
                  </a:cubicBezTo>
                  <a:cubicBezTo>
                    <a:pt x="11128" y="39477"/>
                    <a:pt x="11045" y="39412"/>
                    <a:pt x="10975" y="39262"/>
                  </a:cubicBezTo>
                  <a:cubicBezTo>
                    <a:pt x="10374" y="37994"/>
                    <a:pt x="11909" y="30956"/>
                    <a:pt x="12009" y="30589"/>
                  </a:cubicBezTo>
                  <a:lnTo>
                    <a:pt x="12009" y="30589"/>
                  </a:lnTo>
                  <a:cubicBezTo>
                    <a:pt x="11895" y="30788"/>
                    <a:pt x="10643" y="33385"/>
                    <a:pt x="10172" y="33385"/>
                  </a:cubicBezTo>
                  <a:cubicBezTo>
                    <a:pt x="10090" y="33385"/>
                    <a:pt x="10032" y="33307"/>
                    <a:pt x="10007" y="33124"/>
                  </a:cubicBezTo>
                  <a:cubicBezTo>
                    <a:pt x="9807" y="31857"/>
                    <a:pt x="10674" y="27887"/>
                    <a:pt x="10674" y="27887"/>
                  </a:cubicBezTo>
                  <a:cubicBezTo>
                    <a:pt x="9073" y="23117"/>
                    <a:pt x="4236" y="4604"/>
                    <a:pt x="3036" y="0"/>
                  </a:cubicBez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4" name="Google Shape;2154;p106"/>
            <p:cNvSpPr/>
            <p:nvPr/>
          </p:nvSpPr>
          <p:spPr>
            <a:xfrm>
              <a:off x="3792271" y="3316351"/>
              <a:ext cx="77592" cy="210257"/>
            </a:xfrm>
            <a:custGeom>
              <a:avLst/>
              <a:gdLst/>
              <a:ahLst/>
              <a:cxnLst/>
              <a:rect l="l" t="t" r="r" b="b"/>
              <a:pathLst>
                <a:path w="3804" h="10308" extrusionOk="0">
                  <a:moveTo>
                    <a:pt x="1" y="0"/>
                  </a:moveTo>
                  <a:lnTo>
                    <a:pt x="2536" y="10307"/>
                  </a:lnTo>
                  <a:cubicBezTo>
                    <a:pt x="2536" y="10307"/>
                    <a:pt x="3804" y="3169"/>
                    <a:pt x="1" y="0"/>
                  </a:cubicBez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5" name="Google Shape;2155;p106"/>
            <p:cNvSpPr/>
            <p:nvPr/>
          </p:nvSpPr>
          <p:spPr>
            <a:xfrm>
              <a:off x="3662325" y="2516217"/>
              <a:ext cx="611028" cy="1452424"/>
            </a:xfrm>
            <a:custGeom>
              <a:avLst/>
              <a:gdLst/>
              <a:ahLst/>
              <a:cxnLst/>
              <a:rect l="l" t="t" r="r" b="b"/>
              <a:pathLst>
                <a:path w="29956" h="71206" extrusionOk="0">
                  <a:moveTo>
                    <a:pt x="21182" y="1"/>
                  </a:moveTo>
                  <a:cubicBezTo>
                    <a:pt x="20949" y="501"/>
                    <a:pt x="20715" y="1202"/>
                    <a:pt x="20549" y="2102"/>
                  </a:cubicBezTo>
                  <a:cubicBezTo>
                    <a:pt x="20549" y="2102"/>
                    <a:pt x="12610" y="50504"/>
                    <a:pt x="12376" y="52038"/>
                  </a:cubicBezTo>
                  <a:cubicBezTo>
                    <a:pt x="12350" y="52213"/>
                    <a:pt x="12384" y="52290"/>
                    <a:pt x="12465" y="52290"/>
                  </a:cubicBezTo>
                  <a:cubicBezTo>
                    <a:pt x="13095" y="52290"/>
                    <a:pt x="16579" y="47602"/>
                    <a:pt x="16579" y="47602"/>
                  </a:cubicBezTo>
                  <a:lnTo>
                    <a:pt x="16579" y="47602"/>
                  </a:lnTo>
                  <a:cubicBezTo>
                    <a:pt x="16579" y="47602"/>
                    <a:pt x="12776" y="66916"/>
                    <a:pt x="12309" y="67916"/>
                  </a:cubicBezTo>
                  <a:cubicBezTo>
                    <a:pt x="12070" y="68359"/>
                    <a:pt x="9526" y="68496"/>
                    <a:pt x="6640" y="68496"/>
                  </a:cubicBezTo>
                  <a:cubicBezTo>
                    <a:pt x="4305" y="68496"/>
                    <a:pt x="1746" y="68406"/>
                    <a:pt x="1" y="68317"/>
                  </a:cubicBezTo>
                  <a:lnTo>
                    <a:pt x="1" y="68317"/>
                  </a:lnTo>
                  <a:cubicBezTo>
                    <a:pt x="334" y="69284"/>
                    <a:pt x="701" y="70185"/>
                    <a:pt x="1035" y="71018"/>
                  </a:cubicBezTo>
                  <a:cubicBezTo>
                    <a:pt x="1035" y="71018"/>
                    <a:pt x="4311" y="71206"/>
                    <a:pt x="7379" y="71206"/>
                  </a:cubicBezTo>
                  <a:cubicBezTo>
                    <a:pt x="9323" y="71206"/>
                    <a:pt x="11183" y="71131"/>
                    <a:pt x="12076" y="70885"/>
                  </a:cubicBezTo>
                  <a:cubicBezTo>
                    <a:pt x="12076" y="70885"/>
                    <a:pt x="22150" y="46501"/>
                    <a:pt x="26420" y="34726"/>
                  </a:cubicBezTo>
                  <a:cubicBezTo>
                    <a:pt x="29955" y="24885"/>
                    <a:pt x="23451" y="6005"/>
                    <a:pt x="21182" y="1"/>
                  </a:cubicBez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6" name="Google Shape;2156;p106"/>
            <p:cNvSpPr/>
            <p:nvPr/>
          </p:nvSpPr>
          <p:spPr>
            <a:xfrm>
              <a:off x="4300510" y="2412133"/>
              <a:ext cx="528703" cy="1139017"/>
            </a:xfrm>
            <a:custGeom>
              <a:avLst/>
              <a:gdLst/>
              <a:ahLst/>
              <a:cxnLst/>
              <a:rect l="l" t="t" r="r" b="b"/>
              <a:pathLst>
                <a:path w="25920" h="55841" extrusionOk="0">
                  <a:moveTo>
                    <a:pt x="10542" y="0"/>
                  </a:moveTo>
                  <a:lnTo>
                    <a:pt x="3503" y="734"/>
                  </a:lnTo>
                  <a:cubicBezTo>
                    <a:pt x="3503" y="734"/>
                    <a:pt x="1568" y="2302"/>
                    <a:pt x="701" y="15545"/>
                  </a:cubicBezTo>
                  <a:cubicBezTo>
                    <a:pt x="1" y="26586"/>
                    <a:pt x="5138" y="47301"/>
                    <a:pt x="6839" y="53839"/>
                  </a:cubicBezTo>
                  <a:cubicBezTo>
                    <a:pt x="7172" y="55106"/>
                    <a:pt x="7373" y="55840"/>
                    <a:pt x="7373" y="55840"/>
                  </a:cubicBezTo>
                  <a:lnTo>
                    <a:pt x="11309" y="44299"/>
                  </a:lnTo>
                  <a:lnTo>
                    <a:pt x="18481" y="23284"/>
                  </a:lnTo>
                  <a:lnTo>
                    <a:pt x="25919" y="1468"/>
                  </a:lnTo>
                  <a:lnTo>
                    <a:pt x="23618" y="1235"/>
                  </a:lnTo>
                  <a:lnTo>
                    <a:pt x="20048" y="901"/>
                  </a:lnTo>
                  <a:lnTo>
                    <a:pt x="10542" y="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7" name="Google Shape;2157;p106"/>
            <p:cNvSpPr/>
            <p:nvPr/>
          </p:nvSpPr>
          <p:spPr>
            <a:xfrm>
              <a:off x="4380118" y="2706047"/>
              <a:ext cx="152431" cy="776370"/>
            </a:xfrm>
            <a:custGeom>
              <a:avLst/>
              <a:gdLst/>
              <a:ahLst/>
              <a:cxnLst/>
              <a:rect l="l" t="t" r="r" b="b"/>
              <a:pathLst>
                <a:path w="7473" h="38062" extrusionOk="0">
                  <a:moveTo>
                    <a:pt x="3403" y="1"/>
                  </a:moveTo>
                  <a:cubicBezTo>
                    <a:pt x="3403" y="1"/>
                    <a:pt x="668" y="24451"/>
                    <a:pt x="0" y="33525"/>
                  </a:cubicBezTo>
                  <a:lnTo>
                    <a:pt x="2202" y="38061"/>
                  </a:lnTo>
                  <a:cubicBezTo>
                    <a:pt x="2202" y="38061"/>
                    <a:pt x="7472" y="32657"/>
                    <a:pt x="7472" y="32524"/>
                  </a:cubicBezTo>
                  <a:cubicBezTo>
                    <a:pt x="7472" y="32424"/>
                    <a:pt x="5905" y="9474"/>
                    <a:pt x="5871" y="201"/>
                  </a:cubicBezTo>
                  <a:lnTo>
                    <a:pt x="3403" y="1"/>
                  </a:lnTo>
                  <a:close/>
                </a:path>
              </a:pathLst>
            </a:custGeom>
            <a:solidFill>
              <a:srgbClr val="E659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8" name="Google Shape;2158;p106"/>
            <p:cNvSpPr/>
            <p:nvPr/>
          </p:nvSpPr>
          <p:spPr>
            <a:xfrm>
              <a:off x="4413446" y="2565209"/>
              <a:ext cx="126587" cy="148575"/>
            </a:xfrm>
            <a:custGeom>
              <a:avLst/>
              <a:gdLst/>
              <a:ahLst/>
              <a:cxnLst/>
              <a:rect l="l" t="t" r="r" b="b"/>
              <a:pathLst>
                <a:path w="6206" h="7284" extrusionOk="0">
                  <a:moveTo>
                    <a:pt x="3203" y="1"/>
                  </a:moveTo>
                  <a:lnTo>
                    <a:pt x="1" y="1235"/>
                  </a:lnTo>
                  <a:cubicBezTo>
                    <a:pt x="1" y="1368"/>
                    <a:pt x="1702" y="6639"/>
                    <a:pt x="1769" y="6906"/>
                  </a:cubicBezTo>
                  <a:cubicBezTo>
                    <a:pt x="1814" y="7064"/>
                    <a:pt x="2735" y="7284"/>
                    <a:pt x="3457" y="7284"/>
                  </a:cubicBezTo>
                  <a:cubicBezTo>
                    <a:pt x="3800" y="7284"/>
                    <a:pt x="4098" y="7234"/>
                    <a:pt x="4237" y="7106"/>
                  </a:cubicBezTo>
                  <a:cubicBezTo>
                    <a:pt x="4671" y="6705"/>
                    <a:pt x="6205" y="1402"/>
                    <a:pt x="6205" y="1402"/>
                  </a:cubicBezTo>
                  <a:lnTo>
                    <a:pt x="3203" y="1"/>
                  </a:lnTo>
                  <a:close/>
                </a:path>
              </a:pathLst>
            </a:custGeom>
            <a:solidFill>
              <a:srgbClr val="E659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9" name="Google Shape;2159;p106"/>
            <p:cNvSpPr/>
            <p:nvPr/>
          </p:nvSpPr>
          <p:spPr>
            <a:xfrm>
              <a:off x="4364474" y="2333403"/>
              <a:ext cx="321852" cy="336620"/>
            </a:xfrm>
            <a:custGeom>
              <a:avLst/>
              <a:gdLst/>
              <a:ahLst/>
              <a:cxnLst/>
              <a:rect l="l" t="t" r="r" b="b"/>
              <a:pathLst>
                <a:path w="15779" h="16503" extrusionOk="0">
                  <a:moveTo>
                    <a:pt x="10052" y="1"/>
                  </a:moveTo>
                  <a:cubicBezTo>
                    <a:pt x="8179" y="1"/>
                    <a:pt x="5997" y="716"/>
                    <a:pt x="4070" y="2359"/>
                  </a:cubicBezTo>
                  <a:cubicBezTo>
                    <a:pt x="0" y="5828"/>
                    <a:pt x="2002" y="15335"/>
                    <a:pt x="2002" y="15335"/>
                  </a:cubicBezTo>
                  <a:cubicBezTo>
                    <a:pt x="3236" y="13300"/>
                    <a:pt x="5671" y="11532"/>
                    <a:pt x="5671" y="11532"/>
                  </a:cubicBezTo>
                  <a:cubicBezTo>
                    <a:pt x="7372" y="14001"/>
                    <a:pt x="9274" y="16503"/>
                    <a:pt x="9274" y="16503"/>
                  </a:cubicBezTo>
                  <a:cubicBezTo>
                    <a:pt x="15778" y="8063"/>
                    <a:pt x="15411" y="5161"/>
                    <a:pt x="14377" y="2359"/>
                  </a:cubicBezTo>
                  <a:cubicBezTo>
                    <a:pt x="13833" y="884"/>
                    <a:pt x="12133" y="1"/>
                    <a:pt x="10052" y="1"/>
                  </a:cubicBezTo>
                  <a:close/>
                </a:path>
              </a:pathLst>
            </a:custGeom>
            <a:solidFill>
              <a:srgbClr val="BCDA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0" name="Google Shape;2160;p106"/>
            <p:cNvSpPr/>
            <p:nvPr/>
          </p:nvSpPr>
          <p:spPr>
            <a:xfrm>
              <a:off x="4020201" y="2442076"/>
              <a:ext cx="443646" cy="1626864"/>
            </a:xfrm>
            <a:custGeom>
              <a:avLst/>
              <a:gdLst/>
              <a:ahLst/>
              <a:cxnLst/>
              <a:rect l="l" t="t" r="r" b="b"/>
              <a:pathLst>
                <a:path w="21750" h="79758" extrusionOk="0">
                  <a:moveTo>
                    <a:pt x="14811" y="0"/>
                  </a:moveTo>
                  <a:cubicBezTo>
                    <a:pt x="14811" y="0"/>
                    <a:pt x="4771" y="1534"/>
                    <a:pt x="2936" y="1768"/>
                  </a:cubicBezTo>
                  <a:cubicBezTo>
                    <a:pt x="2936" y="1768"/>
                    <a:pt x="1" y="25118"/>
                    <a:pt x="868" y="36660"/>
                  </a:cubicBezTo>
                  <a:cubicBezTo>
                    <a:pt x="1402" y="44165"/>
                    <a:pt x="3536" y="60110"/>
                    <a:pt x="4971" y="70384"/>
                  </a:cubicBezTo>
                  <a:cubicBezTo>
                    <a:pt x="5738" y="75888"/>
                    <a:pt x="6305" y="79757"/>
                    <a:pt x="6305" y="79757"/>
                  </a:cubicBezTo>
                  <a:lnTo>
                    <a:pt x="21749" y="79757"/>
                  </a:lnTo>
                  <a:lnTo>
                    <a:pt x="21449" y="73152"/>
                  </a:lnTo>
                  <a:lnTo>
                    <a:pt x="20549" y="52371"/>
                  </a:lnTo>
                  <a:lnTo>
                    <a:pt x="20515" y="51837"/>
                  </a:lnTo>
                  <a:cubicBezTo>
                    <a:pt x="20515" y="51837"/>
                    <a:pt x="9341" y="40529"/>
                    <a:pt x="14811" y="0"/>
                  </a:cubicBez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1" name="Google Shape;2161;p106"/>
            <p:cNvSpPr/>
            <p:nvPr/>
          </p:nvSpPr>
          <p:spPr>
            <a:xfrm>
              <a:off x="4340651" y="3510240"/>
              <a:ext cx="93237" cy="540269"/>
            </a:xfrm>
            <a:custGeom>
              <a:avLst/>
              <a:gdLst/>
              <a:ahLst/>
              <a:cxnLst/>
              <a:rect l="l" t="t" r="r" b="b"/>
              <a:pathLst>
                <a:path w="4571" h="26487" extrusionOk="0">
                  <a:moveTo>
                    <a:pt x="3003" y="1"/>
                  </a:moveTo>
                  <a:cubicBezTo>
                    <a:pt x="3003" y="1"/>
                    <a:pt x="67" y="5905"/>
                    <a:pt x="34" y="7273"/>
                  </a:cubicBezTo>
                  <a:cubicBezTo>
                    <a:pt x="1" y="8640"/>
                    <a:pt x="935" y="26486"/>
                    <a:pt x="935" y="26486"/>
                  </a:cubicBezTo>
                  <a:lnTo>
                    <a:pt x="3103" y="26486"/>
                  </a:lnTo>
                  <a:lnTo>
                    <a:pt x="4571" y="301"/>
                  </a:lnTo>
                  <a:lnTo>
                    <a:pt x="3003" y="1"/>
                  </a:ln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2" name="Google Shape;2162;p106"/>
            <p:cNvSpPr/>
            <p:nvPr/>
          </p:nvSpPr>
          <p:spPr>
            <a:xfrm>
              <a:off x="4139949" y="2413500"/>
              <a:ext cx="309593" cy="1147849"/>
            </a:xfrm>
            <a:custGeom>
              <a:avLst/>
              <a:gdLst/>
              <a:ahLst/>
              <a:cxnLst/>
              <a:rect l="l" t="t" r="r" b="b"/>
              <a:pathLst>
                <a:path w="15178" h="56274" extrusionOk="0">
                  <a:moveTo>
                    <a:pt x="11976" y="0"/>
                  </a:moveTo>
                  <a:lnTo>
                    <a:pt x="7472" y="1401"/>
                  </a:lnTo>
                  <a:cubicBezTo>
                    <a:pt x="3303" y="8139"/>
                    <a:pt x="734" y="17813"/>
                    <a:pt x="734" y="18180"/>
                  </a:cubicBezTo>
                  <a:cubicBezTo>
                    <a:pt x="734" y="18547"/>
                    <a:pt x="6638" y="22783"/>
                    <a:pt x="6638" y="22783"/>
                  </a:cubicBezTo>
                  <a:lnTo>
                    <a:pt x="0" y="32490"/>
                  </a:lnTo>
                  <a:cubicBezTo>
                    <a:pt x="3570" y="43264"/>
                    <a:pt x="10041" y="51837"/>
                    <a:pt x="13877" y="56274"/>
                  </a:cubicBezTo>
                  <a:lnTo>
                    <a:pt x="15178" y="53572"/>
                  </a:lnTo>
                  <a:cubicBezTo>
                    <a:pt x="5304" y="17446"/>
                    <a:pt x="11975" y="0"/>
                    <a:pt x="11976" y="0"/>
                  </a:cubicBez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3" name="Google Shape;2163;p106"/>
            <p:cNvSpPr/>
            <p:nvPr/>
          </p:nvSpPr>
          <p:spPr>
            <a:xfrm>
              <a:off x="4143355" y="2404648"/>
              <a:ext cx="306187" cy="1153295"/>
            </a:xfrm>
            <a:custGeom>
              <a:avLst/>
              <a:gdLst/>
              <a:ahLst/>
              <a:cxnLst/>
              <a:rect l="l" t="t" r="r" b="b"/>
              <a:pathLst>
                <a:path w="15011" h="56541" extrusionOk="0">
                  <a:moveTo>
                    <a:pt x="12009" y="0"/>
                  </a:moveTo>
                  <a:lnTo>
                    <a:pt x="7405" y="868"/>
                  </a:lnTo>
                  <a:cubicBezTo>
                    <a:pt x="3269" y="7039"/>
                    <a:pt x="734" y="16412"/>
                    <a:pt x="734" y="16779"/>
                  </a:cubicBezTo>
                  <a:cubicBezTo>
                    <a:pt x="734" y="17146"/>
                    <a:pt x="6538" y="22116"/>
                    <a:pt x="6538" y="22116"/>
                  </a:cubicBezTo>
                  <a:lnTo>
                    <a:pt x="0" y="30956"/>
                  </a:lnTo>
                  <a:cubicBezTo>
                    <a:pt x="3536" y="42197"/>
                    <a:pt x="9941" y="51604"/>
                    <a:pt x="13710" y="56541"/>
                  </a:cubicBezTo>
                  <a:lnTo>
                    <a:pt x="15011" y="54006"/>
                  </a:lnTo>
                  <a:cubicBezTo>
                    <a:pt x="5237" y="16613"/>
                    <a:pt x="12009" y="1"/>
                    <a:pt x="12009" y="0"/>
                  </a:cubicBez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4" name="Google Shape;2164;p106"/>
            <p:cNvSpPr/>
            <p:nvPr/>
          </p:nvSpPr>
          <p:spPr>
            <a:xfrm>
              <a:off x="4358355" y="2431857"/>
              <a:ext cx="845742" cy="1637083"/>
            </a:xfrm>
            <a:custGeom>
              <a:avLst/>
              <a:gdLst/>
              <a:ahLst/>
              <a:cxnLst/>
              <a:rect l="l" t="t" r="r" b="b"/>
              <a:pathLst>
                <a:path w="41463" h="80259" extrusionOk="0">
                  <a:moveTo>
                    <a:pt x="20681" y="1"/>
                  </a:moveTo>
                  <a:cubicBezTo>
                    <a:pt x="20681" y="1"/>
                    <a:pt x="13943" y="32357"/>
                    <a:pt x="3970" y="52872"/>
                  </a:cubicBezTo>
                  <a:cubicBezTo>
                    <a:pt x="3669" y="53472"/>
                    <a:pt x="3369" y="54073"/>
                    <a:pt x="3102" y="54640"/>
                  </a:cubicBezTo>
                  <a:lnTo>
                    <a:pt x="67" y="61078"/>
                  </a:lnTo>
                  <a:cubicBezTo>
                    <a:pt x="67" y="61078"/>
                    <a:pt x="0" y="67282"/>
                    <a:pt x="467" y="74287"/>
                  </a:cubicBezTo>
                  <a:cubicBezTo>
                    <a:pt x="600" y="76255"/>
                    <a:pt x="801" y="78290"/>
                    <a:pt x="1034" y="80258"/>
                  </a:cubicBezTo>
                  <a:lnTo>
                    <a:pt x="30455" y="80258"/>
                  </a:lnTo>
                  <a:cubicBezTo>
                    <a:pt x="30455" y="80258"/>
                    <a:pt x="29321" y="63546"/>
                    <a:pt x="29321" y="61111"/>
                  </a:cubicBezTo>
                  <a:cubicBezTo>
                    <a:pt x="29321" y="59210"/>
                    <a:pt x="36660" y="25652"/>
                    <a:pt x="39929" y="10775"/>
                  </a:cubicBezTo>
                  <a:cubicBezTo>
                    <a:pt x="40863" y="6539"/>
                    <a:pt x="41463" y="3803"/>
                    <a:pt x="41463" y="3803"/>
                  </a:cubicBezTo>
                  <a:cubicBezTo>
                    <a:pt x="41463" y="3803"/>
                    <a:pt x="30522" y="935"/>
                    <a:pt x="20681" y="1"/>
                  </a:cubicBez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5" name="Google Shape;2165;p106"/>
            <p:cNvSpPr/>
            <p:nvPr/>
          </p:nvSpPr>
          <p:spPr>
            <a:xfrm>
              <a:off x="4121572" y="2651629"/>
              <a:ext cx="1051246" cy="1417300"/>
            </a:xfrm>
            <a:custGeom>
              <a:avLst/>
              <a:gdLst/>
              <a:ahLst/>
              <a:cxnLst/>
              <a:rect l="l" t="t" r="r" b="b"/>
              <a:pathLst>
                <a:path w="51538" h="69484" extrusionOk="0">
                  <a:moveTo>
                    <a:pt x="51538" y="0"/>
                  </a:moveTo>
                  <a:cubicBezTo>
                    <a:pt x="49903" y="267"/>
                    <a:pt x="48802" y="534"/>
                    <a:pt x="48802" y="534"/>
                  </a:cubicBezTo>
                  <a:cubicBezTo>
                    <a:pt x="48802" y="534"/>
                    <a:pt x="32190" y="39862"/>
                    <a:pt x="32057" y="40963"/>
                  </a:cubicBezTo>
                  <a:cubicBezTo>
                    <a:pt x="32036" y="41127"/>
                    <a:pt x="32151" y="41196"/>
                    <a:pt x="32359" y="41196"/>
                  </a:cubicBezTo>
                  <a:cubicBezTo>
                    <a:pt x="33506" y="41196"/>
                    <a:pt x="37515" y="39084"/>
                    <a:pt x="37628" y="39028"/>
                  </a:cubicBezTo>
                  <a:lnTo>
                    <a:pt x="37628" y="39028"/>
                  </a:lnTo>
                  <a:cubicBezTo>
                    <a:pt x="37461" y="39261"/>
                    <a:pt x="31823" y="47634"/>
                    <a:pt x="31823" y="48835"/>
                  </a:cubicBezTo>
                  <a:cubicBezTo>
                    <a:pt x="31823" y="50069"/>
                    <a:pt x="36927" y="50069"/>
                    <a:pt x="36927" y="50069"/>
                  </a:cubicBezTo>
                  <a:cubicBezTo>
                    <a:pt x="36927" y="50069"/>
                    <a:pt x="25953" y="59976"/>
                    <a:pt x="16479" y="62878"/>
                  </a:cubicBezTo>
                  <a:cubicBezTo>
                    <a:pt x="16279" y="62945"/>
                    <a:pt x="16112" y="62978"/>
                    <a:pt x="15912" y="63045"/>
                  </a:cubicBezTo>
                  <a:cubicBezTo>
                    <a:pt x="14781" y="63351"/>
                    <a:pt x="13595" y="63516"/>
                    <a:pt x="12404" y="63516"/>
                  </a:cubicBezTo>
                  <a:cubicBezTo>
                    <a:pt x="12294" y="63516"/>
                    <a:pt x="12185" y="63515"/>
                    <a:pt x="12076" y="63512"/>
                  </a:cubicBezTo>
                  <a:cubicBezTo>
                    <a:pt x="7873" y="63479"/>
                    <a:pt x="3470" y="61811"/>
                    <a:pt x="1" y="60110"/>
                  </a:cubicBezTo>
                  <a:lnTo>
                    <a:pt x="1" y="60110"/>
                  </a:lnTo>
                  <a:cubicBezTo>
                    <a:pt x="768" y="65614"/>
                    <a:pt x="1335" y="69483"/>
                    <a:pt x="1335" y="69483"/>
                  </a:cubicBezTo>
                  <a:lnTo>
                    <a:pt x="42064" y="69483"/>
                  </a:lnTo>
                  <a:cubicBezTo>
                    <a:pt x="42064" y="69483"/>
                    <a:pt x="40930" y="52771"/>
                    <a:pt x="40930" y="50336"/>
                  </a:cubicBezTo>
                  <a:cubicBezTo>
                    <a:pt x="40930" y="48435"/>
                    <a:pt x="48269" y="14877"/>
                    <a:pt x="51538" y="0"/>
                  </a:cubicBez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6" name="Google Shape;2166;p106"/>
            <p:cNvSpPr/>
            <p:nvPr/>
          </p:nvSpPr>
          <p:spPr>
            <a:xfrm>
              <a:off x="4359701" y="2427105"/>
              <a:ext cx="556587" cy="1250591"/>
            </a:xfrm>
            <a:custGeom>
              <a:avLst/>
              <a:gdLst/>
              <a:ahLst/>
              <a:cxnLst/>
              <a:rect l="l" t="t" r="r" b="b"/>
              <a:pathLst>
                <a:path w="27287" h="61311" extrusionOk="0">
                  <a:moveTo>
                    <a:pt x="18247" y="0"/>
                  </a:moveTo>
                  <a:cubicBezTo>
                    <a:pt x="9541" y="33424"/>
                    <a:pt x="1" y="61311"/>
                    <a:pt x="1" y="61311"/>
                  </a:cubicBezTo>
                  <a:cubicBezTo>
                    <a:pt x="8073" y="53238"/>
                    <a:pt x="22450" y="32657"/>
                    <a:pt x="22450" y="32657"/>
                  </a:cubicBezTo>
                  <a:lnTo>
                    <a:pt x="16513" y="23817"/>
                  </a:lnTo>
                  <a:lnTo>
                    <a:pt x="26453" y="18780"/>
                  </a:lnTo>
                  <a:cubicBezTo>
                    <a:pt x="27287" y="10574"/>
                    <a:pt x="25352" y="1935"/>
                    <a:pt x="25352" y="1935"/>
                  </a:cubicBezTo>
                  <a:lnTo>
                    <a:pt x="18247" y="0"/>
                  </a:ln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7" name="Google Shape;2167;p106"/>
            <p:cNvSpPr/>
            <p:nvPr/>
          </p:nvSpPr>
          <p:spPr>
            <a:xfrm>
              <a:off x="4359701" y="2402608"/>
              <a:ext cx="551834" cy="1275089"/>
            </a:xfrm>
            <a:custGeom>
              <a:avLst/>
              <a:gdLst/>
              <a:ahLst/>
              <a:cxnLst/>
              <a:rect l="l" t="t" r="r" b="b"/>
              <a:pathLst>
                <a:path w="27054" h="62512" extrusionOk="0">
                  <a:moveTo>
                    <a:pt x="18080" y="0"/>
                  </a:moveTo>
                  <a:cubicBezTo>
                    <a:pt x="9474" y="33991"/>
                    <a:pt x="1" y="62512"/>
                    <a:pt x="1" y="62512"/>
                  </a:cubicBezTo>
                  <a:cubicBezTo>
                    <a:pt x="8006" y="53906"/>
                    <a:pt x="22317" y="31690"/>
                    <a:pt x="22317" y="31690"/>
                  </a:cubicBezTo>
                  <a:lnTo>
                    <a:pt x="16379" y="23917"/>
                  </a:lnTo>
                  <a:lnTo>
                    <a:pt x="26219" y="18213"/>
                  </a:lnTo>
                  <a:cubicBezTo>
                    <a:pt x="27053" y="9941"/>
                    <a:pt x="25119" y="1435"/>
                    <a:pt x="25119" y="1435"/>
                  </a:cubicBezTo>
                  <a:lnTo>
                    <a:pt x="18080" y="0"/>
                  </a:ln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8" name="Google Shape;2168;p106"/>
            <p:cNvSpPr/>
            <p:nvPr/>
          </p:nvSpPr>
          <p:spPr>
            <a:xfrm>
              <a:off x="4429110" y="2242720"/>
              <a:ext cx="221150" cy="325932"/>
            </a:xfrm>
            <a:custGeom>
              <a:avLst/>
              <a:gdLst/>
              <a:ahLst/>
              <a:cxnLst/>
              <a:rect l="l" t="t" r="r" b="b"/>
              <a:pathLst>
                <a:path w="10842" h="15979" extrusionOk="0">
                  <a:moveTo>
                    <a:pt x="10841" y="0"/>
                  </a:moveTo>
                  <a:lnTo>
                    <a:pt x="834" y="2369"/>
                  </a:lnTo>
                  <a:lnTo>
                    <a:pt x="400" y="6171"/>
                  </a:lnTo>
                  <a:lnTo>
                    <a:pt x="0" y="9641"/>
                  </a:lnTo>
                  <a:cubicBezTo>
                    <a:pt x="0" y="9641"/>
                    <a:pt x="467" y="13410"/>
                    <a:pt x="2535" y="15978"/>
                  </a:cubicBezTo>
                  <a:cubicBezTo>
                    <a:pt x="2535" y="15978"/>
                    <a:pt x="6772" y="12876"/>
                    <a:pt x="10007" y="7239"/>
                  </a:cubicBezTo>
                  <a:lnTo>
                    <a:pt x="10441" y="3436"/>
                  </a:lnTo>
                  <a:lnTo>
                    <a:pt x="10841" y="0"/>
                  </a:ln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9" name="Google Shape;2169;p106"/>
            <p:cNvSpPr/>
            <p:nvPr/>
          </p:nvSpPr>
          <p:spPr>
            <a:xfrm>
              <a:off x="4437269" y="2242720"/>
              <a:ext cx="212991" cy="150146"/>
            </a:xfrm>
            <a:custGeom>
              <a:avLst/>
              <a:gdLst/>
              <a:ahLst/>
              <a:cxnLst/>
              <a:rect l="l" t="t" r="r" b="b"/>
              <a:pathLst>
                <a:path w="10442" h="7361" extrusionOk="0">
                  <a:moveTo>
                    <a:pt x="10441" y="0"/>
                  </a:moveTo>
                  <a:lnTo>
                    <a:pt x="434" y="2369"/>
                  </a:lnTo>
                  <a:lnTo>
                    <a:pt x="0" y="6171"/>
                  </a:lnTo>
                  <a:cubicBezTo>
                    <a:pt x="967" y="6806"/>
                    <a:pt x="2221" y="7360"/>
                    <a:pt x="3660" y="7360"/>
                  </a:cubicBezTo>
                  <a:cubicBezTo>
                    <a:pt x="5547" y="7360"/>
                    <a:pt x="7751" y="6408"/>
                    <a:pt x="10041" y="3436"/>
                  </a:cubicBezTo>
                  <a:lnTo>
                    <a:pt x="10441" y="0"/>
                  </a:lnTo>
                  <a:close/>
                </a:path>
              </a:pathLst>
            </a:custGeom>
            <a:solidFill>
              <a:srgbClr val="5933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0" name="Google Shape;2170;p106"/>
            <p:cNvSpPr/>
            <p:nvPr/>
          </p:nvSpPr>
          <p:spPr>
            <a:xfrm>
              <a:off x="4340651" y="1717469"/>
              <a:ext cx="426634" cy="598075"/>
            </a:xfrm>
            <a:custGeom>
              <a:avLst/>
              <a:gdLst/>
              <a:ahLst/>
              <a:cxnLst/>
              <a:rect l="l" t="t" r="r" b="b"/>
              <a:pathLst>
                <a:path w="20916" h="29321" extrusionOk="0">
                  <a:moveTo>
                    <a:pt x="11031" y="1"/>
                  </a:moveTo>
                  <a:cubicBezTo>
                    <a:pt x="9114" y="1"/>
                    <a:pt x="3868" y="616"/>
                    <a:pt x="2136" y="7139"/>
                  </a:cubicBezTo>
                  <a:cubicBezTo>
                    <a:pt x="2102" y="7306"/>
                    <a:pt x="2036" y="7439"/>
                    <a:pt x="2002" y="7606"/>
                  </a:cubicBezTo>
                  <a:cubicBezTo>
                    <a:pt x="2002" y="7706"/>
                    <a:pt x="1969" y="7806"/>
                    <a:pt x="1969" y="7873"/>
                  </a:cubicBezTo>
                  <a:cubicBezTo>
                    <a:pt x="1935" y="7973"/>
                    <a:pt x="1935" y="8040"/>
                    <a:pt x="1902" y="8140"/>
                  </a:cubicBezTo>
                  <a:cubicBezTo>
                    <a:pt x="1902" y="8173"/>
                    <a:pt x="1869" y="8240"/>
                    <a:pt x="1869" y="8307"/>
                  </a:cubicBezTo>
                  <a:cubicBezTo>
                    <a:pt x="1835" y="8473"/>
                    <a:pt x="1802" y="8673"/>
                    <a:pt x="1769" y="8874"/>
                  </a:cubicBezTo>
                  <a:cubicBezTo>
                    <a:pt x="1769" y="8907"/>
                    <a:pt x="1769" y="8940"/>
                    <a:pt x="1769" y="9007"/>
                  </a:cubicBezTo>
                  <a:cubicBezTo>
                    <a:pt x="1602" y="10074"/>
                    <a:pt x="1468" y="11109"/>
                    <a:pt x="1302" y="12076"/>
                  </a:cubicBezTo>
                  <a:cubicBezTo>
                    <a:pt x="1102" y="13477"/>
                    <a:pt x="935" y="14778"/>
                    <a:pt x="768" y="16012"/>
                  </a:cubicBezTo>
                  <a:cubicBezTo>
                    <a:pt x="735" y="16246"/>
                    <a:pt x="701" y="16512"/>
                    <a:pt x="668" y="16746"/>
                  </a:cubicBezTo>
                  <a:cubicBezTo>
                    <a:pt x="635" y="17180"/>
                    <a:pt x="568" y="17613"/>
                    <a:pt x="534" y="18047"/>
                  </a:cubicBezTo>
                  <a:cubicBezTo>
                    <a:pt x="501" y="18380"/>
                    <a:pt x="468" y="18747"/>
                    <a:pt x="434" y="19081"/>
                  </a:cubicBezTo>
                  <a:cubicBezTo>
                    <a:pt x="401" y="19214"/>
                    <a:pt x="401" y="19314"/>
                    <a:pt x="368" y="19448"/>
                  </a:cubicBezTo>
                  <a:cubicBezTo>
                    <a:pt x="368" y="19615"/>
                    <a:pt x="334" y="19781"/>
                    <a:pt x="334" y="19948"/>
                  </a:cubicBezTo>
                  <a:cubicBezTo>
                    <a:pt x="1" y="23884"/>
                    <a:pt x="201" y="26553"/>
                    <a:pt x="1335" y="27520"/>
                  </a:cubicBezTo>
                  <a:cubicBezTo>
                    <a:pt x="2269" y="28254"/>
                    <a:pt x="4404" y="29055"/>
                    <a:pt x="6872" y="29255"/>
                  </a:cubicBezTo>
                  <a:cubicBezTo>
                    <a:pt x="7316" y="29297"/>
                    <a:pt x="7769" y="29320"/>
                    <a:pt x="8227" y="29320"/>
                  </a:cubicBezTo>
                  <a:cubicBezTo>
                    <a:pt x="11005" y="29320"/>
                    <a:pt x="13941" y="28468"/>
                    <a:pt x="15745" y="25919"/>
                  </a:cubicBezTo>
                  <a:cubicBezTo>
                    <a:pt x="15912" y="25686"/>
                    <a:pt x="16079" y="25419"/>
                    <a:pt x="16246" y="25152"/>
                  </a:cubicBezTo>
                  <a:cubicBezTo>
                    <a:pt x="16312" y="25052"/>
                    <a:pt x="16346" y="24952"/>
                    <a:pt x="16412" y="24852"/>
                  </a:cubicBezTo>
                  <a:cubicBezTo>
                    <a:pt x="16446" y="24752"/>
                    <a:pt x="16513" y="24652"/>
                    <a:pt x="16579" y="24551"/>
                  </a:cubicBezTo>
                  <a:cubicBezTo>
                    <a:pt x="16613" y="24485"/>
                    <a:pt x="16679" y="24351"/>
                    <a:pt x="16713" y="24251"/>
                  </a:cubicBezTo>
                  <a:cubicBezTo>
                    <a:pt x="16779" y="24151"/>
                    <a:pt x="16813" y="24051"/>
                    <a:pt x="16879" y="23951"/>
                  </a:cubicBezTo>
                  <a:cubicBezTo>
                    <a:pt x="17447" y="22717"/>
                    <a:pt x="17947" y="21282"/>
                    <a:pt x="18381" y="19781"/>
                  </a:cubicBezTo>
                  <a:cubicBezTo>
                    <a:pt x="18447" y="19581"/>
                    <a:pt x="18514" y="19381"/>
                    <a:pt x="18547" y="19148"/>
                  </a:cubicBezTo>
                  <a:cubicBezTo>
                    <a:pt x="18647" y="18881"/>
                    <a:pt x="18714" y="18614"/>
                    <a:pt x="18781" y="18347"/>
                  </a:cubicBezTo>
                  <a:cubicBezTo>
                    <a:pt x="18814" y="18247"/>
                    <a:pt x="18814" y="18147"/>
                    <a:pt x="18848" y="18047"/>
                  </a:cubicBezTo>
                  <a:cubicBezTo>
                    <a:pt x="18881" y="17880"/>
                    <a:pt x="18948" y="17713"/>
                    <a:pt x="18981" y="17513"/>
                  </a:cubicBezTo>
                  <a:cubicBezTo>
                    <a:pt x="19014" y="17380"/>
                    <a:pt x="19048" y="17246"/>
                    <a:pt x="19081" y="17113"/>
                  </a:cubicBezTo>
                  <a:cubicBezTo>
                    <a:pt x="19181" y="16612"/>
                    <a:pt x="19315" y="16079"/>
                    <a:pt x="19415" y="15578"/>
                  </a:cubicBezTo>
                  <a:cubicBezTo>
                    <a:pt x="19448" y="15378"/>
                    <a:pt x="19481" y="15211"/>
                    <a:pt x="19515" y="15011"/>
                  </a:cubicBezTo>
                  <a:cubicBezTo>
                    <a:pt x="19548" y="14911"/>
                    <a:pt x="19548" y="14811"/>
                    <a:pt x="19581" y="14744"/>
                  </a:cubicBezTo>
                  <a:cubicBezTo>
                    <a:pt x="19615" y="14544"/>
                    <a:pt x="19648" y="14344"/>
                    <a:pt x="19681" y="14177"/>
                  </a:cubicBezTo>
                  <a:cubicBezTo>
                    <a:pt x="19715" y="14077"/>
                    <a:pt x="19715" y="13977"/>
                    <a:pt x="19748" y="13877"/>
                  </a:cubicBezTo>
                  <a:cubicBezTo>
                    <a:pt x="19848" y="13343"/>
                    <a:pt x="19915" y="12810"/>
                    <a:pt x="20015" y="12309"/>
                  </a:cubicBezTo>
                  <a:cubicBezTo>
                    <a:pt x="20382" y="10008"/>
                    <a:pt x="20615" y="7906"/>
                    <a:pt x="20749" y="6338"/>
                  </a:cubicBezTo>
                  <a:cubicBezTo>
                    <a:pt x="20849" y="5371"/>
                    <a:pt x="20882" y="4637"/>
                    <a:pt x="20882" y="4137"/>
                  </a:cubicBezTo>
                  <a:cubicBezTo>
                    <a:pt x="20916" y="2836"/>
                    <a:pt x="19048" y="1869"/>
                    <a:pt x="16980" y="1201"/>
                  </a:cubicBezTo>
                  <a:cubicBezTo>
                    <a:pt x="14478" y="401"/>
                    <a:pt x="11742" y="34"/>
                    <a:pt x="11742" y="34"/>
                  </a:cubicBezTo>
                  <a:cubicBezTo>
                    <a:pt x="11742" y="34"/>
                    <a:pt x="11477" y="1"/>
                    <a:pt x="11031" y="1"/>
                  </a:cubicBez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1" name="Google Shape;2171;p106"/>
            <p:cNvSpPr/>
            <p:nvPr/>
          </p:nvSpPr>
          <p:spPr>
            <a:xfrm>
              <a:off x="4342017" y="1665438"/>
              <a:ext cx="472223" cy="650130"/>
            </a:xfrm>
            <a:custGeom>
              <a:avLst/>
              <a:gdLst/>
              <a:ahLst/>
              <a:cxnLst/>
              <a:rect l="l" t="t" r="r" b="b"/>
              <a:pathLst>
                <a:path w="23151" h="31873" extrusionOk="0">
                  <a:moveTo>
                    <a:pt x="3269" y="6955"/>
                  </a:moveTo>
                  <a:cubicBezTo>
                    <a:pt x="3903" y="8022"/>
                    <a:pt x="4771" y="8723"/>
                    <a:pt x="5805" y="9190"/>
                  </a:cubicBezTo>
                  <a:cubicBezTo>
                    <a:pt x="7054" y="9746"/>
                    <a:pt x="8509" y="9950"/>
                    <a:pt x="9965" y="9950"/>
                  </a:cubicBezTo>
                  <a:cubicBezTo>
                    <a:pt x="12436" y="9950"/>
                    <a:pt x="14910" y="9364"/>
                    <a:pt x="16379" y="8923"/>
                  </a:cubicBezTo>
                  <a:cubicBezTo>
                    <a:pt x="16779" y="8789"/>
                    <a:pt x="17113" y="8689"/>
                    <a:pt x="17380" y="8623"/>
                  </a:cubicBezTo>
                  <a:cubicBezTo>
                    <a:pt x="17580" y="8523"/>
                    <a:pt x="17746" y="8489"/>
                    <a:pt x="17780" y="8489"/>
                  </a:cubicBezTo>
                  <a:cubicBezTo>
                    <a:pt x="17780" y="8489"/>
                    <a:pt x="17746" y="8523"/>
                    <a:pt x="17746" y="8623"/>
                  </a:cubicBezTo>
                  <a:cubicBezTo>
                    <a:pt x="17613" y="9123"/>
                    <a:pt x="17246" y="10824"/>
                    <a:pt x="17279" y="11958"/>
                  </a:cubicBezTo>
                  <a:cubicBezTo>
                    <a:pt x="17313" y="12759"/>
                    <a:pt x="17580" y="13559"/>
                    <a:pt x="17813" y="14060"/>
                  </a:cubicBezTo>
                  <a:cubicBezTo>
                    <a:pt x="17947" y="14427"/>
                    <a:pt x="18080" y="14660"/>
                    <a:pt x="18080" y="14660"/>
                  </a:cubicBezTo>
                  <a:cubicBezTo>
                    <a:pt x="18080" y="14660"/>
                    <a:pt x="15745" y="23000"/>
                    <a:pt x="13277" y="25568"/>
                  </a:cubicBezTo>
                  <a:cubicBezTo>
                    <a:pt x="12976" y="25868"/>
                    <a:pt x="12643" y="26135"/>
                    <a:pt x="12309" y="26369"/>
                  </a:cubicBezTo>
                  <a:cubicBezTo>
                    <a:pt x="10675" y="27466"/>
                    <a:pt x="8725" y="27646"/>
                    <a:pt x="7619" y="27646"/>
                  </a:cubicBezTo>
                  <a:cubicBezTo>
                    <a:pt x="7078" y="27646"/>
                    <a:pt x="6739" y="27603"/>
                    <a:pt x="6739" y="27603"/>
                  </a:cubicBezTo>
                  <a:lnTo>
                    <a:pt x="6572" y="25368"/>
                  </a:lnTo>
                  <a:cubicBezTo>
                    <a:pt x="6056" y="25520"/>
                    <a:pt x="5568" y="25561"/>
                    <a:pt x="5189" y="25561"/>
                  </a:cubicBezTo>
                  <a:cubicBezTo>
                    <a:pt x="4735" y="25561"/>
                    <a:pt x="4437" y="25501"/>
                    <a:pt x="4437" y="25501"/>
                  </a:cubicBezTo>
                  <a:lnTo>
                    <a:pt x="3403" y="27369"/>
                  </a:lnTo>
                  <a:cubicBezTo>
                    <a:pt x="3336" y="27369"/>
                    <a:pt x="1168" y="27336"/>
                    <a:pt x="1001" y="24767"/>
                  </a:cubicBezTo>
                  <a:cubicBezTo>
                    <a:pt x="901" y="23100"/>
                    <a:pt x="1868" y="16261"/>
                    <a:pt x="2569" y="11558"/>
                  </a:cubicBezTo>
                  <a:cubicBezTo>
                    <a:pt x="2669" y="10824"/>
                    <a:pt x="2769" y="10157"/>
                    <a:pt x="2869" y="9557"/>
                  </a:cubicBezTo>
                  <a:cubicBezTo>
                    <a:pt x="3103" y="7989"/>
                    <a:pt x="3269" y="6955"/>
                    <a:pt x="3269" y="6955"/>
                  </a:cubicBezTo>
                  <a:close/>
                  <a:moveTo>
                    <a:pt x="8567" y="0"/>
                  </a:moveTo>
                  <a:cubicBezTo>
                    <a:pt x="7772" y="0"/>
                    <a:pt x="6943" y="121"/>
                    <a:pt x="6105" y="417"/>
                  </a:cubicBezTo>
                  <a:cubicBezTo>
                    <a:pt x="1502" y="2018"/>
                    <a:pt x="2836" y="5954"/>
                    <a:pt x="2836" y="5954"/>
                  </a:cubicBezTo>
                  <a:cubicBezTo>
                    <a:pt x="2836" y="5954"/>
                    <a:pt x="2102" y="6021"/>
                    <a:pt x="1301" y="7288"/>
                  </a:cubicBezTo>
                  <a:cubicBezTo>
                    <a:pt x="801" y="8056"/>
                    <a:pt x="1268" y="9090"/>
                    <a:pt x="1668" y="9757"/>
                  </a:cubicBezTo>
                  <a:cubicBezTo>
                    <a:pt x="1768" y="9924"/>
                    <a:pt x="1868" y="10057"/>
                    <a:pt x="1935" y="10157"/>
                  </a:cubicBezTo>
                  <a:cubicBezTo>
                    <a:pt x="1935" y="10257"/>
                    <a:pt x="1902" y="10357"/>
                    <a:pt x="1902" y="10424"/>
                  </a:cubicBezTo>
                  <a:cubicBezTo>
                    <a:pt x="1868" y="10524"/>
                    <a:pt x="1868" y="10591"/>
                    <a:pt x="1835" y="10691"/>
                  </a:cubicBezTo>
                  <a:cubicBezTo>
                    <a:pt x="1835" y="10724"/>
                    <a:pt x="1802" y="10791"/>
                    <a:pt x="1802" y="10858"/>
                  </a:cubicBezTo>
                  <a:cubicBezTo>
                    <a:pt x="1768" y="11024"/>
                    <a:pt x="1735" y="11224"/>
                    <a:pt x="1702" y="11425"/>
                  </a:cubicBezTo>
                  <a:cubicBezTo>
                    <a:pt x="1702" y="11458"/>
                    <a:pt x="1702" y="11491"/>
                    <a:pt x="1702" y="11558"/>
                  </a:cubicBezTo>
                  <a:cubicBezTo>
                    <a:pt x="1535" y="12592"/>
                    <a:pt x="1368" y="13626"/>
                    <a:pt x="1235" y="14627"/>
                  </a:cubicBezTo>
                  <a:cubicBezTo>
                    <a:pt x="1035" y="16028"/>
                    <a:pt x="868" y="17329"/>
                    <a:pt x="701" y="18563"/>
                  </a:cubicBezTo>
                  <a:cubicBezTo>
                    <a:pt x="668" y="18797"/>
                    <a:pt x="634" y="19063"/>
                    <a:pt x="601" y="19297"/>
                  </a:cubicBezTo>
                  <a:cubicBezTo>
                    <a:pt x="568" y="19731"/>
                    <a:pt x="501" y="20164"/>
                    <a:pt x="467" y="20598"/>
                  </a:cubicBezTo>
                  <a:cubicBezTo>
                    <a:pt x="434" y="20931"/>
                    <a:pt x="367" y="21298"/>
                    <a:pt x="334" y="21632"/>
                  </a:cubicBezTo>
                  <a:cubicBezTo>
                    <a:pt x="334" y="21765"/>
                    <a:pt x="334" y="21865"/>
                    <a:pt x="301" y="21999"/>
                  </a:cubicBezTo>
                  <a:cubicBezTo>
                    <a:pt x="301" y="22166"/>
                    <a:pt x="267" y="22332"/>
                    <a:pt x="267" y="22499"/>
                  </a:cubicBezTo>
                  <a:cubicBezTo>
                    <a:pt x="0" y="25802"/>
                    <a:pt x="67" y="28203"/>
                    <a:pt x="801" y="29471"/>
                  </a:cubicBezTo>
                  <a:cubicBezTo>
                    <a:pt x="934" y="29704"/>
                    <a:pt x="1101" y="29904"/>
                    <a:pt x="1268" y="30071"/>
                  </a:cubicBezTo>
                  <a:cubicBezTo>
                    <a:pt x="2202" y="30805"/>
                    <a:pt x="4337" y="31606"/>
                    <a:pt x="6805" y="31806"/>
                  </a:cubicBezTo>
                  <a:cubicBezTo>
                    <a:pt x="7005" y="31839"/>
                    <a:pt x="7239" y="31839"/>
                    <a:pt x="7439" y="31839"/>
                  </a:cubicBezTo>
                  <a:cubicBezTo>
                    <a:pt x="7573" y="31873"/>
                    <a:pt x="7673" y="31873"/>
                    <a:pt x="7806" y="31873"/>
                  </a:cubicBezTo>
                  <a:cubicBezTo>
                    <a:pt x="8340" y="31873"/>
                    <a:pt x="8907" y="31873"/>
                    <a:pt x="9441" y="31806"/>
                  </a:cubicBezTo>
                  <a:cubicBezTo>
                    <a:pt x="9607" y="31773"/>
                    <a:pt x="9741" y="31773"/>
                    <a:pt x="9908" y="31739"/>
                  </a:cubicBezTo>
                  <a:cubicBezTo>
                    <a:pt x="10308" y="31706"/>
                    <a:pt x="10708" y="31606"/>
                    <a:pt x="11108" y="31506"/>
                  </a:cubicBezTo>
                  <a:cubicBezTo>
                    <a:pt x="11208" y="31472"/>
                    <a:pt x="11309" y="31439"/>
                    <a:pt x="11409" y="31406"/>
                  </a:cubicBezTo>
                  <a:cubicBezTo>
                    <a:pt x="11475" y="31406"/>
                    <a:pt x="11542" y="31406"/>
                    <a:pt x="11575" y="31372"/>
                  </a:cubicBezTo>
                  <a:cubicBezTo>
                    <a:pt x="11642" y="31339"/>
                    <a:pt x="11709" y="31339"/>
                    <a:pt x="11776" y="31305"/>
                  </a:cubicBezTo>
                  <a:cubicBezTo>
                    <a:pt x="12343" y="31105"/>
                    <a:pt x="12910" y="30872"/>
                    <a:pt x="13443" y="30538"/>
                  </a:cubicBezTo>
                  <a:cubicBezTo>
                    <a:pt x="13610" y="30438"/>
                    <a:pt x="13744" y="30338"/>
                    <a:pt x="13910" y="30238"/>
                  </a:cubicBezTo>
                  <a:cubicBezTo>
                    <a:pt x="14277" y="30005"/>
                    <a:pt x="14611" y="29704"/>
                    <a:pt x="14944" y="29371"/>
                  </a:cubicBezTo>
                  <a:cubicBezTo>
                    <a:pt x="15078" y="29237"/>
                    <a:pt x="15178" y="29104"/>
                    <a:pt x="15311" y="28937"/>
                  </a:cubicBezTo>
                  <a:cubicBezTo>
                    <a:pt x="15445" y="28804"/>
                    <a:pt x="15545" y="28637"/>
                    <a:pt x="15678" y="28470"/>
                  </a:cubicBezTo>
                  <a:cubicBezTo>
                    <a:pt x="15845" y="28237"/>
                    <a:pt x="16012" y="27970"/>
                    <a:pt x="16179" y="27703"/>
                  </a:cubicBezTo>
                  <a:cubicBezTo>
                    <a:pt x="16212" y="27603"/>
                    <a:pt x="16279" y="27503"/>
                    <a:pt x="16345" y="27403"/>
                  </a:cubicBezTo>
                  <a:cubicBezTo>
                    <a:pt x="16379" y="27303"/>
                    <a:pt x="16446" y="27203"/>
                    <a:pt x="16479" y="27102"/>
                  </a:cubicBezTo>
                  <a:cubicBezTo>
                    <a:pt x="16546" y="27002"/>
                    <a:pt x="16612" y="26902"/>
                    <a:pt x="16646" y="26802"/>
                  </a:cubicBezTo>
                  <a:cubicBezTo>
                    <a:pt x="16712" y="26702"/>
                    <a:pt x="16746" y="26602"/>
                    <a:pt x="16812" y="26502"/>
                  </a:cubicBezTo>
                  <a:cubicBezTo>
                    <a:pt x="17380" y="25268"/>
                    <a:pt x="17880" y="23833"/>
                    <a:pt x="18314" y="22332"/>
                  </a:cubicBezTo>
                  <a:cubicBezTo>
                    <a:pt x="18380" y="22132"/>
                    <a:pt x="18447" y="21899"/>
                    <a:pt x="18480" y="21699"/>
                  </a:cubicBezTo>
                  <a:cubicBezTo>
                    <a:pt x="18580" y="21432"/>
                    <a:pt x="18647" y="21165"/>
                    <a:pt x="18714" y="20898"/>
                  </a:cubicBezTo>
                  <a:cubicBezTo>
                    <a:pt x="18747" y="20798"/>
                    <a:pt x="18747" y="20698"/>
                    <a:pt x="18781" y="20598"/>
                  </a:cubicBezTo>
                  <a:cubicBezTo>
                    <a:pt x="18814" y="20431"/>
                    <a:pt x="18881" y="20264"/>
                    <a:pt x="18914" y="20064"/>
                  </a:cubicBezTo>
                  <a:cubicBezTo>
                    <a:pt x="18947" y="19931"/>
                    <a:pt x="18981" y="19797"/>
                    <a:pt x="19014" y="19664"/>
                  </a:cubicBezTo>
                  <a:cubicBezTo>
                    <a:pt x="19114" y="19163"/>
                    <a:pt x="19248" y="18630"/>
                    <a:pt x="19348" y="18129"/>
                  </a:cubicBezTo>
                  <a:cubicBezTo>
                    <a:pt x="19381" y="17929"/>
                    <a:pt x="19414" y="17762"/>
                    <a:pt x="19448" y="17562"/>
                  </a:cubicBezTo>
                  <a:cubicBezTo>
                    <a:pt x="19481" y="17462"/>
                    <a:pt x="19481" y="17362"/>
                    <a:pt x="19514" y="17262"/>
                  </a:cubicBezTo>
                  <a:cubicBezTo>
                    <a:pt x="19548" y="17095"/>
                    <a:pt x="19581" y="16895"/>
                    <a:pt x="19614" y="16728"/>
                  </a:cubicBezTo>
                  <a:cubicBezTo>
                    <a:pt x="19648" y="16628"/>
                    <a:pt x="19648" y="16528"/>
                    <a:pt x="19681" y="16428"/>
                  </a:cubicBezTo>
                  <a:cubicBezTo>
                    <a:pt x="19715" y="16395"/>
                    <a:pt x="19781" y="16295"/>
                    <a:pt x="19881" y="16128"/>
                  </a:cubicBezTo>
                  <a:cubicBezTo>
                    <a:pt x="20081" y="15894"/>
                    <a:pt x="20315" y="15561"/>
                    <a:pt x="20582" y="15127"/>
                  </a:cubicBezTo>
                  <a:cubicBezTo>
                    <a:pt x="21416" y="13860"/>
                    <a:pt x="22483" y="11825"/>
                    <a:pt x="22917" y="9457"/>
                  </a:cubicBezTo>
                  <a:cubicBezTo>
                    <a:pt x="22984" y="9190"/>
                    <a:pt x="23017" y="8889"/>
                    <a:pt x="23050" y="8623"/>
                  </a:cubicBezTo>
                  <a:cubicBezTo>
                    <a:pt x="23117" y="8122"/>
                    <a:pt x="23150" y="7622"/>
                    <a:pt x="23117" y="7155"/>
                  </a:cubicBezTo>
                  <a:cubicBezTo>
                    <a:pt x="23117" y="6855"/>
                    <a:pt x="23117" y="6554"/>
                    <a:pt x="23084" y="6221"/>
                  </a:cubicBezTo>
                  <a:cubicBezTo>
                    <a:pt x="22712" y="2880"/>
                    <a:pt x="19739" y="2242"/>
                    <a:pt x="17524" y="2242"/>
                  </a:cubicBezTo>
                  <a:cubicBezTo>
                    <a:pt x="16157" y="2242"/>
                    <a:pt x="15078" y="2485"/>
                    <a:pt x="15078" y="2485"/>
                  </a:cubicBezTo>
                  <a:cubicBezTo>
                    <a:pt x="15078" y="2485"/>
                    <a:pt x="12168" y="0"/>
                    <a:pt x="8567" y="0"/>
                  </a:cubicBezTo>
                  <a:close/>
                </a:path>
              </a:pathLst>
            </a:custGeom>
            <a:solidFill>
              <a:srgbClr val="7A47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2" name="Google Shape;2172;p106"/>
            <p:cNvSpPr/>
            <p:nvPr/>
          </p:nvSpPr>
          <p:spPr>
            <a:xfrm>
              <a:off x="4418891" y="2174004"/>
              <a:ext cx="86445" cy="17664"/>
            </a:xfrm>
            <a:custGeom>
              <a:avLst/>
              <a:gdLst/>
              <a:ahLst/>
              <a:cxnLst/>
              <a:rect l="l" t="t" r="r" b="b"/>
              <a:pathLst>
                <a:path w="4238" h="866" extrusionOk="0">
                  <a:moveTo>
                    <a:pt x="4237" y="0"/>
                  </a:moveTo>
                  <a:cubicBezTo>
                    <a:pt x="3356" y="294"/>
                    <a:pt x="2570" y="389"/>
                    <a:pt x="1922" y="389"/>
                  </a:cubicBezTo>
                  <a:cubicBezTo>
                    <a:pt x="729" y="389"/>
                    <a:pt x="1" y="67"/>
                    <a:pt x="1" y="67"/>
                  </a:cubicBezTo>
                  <a:lnTo>
                    <a:pt x="1" y="67"/>
                  </a:lnTo>
                  <a:cubicBezTo>
                    <a:pt x="196" y="664"/>
                    <a:pt x="713" y="865"/>
                    <a:pt x="1322" y="865"/>
                  </a:cubicBezTo>
                  <a:cubicBezTo>
                    <a:pt x="2583" y="865"/>
                    <a:pt x="4237" y="0"/>
                    <a:pt x="4237" y="0"/>
                  </a:cubicBezTo>
                  <a:close/>
                </a:path>
              </a:pathLst>
            </a:custGeom>
            <a:solidFill>
              <a:srgbClr val="4F3E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3" name="Google Shape;2173;p106"/>
            <p:cNvSpPr/>
            <p:nvPr/>
          </p:nvSpPr>
          <p:spPr>
            <a:xfrm>
              <a:off x="4419585" y="1961044"/>
              <a:ext cx="59887" cy="154817"/>
            </a:xfrm>
            <a:custGeom>
              <a:avLst/>
              <a:gdLst/>
              <a:ahLst/>
              <a:cxnLst/>
              <a:rect l="l" t="t" r="r" b="b"/>
              <a:pathLst>
                <a:path w="2936" h="7590" extrusionOk="0">
                  <a:moveTo>
                    <a:pt x="2936" y="0"/>
                  </a:moveTo>
                  <a:cubicBezTo>
                    <a:pt x="2935" y="1"/>
                    <a:pt x="1034" y="2936"/>
                    <a:pt x="0" y="7139"/>
                  </a:cubicBezTo>
                  <a:cubicBezTo>
                    <a:pt x="0" y="7139"/>
                    <a:pt x="325" y="7590"/>
                    <a:pt x="1160" y="7590"/>
                  </a:cubicBezTo>
                  <a:cubicBezTo>
                    <a:pt x="1460" y="7590"/>
                    <a:pt x="1827" y="7531"/>
                    <a:pt x="2268" y="7372"/>
                  </a:cubicBezTo>
                  <a:cubicBezTo>
                    <a:pt x="2268" y="7372"/>
                    <a:pt x="1068" y="7339"/>
                    <a:pt x="601" y="6872"/>
                  </a:cubicBezTo>
                  <a:cubicBezTo>
                    <a:pt x="601" y="6872"/>
                    <a:pt x="1101" y="4270"/>
                    <a:pt x="2936" y="0"/>
                  </a:cubicBezTo>
                  <a:close/>
                </a:path>
              </a:pathLst>
            </a:custGeom>
            <a:solidFill>
              <a:srgbClr val="4F3E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4" name="Google Shape;2174;p106"/>
            <p:cNvSpPr/>
            <p:nvPr/>
          </p:nvSpPr>
          <p:spPr>
            <a:xfrm>
              <a:off x="4412099" y="2088951"/>
              <a:ext cx="159916" cy="74288"/>
            </a:xfrm>
            <a:custGeom>
              <a:avLst/>
              <a:gdLst/>
              <a:ahLst/>
              <a:cxnLst/>
              <a:rect l="l" t="t" r="r" b="b"/>
              <a:pathLst>
                <a:path w="7840" h="3642" extrusionOk="0">
                  <a:moveTo>
                    <a:pt x="7839" y="1"/>
                  </a:moveTo>
                  <a:cubicBezTo>
                    <a:pt x="5659" y="2542"/>
                    <a:pt x="3546" y="3126"/>
                    <a:pt x="2065" y="3126"/>
                  </a:cubicBezTo>
                  <a:cubicBezTo>
                    <a:pt x="804" y="3126"/>
                    <a:pt x="0" y="2703"/>
                    <a:pt x="0" y="2703"/>
                  </a:cubicBezTo>
                  <a:lnTo>
                    <a:pt x="0" y="2703"/>
                  </a:lnTo>
                  <a:cubicBezTo>
                    <a:pt x="865" y="3376"/>
                    <a:pt x="1716" y="3641"/>
                    <a:pt x="2521" y="3641"/>
                  </a:cubicBezTo>
                  <a:cubicBezTo>
                    <a:pt x="5502" y="3641"/>
                    <a:pt x="7839" y="1"/>
                    <a:pt x="7839" y="1"/>
                  </a:cubicBezTo>
                  <a:close/>
                </a:path>
              </a:pathLst>
            </a:custGeom>
            <a:solidFill>
              <a:srgbClr val="4F3E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5" name="Google Shape;2175;p106"/>
            <p:cNvSpPr/>
            <p:nvPr/>
          </p:nvSpPr>
          <p:spPr>
            <a:xfrm>
              <a:off x="4562666" y="2078059"/>
              <a:ext cx="22947" cy="19826"/>
            </a:xfrm>
            <a:custGeom>
              <a:avLst/>
              <a:gdLst/>
              <a:ahLst/>
              <a:cxnLst/>
              <a:rect l="l" t="t" r="r" b="b"/>
              <a:pathLst>
                <a:path w="1125" h="972" extrusionOk="0">
                  <a:moveTo>
                    <a:pt x="157" y="1"/>
                  </a:moveTo>
                  <a:cubicBezTo>
                    <a:pt x="157" y="1"/>
                    <a:pt x="1" y="971"/>
                    <a:pt x="1022" y="971"/>
                  </a:cubicBezTo>
                  <a:cubicBezTo>
                    <a:pt x="1055" y="971"/>
                    <a:pt x="1089" y="970"/>
                    <a:pt x="1124" y="968"/>
                  </a:cubicBezTo>
                  <a:cubicBezTo>
                    <a:pt x="1124" y="968"/>
                    <a:pt x="390" y="601"/>
                    <a:pt x="157" y="1"/>
                  </a:cubicBezTo>
                  <a:close/>
                </a:path>
              </a:pathLst>
            </a:custGeom>
            <a:solidFill>
              <a:srgbClr val="4F3E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6" name="Google Shape;2176;p106"/>
            <p:cNvSpPr/>
            <p:nvPr/>
          </p:nvSpPr>
          <p:spPr>
            <a:xfrm>
              <a:off x="4395089" y="1898448"/>
              <a:ext cx="74859" cy="51055"/>
            </a:xfrm>
            <a:custGeom>
              <a:avLst/>
              <a:gdLst/>
              <a:ahLst/>
              <a:cxnLst/>
              <a:rect l="l" t="t" r="r" b="b"/>
              <a:pathLst>
                <a:path w="3670" h="2503" extrusionOk="0">
                  <a:moveTo>
                    <a:pt x="2141" y="0"/>
                  </a:moveTo>
                  <a:cubicBezTo>
                    <a:pt x="985" y="0"/>
                    <a:pt x="0" y="2035"/>
                    <a:pt x="0" y="2035"/>
                  </a:cubicBezTo>
                  <a:cubicBezTo>
                    <a:pt x="0" y="2035"/>
                    <a:pt x="1139" y="734"/>
                    <a:pt x="2131" y="734"/>
                  </a:cubicBezTo>
                  <a:cubicBezTo>
                    <a:pt x="2144" y="734"/>
                    <a:pt x="2156" y="734"/>
                    <a:pt x="2169" y="734"/>
                  </a:cubicBezTo>
                  <a:cubicBezTo>
                    <a:pt x="2869" y="734"/>
                    <a:pt x="3670" y="2502"/>
                    <a:pt x="3670" y="2502"/>
                  </a:cubicBezTo>
                  <a:cubicBezTo>
                    <a:pt x="3670" y="2502"/>
                    <a:pt x="3303" y="34"/>
                    <a:pt x="2169" y="1"/>
                  </a:cubicBezTo>
                  <a:cubicBezTo>
                    <a:pt x="2159" y="0"/>
                    <a:pt x="2150" y="0"/>
                    <a:pt x="2141" y="0"/>
                  </a:cubicBezTo>
                  <a:close/>
                </a:path>
              </a:pathLst>
            </a:custGeom>
            <a:solidFill>
              <a:srgbClr val="4F3E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7" name="Google Shape;2177;p106"/>
            <p:cNvSpPr/>
            <p:nvPr/>
          </p:nvSpPr>
          <p:spPr>
            <a:xfrm>
              <a:off x="4416281" y="1950438"/>
              <a:ext cx="24987" cy="35818"/>
            </a:xfrm>
            <a:custGeom>
              <a:avLst/>
              <a:gdLst/>
              <a:ahLst/>
              <a:cxnLst/>
              <a:rect l="l" t="t" r="r" b="b"/>
              <a:pathLst>
                <a:path w="1225" h="1756" extrusionOk="0">
                  <a:moveTo>
                    <a:pt x="639" y="1"/>
                  </a:moveTo>
                  <a:cubicBezTo>
                    <a:pt x="1" y="1"/>
                    <a:pt x="59" y="1723"/>
                    <a:pt x="562" y="1755"/>
                  </a:cubicBezTo>
                  <a:cubicBezTo>
                    <a:pt x="568" y="1755"/>
                    <a:pt x="574" y="1755"/>
                    <a:pt x="579" y="1755"/>
                  </a:cubicBezTo>
                  <a:cubicBezTo>
                    <a:pt x="1131" y="1755"/>
                    <a:pt x="1225" y="119"/>
                    <a:pt x="763" y="20"/>
                  </a:cubicBezTo>
                  <a:cubicBezTo>
                    <a:pt x="719" y="7"/>
                    <a:pt x="678" y="1"/>
                    <a:pt x="639" y="1"/>
                  </a:cubicBezTo>
                  <a:close/>
                </a:path>
              </a:pathLst>
            </a:custGeom>
            <a:solidFill>
              <a:srgbClr val="4F3E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8" name="Google Shape;2178;p106"/>
            <p:cNvSpPr/>
            <p:nvPr/>
          </p:nvSpPr>
          <p:spPr>
            <a:xfrm>
              <a:off x="4414812" y="1947726"/>
              <a:ext cx="29964" cy="16053"/>
            </a:xfrm>
            <a:custGeom>
              <a:avLst/>
              <a:gdLst/>
              <a:ahLst/>
              <a:cxnLst/>
              <a:rect l="l" t="t" r="r" b="b"/>
              <a:pathLst>
                <a:path w="1469" h="787" extrusionOk="0">
                  <a:moveTo>
                    <a:pt x="758" y="1"/>
                  </a:moveTo>
                  <a:cubicBezTo>
                    <a:pt x="552" y="1"/>
                    <a:pt x="300" y="144"/>
                    <a:pt x="1" y="553"/>
                  </a:cubicBezTo>
                  <a:cubicBezTo>
                    <a:pt x="1" y="553"/>
                    <a:pt x="306" y="218"/>
                    <a:pt x="683" y="218"/>
                  </a:cubicBezTo>
                  <a:cubicBezTo>
                    <a:pt x="700" y="218"/>
                    <a:pt x="717" y="218"/>
                    <a:pt x="735" y="220"/>
                  </a:cubicBezTo>
                  <a:cubicBezTo>
                    <a:pt x="1135" y="253"/>
                    <a:pt x="1468" y="787"/>
                    <a:pt x="1468" y="787"/>
                  </a:cubicBezTo>
                  <a:cubicBezTo>
                    <a:pt x="1468" y="787"/>
                    <a:pt x="1239" y="1"/>
                    <a:pt x="758" y="1"/>
                  </a:cubicBezTo>
                  <a:close/>
                </a:path>
              </a:pathLst>
            </a:custGeom>
            <a:solidFill>
              <a:srgbClr val="4F3E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9" name="Google Shape;2179;p106"/>
            <p:cNvSpPr/>
            <p:nvPr/>
          </p:nvSpPr>
          <p:spPr>
            <a:xfrm>
              <a:off x="4531847" y="1914357"/>
              <a:ext cx="80305" cy="56236"/>
            </a:xfrm>
            <a:custGeom>
              <a:avLst/>
              <a:gdLst/>
              <a:ahLst/>
              <a:cxnLst/>
              <a:rect l="l" t="t" r="r" b="b"/>
              <a:pathLst>
                <a:path w="3937" h="2757" extrusionOk="0">
                  <a:moveTo>
                    <a:pt x="2085" y="1"/>
                  </a:moveTo>
                  <a:cubicBezTo>
                    <a:pt x="961" y="1"/>
                    <a:pt x="0" y="2223"/>
                    <a:pt x="0" y="2223"/>
                  </a:cubicBezTo>
                  <a:cubicBezTo>
                    <a:pt x="0" y="2223"/>
                    <a:pt x="1182" y="804"/>
                    <a:pt x="1933" y="804"/>
                  </a:cubicBezTo>
                  <a:cubicBezTo>
                    <a:pt x="1980" y="804"/>
                    <a:pt x="2025" y="810"/>
                    <a:pt x="2068" y="822"/>
                  </a:cubicBezTo>
                  <a:cubicBezTo>
                    <a:pt x="3102" y="1055"/>
                    <a:pt x="3936" y="2756"/>
                    <a:pt x="3936" y="2756"/>
                  </a:cubicBezTo>
                  <a:cubicBezTo>
                    <a:pt x="3936" y="2756"/>
                    <a:pt x="3469" y="321"/>
                    <a:pt x="2268" y="21"/>
                  </a:cubicBezTo>
                  <a:cubicBezTo>
                    <a:pt x="2207" y="7"/>
                    <a:pt x="2146" y="1"/>
                    <a:pt x="2085" y="1"/>
                  </a:cubicBezTo>
                  <a:close/>
                </a:path>
              </a:pathLst>
            </a:custGeom>
            <a:solidFill>
              <a:srgbClr val="4F3E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0" name="Google Shape;2180;p106"/>
            <p:cNvSpPr/>
            <p:nvPr/>
          </p:nvSpPr>
          <p:spPr>
            <a:xfrm>
              <a:off x="4552366" y="1965940"/>
              <a:ext cx="30249" cy="42835"/>
            </a:xfrm>
            <a:custGeom>
              <a:avLst/>
              <a:gdLst/>
              <a:ahLst/>
              <a:cxnLst/>
              <a:rect l="l" t="t" r="r" b="b"/>
              <a:pathLst>
                <a:path w="1483" h="2100" extrusionOk="0">
                  <a:moveTo>
                    <a:pt x="806" y="0"/>
                  </a:moveTo>
                  <a:cubicBezTo>
                    <a:pt x="52" y="0"/>
                    <a:pt x="0" y="2033"/>
                    <a:pt x="595" y="2095"/>
                  </a:cubicBezTo>
                  <a:cubicBezTo>
                    <a:pt x="612" y="2098"/>
                    <a:pt x="628" y="2099"/>
                    <a:pt x="643" y="2099"/>
                  </a:cubicBezTo>
                  <a:cubicBezTo>
                    <a:pt x="1273" y="2099"/>
                    <a:pt x="1483" y="190"/>
                    <a:pt x="962" y="27"/>
                  </a:cubicBezTo>
                  <a:cubicBezTo>
                    <a:pt x="907" y="9"/>
                    <a:pt x="855" y="0"/>
                    <a:pt x="806" y="0"/>
                  </a:cubicBezTo>
                  <a:close/>
                </a:path>
              </a:pathLst>
            </a:custGeom>
            <a:solidFill>
              <a:srgbClr val="4F3E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1" name="Google Shape;2181;p106"/>
            <p:cNvSpPr/>
            <p:nvPr/>
          </p:nvSpPr>
          <p:spPr>
            <a:xfrm>
              <a:off x="4550898" y="1962839"/>
              <a:ext cx="34717" cy="19990"/>
            </a:xfrm>
            <a:custGeom>
              <a:avLst/>
              <a:gdLst/>
              <a:ahLst/>
              <a:cxnLst/>
              <a:rect l="l" t="t" r="r" b="b"/>
              <a:pathLst>
                <a:path w="1702" h="980" extrusionOk="0">
                  <a:moveTo>
                    <a:pt x="898" y="0"/>
                  </a:moveTo>
                  <a:cubicBezTo>
                    <a:pt x="662" y="0"/>
                    <a:pt x="366" y="161"/>
                    <a:pt x="0" y="613"/>
                  </a:cubicBezTo>
                  <a:cubicBezTo>
                    <a:pt x="0" y="613"/>
                    <a:pt x="370" y="272"/>
                    <a:pt x="794" y="272"/>
                  </a:cubicBezTo>
                  <a:cubicBezTo>
                    <a:pt x="829" y="272"/>
                    <a:pt x="865" y="274"/>
                    <a:pt x="901" y="279"/>
                  </a:cubicBezTo>
                  <a:cubicBezTo>
                    <a:pt x="1368" y="313"/>
                    <a:pt x="1701" y="980"/>
                    <a:pt x="1701" y="980"/>
                  </a:cubicBezTo>
                  <a:cubicBezTo>
                    <a:pt x="1701" y="980"/>
                    <a:pt x="1482" y="0"/>
                    <a:pt x="898" y="0"/>
                  </a:cubicBezTo>
                  <a:close/>
                </a:path>
              </a:pathLst>
            </a:custGeom>
            <a:solidFill>
              <a:srgbClr val="4F3E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2" name="Google Shape;2182;p106"/>
            <p:cNvSpPr/>
            <p:nvPr/>
          </p:nvSpPr>
          <p:spPr>
            <a:xfrm>
              <a:off x="4685596" y="1987234"/>
              <a:ext cx="146984" cy="187473"/>
            </a:xfrm>
            <a:custGeom>
              <a:avLst/>
              <a:gdLst/>
              <a:ahLst/>
              <a:cxnLst/>
              <a:rect l="l" t="t" r="r" b="b"/>
              <a:pathLst>
                <a:path w="7206" h="9191" extrusionOk="0">
                  <a:moveTo>
                    <a:pt x="4691" y="1"/>
                  </a:moveTo>
                  <a:cubicBezTo>
                    <a:pt x="3299" y="1"/>
                    <a:pt x="2302" y="851"/>
                    <a:pt x="2302" y="851"/>
                  </a:cubicBezTo>
                  <a:lnTo>
                    <a:pt x="1" y="9191"/>
                  </a:lnTo>
                  <a:cubicBezTo>
                    <a:pt x="6205" y="7723"/>
                    <a:pt x="7206" y="484"/>
                    <a:pt x="5438" y="84"/>
                  </a:cubicBezTo>
                  <a:cubicBezTo>
                    <a:pt x="5179" y="26"/>
                    <a:pt x="4929" y="1"/>
                    <a:pt x="4691" y="1"/>
                  </a:cubicBez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3" name="Google Shape;2183;p106"/>
            <p:cNvSpPr/>
            <p:nvPr/>
          </p:nvSpPr>
          <p:spPr>
            <a:xfrm>
              <a:off x="4714865" y="2010037"/>
              <a:ext cx="80978" cy="111595"/>
            </a:xfrm>
            <a:custGeom>
              <a:avLst/>
              <a:gdLst/>
              <a:ahLst/>
              <a:cxnLst/>
              <a:rect l="l" t="t" r="r" b="b"/>
              <a:pathLst>
                <a:path w="3970" h="5471" extrusionOk="0">
                  <a:moveTo>
                    <a:pt x="3970" y="0"/>
                  </a:moveTo>
                  <a:cubicBezTo>
                    <a:pt x="3970" y="0"/>
                    <a:pt x="2535" y="0"/>
                    <a:pt x="934" y="2669"/>
                  </a:cubicBezTo>
                  <a:cubicBezTo>
                    <a:pt x="934" y="2669"/>
                    <a:pt x="1334" y="3136"/>
                    <a:pt x="1535" y="3836"/>
                  </a:cubicBezTo>
                  <a:cubicBezTo>
                    <a:pt x="1768" y="4503"/>
                    <a:pt x="0" y="5471"/>
                    <a:pt x="0" y="5471"/>
                  </a:cubicBezTo>
                  <a:cubicBezTo>
                    <a:pt x="0" y="5471"/>
                    <a:pt x="1568" y="5104"/>
                    <a:pt x="1902" y="4170"/>
                  </a:cubicBezTo>
                  <a:cubicBezTo>
                    <a:pt x="2202" y="3469"/>
                    <a:pt x="1535" y="2469"/>
                    <a:pt x="1535" y="2469"/>
                  </a:cubicBezTo>
                  <a:cubicBezTo>
                    <a:pt x="1535" y="2469"/>
                    <a:pt x="2302" y="801"/>
                    <a:pt x="3970" y="0"/>
                  </a:cubicBezTo>
                  <a:close/>
                </a:path>
              </a:pathLst>
            </a:custGeom>
            <a:solidFill>
              <a:srgbClr val="4F3E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4" name="Google Shape;2184;p106"/>
            <p:cNvSpPr/>
            <p:nvPr/>
          </p:nvSpPr>
          <p:spPr>
            <a:xfrm>
              <a:off x="4861822" y="2509425"/>
              <a:ext cx="731454" cy="1571750"/>
            </a:xfrm>
            <a:custGeom>
              <a:avLst/>
              <a:gdLst/>
              <a:ahLst/>
              <a:cxnLst/>
              <a:rect l="l" t="t" r="r" b="b"/>
              <a:pathLst>
                <a:path w="35860" h="77056" extrusionOk="0">
                  <a:moveTo>
                    <a:pt x="16779" y="0"/>
                  </a:moveTo>
                  <a:cubicBezTo>
                    <a:pt x="8606" y="6138"/>
                    <a:pt x="8273" y="24618"/>
                    <a:pt x="8273" y="24618"/>
                  </a:cubicBezTo>
                  <a:lnTo>
                    <a:pt x="11875" y="35192"/>
                  </a:lnTo>
                  <a:lnTo>
                    <a:pt x="18347" y="54106"/>
                  </a:lnTo>
                  <a:lnTo>
                    <a:pt x="16912" y="55040"/>
                  </a:lnTo>
                  <a:lnTo>
                    <a:pt x="734" y="65647"/>
                  </a:lnTo>
                  <a:cubicBezTo>
                    <a:pt x="34" y="68016"/>
                    <a:pt x="0" y="69950"/>
                    <a:pt x="367" y="71518"/>
                  </a:cubicBezTo>
                  <a:cubicBezTo>
                    <a:pt x="1268" y="75521"/>
                    <a:pt x="4637" y="77056"/>
                    <a:pt x="4637" y="77056"/>
                  </a:cubicBezTo>
                  <a:cubicBezTo>
                    <a:pt x="4637" y="77056"/>
                    <a:pt x="35859" y="64880"/>
                    <a:pt x="35592" y="63713"/>
                  </a:cubicBezTo>
                  <a:cubicBezTo>
                    <a:pt x="35559" y="63646"/>
                    <a:pt x="35526" y="63412"/>
                    <a:pt x="35392" y="63046"/>
                  </a:cubicBezTo>
                  <a:cubicBezTo>
                    <a:pt x="33591" y="56441"/>
                    <a:pt x="18514" y="3870"/>
                    <a:pt x="18380" y="3436"/>
                  </a:cubicBezTo>
                  <a:lnTo>
                    <a:pt x="18380" y="3436"/>
                  </a:lnTo>
                  <a:cubicBezTo>
                    <a:pt x="18421" y="3456"/>
                    <a:pt x="18830" y="3698"/>
                    <a:pt x="19101" y="3698"/>
                  </a:cubicBezTo>
                  <a:cubicBezTo>
                    <a:pt x="19276" y="3698"/>
                    <a:pt x="19393" y="3597"/>
                    <a:pt x="19314" y="3269"/>
                  </a:cubicBezTo>
                  <a:cubicBezTo>
                    <a:pt x="19114" y="2402"/>
                    <a:pt x="17646" y="1735"/>
                    <a:pt x="17646" y="1735"/>
                  </a:cubicBezTo>
                  <a:lnTo>
                    <a:pt x="17646" y="1735"/>
                  </a:lnTo>
                  <a:cubicBezTo>
                    <a:pt x="17646" y="1735"/>
                    <a:pt x="17729" y="1747"/>
                    <a:pt x="17849" y="1747"/>
                  </a:cubicBezTo>
                  <a:cubicBezTo>
                    <a:pt x="18174" y="1747"/>
                    <a:pt x="18771" y="1658"/>
                    <a:pt x="18747" y="1001"/>
                  </a:cubicBezTo>
                  <a:cubicBezTo>
                    <a:pt x="18747" y="134"/>
                    <a:pt x="16779" y="0"/>
                    <a:pt x="16779" y="0"/>
                  </a:cubicBez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5" name="Google Shape;2185;p106"/>
            <p:cNvSpPr/>
            <p:nvPr/>
          </p:nvSpPr>
          <p:spPr>
            <a:xfrm>
              <a:off x="5104030" y="3227218"/>
              <a:ext cx="349756" cy="471529"/>
            </a:xfrm>
            <a:custGeom>
              <a:avLst/>
              <a:gdLst/>
              <a:ahLst/>
              <a:cxnLst/>
              <a:rect l="l" t="t" r="r" b="b"/>
              <a:pathLst>
                <a:path w="17147" h="23117" extrusionOk="0">
                  <a:moveTo>
                    <a:pt x="0" y="0"/>
                  </a:moveTo>
                  <a:lnTo>
                    <a:pt x="6472" y="18914"/>
                  </a:lnTo>
                  <a:lnTo>
                    <a:pt x="5037" y="19848"/>
                  </a:lnTo>
                  <a:cubicBezTo>
                    <a:pt x="5554" y="19805"/>
                    <a:pt x="6059" y="19784"/>
                    <a:pt x="6551" y="19784"/>
                  </a:cubicBezTo>
                  <a:cubicBezTo>
                    <a:pt x="12895" y="19784"/>
                    <a:pt x="17146" y="23117"/>
                    <a:pt x="17146" y="23117"/>
                  </a:cubicBezTo>
                  <a:cubicBezTo>
                    <a:pt x="14544" y="18680"/>
                    <a:pt x="8707" y="18480"/>
                    <a:pt x="8707" y="1848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6" name="Google Shape;2186;p106"/>
            <p:cNvSpPr/>
            <p:nvPr/>
          </p:nvSpPr>
          <p:spPr>
            <a:xfrm>
              <a:off x="4869307" y="3795322"/>
              <a:ext cx="723968" cy="285789"/>
            </a:xfrm>
            <a:custGeom>
              <a:avLst/>
              <a:gdLst/>
              <a:ahLst/>
              <a:cxnLst/>
              <a:rect l="l" t="t" r="r" b="b"/>
              <a:pathLst>
                <a:path w="35493" h="14011" extrusionOk="0">
                  <a:moveTo>
                    <a:pt x="35025" y="1"/>
                  </a:moveTo>
                  <a:lnTo>
                    <a:pt x="0" y="8473"/>
                  </a:lnTo>
                  <a:cubicBezTo>
                    <a:pt x="901" y="12476"/>
                    <a:pt x="4270" y="14011"/>
                    <a:pt x="4270" y="14011"/>
                  </a:cubicBezTo>
                  <a:cubicBezTo>
                    <a:pt x="4270" y="14011"/>
                    <a:pt x="35492" y="1835"/>
                    <a:pt x="35225" y="668"/>
                  </a:cubicBezTo>
                  <a:cubicBezTo>
                    <a:pt x="35192" y="601"/>
                    <a:pt x="35159" y="367"/>
                    <a:pt x="35025" y="1"/>
                  </a:cubicBez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7" name="Google Shape;2187;p106"/>
            <p:cNvSpPr/>
            <p:nvPr/>
          </p:nvSpPr>
          <p:spPr>
            <a:xfrm>
              <a:off x="4776095" y="3868097"/>
              <a:ext cx="240201" cy="221864"/>
            </a:xfrm>
            <a:custGeom>
              <a:avLst/>
              <a:gdLst/>
              <a:ahLst/>
              <a:cxnLst/>
              <a:rect l="l" t="t" r="r" b="b"/>
              <a:pathLst>
                <a:path w="11776" h="10877" extrusionOk="0">
                  <a:moveTo>
                    <a:pt x="5827" y="0"/>
                  </a:moveTo>
                  <a:cubicBezTo>
                    <a:pt x="5531" y="0"/>
                    <a:pt x="934" y="2137"/>
                    <a:pt x="934" y="2137"/>
                  </a:cubicBezTo>
                  <a:cubicBezTo>
                    <a:pt x="934" y="2137"/>
                    <a:pt x="0" y="6073"/>
                    <a:pt x="1501" y="8141"/>
                  </a:cubicBezTo>
                  <a:cubicBezTo>
                    <a:pt x="2969" y="10242"/>
                    <a:pt x="4437" y="10876"/>
                    <a:pt x="4437" y="10876"/>
                  </a:cubicBezTo>
                  <a:lnTo>
                    <a:pt x="9407" y="9509"/>
                  </a:lnTo>
                  <a:cubicBezTo>
                    <a:pt x="9407" y="9509"/>
                    <a:pt x="11775" y="1936"/>
                    <a:pt x="5838" y="2"/>
                  </a:cubicBezTo>
                  <a:cubicBezTo>
                    <a:pt x="5835" y="1"/>
                    <a:pt x="5832" y="0"/>
                    <a:pt x="5827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8" name="Google Shape;2188;p106"/>
            <p:cNvSpPr/>
            <p:nvPr/>
          </p:nvSpPr>
          <p:spPr>
            <a:xfrm>
              <a:off x="4308281" y="3898732"/>
              <a:ext cx="588284" cy="421963"/>
            </a:xfrm>
            <a:custGeom>
              <a:avLst/>
              <a:gdLst/>
              <a:ahLst/>
              <a:cxnLst/>
              <a:rect l="l" t="t" r="r" b="b"/>
              <a:pathLst>
                <a:path w="28841" h="20687" extrusionOk="0">
                  <a:moveTo>
                    <a:pt x="10759" y="4940"/>
                  </a:moveTo>
                  <a:lnTo>
                    <a:pt x="10759" y="4940"/>
                  </a:lnTo>
                  <a:cubicBezTo>
                    <a:pt x="10646" y="5046"/>
                    <a:pt x="9419" y="5776"/>
                    <a:pt x="8192" y="6539"/>
                  </a:cubicBezTo>
                  <a:cubicBezTo>
                    <a:pt x="7459" y="6972"/>
                    <a:pt x="6758" y="7439"/>
                    <a:pt x="6258" y="7773"/>
                  </a:cubicBezTo>
                  <a:cubicBezTo>
                    <a:pt x="6992" y="6405"/>
                    <a:pt x="7625" y="5104"/>
                    <a:pt x="7625" y="5104"/>
                  </a:cubicBezTo>
                  <a:lnTo>
                    <a:pt x="10759" y="4940"/>
                  </a:lnTo>
                  <a:close/>
                  <a:moveTo>
                    <a:pt x="13696" y="1"/>
                  </a:moveTo>
                  <a:cubicBezTo>
                    <a:pt x="13329" y="1"/>
                    <a:pt x="6324" y="2269"/>
                    <a:pt x="5991" y="2369"/>
                  </a:cubicBezTo>
                  <a:cubicBezTo>
                    <a:pt x="5691" y="2469"/>
                    <a:pt x="2889" y="8740"/>
                    <a:pt x="2255" y="10508"/>
                  </a:cubicBezTo>
                  <a:cubicBezTo>
                    <a:pt x="2188" y="10742"/>
                    <a:pt x="2121" y="10909"/>
                    <a:pt x="2121" y="10942"/>
                  </a:cubicBezTo>
                  <a:cubicBezTo>
                    <a:pt x="2121" y="11128"/>
                    <a:pt x="2340" y="11242"/>
                    <a:pt x="2678" y="11242"/>
                  </a:cubicBezTo>
                  <a:cubicBezTo>
                    <a:pt x="2945" y="11242"/>
                    <a:pt x="3288" y="11171"/>
                    <a:pt x="3656" y="11009"/>
                  </a:cubicBezTo>
                  <a:cubicBezTo>
                    <a:pt x="3689" y="10975"/>
                    <a:pt x="3689" y="10975"/>
                    <a:pt x="3723" y="10975"/>
                  </a:cubicBezTo>
                  <a:cubicBezTo>
                    <a:pt x="3522" y="11242"/>
                    <a:pt x="3356" y="11542"/>
                    <a:pt x="3156" y="11843"/>
                  </a:cubicBezTo>
                  <a:cubicBezTo>
                    <a:pt x="2055" y="13611"/>
                    <a:pt x="887" y="15545"/>
                    <a:pt x="387" y="16379"/>
                  </a:cubicBezTo>
                  <a:cubicBezTo>
                    <a:pt x="287" y="16613"/>
                    <a:pt x="187" y="16746"/>
                    <a:pt x="153" y="16813"/>
                  </a:cubicBezTo>
                  <a:cubicBezTo>
                    <a:pt x="1" y="17162"/>
                    <a:pt x="618" y="17639"/>
                    <a:pt x="1408" y="17639"/>
                  </a:cubicBezTo>
                  <a:cubicBezTo>
                    <a:pt x="1827" y="17639"/>
                    <a:pt x="2294" y="17505"/>
                    <a:pt x="2722" y="17146"/>
                  </a:cubicBezTo>
                  <a:cubicBezTo>
                    <a:pt x="3956" y="16079"/>
                    <a:pt x="7826" y="11342"/>
                    <a:pt x="7826" y="11342"/>
                  </a:cubicBezTo>
                  <a:lnTo>
                    <a:pt x="12278" y="8613"/>
                  </a:lnTo>
                  <a:lnTo>
                    <a:pt x="12278" y="8613"/>
                  </a:lnTo>
                  <a:cubicBezTo>
                    <a:pt x="11541" y="9237"/>
                    <a:pt x="8150" y="12018"/>
                    <a:pt x="7959" y="12210"/>
                  </a:cubicBezTo>
                  <a:cubicBezTo>
                    <a:pt x="7759" y="12410"/>
                    <a:pt x="4890" y="16880"/>
                    <a:pt x="4156" y="18047"/>
                  </a:cubicBezTo>
                  <a:cubicBezTo>
                    <a:pt x="4056" y="18180"/>
                    <a:pt x="4023" y="18247"/>
                    <a:pt x="3989" y="18281"/>
                  </a:cubicBezTo>
                  <a:cubicBezTo>
                    <a:pt x="3784" y="18615"/>
                    <a:pt x="3995" y="19088"/>
                    <a:pt x="4821" y="19088"/>
                  </a:cubicBezTo>
                  <a:cubicBezTo>
                    <a:pt x="5066" y="19088"/>
                    <a:pt x="5366" y="19047"/>
                    <a:pt x="5724" y="18948"/>
                  </a:cubicBezTo>
                  <a:cubicBezTo>
                    <a:pt x="7292" y="18514"/>
                    <a:pt x="9760" y="14578"/>
                    <a:pt x="9760" y="14578"/>
                  </a:cubicBezTo>
                  <a:lnTo>
                    <a:pt x="14464" y="11642"/>
                  </a:lnTo>
                  <a:lnTo>
                    <a:pt x="14297" y="11776"/>
                  </a:lnTo>
                  <a:lnTo>
                    <a:pt x="11161" y="14545"/>
                  </a:lnTo>
                  <a:cubicBezTo>
                    <a:pt x="11161" y="14545"/>
                    <a:pt x="7992" y="18547"/>
                    <a:pt x="7292" y="19648"/>
                  </a:cubicBezTo>
                  <a:cubicBezTo>
                    <a:pt x="7258" y="19748"/>
                    <a:pt x="7192" y="19815"/>
                    <a:pt x="7192" y="19848"/>
                  </a:cubicBezTo>
                  <a:cubicBezTo>
                    <a:pt x="7059" y="20223"/>
                    <a:pt x="7482" y="20686"/>
                    <a:pt x="8246" y="20686"/>
                  </a:cubicBezTo>
                  <a:cubicBezTo>
                    <a:pt x="8637" y="20686"/>
                    <a:pt x="9118" y="20565"/>
                    <a:pt x="9660" y="20249"/>
                  </a:cubicBezTo>
                  <a:cubicBezTo>
                    <a:pt x="11261" y="19348"/>
                    <a:pt x="14497" y="15612"/>
                    <a:pt x="14764" y="15445"/>
                  </a:cubicBezTo>
                  <a:cubicBezTo>
                    <a:pt x="14997" y="15312"/>
                    <a:pt x="18133" y="13410"/>
                    <a:pt x="18133" y="13410"/>
                  </a:cubicBezTo>
                  <a:cubicBezTo>
                    <a:pt x="18133" y="13410"/>
                    <a:pt x="23737" y="12343"/>
                    <a:pt x="24537" y="11943"/>
                  </a:cubicBezTo>
                  <a:cubicBezTo>
                    <a:pt x="25338" y="11542"/>
                    <a:pt x="28607" y="7940"/>
                    <a:pt x="28807" y="7073"/>
                  </a:cubicBezTo>
                  <a:cubicBezTo>
                    <a:pt x="28841" y="6939"/>
                    <a:pt x="28841" y="6706"/>
                    <a:pt x="28841" y="6372"/>
                  </a:cubicBezTo>
                  <a:cubicBezTo>
                    <a:pt x="28807" y="4904"/>
                    <a:pt x="28173" y="2002"/>
                    <a:pt x="25338" y="1202"/>
                  </a:cubicBezTo>
                  <a:lnTo>
                    <a:pt x="22169" y="1335"/>
                  </a:lnTo>
                  <a:cubicBezTo>
                    <a:pt x="22169" y="1335"/>
                    <a:pt x="14063" y="1"/>
                    <a:pt x="13696" y="1"/>
                  </a:cubicBez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9" name="Google Shape;2189;p106"/>
            <p:cNvSpPr/>
            <p:nvPr/>
          </p:nvSpPr>
          <p:spPr>
            <a:xfrm>
              <a:off x="4351542" y="3972894"/>
              <a:ext cx="208911" cy="155143"/>
            </a:xfrm>
            <a:custGeom>
              <a:avLst/>
              <a:gdLst/>
              <a:ahLst/>
              <a:cxnLst/>
              <a:rect l="l" t="t" r="r" b="b"/>
              <a:pathLst>
                <a:path w="10242" h="7606" extrusionOk="0">
                  <a:moveTo>
                    <a:pt x="4304" y="1"/>
                  </a:moveTo>
                  <a:cubicBezTo>
                    <a:pt x="4304" y="1"/>
                    <a:pt x="3336" y="3003"/>
                    <a:pt x="2369" y="4838"/>
                  </a:cubicBezTo>
                  <a:cubicBezTo>
                    <a:pt x="1802" y="5872"/>
                    <a:pt x="868" y="6505"/>
                    <a:pt x="134" y="6872"/>
                  </a:cubicBezTo>
                  <a:cubicBezTo>
                    <a:pt x="67" y="7106"/>
                    <a:pt x="0" y="7273"/>
                    <a:pt x="0" y="7306"/>
                  </a:cubicBezTo>
                  <a:cubicBezTo>
                    <a:pt x="0" y="7492"/>
                    <a:pt x="219" y="7606"/>
                    <a:pt x="557" y="7606"/>
                  </a:cubicBezTo>
                  <a:cubicBezTo>
                    <a:pt x="824" y="7606"/>
                    <a:pt x="1167" y="7535"/>
                    <a:pt x="1535" y="7373"/>
                  </a:cubicBezTo>
                  <a:cubicBezTo>
                    <a:pt x="1568" y="7339"/>
                    <a:pt x="1568" y="7339"/>
                    <a:pt x="1602" y="7339"/>
                  </a:cubicBezTo>
                  <a:cubicBezTo>
                    <a:pt x="1602" y="7339"/>
                    <a:pt x="2736" y="5438"/>
                    <a:pt x="2769" y="5405"/>
                  </a:cubicBezTo>
                  <a:cubicBezTo>
                    <a:pt x="2769" y="5338"/>
                    <a:pt x="4137" y="4137"/>
                    <a:pt x="4137" y="4137"/>
                  </a:cubicBezTo>
                  <a:cubicBezTo>
                    <a:pt x="4871" y="2769"/>
                    <a:pt x="5504" y="1468"/>
                    <a:pt x="5504" y="1468"/>
                  </a:cubicBezTo>
                  <a:lnTo>
                    <a:pt x="8673" y="1302"/>
                  </a:lnTo>
                  <a:lnTo>
                    <a:pt x="10241" y="201"/>
                  </a:lnTo>
                  <a:lnTo>
                    <a:pt x="4304" y="1"/>
                  </a:lnTo>
                  <a:close/>
                </a:path>
              </a:pathLst>
            </a:custGeom>
            <a:solidFill>
              <a:srgbClr val="F3766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0" name="Google Shape;2190;p106"/>
            <p:cNvSpPr/>
            <p:nvPr/>
          </p:nvSpPr>
          <p:spPr>
            <a:xfrm>
              <a:off x="4308281" y="4043650"/>
              <a:ext cx="284831" cy="214867"/>
            </a:xfrm>
            <a:custGeom>
              <a:avLst/>
              <a:gdLst/>
              <a:ahLst/>
              <a:cxnLst/>
              <a:rect l="l" t="t" r="r" b="b"/>
              <a:pathLst>
                <a:path w="13964" h="10534" extrusionOk="0">
                  <a:moveTo>
                    <a:pt x="13963" y="1"/>
                  </a:moveTo>
                  <a:lnTo>
                    <a:pt x="13963" y="1"/>
                  </a:lnTo>
                  <a:cubicBezTo>
                    <a:pt x="13963" y="1"/>
                    <a:pt x="7392" y="2736"/>
                    <a:pt x="6958" y="3270"/>
                  </a:cubicBezTo>
                  <a:cubicBezTo>
                    <a:pt x="6491" y="3770"/>
                    <a:pt x="3756" y="8040"/>
                    <a:pt x="2889" y="8907"/>
                  </a:cubicBezTo>
                  <a:cubicBezTo>
                    <a:pt x="2525" y="9271"/>
                    <a:pt x="1940" y="9390"/>
                    <a:pt x="1380" y="9390"/>
                  </a:cubicBezTo>
                  <a:cubicBezTo>
                    <a:pt x="1016" y="9390"/>
                    <a:pt x="663" y="9340"/>
                    <a:pt x="387" y="9274"/>
                  </a:cubicBezTo>
                  <a:cubicBezTo>
                    <a:pt x="287" y="9508"/>
                    <a:pt x="187" y="9641"/>
                    <a:pt x="153" y="9708"/>
                  </a:cubicBezTo>
                  <a:cubicBezTo>
                    <a:pt x="1" y="10057"/>
                    <a:pt x="618" y="10534"/>
                    <a:pt x="1408" y="10534"/>
                  </a:cubicBezTo>
                  <a:cubicBezTo>
                    <a:pt x="1827" y="10534"/>
                    <a:pt x="2294" y="10400"/>
                    <a:pt x="2722" y="10041"/>
                  </a:cubicBezTo>
                  <a:cubicBezTo>
                    <a:pt x="3956" y="8974"/>
                    <a:pt x="7826" y="4237"/>
                    <a:pt x="7826" y="4237"/>
                  </a:cubicBezTo>
                  <a:lnTo>
                    <a:pt x="12395" y="1435"/>
                  </a:lnTo>
                  <a:cubicBezTo>
                    <a:pt x="12395" y="1402"/>
                    <a:pt x="12395" y="1402"/>
                    <a:pt x="12395" y="1402"/>
                  </a:cubicBezTo>
                  <a:lnTo>
                    <a:pt x="13963" y="1"/>
                  </a:lnTo>
                  <a:close/>
                </a:path>
              </a:pathLst>
            </a:custGeom>
            <a:solidFill>
              <a:srgbClr val="F3766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1" name="Google Shape;2191;p106"/>
            <p:cNvSpPr/>
            <p:nvPr/>
          </p:nvSpPr>
          <p:spPr>
            <a:xfrm>
              <a:off x="4385441" y="4119851"/>
              <a:ext cx="235550" cy="168239"/>
            </a:xfrm>
            <a:custGeom>
              <a:avLst/>
              <a:gdLst/>
              <a:ahLst/>
              <a:cxnLst/>
              <a:rect l="l" t="t" r="r" b="b"/>
              <a:pathLst>
                <a:path w="11548" h="8248" extrusionOk="0">
                  <a:moveTo>
                    <a:pt x="11548" y="1"/>
                  </a:moveTo>
                  <a:cubicBezTo>
                    <a:pt x="11547" y="1"/>
                    <a:pt x="6211" y="2069"/>
                    <a:pt x="5777" y="2403"/>
                  </a:cubicBezTo>
                  <a:cubicBezTo>
                    <a:pt x="5377" y="2770"/>
                    <a:pt x="3442" y="6439"/>
                    <a:pt x="1974" y="7273"/>
                  </a:cubicBezTo>
                  <a:cubicBezTo>
                    <a:pt x="1647" y="7452"/>
                    <a:pt x="1346" y="7530"/>
                    <a:pt x="1089" y="7530"/>
                  </a:cubicBezTo>
                  <a:cubicBezTo>
                    <a:pt x="771" y="7530"/>
                    <a:pt x="521" y="7409"/>
                    <a:pt x="373" y="7206"/>
                  </a:cubicBezTo>
                  <a:cubicBezTo>
                    <a:pt x="273" y="7339"/>
                    <a:pt x="240" y="7406"/>
                    <a:pt x="206" y="7440"/>
                  </a:cubicBezTo>
                  <a:cubicBezTo>
                    <a:pt x="1" y="7774"/>
                    <a:pt x="212" y="8247"/>
                    <a:pt x="1038" y="8247"/>
                  </a:cubicBezTo>
                  <a:cubicBezTo>
                    <a:pt x="1283" y="8247"/>
                    <a:pt x="1583" y="8206"/>
                    <a:pt x="1941" y="8107"/>
                  </a:cubicBezTo>
                  <a:cubicBezTo>
                    <a:pt x="3509" y="7673"/>
                    <a:pt x="5977" y="3737"/>
                    <a:pt x="5977" y="3737"/>
                  </a:cubicBezTo>
                  <a:lnTo>
                    <a:pt x="10681" y="801"/>
                  </a:lnTo>
                  <a:lnTo>
                    <a:pt x="10514" y="935"/>
                  </a:lnTo>
                  <a:cubicBezTo>
                    <a:pt x="10581" y="902"/>
                    <a:pt x="10614" y="868"/>
                    <a:pt x="10614" y="868"/>
                  </a:cubicBezTo>
                  <a:lnTo>
                    <a:pt x="11548" y="1"/>
                  </a:lnTo>
                  <a:close/>
                </a:path>
              </a:pathLst>
            </a:custGeom>
            <a:solidFill>
              <a:srgbClr val="F3766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2" name="Google Shape;2192;p106"/>
            <p:cNvSpPr/>
            <p:nvPr/>
          </p:nvSpPr>
          <p:spPr>
            <a:xfrm>
              <a:off x="4452260" y="4028699"/>
              <a:ext cx="444298" cy="291990"/>
            </a:xfrm>
            <a:custGeom>
              <a:avLst/>
              <a:gdLst/>
              <a:ahLst/>
              <a:cxnLst/>
              <a:rect l="l" t="t" r="r" b="b"/>
              <a:pathLst>
                <a:path w="21782" h="14315" extrusionOk="0">
                  <a:moveTo>
                    <a:pt x="21782" y="0"/>
                  </a:moveTo>
                  <a:cubicBezTo>
                    <a:pt x="20414" y="1268"/>
                    <a:pt x="18613" y="2902"/>
                    <a:pt x="17879" y="3436"/>
                  </a:cubicBezTo>
                  <a:cubicBezTo>
                    <a:pt x="16645" y="4270"/>
                    <a:pt x="12442" y="5270"/>
                    <a:pt x="10540" y="5938"/>
                  </a:cubicBezTo>
                  <a:cubicBezTo>
                    <a:pt x="8672" y="6571"/>
                    <a:pt x="6938" y="8206"/>
                    <a:pt x="6671" y="8439"/>
                  </a:cubicBezTo>
                  <a:cubicBezTo>
                    <a:pt x="6371" y="8673"/>
                    <a:pt x="4169" y="12509"/>
                    <a:pt x="2168" y="13276"/>
                  </a:cubicBezTo>
                  <a:cubicBezTo>
                    <a:pt x="1530" y="13519"/>
                    <a:pt x="1100" y="13617"/>
                    <a:pt x="808" y="13617"/>
                  </a:cubicBezTo>
                  <a:cubicBezTo>
                    <a:pt x="458" y="13617"/>
                    <a:pt x="306" y="13476"/>
                    <a:pt x="233" y="13276"/>
                  </a:cubicBezTo>
                  <a:cubicBezTo>
                    <a:pt x="199" y="13376"/>
                    <a:pt x="133" y="13443"/>
                    <a:pt x="133" y="13476"/>
                  </a:cubicBezTo>
                  <a:cubicBezTo>
                    <a:pt x="0" y="13851"/>
                    <a:pt x="423" y="14314"/>
                    <a:pt x="1187" y="14314"/>
                  </a:cubicBezTo>
                  <a:cubicBezTo>
                    <a:pt x="1578" y="14314"/>
                    <a:pt x="2059" y="14193"/>
                    <a:pt x="2601" y="13877"/>
                  </a:cubicBezTo>
                  <a:cubicBezTo>
                    <a:pt x="4202" y="12976"/>
                    <a:pt x="7438" y="9240"/>
                    <a:pt x="7705" y="9073"/>
                  </a:cubicBezTo>
                  <a:cubicBezTo>
                    <a:pt x="7938" y="8940"/>
                    <a:pt x="11074" y="7038"/>
                    <a:pt x="11074" y="7038"/>
                  </a:cubicBezTo>
                  <a:cubicBezTo>
                    <a:pt x="11074" y="7038"/>
                    <a:pt x="16678" y="5971"/>
                    <a:pt x="17478" y="5571"/>
                  </a:cubicBezTo>
                  <a:cubicBezTo>
                    <a:pt x="18279" y="5170"/>
                    <a:pt x="21548" y="1568"/>
                    <a:pt x="21748" y="701"/>
                  </a:cubicBezTo>
                  <a:cubicBezTo>
                    <a:pt x="21782" y="567"/>
                    <a:pt x="21782" y="334"/>
                    <a:pt x="21782" y="0"/>
                  </a:cubicBezTo>
                  <a:close/>
                </a:path>
              </a:pathLst>
            </a:custGeom>
            <a:solidFill>
              <a:srgbClr val="F3766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3" name="Google Shape;2193;p106"/>
            <p:cNvSpPr/>
            <p:nvPr/>
          </p:nvSpPr>
          <p:spPr>
            <a:xfrm>
              <a:off x="3643274" y="2531881"/>
              <a:ext cx="376293" cy="1603040"/>
            </a:xfrm>
            <a:custGeom>
              <a:avLst/>
              <a:gdLst/>
              <a:ahLst/>
              <a:cxnLst/>
              <a:rect l="l" t="t" r="r" b="b"/>
              <a:pathLst>
                <a:path w="18448" h="78590" extrusionOk="0">
                  <a:moveTo>
                    <a:pt x="1402" y="0"/>
                  </a:moveTo>
                  <a:lnTo>
                    <a:pt x="1" y="300"/>
                  </a:lnTo>
                  <a:lnTo>
                    <a:pt x="17046" y="78590"/>
                  </a:lnTo>
                  <a:lnTo>
                    <a:pt x="18447" y="78290"/>
                  </a:lnTo>
                  <a:lnTo>
                    <a:pt x="1402" y="0"/>
                  </a:lnTo>
                  <a:close/>
                </a:path>
              </a:pathLst>
            </a:custGeom>
            <a:solidFill>
              <a:srgbClr val="374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4" name="Google Shape;2194;p106"/>
            <p:cNvSpPr/>
            <p:nvPr/>
          </p:nvSpPr>
          <p:spPr>
            <a:xfrm>
              <a:off x="3613332" y="2480870"/>
              <a:ext cx="129993" cy="301353"/>
            </a:xfrm>
            <a:custGeom>
              <a:avLst/>
              <a:gdLst/>
              <a:ahLst/>
              <a:cxnLst/>
              <a:rect l="l" t="t" r="r" b="b"/>
              <a:pathLst>
                <a:path w="6373" h="14774" extrusionOk="0">
                  <a:moveTo>
                    <a:pt x="2157" y="1"/>
                  </a:moveTo>
                  <a:cubicBezTo>
                    <a:pt x="2051" y="1"/>
                    <a:pt x="1943" y="11"/>
                    <a:pt x="1836" y="33"/>
                  </a:cubicBezTo>
                  <a:lnTo>
                    <a:pt x="1335" y="133"/>
                  </a:lnTo>
                  <a:cubicBezTo>
                    <a:pt x="535" y="333"/>
                    <a:pt x="1" y="1134"/>
                    <a:pt x="168" y="1967"/>
                  </a:cubicBezTo>
                  <a:lnTo>
                    <a:pt x="2703" y="13542"/>
                  </a:lnTo>
                  <a:cubicBezTo>
                    <a:pt x="2849" y="14273"/>
                    <a:pt x="3508" y="14774"/>
                    <a:pt x="4230" y="14774"/>
                  </a:cubicBezTo>
                  <a:cubicBezTo>
                    <a:pt x="4332" y="14774"/>
                    <a:pt x="4435" y="14764"/>
                    <a:pt x="4538" y="14743"/>
                  </a:cubicBezTo>
                  <a:lnTo>
                    <a:pt x="5038" y="14610"/>
                  </a:lnTo>
                  <a:cubicBezTo>
                    <a:pt x="5838" y="14443"/>
                    <a:pt x="6372" y="13609"/>
                    <a:pt x="6205" y="12809"/>
                  </a:cubicBezTo>
                  <a:lnTo>
                    <a:pt x="3670" y="1200"/>
                  </a:lnTo>
                  <a:cubicBezTo>
                    <a:pt x="3525" y="474"/>
                    <a:pt x="2874" y="1"/>
                    <a:pt x="2157" y="1"/>
                  </a:cubicBezTo>
                  <a:close/>
                </a:path>
              </a:pathLst>
            </a:custGeom>
            <a:solidFill>
              <a:srgbClr val="3013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5" name="Google Shape;2195;p106"/>
            <p:cNvSpPr/>
            <p:nvPr/>
          </p:nvSpPr>
          <p:spPr>
            <a:xfrm>
              <a:off x="3747378" y="2271459"/>
              <a:ext cx="191206" cy="177152"/>
            </a:xfrm>
            <a:custGeom>
              <a:avLst/>
              <a:gdLst/>
              <a:ahLst/>
              <a:cxnLst/>
              <a:rect l="l" t="t" r="r" b="b"/>
              <a:pathLst>
                <a:path w="9374" h="8685" extrusionOk="0">
                  <a:moveTo>
                    <a:pt x="4825" y="0"/>
                  </a:moveTo>
                  <a:cubicBezTo>
                    <a:pt x="4143" y="0"/>
                    <a:pt x="3450" y="159"/>
                    <a:pt x="2802" y="493"/>
                  </a:cubicBezTo>
                  <a:cubicBezTo>
                    <a:pt x="2535" y="626"/>
                    <a:pt x="2302" y="793"/>
                    <a:pt x="2068" y="993"/>
                  </a:cubicBezTo>
                  <a:cubicBezTo>
                    <a:pt x="501" y="2261"/>
                    <a:pt x="0" y="4496"/>
                    <a:pt x="968" y="6364"/>
                  </a:cubicBezTo>
                  <a:cubicBezTo>
                    <a:pt x="1762" y="7835"/>
                    <a:pt x="3275" y="8685"/>
                    <a:pt x="4843" y="8685"/>
                  </a:cubicBezTo>
                  <a:cubicBezTo>
                    <a:pt x="5516" y="8685"/>
                    <a:pt x="6198" y="8528"/>
                    <a:pt x="6839" y="8198"/>
                  </a:cubicBezTo>
                  <a:cubicBezTo>
                    <a:pt x="8506" y="7298"/>
                    <a:pt x="9374" y="5496"/>
                    <a:pt x="9107" y="3728"/>
                  </a:cubicBezTo>
                  <a:cubicBezTo>
                    <a:pt x="9040" y="3261"/>
                    <a:pt x="8907" y="2761"/>
                    <a:pt x="8673" y="2327"/>
                  </a:cubicBezTo>
                  <a:cubicBezTo>
                    <a:pt x="7906" y="840"/>
                    <a:pt x="6394" y="0"/>
                    <a:pt x="4825" y="0"/>
                  </a:cubicBezTo>
                  <a:close/>
                </a:path>
              </a:pathLst>
            </a:custGeom>
            <a:solidFill>
              <a:srgbClr val="3E4D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6" name="Google Shape;2196;p106"/>
            <p:cNvSpPr/>
            <p:nvPr/>
          </p:nvSpPr>
          <p:spPr>
            <a:xfrm>
              <a:off x="3747378" y="2291713"/>
              <a:ext cx="191206" cy="156898"/>
            </a:xfrm>
            <a:custGeom>
              <a:avLst/>
              <a:gdLst/>
              <a:ahLst/>
              <a:cxnLst/>
              <a:rect l="l" t="t" r="r" b="b"/>
              <a:pathLst>
                <a:path w="9374" h="7692" extrusionOk="0">
                  <a:moveTo>
                    <a:pt x="2068" y="0"/>
                  </a:moveTo>
                  <a:cubicBezTo>
                    <a:pt x="501" y="1268"/>
                    <a:pt x="0" y="3503"/>
                    <a:pt x="968" y="5371"/>
                  </a:cubicBezTo>
                  <a:cubicBezTo>
                    <a:pt x="1762" y="6842"/>
                    <a:pt x="3275" y="7692"/>
                    <a:pt x="4843" y="7692"/>
                  </a:cubicBezTo>
                  <a:cubicBezTo>
                    <a:pt x="5516" y="7692"/>
                    <a:pt x="6198" y="7535"/>
                    <a:pt x="6839" y="7205"/>
                  </a:cubicBezTo>
                  <a:cubicBezTo>
                    <a:pt x="8506" y="6305"/>
                    <a:pt x="9374" y="4503"/>
                    <a:pt x="9107" y="2735"/>
                  </a:cubicBezTo>
                  <a:lnTo>
                    <a:pt x="9107" y="2735"/>
                  </a:lnTo>
                  <a:cubicBezTo>
                    <a:pt x="8367" y="4107"/>
                    <a:pt x="7295" y="4824"/>
                    <a:pt x="6177" y="4824"/>
                  </a:cubicBezTo>
                  <a:cubicBezTo>
                    <a:pt x="5228" y="4824"/>
                    <a:pt x="4245" y="4308"/>
                    <a:pt x="3403" y="3236"/>
                  </a:cubicBezTo>
                  <a:cubicBezTo>
                    <a:pt x="2335" y="1935"/>
                    <a:pt x="2068" y="801"/>
                    <a:pt x="2068" y="0"/>
                  </a:cubicBezTo>
                  <a:close/>
                </a:path>
              </a:pathLst>
            </a:custGeom>
            <a:solidFill>
              <a:srgbClr val="3013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7" name="Google Shape;2197;p106"/>
            <p:cNvSpPr/>
            <p:nvPr/>
          </p:nvSpPr>
          <p:spPr>
            <a:xfrm>
              <a:off x="3812014" y="2279617"/>
              <a:ext cx="87097" cy="76266"/>
            </a:xfrm>
            <a:custGeom>
              <a:avLst/>
              <a:gdLst/>
              <a:ahLst/>
              <a:cxnLst/>
              <a:rect l="l" t="t" r="r" b="b"/>
              <a:pathLst>
                <a:path w="4270" h="3739" extrusionOk="0">
                  <a:moveTo>
                    <a:pt x="2136" y="1"/>
                  </a:moveTo>
                  <a:cubicBezTo>
                    <a:pt x="1842" y="1"/>
                    <a:pt x="1544" y="73"/>
                    <a:pt x="1268" y="226"/>
                  </a:cubicBezTo>
                  <a:cubicBezTo>
                    <a:pt x="334" y="693"/>
                    <a:pt x="0" y="1827"/>
                    <a:pt x="467" y="2728"/>
                  </a:cubicBezTo>
                  <a:cubicBezTo>
                    <a:pt x="816" y="3379"/>
                    <a:pt x="1456" y="3738"/>
                    <a:pt x="2128" y="3738"/>
                  </a:cubicBezTo>
                  <a:cubicBezTo>
                    <a:pt x="2421" y="3738"/>
                    <a:pt x="2719" y="3670"/>
                    <a:pt x="3002" y="3529"/>
                  </a:cubicBezTo>
                  <a:cubicBezTo>
                    <a:pt x="3903" y="3062"/>
                    <a:pt x="4270" y="1927"/>
                    <a:pt x="3770" y="993"/>
                  </a:cubicBezTo>
                  <a:cubicBezTo>
                    <a:pt x="3446" y="369"/>
                    <a:pt x="2801" y="1"/>
                    <a:pt x="2136" y="1"/>
                  </a:cubicBezTo>
                  <a:close/>
                </a:path>
              </a:pathLst>
            </a:custGeom>
            <a:solidFill>
              <a:srgbClr val="374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8" name="Google Shape;2198;p106"/>
            <p:cNvSpPr/>
            <p:nvPr/>
          </p:nvSpPr>
          <p:spPr>
            <a:xfrm>
              <a:off x="3420790" y="2331159"/>
              <a:ext cx="411662" cy="278997"/>
            </a:xfrm>
            <a:custGeom>
              <a:avLst/>
              <a:gdLst/>
              <a:ahLst/>
              <a:cxnLst/>
              <a:rect l="l" t="t" r="r" b="b"/>
              <a:pathLst>
                <a:path w="20182" h="13678" extrusionOk="0">
                  <a:moveTo>
                    <a:pt x="17064" y="0"/>
                  </a:moveTo>
                  <a:cubicBezTo>
                    <a:pt x="17009" y="0"/>
                    <a:pt x="16958" y="11"/>
                    <a:pt x="16913" y="34"/>
                  </a:cubicBezTo>
                  <a:lnTo>
                    <a:pt x="1" y="9975"/>
                  </a:lnTo>
                  <a:lnTo>
                    <a:pt x="1936" y="13677"/>
                  </a:lnTo>
                  <a:lnTo>
                    <a:pt x="19715" y="5438"/>
                  </a:lnTo>
                  <a:cubicBezTo>
                    <a:pt x="20182" y="5171"/>
                    <a:pt x="19948" y="3770"/>
                    <a:pt x="19148" y="2302"/>
                  </a:cubicBezTo>
                  <a:cubicBezTo>
                    <a:pt x="18455" y="948"/>
                    <a:pt x="17573" y="0"/>
                    <a:pt x="17064" y="0"/>
                  </a:cubicBezTo>
                  <a:close/>
                </a:path>
              </a:pathLst>
            </a:custGeom>
            <a:solidFill>
              <a:srgbClr val="3E4D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9" name="Google Shape;2199;p106"/>
            <p:cNvSpPr/>
            <p:nvPr/>
          </p:nvSpPr>
          <p:spPr>
            <a:xfrm>
              <a:off x="3413998" y="2534084"/>
              <a:ext cx="53095" cy="76552"/>
            </a:xfrm>
            <a:custGeom>
              <a:avLst/>
              <a:gdLst/>
              <a:ahLst/>
              <a:cxnLst/>
              <a:rect l="l" t="t" r="r" b="b"/>
              <a:pathLst>
                <a:path w="2603" h="3753" extrusionOk="0">
                  <a:moveTo>
                    <a:pt x="439" y="0"/>
                  </a:moveTo>
                  <a:cubicBezTo>
                    <a:pt x="400" y="0"/>
                    <a:pt x="365" y="8"/>
                    <a:pt x="334" y="26"/>
                  </a:cubicBezTo>
                  <a:cubicBezTo>
                    <a:pt x="0" y="192"/>
                    <a:pt x="200" y="1160"/>
                    <a:pt x="734" y="2194"/>
                  </a:cubicBezTo>
                  <a:cubicBezTo>
                    <a:pt x="1215" y="3095"/>
                    <a:pt x="1831" y="3753"/>
                    <a:pt x="2168" y="3753"/>
                  </a:cubicBezTo>
                  <a:cubicBezTo>
                    <a:pt x="2205" y="3753"/>
                    <a:pt x="2239" y="3745"/>
                    <a:pt x="2269" y="3728"/>
                  </a:cubicBezTo>
                  <a:cubicBezTo>
                    <a:pt x="2602" y="3561"/>
                    <a:pt x="2435" y="2594"/>
                    <a:pt x="1868" y="1560"/>
                  </a:cubicBezTo>
                  <a:cubicBezTo>
                    <a:pt x="1390" y="632"/>
                    <a:pt x="777" y="0"/>
                    <a:pt x="439" y="0"/>
                  </a:cubicBezTo>
                  <a:close/>
                </a:path>
              </a:pathLst>
            </a:custGeom>
            <a:solidFill>
              <a:srgbClr val="3013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0" name="Google Shape;2200;p106"/>
            <p:cNvSpPr/>
            <p:nvPr/>
          </p:nvSpPr>
          <p:spPr>
            <a:xfrm>
              <a:off x="4462438" y="2665234"/>
              <a:ext cx="338864" cy="1427499"/>
            </a:xfrm>
            <a:custGeom>
              <a:avLst/>
              <a:gdLst/>
              <a:ahLst/>
              <a:cxnLst/>
              <a:rect l="l" t="t" r="r" b="b"/>
              <a:pathLst>
                <a:path w="16613" h="69984" extrusionOk="0">
                  <a:moveTo>
                    <a:pt x="15178" y="0"/>
                  </a:moveTo>
                  <a:lnTo>
                    <a:pt x="1" y="69683"/>
                  </a:lnTo>
                  <a:lnTo>
                    <a:pt x="1435" y="69984"/>
                  </a:lnTo>
                  <a:lnTo>
                    <a:pt x="16613" y="300"/>
                  </a:lnTo>
                  <a:lnTo>
                    <a:pt x="15178" y="0"/>
                  </a:lnTo>
                  <a:close/>
                </a:path>
              </a:pathLst>
            </a:custGeom>
            <a:solidFill>
              <a:srgbClr val="374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1" name="Google Shape;2201;p106"/>
            <p:cNvSpPr/>
            <p:nvPr/>
          </p:nvSpPr>
          <p:spPr>
            <a:xfrm>
              <a:off x="4701260" y="2614222"/>
              <a:ext cx="129973" cy="301353"/>
            </a:xfrm>
            <a:custGeom>
              <a:avLst/>
              <a:gdLst/>
              <a:ahLst/>
              <a:cxnLst/>
              <a:rect l="l" t="t" r="r" b="b"/>
              <a:pathLst>
                <a:path w="6372" h="14774" extrusionOk="0">
                  <a:moveTo>
                    <a:pt x="4215" y="1"/>
                  </a:moveTo>
                  <a:cubicBezTo>
                    <a:pt x="3498" y="1"/>
                    <a:pt x="2847" y="474"/>
                    <a:pt x="2702" y="1200"/>
                  </a:cubicBezTo>
                  <a:lnTo>
                    <a:pt x="167" y="12809"/>
                  </a:lnTo>
                  <a:cubicBezTo>
                    <a:pt x="0" y="13642"/>
                    <a:pt x="500" y="14443"/>
                    <a:pt x="1334" y="14643"/>
                  </a:cubicBezTo>
                  <a:lnTo>
                    <a:pt x="1835" y="14743"/>
                  </a:lnTo>
                  <a:cubicBezTo>
                    <a:pt x="1938" y="14764"/>
                    <a:pt x="2041" y="14774"/>
                    <a:pt x="2143" y="14774"/>
                  </a:cubicBezTo>
                  <a:cubicBezTo>
                    <a:pt x="2865" y="14774"/>
                    <a:pt x="3523" y="14277"/>
                    <a:pt x="3669" y="13576"/>
                  </a:cubicBezTo>
                  <a:lnTo>
                    <a:pt x="6204" y="1967"/>
                  </a:lnTo>
                  <a:cubicBezTo>
                    <a:pt x="6371" y="1134"/>
                    <a:pt x="5838" y="333"/>
                    <a:pt x="5004" y="133"/>
                  </a:cubicBezTo>
                  <a:lnTo>
                    <a:pt x="4537" y="33"/>
                  </a:lnTo>
                  <a:cubicBezTo>
                    <a:pt x="4429" y="11"/>
                    <a:pt x="4321" y="1"/>
                    <a:pt x="4215" y="1"/>
                  </a:cubicBezTo>
                  <a:close/>
                </a:path>
              </a:pathLst>
            </a:custGeom>
            <a:solidFill>
              <a:srgbClr val="3013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2" name="Google Shape;2202;p106"/>
            <p:cNvSpPr/>
            <p:nvPr/>
          </p:nvSpPr>
          <p:spPr>
            <a:xfrm>
              <a:off x="4499866" y="2404811"/>
              <a:ext cx="191206" cy="177275"/>
            </a:xfrm>
            <a:custGeom>
              <a:avLst/>
              <a:gdLst/>
              <a:ahLst/>
              <a:cxnLst/>
              <a:rect l="l" t="t" r="r" b="b"/>
              <a:pathLst>
                <a:path w="9374" h="8691" extrusionOk="0">
                  <a:moveTo>
                    <a:pt x="4849" y="0"/>
                  </a:moveTo>
                  <a:cubicBezTo>
                    <a:pt x="3280" y="0"/>
                    <a:pt x="1768" y="840"/>
                    <a:pt x="1001" y="2327"/>
                  </a:cubicBezTo>
                  <a:cubicBezTo>
                    <a:pt x="934" y="2494"/>
                    <a:pt x="868" y="2628"/>
                    <a:pt x="801" y="2794"/>
                  </a:cubicBezTo>
                  <a:cubicBezTo>
                    <a:pt x="0" y="4829"/>
                    <a:pt x="868" y="7164"/>
                    <a:pt x="2836" y="8198"/>
                  </a:cubicBezTo>
                  <a:cubicBezTo>
                    <a:pt x="3483" y="8532"/>
                    <a:pt x="4173" y="8691"/>
                    <a:pt x="4851" y="8691"/>
                  </a:cubicBezTo>
                  <a:cubicBezTo>
                    <a:pt x="6410" y="8691"/>
                    <a:pt x="7906" y="7851"/>
                    <a:pt x="8673" y="6364"/>
                  </a:cubicBezTo>
                  <a:cubicBezTo>
                    <a:pt x="9374" y="5063"/>
                    <a:pt x="9340" y="3562"/>
                    <a:pt x="8707" y="2361"/>
                  </a:cubicBezTo>
                  <a:cubicBezTo>
                    <a:pt x="8306" y="1594"/>
                    <a:pt x="7672" y="926"/>
                    <a:pt x="6872" y="493"/>
                  </a:cubicBezTo>
                  <a:cubicBezTo>
                    <a:pt x="6225" y="159"/>
                    <a:pt x="5531" y="0"/>
                    <a:pt x="4849" y="0"/>
                  </a:cubicBezTo>
                  <a:close/>
                </a:path>
              </a:pathLst>
            </a:custGeom>
            <a:solidFill>
              <a:srgbClr val="3E4D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3" name="Google Shape;2203;p106"/>
            <p:cNvSpPr/>
            <p:nvPr/>
          </p:nvSpPr>
          <p:spPr>
            <a:xfrm>
              <a:off x="4560423" y="2411624"/>
              <a:ext cx="87097" cy="76123"/>
            </a:xfrm>
            <a:custGeom>
              <a:avLst/>
              <a:gdLst/>
              <a:ahLst/>
              <a:cxnLst/>
              <a:rect l="l" t="t" r="r" b="b"/>
              <a:pathLst>
                <a:path w="4270" h="3732" extrusionOk="0">
                  <a:moveTo>
                    <a:pt x="2158" y="0"/>
                  </a:moveTo>
                  <a:cubicBezTo>
                    <a:pt x="1859" y="0"/>
                    <a:pt x="1554" y="72"/>
                    <a:pt x="1268" y="225"/>
                  </a:cubicBezTo>
                  <a:cubicBezTo>
                    <a:pt x="367" y="692"/>
                    <a:pt x="0" y="1827"/>
                    <a:pt x="500" y="2727"/>
                  </a:cubicBezTo>
                  <a:cubicBezTo>
                    <a:pt x="829" y="3362"/>
                    <a:pt x="1489" y="3731"/>
                    <a:pt x="2165" y="3731"/>
                  </a:cubicBezTo>
                  <a:cubicBezTo>
                    <a:pt x="2449" y="3731"/>
                    <a:pt x="2736" y="3666"/>
                    <a:pt x="3002" y="3528"/>
                  </a:cubicBezTo>
                  <a:cubicBezTo>
                    <a:pt x="3936" y="3027"/>
                    <a:pt x="4270" y="1893"/>
                    <a:pt x="3803" y="993"/>
                  </a:cubicBezTo>
                  <a:cubicBezTo>
                    <a:pt x="3479" y="368"/>
                    <a:pt x="2834" y="0"/>
                    <a:pt x="2158" y="0"/>
                  </a:cubicBezTo>
                  <a:close/>
                </a:path>
              </a:pathLst>
            </a:custGeom>
            <a:solidFill>
              <a:srgbClr val="374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4" name="Google Shape;2204;p106"/>
            <p:cNvSpPr/>
            <p:nvPr/>
          </p:nvSpPr>
          <p:spPr>
            <a:xfrm>
              <a:off x="4499866" y="2452947"/>
              <a:ext cx="191206" cy="129137"/>
            </a:xfrm>
            <a:custGeom>
              <a:avLst/>
              <a:gdLst/>
              <a:ahLst/>
              <a:cxnLst/>
              <a:rect l="l" t="t" r="r" b="b"/>
              <a:pathLst>
                <a:path w="9374" h="6331" extrusionOk="0">
                  <a:moveTo>
                    <a:pt x="8707" y="1"/>
                  </a:moveTo>
                  <a:cubicBezTo>
                    <a:pt x="6351" y="723"/>
                    <a:pt x="5533" y="3368"/>
                    <a:pt x="3858" y="3368"/>
                  </a:cubicBezTo>
                  <a:cubicBezTo>
                    <a:pt x="3754" y="3368"/>
                    <a:pt x="3647" y="3358"/>
                    <a:pt x="3536" y="3336"/>
                  </a:cubicBezTo>
                  <a:cubicBezTo>
                    <a:pt x="2002" y="3036"/>
                    <a:pt x="1201" y="1535"/>
                    <a:pt x="801" y="434"/>
                  </a:cubicBezTo>
                  <a:lnTo>
                    <a:pt x="801" y="434"/>
                  </a:lnTo>
                  <a:cubicBezTo>
                    <a:pt x="0" y="2469"/>
                    <a:pt x="868" y="4804"/>
                    <a:pt x="2836" y="5838"/>
                  </a:cubicBezTo>
                  <a:cubicBezTo>
                    <a:pt x="3483" y="6172"/>
                    <a:pt x="4173" y="6331"/>
                    <a:pt x="4851" y="6331"/>
                  </a:cubicBezTo>
                  <a:cubicBezTo>
                    <a:pt x="6410" y="6331"/>
                    <a:pt x="7906" y="5491"/>
                    <a:pt x="8673" y="4004"/>
                  </a:cubicBezTo>
                  <a:cubicBezTo>
                    <a:pt x="9374" y="2703"/>
                    <a:pt x="9340" y="1202"/>
                    <a:pt x="8707" y="1"/>
                  </a:cubicBezTo>
                  <a:close/>
                </a:path>
              </a:pathLst>
            </a:custGeom>
            <a:solidFill>
              <a:srgbClr val="3013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5" name="Google Shape;2205;p106"/>
            <p:cNvSpPr/>
            <p:nvPr/>
          </p:nvSpPr>
          <p:spPr>
            <a:xfrm>
              <a:off x="4612128" y="2465001"/>
              <a:ext cx="411662" cy="278507"/>
            </a:xfrm>
            <a:custGeom>
              <a:avLst/>
              <a:gdLst/>
              <a:ahLst/>
              <a:cxnLst/>
              <a:rect l="l" t="t" r="r" b="b"/>
              <a:pathLst>
                <a:path w="20182" h="13654" extrusionOk="0">
                  <a:moveTo>
                    <a:pt x="3099" y="0"/>
                  </a:moveTo>
                  <a:cubicBezTo>
                    <a:pt x="2587" y="0"/>
                    <a:pt x="1718" y="941"/>
                    <a:pt x="1034" y="2278"/>
                  </a:cubicBezTo>
                  <a:cubicBezTo>
                    <a:pt x="234" y="3746"/>
                    <a:pt x="0" y="5147"/>
                    <a:pt x="467" y="5414"/>
                  </a:cubicBezTo>
                  <a:lnTo>
                    <a:pt x="18213" y="13653"/>
                  </a:lnTo>
                  <a:lnTo>
                    <a:pt x="20181" y="9951"/>
                  </a:lnTo>
                  <a:lnTo>
                    <a:pt x="3269" y="44"/>
                  </a:lnTo>
                  <a:cubicBezTo>
                    <a:pt x="3218" y="14"/>
                    <a:pt x="3161" y="0"/>
                    <a:pt x="3099" y="0"/>
                  </a:cubicBezTo>
                  <a:close/>
                </a:path>
              </a:pathLst>
            </a:custGeom>
            <a:solidFill>
              <a:srgbClr val="3E4D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6" name="Google Shape;2206;p106"/>
            <p:cNvSpPr/>
            <p:nvPr/>
          </p:nvSpPr>
          <p:spPr>
            <a:xfrm>
              <a:off x="4977490" y="2667457"/>
              <a:ext cx="53074" cy="76552"/>
            </a:xfrm>
            <a:custGeom>
              <a:avLst/>
              <a:gdLst/>
              <a:ahLst/>
              <a:cxnLst/>
              <a:rect l="l" t="t" r="r" b="b"/>
              <a:pathLst>
                <a:path w="2602" h="3753" extrusionOk="0">
                  <a:moveTo>
                    <a:pt x="2159" y="0"/>
                  </a:moveTo>
                  <a:cubicBezTo>
                    <a:pt x="1803" y="0"/>
                    <a:pt x="1211" y="658"/>
                    <a:pt x="701" y="1559"/>
                  </a:cubicBezTo>
                  <a:cubicBezTo>
                    <a:pt x="167" y="2593"/>
                    <a:pt x="0" y="3560"/>
                    <a:pt x="300" y="3727"/>
                  </a:cubicBezTo>
                  <a:cubicBezTo>
                    <a:pt x="335" y="3744"/>
                    <a:pt x="373" y="3753"/>
                    <a:pt x="414" y="3753"/>
                  </a:cubicBezTo>
                  <a:cubicBezTo>
                    <a:pt x="776" y="3753"/>
                    <a:pt x="1389" y="3120"/>
                    <a:pt x="1868" y="2193"/>
                  </a:cubicBezTo>
                  <a:cubicBezTo>
                    <a:pt x="2402" y="1159"/>
                    <a:pt x="2602" y="191"/>
                    <a:pt x="2268" y="25"/>
                  </a:cubicBezTo>
                  <a:cubicBezTo>
                    <a:pt x="2235" y="8"/>
                    <a:pt x="2199" y="0"/>
                    <a:pt x="2159" y="0"/>
                  </a:cubicBezTo>
                  <a:close/>
                </a:path>
              </a:pathLst>
            </a:custGeom>
            <a:solidFill>
              <a:srgbClr val="3013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7" name="Google Shape;2207;p106"/>
            <p:cNvSpPr/>
            <p:nvPr/>
          </p:nvSpPr>
          <p:spPr>
            <a:xfrm>
              <a:off x="4180763" y="2672719"/>
              <a:ext cx="78265" cy="1455402"/>
            </a:xfrm>
            <a:custGeom>
              <a:avLst/>
              <a:gdLst/>
              <a:ahLst/>
              <a:cxnLst/>
              <a:rect l="l" t="t" r="r" b="b"/>
              <a:pathLst>
                <a:path w="3837" h="71352" extrusionOk="0">
                  <a:moveTo>
                    <a:pt x="2369" y="0"/>
                  </a:moveTo>
                  <a:lnTo>
                    <a:pt x="1" y="71284"/>
                  </a:lnTo>
                  <a:lnTo>
                    <a:pt x="1435" y="71351"/>
                  </a:lnTo>
                  <a:lnTo>
                    <a:pt x="3837" y="67"/>
                  </a:lnTo>
                  <a:lnTo>
                    <a:pt x="2369" y="0"/>
                  </a:lnTo>
                  <a:close/>
                </a:path>
              </a:pathLst>
            </a:custGeom>
            <a:solidFill>
              <a:srgbClr val="374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8" name="Google Shape;2208;p106"/>
            <p:cNvSpPr/>
            <p:nvPr/>
          </p:nvSpPr>
          <p:spPr>
            <a:xfrm>
              <a:off x="4199813" y="2619627"/>
              <a:ext cx="82365" cy="304881"/>
            </a:xfrm>
            <a:custGeom>
              <a:avLst/>
              <a:gdLst/>
              <a:ahLst/>
              <a:cxnLst/>
              <a:rect l="l" t="t" r="r" b="b"/>
              <a:pathLst>
                <a:path w="4038" h="14947" extrusionOk="0">
                  <a:moveTo>
                    <a:pt x="1942" y="0"/>
                  </a:moveTo>
                  <a:cubicBezTo>
                    <a:pt x="1135" y="0"/>
                    <a:pt x="467" y="656"/>
                    <a:pt x="434" y="1502"/>
                  </a:cubicBezTo>
                  <a:lnTo>
                    <a:pt x="34" y="13344"/>
                  </a:lnTo>
                  <a:cubicBezTo>
                    <a:pt x="1" y="14178"/>
                    <a:pt x="668" y="14912"/>
                    <a:pt x="1535" y="14912"/>
                  </a:cubicBezTo>
                  <a:lnTo>
                    <a:pt x="2036" y="14945"/>
                  </a:lnTo>
                  <a:cubicBezTo>
                    <a:pt x="2056" y="14946"/>
                    <a:pt x="2076" y="14946"/>
                    <a:pt x="2095" y="14946"/>
                  </a:cubicBezTo>
                  <a:cubicBezTo>
                    <a:pt x="2903" y="14946"/>
                    <a:pt x="3571" y="14291"/>
                    <a:pt x="3603" y="13444"/>
                  </a:cubicBezTo>
                  <a:lnTo>
                    <a:pt x="4004" y="1602"/>
                  </a:lnTo>
                  <a:cubicBezTo>
                    <a:pt x="4037" y="768"/>
                    <a:pt x="3370" y="35"/>
                    <a:pt x="2536" y="35"/>
                  </a:cubicBezTo>
                  <a:lnTo>
                    <a:pt x="2002" y="1"/>
                  </a:lnTo>
                  <a:cubicBezTo>
                    <a:pt x="1982" y="0"/>
                    <a:pt x="1962" y="0"/>
                    <a:pt x="1942" y="0"/>
                  </a:cubicBezTo>
                  <a:close/>
                </a:path>
              </a:pathLst>
            </a:custGeom>
            <a:solidFill>
              <a:srgbClr val="3013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9" name="Google Shape;2209;p106"/>
            <p:cNvSpPr/>
            <p:nvPr/>
          </p:nvSpPr>
          <p:spPr>
            <a:xfrm>
              <a:off x="4197100" y="2333342"/>
              <a:ext cx="183047" cy="177173"/>
            </a:xfrm>
            <a:custGeom>
              <a:avLst/>
              <a:gdLst/>
              <a:ahLst/>
              <a:cxnLst/>
              <a:rect l="l" t="t" r="r" b="b"/>
              <a:pathLst>
                <a:path w="8974" h="8686" extrusionOk="0">
                  <a:moveTo>
                    <a:pt x="4487" y="0"/>
                  </a:moveTo>
                  <a:cubicBezTo>
                    <a:pt x="2400" y="0"/>
                    <a:pt x="563" y="1532"/>
                    <a:pt x="234" y="3630"/>
                  </a:cubicBezTo>
                  <a:cubicBezTo>
                    <a:pt x="201" y="3763"/>
                    <a:pt x="201" y="3863"/>
                    <a:pt x="167" y="3997"/>
                  </a:cubicBezTo>
                  <a:cubicBezTo>
                    <a:pt x="0" y="6232"/>
                    <a:pt x="1568" y="8266"/>
                    <a:pt x="3803" y="8633"/>
                  </a:cubicBezTo>
                  <a:cubicBezTo>
                    <a:pt x="4031" y="8669"/>
                    <a:pt x="4257" y="8686"/>
                    <a:pt x="4481" y="8686"/>
                  </a:cubicBezTo>
                  <a:cubicBezTo>
                    <a:pt x="6584" y="8686"/>
                    <a:pt x="8445" y="7175"/>
                    <a:pt x="8807" y="5064"/>
                  </a:cubicBezTo>
                  <a:cubicBezTo>
                    <a:pt x="8973" y="3963"/>
                    <a:pt x="8740" y="2929"/>
                    <a:pt x="8206" y="2062"/>
                  </a:cubicBezTo>
                  <a:cubicBezTo>
                    <a:pt x="7572" y="1028"/>
                    <a:pt x="6505" y="261"/>
                    <a:pt x="5204" y="61"/>
                  </a:cubicBezTo>
                  <a:cubicBezTo>
                    <a:pt x="4963" y="20"/>
                    <a:pt x="4724" y="0"/>
                    <a:pt x="4487" y="0"/>
                  </a:cubicBezTo>
                  <a:close/>
                </a:path>
              </a:pathLst>
            </a:custGeom>
            <a:solidFill>
              <a:srgbClr val="3E4D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0" name="Google Shape;2210;p106"/>
            <p:cNvSpPr/>
            <p:nvPr/>
          </p:nvSpPr>
          <p:spPr>
            <a:xfrm>
              <a:off x="4197100" y="2375399"/>
              <a:ext cx="183047" cy="135113"/>
            </a:xfrm>
            <a:custGeom>
              <a:avLst/>
              <a:gdLst/>
              <a:ahLst/>
              <a:cxnLst/>
              <a:rect l="l" t="t" r="r" b="b"/>
              <a:pathLst>
                <a:path w="8974" h="6624" extrusionOk="0">
                  <a:moveTo>
                    <a:pt x="8206" y="0"/>
                  </a:moveTo>
                  <a:cubicBezTo>
                    <a:pt x="7980" y="1389"/>
                    <a:pt x="7160" y="3777"/>
                    <a:pt x="4112" y="3777"/>
                  </a:cubicBezTo>
                  <a:cubicBezTo>
                    <a:pt x="4012" y="3777"/>
                    <a:pt x="3909" y="3775"/>
                    <a:pt x="3803" y="3769"/>
                  </a:cubicBezTo>
                  <a:cubicBezTo>
                    <a:pt x="1735" y="3636"/>
                    <a:pt x="701" y="2802"/>
                    <a:pt x="167" y="1935"/>
                  </a:cubicBezTo>
                  <a:lnTo>
                    <a:pt x="167" y="1935"/>
                  </a:lnTo>
                  <a:cubicBezTo>
                    <a:pt x="0" y="4170"/>
                    <a:pt x="1568" y="6204"/>
                    <a:pt x="3803" y="6571"/>
                  </a:cubicBezTo>
                  <a:cubicBezTo>
                    <a:pt x="4031" y="6607"/>
                    <a:pt x="4257" y="6624"/>
                    <a:pt x="4481" y="6624"/>
                  </a:cubicBezTo>
                  <a:cubicBezTo>
                    <a:pt x="6584" y="6624"/>
                    <a:pt x="8445" y="5113"/>
                    <a:pt x="8807" y="3002"/>
                  </a:cubicBezTo>
                  <a:cubicBezTo>
                    <a:pt x="8973" y="1901"/>
                    <a:pt x="8740" y="867"/>
                    <a:pt x="8206" y="0"/>
                  </a:cubicBezTo>
                  <a:close/>
                </a:path>
              </a:pathLst>
            </a:custGeom>
            <a:solidFill>
              <a:srgbClr val="3013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1" name="Google Shape;2211;p106"/>
            <p:cNvSpPr/>
            <p:nvPr/>
          </p:nvSpPr>
          <p:spPr>
            <a:xfrm>
              <a:off x="4220903" y="2349700"/>
              <a:ext cx="86445" cy="76123"/>
            </a:xfrm>
            <a:custGeom>
              <a:avLst/>
              <a:gdLst/>
              <a:ahLst/>
              <a:cxnLst/>
              <a:rect l="l" t="t" r="r" b="b"/>
              <a:pathLst>
                <a:path w="4238" h="3732" extrusionOk="0">
                  <a:moveTo>
                    <a:pt x="2137" y="1"/>
                  </a:moveTo>
                  <a:cubicBezTo>
                    <a:pt x="1843" y="1"/>
                    <a:pt x="1545" y="73"/>
                    <a:pt x="1268" y="226"/>
                  </a:cubicBezTo>
                  <a:cubicBezTo>
                    <a:pt x="334" y="693"/>
                    <a:pt x="1" y="1827"/>
                    <a:pt x="468" y="2728"/>
                  </a:cubicBezTo>
                  <a:cubicBezTo>
                    <a:pt x="797" y="3362"/>
                    <a:pt x="1457" y="3732"/>
                    <a:pt x="2144" y="3732"/>
                  </a:cubicBezTo>
                  <a:cubicBezTo>
                    <a:pt x="2433" y="3732"/>
                    <a:pt x="2727" y="3666"/>
                    <a:pt x="3003" y="3528"/>
                  </a:cubicBezTo>
                  <a:cubicBezTo>
                    <a:pt x="3904" y="3028"/>
                    <a:pt x="4237" y="1927"/>
                    <a:pt x="3770" y="993"/>
                  </a:cubicBezTo>
                  <a:cubicBezTo>
                    <a:pt x="3446" y="369"/>
                    <a:pt x="2802" y="1"/>
                    <a:pt x="2137" y="1"/>
                  </a:cubicBezTo>
                  <a:close/>
                </a:path>
              </a:pathLst>
            </a:custGeom>
            <a:solidFill>
              <a:srgbClr val="374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2" name="Google Shape;2212;p106"/>
            <p:cNvSpPr/>
            <p:nvPr/>
          </p:nvSpPr>
          <p:spPr>
            <a:xfrm>
              <a:off x="4172604" y="2457577"/>
              <a:ext cx="170115" cy="422697"/>
            </a:xfrm>
            <a:custGeom>
              <a:avLst/>
              <a:gdLst/>
              <a:ahLst/>
              <a:cxnLst/>
              <a:rect l="l" t="t" r="r" b="b"/>
              <a:pathLst>
                <a:path w="8340" h="20723" extrusionOk="0">
                  <a:moveTo>
                    <a:pt x="3934" y="1"/>
                  </a:moveTo>
                  <a:cubicBezTo>
                    <a:pt x="2983" y="1"/>
                    <a:pt x="2314" y="210"/>
                    <a:pt x="2269" y="574"/>
                  </a:cubicBezTo>
                  <a:lnTo>
                    <a:pt x="1" y="20055"/>
                  </a:lnTo>
                  <a:lnTo>
                    <a:pt x="4170" y="20722"/>
                  </a:lnTo>
                  <a:lnTo>
                    <a:pt x="8240" y="1542"/>
                  </a:lnTo>
                  <a:cubicBezTo>
                    <a:pt x="8340" y="1041"/>
                    <a:pt x="7072" y="408"/>
                    <a:pt x="5404" y="141"/>
                  </a:cubicBezTo>
                  <a:cubicBezTo>
                    <a:pt x="4876" y="46"/>
                    <a:pt x="4375" y="1"/>
                    <a:pt x="3934" y="1"/>
                  </a:cubicBezTo>
                  <a:close/>
                </a:path>
              </a:pathLst>
            </a:custGeom>
            <a:solidFill>
              <a:srgbClr val="3E4D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3" name="Google Shape;2213;p106"/>
            <p:cNvSpPr/>
            <p:nvPr/>
          </p:nvSpPr>
          <p:spPr>
            <a:xfrm>
              <a:off x="4171237" y="2858592"/>
              <a:ext cx="87118" cy="29678"/>
            </a:xfrm>
            <a:custGeom>
              <a:avLst/>
              <a:gdLst/>
              <a:ahLst/>
              <a:cxnLst/>
              <a:rect l="l" t="t" r="r" b="b"/>
              <a:pathLst>
                <a:path w="4271" h="1455" extrusionOk="0">
                  <a:moveTo>
                    <a:pt x="1248" y="1"/>
                  </a:moveTo>
                  <a:cubicBezTo>
                    <a:pt x="582" y="1"/>
                    <a:pt x="113" y="143"/>
                    <a:pt x="68" y="394"/>
                  </a:cubicBezTo>
                  <a:cubicBezTo>
                    <a:pt x="1" y="727"/>
                    <a:pt x="901" y="1194"/>
                    <a:pt x="2036" y="1361"/>
                  </a:cubicBezTo>
                  <a:cubicBezTo>
                    <a:pt x="2403" y="1424"/>
                    <a:pt x="2751" y="1454"/>
                    <a:pt x="3057" y="1454"/>
                  </a:cubicBezTo>
                  <a:cubicBezTo>
                    <a:pt x="3723" y="1454"/>
                    <a:pt x="4191" y="1312"/>
                    <a:pt x="4237" y="1061"/>
                  </a:cubicBezTo>
                  <a:cubicBezTo>
                    <a:pt x="4271" y="694"/>
                    <a:pt x="3403" y="260"/>
                    <a:pt x="2269" y="94"/>
                  </a:cubicBezTo>
                  <a:cubicBezTo>
                    <a:pt x="1901" y="31"/>
                    <a:pt x="1554" y="1"/>
                    <a:pt x="1248" y="1"/>
                  </a:cubicBezTo>
                  <a:close/>
                </a:path>
              </a:pathLst>
            </a:custGeom>
            <a:solidFill>
              <a:srgbClr val="3013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4" name="Google Shape;2214;p106"/>
            <p:cNvSpPr/>
            <p:nvPr/>
          </p:nvSpPr>
          <p:spPr>
            <a:xfrm>
              <a:off x="3929723" y="4061354"/>
              <a:ext cx="1670392" cy="1327490"/>
            </a:xfrm>
            <a:custGeom>
              <a:avLst/>
              <a:gdLst/>
              <a:ahLst/>
              <a:cxnLst/>
              <a:rect l="l" t="t" r="r" b="b"/>
              <a:pathLst>
                <a:path w="81892" h="65081" extrusionOk="0">
                  <a:moveTo>
                    <a:pt x="3803" y="0"/>
                  </a:moveTo>
                  <a:cubicBezTo>
                    <a:pt x="1701" y="0"/>
                    <a:pt x="0" y="1701"/>
                    <a:pt x="0" y="3836"/>
                  </a:cubicBezTo>
                  <a:lnTo>
                    <a:pt x="0" y="65080"/>
                  </a:lnTo>
                  <a:lnTo>
                    <a:pt x="81892" y="65080"/>
                  </a:lnTo>
                  <a:lnTo>
                    <a:pt x="81892" y="3836"/>
                  </a:lnTo>
                  <a:cubicBezTo>
                    <a:pt x="81892" y="1701"/>
                    <a:pt x="80191" y="0"/>
                    <a:pt x="78056" y="0"/>
                  </a:cubicBezTo>
                  <a:close/>
                </a:path>
              </a:pathLst>
            </a:custGeom>
            <a:solidFill>
              <a:srgbClr val="6D29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5" name="Google Shape;2215;p106"/>
            <p:cNvSpPr/>
            <p:nvPr/>
          </p:nvSpPr>
          <p:spPr>
            <a:xfrm>
              <a:off x="3352074" y="4061354"/>
              <a:ext cx="1670412" cy="1327490"/>
            </a:xfrm>
            <a:custGeom>
              <a:avLst/>
              <a:gdLst/>
              <a:ahLst/>
              <a:cxnLst/>
              <a:rect l="l" t="t" r="r" b="b"/>
              <a:pathLst>
                <a:path w="81893" h="65081" extrusionOk="0">
                  <a:moveTo>
                    <a:pt x="3804" y="0"/>
                  </a:moveTo>
                  <a:cubicBezTo>
                    <a:pt x="1702" y="0"/>
                    <a:pt x="1" y="1701"/>
                    <a:pt x="1" y="3836"/>
                  </a:cubicBezTo>
                  <a:lnTo>
                    <a:pt x="1" y="65080"/>
                  </a:lnTo>
                  <a:lnTo>
                    <a:pt x="81893" y="65080"/>
                  </a:lnTo>
                  <a:lnTo>
                    <a:pt x="81893" y="3836"/>
                  </a:lnTo>
                  <a:cubicBezTo>
                    <a:pt x="81893" y="1701"/>
                    <a:pt x="80191" y="0"/>
                    <a:pt x="78057" y="0"/>
                  </a:cubicBezTo>
                  <a:close/>
                </a:path>
              </a:pathLst>
            </a:custGeom>
            <a:solidFill>
              <a:srgbClr val="B556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6" name="Google Shape;2216;p106"/>
            <p:cNvSpPr/>
            <p:nvPr/>
          </p:nvSpPr>
          <p:spPr>
            <a:xfrm>
              <a:off x="3413998" y="4123257"/>
              <a:ext cx="1545886" cy="1265583"/>
            </a:xfrm>
            <a:custGeom>
              <a:avLst/>
              <a:gdLst/>
              <a:ahLst/>
              <a:cxnLst/>
              <a:rect l="l" t="t" r="r" b="b"/>
              <a:pathLst>
                <a:path w="75788" h="62046" extrusionOk="0">
                  <a:moveTo>
                    <a:pt x="1401" y="1"/>
                  </a:moveTo>
                  <a:cubicBezTo>
                    <a:pt x="634" y="1"/>
                    <a:pt x="0" y="634"/>
                    <a:pt x="0" y="1402"/>
                  </a:cubicBezTo>
                  <a:lnTo>
                    <a:pt x="0" y="62045"/>
                  </a:lnTo>
                  <a:lnTo>
                    <a:pt x="75788" y="62045"/>
                  </a:lnTo>
                  <a:lnTo>
                    <a:pt x="75788" y="1402"/>
                  </a:lnTo>
                  <a:cubicBezTo>
                    <a:pt x="75788" y="634"/>
                    <a:pt x="75154" y="1"/>
                    <a:pt x="74387" y="1"/>
                  </a:cubicBezTo>
                  <a:close/>
                </a:path>
              </a:pathLst>
            </a:custGeom>
            <a:solidFill>
              <a:srgbClr val="AF59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7" name="Google Shape;2217;p106"/>
            <p:cNvSpPr/>
            <p:nvPr/>
          </p:nvSpPr>
          <p:spPr>
            <a:xfrm>
              <a:off x="3413998" y="4123257"/>
              <a:ext cx="1545886" cy="1265583"/>
            </a:xfrm>
            <a:custGeom>
              <a:avLst/>
              <a:gdLst/>
              <a:ahLst/>
              <a:cxnLst/>
              <a:rect l="l" t="t" r="r" b="b"/>
              <a:pathLst>
                <a:path w="75788" h="62046" extrusionOk="0">
                  <a:moveTo>
                    <a:pt x="1635" y="1"/>
                  </a:moveTo>
                  <a:cubicBezTo>
                    <a:pt x="734" y="1"/>
                    <a:pt x="0" y="735"/>
                    <a:pt x="0" y="1635"/>
                  </a:cubicBezTo>
                  <a:lnTo>
                    <a:pt x="0" y="62045"/>
                  </a:lnTo>
                  <a:lnTo>
                    <a:pt x="1935" y="62045"/>
                  </a:lnTo>
                  <a:lnTo>
                    <a:pt x="1935" y="3570"/>
                  </a:lnTo>
                  <a:cubicBezTo>
                    <a:pt x="1935" y="2669"/>
                    <a:pt x="2669" y="1935"/>
                    <a:pt x="3570" y="1935"/>
                  </a:cubicBezTo>
                  <a:lnTo>
                    <a:pt x="75788" y="1935"/>
                  </a:lnTo>
                  <a:lnTo>
                    <a:pt x="75788" y="1635"/>
                  </a:lnTo>
                  <a:cubicBezTo>
                    <a:pt x="75788" y="735"/>
                    <a:pt x="75054" y="1"/>
                    <a:pt x="74153" y="1"/>
                  </a:cubicBezTo>
                  <a:close/>
                </a:path>
              </a:pathLst>
            </a:custGeom>
            <a:solidFill>
              <a:srgbClr val="6D29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8" name="Google Shape;2218;p106"/>
            <p:cNvSpPr/>
            <p:nvPr/>
          </p:nvSpPr>
          <p:spPr>
            <a:xfrm>
              <a:off x="3558241" y="1195625"/>
              <a:ext cx="138805" cy="124527"/>
            </a:xfrm>
            <a:custGeom>
              <a:avLst/>
              <a:gdLst/>
              <a:ahLst/>
              <a:cxnLst/>
              <a:rect l="l" t="t" r="r" b="b"/>
              <a:pathLst>
                <a:path w="6805" h="6105" extrusionOk="0">
                  <a:moveTo>
                    <a:pt x="4236" y="1"/>
                  </a:moveTo>
                  <a:cubicBezTo>
                    <a:pt x="3435" y="4712"/>
                    <a:pt x="263" y="4804"/>
                    <a:pt x="15" y="4804"/>
                  </a:cubicBezTo>
                  <a:cubicBezTo>
                    <a:pt x="5" y="4804"/>
                    <a:pt x="0" y="4804"/>
                    <a:pt x="0" y="4804"/>
                  </a:cubicBezTo>
                  <a:lnTo>
                    <a:pt x="0" y="4804"/>
                  </a:lnTo>
                  <a:lnTo>
                    <a:pt x="3302" y="6105"/>
                  </a:lnTo>
                  <a:cubicBezTo>
                    <a:pt x="6805" y="3837"/>
                    <a:pt x="5938" y="734"/>
                    <a:pt x="5938" y="734"/>
                  </a:cubicBezTo>
                  <a:lnTo>
                    <a:pt x="4236" y="1"/>
                  </a:lnTo>
                  <a:close/>
                </a:path>
              </a:pathLst>
            </a:custGeom>
            <a:solidFill>
              <a:srgbClr val="E659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9" name="Google Shape;2219;p106"/>
            <p:cNvSpPr/>
            <p:nvPr/>
          </p:nvSpPr>
          <p:spPr>
            <a:xfrm>
              <a:off x="5411548" y="3015625"/>
              <a:ext cx="138825" cy="124527"/>
            </a:xfrm>
            <a:custGeom>
              <a:avLst/>
              <a:gdLst/>
              <a:ahLst/>
              <a:cxnLst/>
              <a:rect l="l" t="t" r="r" b="b"/>
              <a:pathLst>
                <a:path w="6806" h="6105" extrusionOk="0">
                  <a:moveTo>
                    <a:pt x="4271" y="0"/>
                  </a:moveTo>
                  <a:cubicBezTo>
                    <a:pt x="3426" y="4774"/>
                    <a:pt x="179" y="4837"/>
                    <a:pt x="8" y="4837"/>
                  </a:cubicBezTo>
                  <a:cubicBezTo>
                    <a:pt x="3" y="4837"/>
                    <a:pt x="1" y="4837"/>
                    <a:pt x="1" y="4837"/>
                  </a:cubicBezTo>
                  <a:lnTo>
                    <a:pt x="1" y="4837"/>
                  </a:lnTo>
                  <a:lnTo>
                    <a:pt x="3337" y="6105"/>
                  </a:lnTo>
                  <a:cubicBezTo>
                    <a:pt x="6806" y="3836"/>
                    <a:pt x="5972" y="734"/>
                    <a:pt x="5972" y="734"/>
                  </a:cubicBezTo>
                  <a:lnTo>
                    <a:pt x="4271" y="0"/>
                  </a:lnTo>
                  <a:close/>
                </a:path>
              </a:pathLst>
            </a:custGeom>
            <a:solidFill>
              <a:srgbClr val="E659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0" name="Google Shape;2220;p106"/>
            <p:cNvSpPr/>
            <p:nvPr/>
          </p:nvSpPr>
          <p:spPr>
            <a:xfrm>
              <a:off x="5193836" y="2138616"/>
              <a:ext cx="85751" cy="155164"/>
            </a:xfrm>
            <a:custGeom>
              <a:avLst/>
              <a:gdLst/>
              <a:ahLst/>
              <a:cxnLst/>
              <a:rect l="l" t="t" r="r" b="b"/>
              <a:pathLst>
                <a:path w="4204" h="7607" extrusionOk="0">
                  <a:moveTo>
                    <a:pt x="2202" y="1"/>
                  </a:moveTo>
                  <a:cubicBezTo>
                    <a:pt x="2202" y="1"/>
                    <a:pt x="1" y="3770"/>
                    <a:pt x="1702" y="7606"/>
                  </a:cubicBezTo>
                  <a:lnTo>
                    <a:pt x="4204" y="6872"/>
                  </a:lnTo>
                  <a:cubicBezTo>
                    <a:pt x="4204" y="6872"/>
                    <a:pt x="2336" y="4037"/>
                    <a:pt x="3637" y="1135"/>
                  </a:cubicBezTo>
                  <a:lnTo>
                    <a:pt x="2202" y="1"/>
                  </a:lnTo>
                  <a:close/>
                </a:path>
              </a:pathLst>
            </a:custGeom>
            <a:solidFill>
              <a:srgbClr val="7590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1" name="Google Shape;2221;p106"/>
            <p:cNvSpPr/>
            <p:nvPr/>
          </p:nvSpPr>
          <p:spPr>
            <a:xfrm>
              <a:off x="5992582" y="2812190"/>
              <a:ext cx="86445" cy="155143"/>
            </a:xfrm>
            <a:custGeom>
              <a:avLst/>
              <a:gdLst/>
              <a:ahLst/>
              <a:cxnLst/>
              <a:rect l="l" t="t" r="r" b="b"/>
              <a:pathLst>
                <a:path w="4238" h="7606" extrusionOk="0">
                  <a:moveTo>
                    <a:pt x="2202" y="0"/>
                  </a:moveTo>
                  <a:cubicBezTo>
                    <a:pt x="2202" y="0"/>
                    <a:pt x="1" y="3736"/>
                    <a:pt x="1702" y="7606"/>
                  </a:cubicBezTo>
                  <a:lnTo>
                    <a:pt x="4237" y="6872"/>
                  </a:lnTo>
                  <a:cubicBezTo>
                    <a:pt x="4237" y="6872"/>
                    <a:pt x="2369" y="4037"/>
                    <a:pt x="3670" y="1134"/>
                  </a:cubicBezTo>
                  <a:lnTo>
                    <a:pt x="2202" y="0"/>
                  </a:lnTo>
                  <a:close/>
                </a:path>
              </a:pathLst>
            </a:custGeom>
            <a:solidFill>
              <a:srgbClr val="7590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2" name="Google Shape;2222;p106"/>
            <p:cNvSpPr/>
            <p:nvPr/>
          </p:nvSpPr>
          <p:spPr>
            <a:xfrm>
              <a:off x="3373164" y="3768093"/>
              <a:ext cx="154470" cy="76246"/>
            </a:xfrm>
            <a:custGeom>
              <a:avLst/>
              <a:gdLst/>
              <a:ahLst/>
              <a:cxnLst/>
              <a:rect l="l" t="t" r="r" b="b"/>
              <a:pathLst>
                <a:path w="7573" h="3738" extrusionOk="0">
                  <a:moveTo>
                    <a:pt x="4775" y="0"/>
                  </a:moveTo>
                  <a:cubicBezTo>
                    <a:pt x="3364" y="0"/>
                    <a:pt x="1614" y="303"/>
                    <a:pt x="1" y="1436"/>
                  </a:cubicBezTo>
                  <a:lnTo>
                    <a:pt x="1235" y="3737"/>
                  </a:lnTo>
                  <a:cubicBezTo>
                    <a:pt x="1235" y="3737"/>
                    <a:pt x="3058" y="1940"/>
                    <a:pt x="5579" y="1940"/>
                  </a:cubicBezTo>
                  <a:cubicBezTo>
                    <a:pt x="5951" y="1940"/>
                    <a:pt x="6339" y="1979"/>
                    <a:pt x="6739" y="2069"/>
                  </a:cubicBezTo>
                  <a:lnTo>
                    <a:pt x="7573" y="402"/>
                  </a:lnTo>
                  <a:cubicBezTo>
                    <a:pt x="7573" y="402"/>
                    <a:pt x="6398" y="0"/>
                    <a:pt x="4775" y="0"/>
                  </a:cubicBezTo>
                  <a:close/>
                </a:path>
              </a:pathLst>
            </a:custGeom>
            <a:solidFill>
              <a:srgbClr val="7590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3" name="Google Shape;2223;p106"/>
            <p:cNvSpPr/>
            <p:nvPr/>
          </p:nvSpPr>
          <p:spPr>
            <a:xfrm>
              <a:off x="2978553" y="2569982"/>
              <a:ext cx="85751" cy="155817"/>
            </a:xfrm>
            <a:custGeom>
              <a:avLst/>
              <a:gdLst/>
              <a:ahLst/>
              <a:cxnLst/>
              <a:rect l="l" t="t" r="r" b="b"/>
              <a:pathLst>
                <a:path w="4204" h="7639" extrusionOk="0">
                  <a:moveTo>
                    <a:pt x="2169" y="0"/>
                  </a:moveTo>
                  <a:cubicBezTo>
                    <a:pt x="2169" y="0"/>
                    <a:pt x="1" y="3770"/>
                    <a:pt x="1702" y="7639"/>
                  </a:cubicBezTo>
                  <a:lnTo>
                    <a:pt x="4204" y="6872"/>
                  </a:lnTo>
                  <a:cubicBezTo>
                    <a:pt x="4204" y="6872"/>
                    <a:pt x="2336" y="4036"/>
                    <a:pt x="3637" y="1134"/>
                  </a:cubicBezTo>
                  <a:lnTo>
                    <a:pt x="2169" y="0"/>
                  </a:lnTo>
                  <a:close/>
                </a:path>
              </a:pathLst>
            </a:custGeom>
            <a:solidFill>
              <a:srgbClr val="7590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4" name="Google Shape;2224;p106"/>
            <p:cNvSpPr/>
            <p:nvPr/>
          </p:nvSpPr>
          <p:spPr>
            <a:xfrm>
              <a:off x="3787518" y="2070574"/>
              <a:ext cx="87791" cy="102763"/>
            </a:xfrm>
            <a:custGeom>
              <a:avLst/>
              <a:gdLst/>
              <a:ahLst/>
              <a:cxnLst/>
              <a:rect l="l" t="t" r="r" b="b"/>
              <a:pathLst>
                <a:path w="4304" h="5038" extrusionOk="0">
                  <a:moveTo>
                    <a:pt x="2435" y="1"/>
                  </a:moveTo>
                  <a:cubicBezTo>
                    <a:pt x="2435" y="1"/>
                    <a:pt x="2035" y="2936"/>
                    <a:pt x="0" y="3804"/>
                  </a:cubicBezTo>
                  <a:lnTo>
                    <a:pt x="1635" y="5038"/>
                  </a:lnTo>
                  <a:cubicBezTo>
                    <a:pt x="1635" y="5038"/>
                    <a:pt x="3470" y="4137"/>
                    <a:pt x="4303" y="968"/>
                  </a:cubicBezTo>
                  <a:lnTo>
                    <a:pt x="2435" y="1"/>
                  </a:lnTo>
                  <a:close/>
                </a:path>
              </a:pathLst>
            </a:custGeom>
            <a:solidFill>
              <a:srgbClr val="E659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5" name="Google Shape;2225;p106"/>
            <p:cNvSpPr/>
            <p:nvPr/>
          </p:nvSpPr>
          <p:spPr>
            <a:xfrm>
              <a:off x="5465313" y="1766462"/>
              <a:ext cx="87097" cy="102069"/>
            </a:xfrm>
            <a:custGeom>
              <a:avLst/>
              <a:gdLst/>
              <a:ahLst/>
              <a:cxnLst/>
              <a:rect l="l" t="t" r="r" b="b"/>
              <a:pathLst>
                <a:path w="4270" h="5004" extrusionOk="0">
                  <a:moveTo>
                    <a:pt x="2435" y="0"/>
                  </a:moveTo>
                  <a:cubicBezTo>
                    <a:pt x="2435" y="0"/>
                    <a:pt x="2035" y="2902"/>
                    <a:pt x="0" y="3803"/>
                  </a:cubicBezTo>
                  <a:lnTo>
                    <a:pt x="1601" y="5004"/>
                  </a:lnTo>
                  <a:cubicBezTo>
                    <a:pt x="1601" y="5004"/>
                    <a:pt x="3469" y="4137"/>
                    <a:pt x="4270" y="968"/>
                  </a:cubicBezTo>
                  <a:lnTo>
                    <a:pt x="2435" y="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6" name="Google Shape;2226;p106"/>
            <p:cNvSpPr/>
            <p:nvPr/>
          </p:nvSpPr>
          <p:spPr>
            <a:xfrm>
              <a:off x="3214642" y="3012892"/>
              <a:ext cx="87118" cy="102763"/>
            </a:xfrm>
            <a:custGeom>
              <a:avLst/>
              <a:gdLst/>
              <a:ahLst/>
              <a:cxnLst/>
              <a:rect l="l" t="t" r="r" b="b"/>
              <a:pathLst>
                <a:path w="4271" h="5038" extrusionOk="0">
                  <a:moveTo>
                    <a:pt x="2436" y="1"/>
                  </a:moveTo>
                  <a:cubicBezTo>
                    <a:pt x="2436" y="1"/>
                    <a:pt x="2002" y="2936"/>
                    <a:pt x="1" y="3803"/>
                  </a:cubicBezTo>
                  <a:lnTo>
                    <a:pt x="1602" y="5038"/>
                  </a:lnTo>
                  <a:cubicBezTo>
                    <a:pt x="1602" y="5038"/>
                    <a:pt x="3470" y="4137"/>
                    <a:pt x="4270" y="1001"/>
                  </a:cubicBezTo>
                  <a:lnTo>
                    <a:pt x="2436" y="1"/>
                  </a:lnTo>
                  <a:close/>
                </a:path>
              </a:pathLst>
            </a:custGeom>
            <a:solidFill>
              <a:srgbClr val="E659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7" name="Google Shape;2227;p106"/>
            <p:cNvSpPr/>
            <p:nvPr/>
          </p:nvSpPr>
          <p:spPr>
            <a:xfrm>
              <a:off x="6095319" y="3821858"/>
              <a:ext cx="87118" cy="102763"/>
            </a:xfrm>
            <a:custGeom>
              <a:avLst/>
              <a:gdLst/>
              <a:ahLst/>
              <a:cxnLst/>
              <a:rect l="l" t="t" r="r" b="b"/>
              <a:pathLst>
                <a:path w="4271" h="5038" extrusionOk="0">
                  <a:moveTo>
                    <a:pt x="2436" y="0"/>
                  </a:moveTo>
                  <a:cubicBezTo>
                    <a:pt x="2436" y="0"/>
                    <a:pt x="2002" y="2936"/>
                    <a:pt x="1" y="3803"/>
                  </a:cubicBezTo>
                  <a:lnTo>
                    <a:pt x="1602" y="5037"/>
                  </a:lnTo>
                  <a:cubicBezTo>
                    <a:pt x="1602" y="5037"/>
                    <a:pt x="3470" y="4137"/>
                    <a:pt x="4271" y="968"/>
                  </a:cubicBezTo>
                  <a:lnTo>
                    <a:pt x="2436" y="0"/>
                  </a:lnTo>
                  <a:close/>
                </a:path>
              </a:pathLst>
            </a:custGeom>
            <a:solidFill>
              <a:srgbClr val="E659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8" name="Google Shape;2228;p106"/>
            <p:cNvSpPr/>
            <p:nvPr/>
          </p:nvSpPr>
          <p:spPr>
            <a:xfrm>
              <a:off x="5887132" y="2012750"/>
              <a:ext cx="87791" cy="136337"/>
            </a:xfrm>
            <a:custGeom>
              <a:avLst/>
              <a:gdLst/>
              <a:ahLst/>
              <a:cxnLst/>
              <a:rect l="l" t="t" r="r" b="b"/>
              <a:pathLst>
                <a:path w="4304" h="6684" extrusionOk="0">
                  <a:moveTo>
                    <a:pt x="1535" y="1"/>
                  </a:moveTo>
                  <a:lnTo>
                    <a:pt x="1" y="1402"/>
                  </a:lnTo>
                  <a:cubicBezTo>
                    <a:pt x="1" y="1402"/>
                    <a:pt x="1869" y="5905"/>
                    <a:pt x="2035" y="6572"/>
                  </a:cubicBezTo>
                  <a:cubicBezTo>
                    <a:pt x="2056" y="6650"/>
                    <a:pt x="2105" y="6684"/>
                    <a:pt x="2176" y="6684"/>
                  </a:cubicBezTo>
                  <a:cubicBezTo>
                    <a:pt x="2686" y="6684"/>
                    <a:pt x="4304" y="4937"/>
                    <a:pt x="4304" y="4937"/>
                  </a:cubicBezTo>
                  <a:lnTo>
                    <a:pt x="1535" y="1"/>
                  </a:lnTo>
                  <a:close/>
                </a:path>
              </a:pathLst>
            </a:custGeom>
            <a:solidFill>
              <a:srgbClr val="E659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9" name="Google Shape;2229;p106"/>
            <p:cNvSpPr/>
            <p:nvPr/>
          </p:nvSpPr>
          <p:spPr>
            <a:xfrm>
              <a:off x="3926316" y="1712024"/>
              <a:ext cx="87791" cy="136337"/>
            </a:xfrm>
            <a:custGeom>
              <a:avLst/>
              <a:gdLst/>
              <a:ahLst/>
              <a:cxnLst/>
              <a:rect l="l" t="t" r="r" b="b"/>
              <a:pathLst>
                <a:path w="4304" h="6684" extrusionOk="0">
                  <a:moveTo>
                    <a:pt x="1535" y="1"/>
                  </a:moveTo>
                  <a:lnTo>
                    <a:pt x="0" y="1402"/>
                  </a:lnTo>
                  <a:cubicBezTo>
                    <a:pt x="0" y="1402"/>
                    <a:pt x="1868" y="5938"/>
                    <a:pt x="2035" y="6572"/>
                  </a:cubicBezTo>
                  <a:cubicBezTo>
                    <a:pt x="2055" y="6650"/>
                    <a:pt x="2105" y="6684"/>
                    <a:pt x="2176" y="6684"/>
                  </a:cubicBezTo>
                  <a:cubicBezTo>
                    <a:pt x="2685" y="6684"/>
                    <a:pt x="4303" y="4938"/>
                    <a:pt x="4303" y="4938"/>
                  </a:cubicBezTo>
                  <a:lnTo>
                    <a:pt x="1535" y="1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0" name="Google Shape;2230;p106"/>
            <p:cNvSpPr/>
            <p:nvPr/>
          </p:nvSpPr>
          <p:spPr>
            <a:xfrm>
              <a:off x="3046596" y="1750818"/>
              <a:ext cx="106842" cy="112288"/>
            </a:xfrm>
            <a:custGeom>
              <a:avLst/>
              <a:gdLst/>
              <a:ahLst/>
              <a:cxnLst/>
              <a:rect l="l" t="t" r="r" b="b"/>
              <a:pathLst>
                <a:path w="5238" h="5505" extrusionOk="0">
                  <a:moveTo>
                    <a:pt x="3303" y="0"/>
                  </a:moveTo>
                  <a:lnTo>
                    <a:pt x="0" y="4603"/>
                  </a:lnTo>
                  <a:lnTo>
                    <a:pt x="1602" y="5504"/>
                  </a:lnTo>
                  <a:lnTo>
                    <a:pt x="5238" y="234"/>
                  </a:lnTo>
                  <a:lnTo>
                    <a:pt x="3303" y="0"/>
                  </a:lnTo>
                  <a:close/>
                </a:path>
              </a:pathLst>
            </a:custGeom>
            <a:solidFill>
              <a:srgbClr val="7590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1" name="Google Shape;2231;p106"/>
            <p:cNvSpPr/>
            <p:nvPr/>
          </p:nvSpPr>
          <p:spPr>
            <a:xfrm>
              <a:off x="5278195" y="1247330"/>
              <a:ext cx="80998" cy="118407"/>
            </a:xfrm>
            <a:custGeom>
              <a:avLst/>
              <a:gdLst/>
              <a:ahLst/>
              <a:cxnLst/>
              <a:rect l="l" t="t" r="r" b="b"/>
              <a:pathLst>
                <a:path w="3971" h="5805" extrusionOk="0">
                  <a:moveTo>
                    <a:pt x="3403" y="1"/>
                  </a:moveTo>
                  <a:lnTo>
                    <a:pt x="1602" y="401"/>
                  </a:lnTo>
                  <a:cubicBezTo>
                    <a:pt x="1602" y="401"/>
                    <a:pt x="2569" y="3303"/>
                    <a:pt x="1" y="5505"/>
                  </a:cubicBezTo>
                  <a:lnTo>
                    <a:pt x="2569" y="5805"/>
                  </a:lnTo>
                  <a:cubicBezTo>
                    <a:pt x="2569" y="5805"/>
                    <a:pt x="3970" y="4371"/>
                    <a:pt x="3403" y="1"/>
                  </a:cubicBezTo>
                  <a:close/>
                </a:path>
              </a:pathLst>
            </a:custGeom>
            <a:solidFill>
              <a:srgbClr val="E659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Google Shape;2234;p106">
            <a:extLst>
              <a:ext uri="{FF2B5EF4-FFF2-40B4-BE49-F238E27FC236}">
                <a16:creationId xmlns:a16="http://schemas.microsoft.com/office/drawing/2014/main" id="{E177563B-AE96-DAE3-8600-033BCA253088}"/>
              </a:ext>
            </a:extLst>
          </p:cNvPr>
          <p:cNvSpPr txBox="1"/>
          <p:nvPr/>
        </p:nvSpPr>
        <p:spPr>
          <a:xfrm>
            <a:off x="8381737" y="4663500"/>
            <a:ext cx="17766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500" b="1" dirty="0">
                <a:solidFill>
                  <a:schemeClr val="accent3"/>
                </a:solidFill>
                <a:latin typeface="Cabin"/>
                <a:ea typeface="Cabin"/>
                <a:cs typeface="Cabin"/>
                <a:sym typeface="Cabin"/>
              </a:rPr>
              <a:t>16</a:t>
            </a:r>
            <a:endParaRPr sz="2500" b="1" dirty="0">
              <a:solidFill>
                <a:schemeClr val="accent3"/>
              </a:solidFill>
              <a:latin typeface="Cabin"/>
              <a:ea typeface="Cabin"/>
              <a:cs typeface="Cabin"/>
              <a:sym typeface="Cabi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1" name="Google Shape;1461;p92"/>
          <p:cNvSpPr txBox="1">
            <a:spLocks noGrp="1"/>
          </p:cNvSpPr>
          <p:nvPr>
            <p:ph type="title" idx="15"/>
          </p:nvPr>
        </p:nvSpPr>
        <p:spPr>
          <a:xfrm>
            <a:off x="726300" y="400879"/>
            <a:ext cx="7691400" cy="48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 dirty="0"/>
              <a:t>Table of </a:t>
            </a:r>
            <a:r>
              <a:rPr lang="en" sz="4500" dirty="0">
                <a:solidFill>
                  <a:schemeClr val="accent3"/>
                </a:solidFill>
              </a:rPr>
              <a:t>contents</a:t>
            </a:r>
            <a:endParaRPr sz="4500" dirty="0">
              <a:solidFill>
                <a:schemeClr val="accent3"/>
              </a:solidFill>
            </a:endParaRPr>
          </a:p>
        </p:txBody>
      </p:sp>
      <p:sp>
        <p:nvSpPr>
          <p:cNvPr id="1462" name="Google Shape;1462;p92"/>
          <p:cNvSpPr txBox="1">
            <a:spLocks noGrp="1"/>
          </p:cNvSpPr>
          <p:nvPr>
            <p:ph type="subTitle" idx="3"/>
          </p:nvPr>
        </p:nvSpPr>
        <p:spPr>
          <a:xfrm>
            <a:off x="496031" y="3773277"/>
            <a:ext cx="3255450" cy="119642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dirty="0"/>
              <a:t>The Theoretical Foundation of Public Management </a:t>
            </a:r>
          </a:p>
        </p:txBody>
      </p:sp>
      <p:sp>
        <p:nvSpPr>
          <p:cNvPr id="1464" name="Google Shape;1464;p92"/>
          <p:cNvSpPr txBox="1">
            <a:spLocks noGrp="1"/>
          </p:cNvSpPr>
          <p:nvPr>
            <p:ph type="subTitle" idx="1"/>
          </p:nvPr>
        </p:nvSpPr>
        <p:spPr>
          <a:xfrm>
            <a:off x="301640" y="1922800"/>
            <a:ext cx="2484300" cy="39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Introduction</a:t>
            </a:r>
            <a:endParaRPr sz="2800" dirty="0"/>
          </a:p>
        </p:txBody>
      </p:sp>
      <p:sp>
        <p:nvSpPr>
          <p:cNvPr id="1466" name="Google Shape;1466;p92"/>
          <p:cNvSpPr txBox="1">
            <a:spLocks noGrp="1"/>
          </p:cNvSpPr>
          <p:nvPr>
            <p:ph type="subTitle" idx="5"/>
          </p:nvPr>
        </p:nvSpPr>
        <p:spPr>
          <a:xfrm>
            <a:off x="2047520" y="1504643"/>
            <a:ext cx="4885369" cy="154469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-GB" sz="2800" i="0" dirty="0">
                <a:effectLst/>
                <a:latin typeface=".SFUI-Regular"/>
              </a:rPr>
              <a:t>5 Keys </a:t>
            </a:r>
            <a:r>
              <a:rPr lang="en-GB" sz="2800" dirty="0">
                <a:latin typeface=".SFUI-Regular"/>
              </a:rPr>
              <a:t>T</a:t>
            </a:r>
            <a:r>
              <a:rPr lang="en-GB" sz="2800" i="0" dirty="0">
                <a:effectLst/>
                <a:latin typeface=".SFUI-Regular"/>
              </a:rPr>
              <a:t>heoretical </a:t>
            </a:r>
            <a:r>
              <a:rPr lang="en-GB" sz="2800" dirty="0">
                <a:latin typeface=".SFUI-Regular"/>
              </a:rPr>
              <a:t>F</a:t>
            </a:r>
            <a:r>
              <a:rPr lang="en-GB" sz="2800" i="0" dirty="0">
                <a:effectLst/>
                <a:latin typeface=".SFUI-Regular"/>
              </a:rPr>
              <a:t>oundations in </a:t>
            </a:r>
            <a:r>
              <a:rPr lang="en-GB" sz="2800" dirty="0">
                <a:latin typeface=".SFUI-Regular"/>
              </a:rPr>
              <a:t>P</a:t>
            </a:r>
            <a:r>
              <a:rPr lang="en-GB" sz="2800" i="0" dirty="0">
                <a:effectLst/>
                <a:latin typeface=".SFUI-Regular"/>
              </a:rPr>
              <a:t>ublic </a:t>
            </a:r>
            <a:r>
              <a:rPr lang="en-GB" sz="2800" dirty="0">
                <a:latin typeface=".SFUI-Regular"/>
              </a:rPr>
              <a:t>M</a:t>
            </a:r>
            <a:r>
              <a:rPr lang="en-GB" sz="2800" i="0" dirty="0">
                <a:effectLst/>
                <a:latin typeface=".SFUI-Regular"/>
              </a:rPr>
              <a:t>anagement</a:t>
            </a:r>
            <a:endParaRPr lang="en-GB" sz="2800" dirty="0">
              <a:effectLst/>
              <a:latin typeface=".SF UI"/>
            </a:endParaRPr>
          </a:p>
        </p:txBody>
      </p:sp>
      <p:sp>
        <p:nvSpPr>
          <p:cNvPr id="1468" name="Google Shape;1468;p92"/>
          <p:cNvSpPr txBox="1">
            <a:spLocks noGrp="1"/>
          </p:cNvSpPr>
          <p:nvPr>
            <p:ph type="subTitle" idx="7"/>
          </p:nvPr>
        </p:nvSpPr>
        <p:spPr>
          <a:xfrm>
            <a:off x="6777377" y="2029006"/>
            <a:ext cx="2484300" cy="39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dirty="0"/>
              <a:t>Conclusion </a:t>
            </a:r>
            <a:endParaRPr sz="2800" dirty="0"/>
          </a:p>
        </p:txBody>
      </p:sp>
      <p:sp>
        <p:nvSpPr>
          <p:cNvPr id="1470" name="Google Shape;1470;p92"/>
          <p:cNvSpPr txBox="1">
            <a:spLocks noGrp="1"/>
          </p:cNvSpPr>
          <p:nvPr>
            <p:ph type="title"/>
          </p:nvPr>
        </p:nvSpPr>
        <p:spPr>
          <a:xfrm>
            <a:off x="1209356" y="927186"/>
            <a:ext cx="9144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1471" name="Google Shape;1471;p92"/>
          <p:cNvSpPr txBox="1">
            <a:spLocks noGrp="1"/>
          </p:cNvSpPr>
          <p:nvPr>
            <p:ph type="title" idx="9"/>
          </p:nvPr>
        </p:nvSpPr>
        <p:spPr>
          <a:xfrm>
            <a:off x="1453178" y="2999199"/>
            <a:ext cx="9144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1472" name="Google Shape;1472;p92"/>
          <p:cNvSpPr txBox="1">
            <a:spLocks noGrp="1"/>
          </p:cNvSpPr>
          <p:nvPr>
            <p:ph type="title" idx="13"/>
          </p:nvPr>
        </p:nvSpPr>
        <p:spPr>
          <a:xfrm flipH="1">
            <a:off x="4106613" y="948925"/>
            <a:ext cx="1031526" cy="75976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1473" name="Google Shape;1473;p92"/>
          <p:cNvSpPr txBox="1">
            <a:spLocks noGrp="1"/>
          </p:cNvSpPr>
          <p:nvPr>
            <p:ph type="title" idx="14"/>
          </p:nvPr>
        </p:nvSpPr>
        <p:spPr>
          <a:xfrm>
            <a:off x="4341502" y="3026950"/>
            <a:ext cx="9144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11" name="Google Shape;1473;p92">
            <a:extLst>
              <a:ext uri="{FF2B5EF4-FFF2-40B4-BE49-F238E27FC236}">
                <a16:creationId xmlns:a16="http://schemas.microsoft.com/office/drawing/2014/main" id="{EFACF3FD-DB59-395F-59BA-F2BF521E04E5}"/>
              </a:ext>
            </a:extLst>
          </p:cNvPr>
          <p:cNvSpPr txBox="1">
            <a:spLocks/>
          </p:cNvSpPr>
          <p:nvPr/>
        </p:nvSpPr>
        <p:spPr>
          <a:xfrm flipH="1">
            <a:off x="7074598" y="998773"/>
            <a:ext cx="944929" cy="1011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bin"/>
              <a:buNone/>
              <a:defRPr sz="4000" b="1" i="0" u="none" strike="noStrike" cap="none">
                <a:solidFill>
                  <a:schemeClr val="accent3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R="0" lvl="1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bin"/>
              <a:buNone/>
              <a:defRPr sz="30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R="0" lvl="2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bin"/>
              <a:buNone/>
              <a:defRPr sz="30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R="0" lvl="3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bin"/>
              <a:buNone/>
              <a:defRPr sz="30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R="0" lvl="4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bin"/>
              <a:buNone/>
              <a:defRPr sz="30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bin"/>
              <a:buNone/>
              <a:defRPr sz="30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bin"/>
              <a:buNone/>
              <a:defRPr sz="30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bin"/>
              <a:buNone/>
              <a:defRPr sz="30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bin"/>
              <a:buNone/>
              <a:defRPr sz="30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r>
              <a:rPr lang="en" dirty="0"/>
              <a:t>0</a:t>
            </a:r>
            <a:r>
              <a:rPr lang="en-GB" dirty="0"/>
              <a:t>5</a:t>
            </a:r>
            <a:endParaRPr lang="en" dirty="0"/>
          </a:p>
        </p:txBody>
      </p:sp>
      <p:sp>
        <p:nvSpPr>
          <p:cNvPr id="13" name="Google Shape;1468;p92">
            <a:extLst>
              <a:ext uri="{FF2B5EF4-FFF2-40B4-BE49-F238E27FC236}">
                <a16:creationId xmlns:a16="http://schemas.microsoft.com/office/drawing/2014/main" id="{0499C679-B356-B635-AC7E-B1E9C1BFE2E9}"/>
              </a:ext>
            </a:extLst>
          </p:cNvPr>
          <p:cNvSpPr txBox="1">
            <a:spLocks/>
          </p:cNvSpPr>
          <p:nvPr/>
        </p:nvSpPr>
        <p:spPr>
          <a:xfrm>
            <a:off x="6896466" y="3890539"/>
            <a:ext cx="2484300" cy="381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Livvic"/>
              <a:buNone/>
              <a:defRPr sz="25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Livvic"/>
              <a:buNone/>
              <a:defRPr sz="25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Livvic"/>
              <a:buNone/>
              <a:defRPr sz="25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Livvic"/>
              <a:buNone/>
              <a:defRPr sz="25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Livvic"/>
              <a:buNone/>
              <a:defRPr sz="25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Livvic"/>
              <a:buNone/>
              <a:defRPr sz="25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Livvic"/>
              <a:buNone/>
              <a:defRPr sz="25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Livvic"/>
              <a:buNone/>
              <a:defRPr sz="25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Livvic"/>
              <a:buNone/>
              <a:defRPr sz="25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marL="0" indent="0"/>
            <a:r>
              <a:rPr lang="en-GB" sz="2800" dirty="0"/>
              <a:t>References</a:t>
            </a:r>
          </a:p>
        </p:txBody>
      </p:sp>
      <p:sp>
        <p:nvSpPr>
          <p:cNvPr id="5" name="Google Shape;1471;p92">
            <a:extLst>
              <a:ext uri="{FF2B5EF4-FFF2-40B4-BE49-F238E27FC236}">
                <a16:creationId xmlns:a16="http://schemas.microsoft.com/office/drawing/2014/main" id="{E8B166B5-EC87-C21C-5F93-0132E78BE914}"/>
              </a:ext>
            </a:extLst>
          </p:cNvPr>
          <p:cNvSpPr txBox="1">
            <a:spLocks noGrp="1"/>
          </p:cNvSpPr>
          <p:nvPr/>
        </p:nvSpPr>
        <p:spPr>
          <a:xfrm>
            <a:off x="7653549" y="4193530"/>
            <a:ext cx="1043197" cy="653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bin"/>
              <a:buNone/>
              <a:defRPr sz="4000" b="1" i="0" u="none" strike="noStrike" cap="none">
                <a:solidFill>
                  <a:schemeClr val="accent3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R="0" lvl="1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bin"/>
              <a:buNone/>
              <a:defRPr sz="30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R="0" lvl="2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bin"/>
              <a:buNone/>
              <a:defRPr sz="30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R="0" lvl="3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bin"/>
              <a:buNone/>
              <a:defRPr sz="30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R="0" lvl="4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bin"/>
              <a:buNone/>
              <a:defRPr sz="30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bin"/>
              <a:buNone/>
              <a:defRPr sz="30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bin"/>
              <a:buNone/>
              <a:defRPr sz="30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bin"/>
              <a:buNone/>
              <a:defRPr sz="30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bin"/>
              <a:buNone/>
              <a:defRPr sz="30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dirty="0"/>
              <a:t>02</a:t>
            </a:r>
            <a:endParaRPr sz="1900" dirty="0"/>
          </a:p>
        </p:txBody>
      </p:sp>
      <p:sp>
        <p:nvSpPr>
          <p:cNvPr id="3" name="Google Shape;1473;p92">
            <a:extLst>
              <a:ext uri="{FF2B5EF4-FFF2-40B4-BE49-F238E27FC236}">
                <a16:creationId xmlns:a16="http://schemas.microsoft.com/office/drawing/2014/main" id="{1FFA922E-8C4B-B300-F6C2-7004566C2F22}"/>
              </a:ext>
            </a:extLst>
          </p:cNvPr>
          <p:cNvSpPr txBox="1">
            <a:spLocks/>
          </p:cNvSpPr>
          <p:nvPr/>
        </p:nvSpPr>
        <p:spPr>
          <a:xfrm>
            <a:off x="7255763" y="3238201"/>
            <a:ext cx="9144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bin"/>
              <a:buNone/>
              <a:defRPr sz="4000" b="1" i="0" u="none" strike="noStrike" cap="none">
                <a:solidFill>
                  <a:schemeClr val="accent3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R="0" lvl="1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bin"/>
              <a:buNone/>
              <a:defRPr sz="30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R="0" lvl="2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bin"/>
              <a:buNone/>
              <a:defRPr sz="30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R="0" lvl="3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bin"/>
              <a:buNone/>
              <a:defRPr sz="30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R="0" lvl="4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bin"/>
              <a:buNone/>
              <a:defRPr sz="30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bin"/>
              <a:buNone/>
              <a:defRPr sz="30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bin"/>
              <a:buNone/>
              <a:defRPr sz="30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bin"/>
              <a:buNone/>
              <a:defRPr sz="30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bin"/>
              <a:buNone/>
              <a:defRPr sz="30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r>
              <a:rPr lang="en" dirty="0"/>
              <a:t>0</a:t>
            </a:r>
            <a:r>
              <a:rPr lang="en-GB" dirty="0"/>
              <a:t>6</a:t>
            </a:r>
            <a:endParaRPr lang="en" dirty="0"/>
          </a:p>
        </p:txBody>
      </p:sp>
      <p:sp>
        <p:nvSpPr>
          <p:cNvPr id="6" name="Google Shape;1468;p92">
            <a:extLst>
              <a:ext uri="{FF2B5EF4-FFF2-40B4-BE49-F238E27FC236}">
                <a16:creationId xmlns:a16="http://schemas.microsoft.com/office/drawing/2014/main" id="{2E944289-9810-39A4-1611-4153D20A4E52}"/>
              </a:ext>
            </a:extLst>
          </p:cNvPr>
          <p:cNvSpPr txBox="1">
            <a:spLocks/>
          </p:cNvSpPr>
          <p:nvPr/>
        </p:nvSpPr>
        <p:spPr>
          <a:xfrm>
            <a:off x="3751481" y="3890539"/>
            <a:ext cx="2919793" cy="653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Livvic"/>
              <a:buNone/>
              <a:defRPr sz="25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Livvic"/>
              <a:buNone/>
              <a:defRPr sz="25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Livvic"/>
              <a:buNone/>
              <a:defRPr sz="25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Livvic"/>
              <a:buNone/>
              <a:defRPr sz="25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Livvic"/>
              <a:buNone/>
              <a:defRPr sz="25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Livvic"/>
              <a:buNone/>
              <a:defRPr sz="25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Livvic"/>
              <a:buNone/>
              <a:defRPr sz="25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Livvic"/>
              <a:buNone/>
              <a:defRPr sz="25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Livvic"/>
              <a:buNone/>
              <a:defRPr sz="25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marL="0" indent="0" algn="ctr"/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Example of public organisations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96" name="Google Shape;1496;p93"/>
          <p:cNvGrpSpPr/>
          <p:nvPr/>
        </p:nvGrpSpPr>
        <p:grpSpPr>
          <a:xfrm>
            <a:off x="5030197" y="298824"/>
            <a:ext cx="3218854" cy="4120901"/>
            <a:chOff x="4570250" y="1507275"/>
            <a:chExt cx="2361025" cy="2987775"/>
          </a:xfrm>
        </p:grpSpPr>
        <p:sp>
          <p:nvSpPr>
            <p:cNvPr id="1497" name="Google Shape;1497;p93"/>
            <p:cNvSpPr/>
            <p:nvPr/>
          </p:nvSpPr>
          <p:spPr>
            <a:xfrm>
              <a:off x="5490500" y="2694100"/>
              <a:ext cx="208225" cy="179350"/>
            </a:xfrm>
            <a:custGeom>
              <a:avLst/>
              <a:gdLst/>
              <a:ahLst/>
              <a:cxnLst/>
              <a:rect l="l" t="t" r="r" b="b"/>
              <a:pathLst>
                <a:path w="8329" h="7174" extrusionOk="0">
                  <a:moveTo>
                    <a:pt x="7447" y="0"/>
                  </a:moveTo>
                  <a:lnTo>
                    <a:pt x="0" y="1186"/>
                  </a:lnTo>
                  <a:lnTo>
                    <a:pt x="152" y="7174"/>
                  </a:lnTo>
                  <a:lnTo>
                    <a:pt x="8329" y="5107"/>
                  </a:lnTo>
                  <a:lnTo>
                    <a:pt x="7447" y="0"/>
                  </a:lnTo>
                  <a:close/>
                </a:path>
              </a:pathLst>
            </a:custGeom>
            <a:solidFill>
              <a:srgbClr val="D687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8" name="Google Shape;1498;p93"/>
            <p:cNvSpPr/>
            <p:nvPr/>
          </p:nvSpPr>
          <p:spPr>
            <a:xfrm>
              <a:off x="5240475" y="2830125"/>
              <a:ext cx="105650" cy="161200"/>
            </a:xfrm>
            <a:custGeom>
              <a:avLst/>
              <a:gdLst/>
              <a:ahLst/>
              <a:cxnLst/>
              <a:rect l="l" t="t" r="r" b="b"/>
              <a:pathLst>
                <a:path w="4226" h="6448" extrusionOk="0">
                  <a:moveTo>
                    <a:pt x="1" y="0"/>
                  </a:moveTo>
                  <a:lnTo>
                    <a:pt x="700" y="5958"/>
                  </a:lnTo>
                  <a:cubicBezTo>
                    <a:pt x="728" y="6242"/>
                    <a:pt x="943" y="6447"/>
                    <a:pt x="1220" y="6447"/>
                  </a:cubicBezTo>
                  <a:cubicBezTo>
                    <a:pt x="1239" y="6447"/>
                    <a:pt x="1258" y="6446"/>
                    <a:pt x="1278" y="6444"/>
                  </a:cubicBezTo>
                  <a:lnTo>
                    <a:pt x="1794" y="6383"/>
                  </a:lnTo>
                  <a:cubicBezTo>
                    <a:pt x="2281" y="6353"/>
                    <a:pt x="2645" y="5958"/>
                    <a:pt x="2645" y="5471"/>
                  </a:cubicBezTo>
                  <a:lnTo>
                    <a:pt x="2645" y="4377"/>
                  </a:lnTo>
                  <a:lnTo>
                    <a:pt x="2980" y="5745"/>
                  </a:lnTo>
                  <a:cubicBezTo>
                    <a:pt x="3031" y="6001"/>
                    <a:pt x="3276" y="6192"/>
                    <a:pt x="3533" y="6192"/>
                  </a:cubicBezTo>
                  <a:cubicBezTo>
                    <a:pt x="3581" y="6192"/>
                    <a:pt x="3631" y="6185"/>
                    <a:pt x="3679" y="6171"/>
                  </a:cubicBezTo>
                  <a:cubicBezTo>
                    <a:pt x="4013" y="6110"/>
                    <a:pt x="4226" y="5806"/>
                    <a:pt x="4165" y="5471"/>
                  </a:cubicBezTo>
                  <a:lnTo>
                    <a:pt x="3405" y="136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4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9" name="Google Shape;1499;p93"/>
            <p:cNvSpPr/>
            <p:nvPr/>
          </p:nvSpPr>
          <p:spPr>
            <a:xfrm>
              <a:off x="5026200" y="3476025"/>
              <a:ext cx="283450" cy="973450"/>
            </a:xfrm>
            <a:custGeom>
              <a:avLst/>
              <a:gdLst/>
              <a:ahLst/>
              <a:cxnLst/>
              <a:rect l="l" t="t" r="r" b="b"/>
              <a:pathLst>
                <a:path w="11338" h="38938" extrusionOk="0">
                  <a:moveTo>
                    <a:pt x="0" y="1"/>
                  </a:moveTo>
                  <a:lnTo>
                    <a:pt x="1946" y="38937"/>
                  </a:lnTo>
                  <a:lnTo>
                    <a:pt x="11338" y="38937"/>
                  </a:lnTo>
                  <a:cubicBezTo>
                    <a:pt x="11338" y="36627"/>
                    <a:pt x="6779" y="35411"/>
                    <a:pt x="6779" y="35411"/>
                  </a:cubicBezTo>
                  <a:lnTo>
                    <a:pt x="8511" y="1"/>
                  </a:lnTo>
                  <a:close/>
                </a:path>
              </a:pathLst>
            </a:custGeom>
            <a:solidFill>
              <a:srgbClr val="C4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0" name="Google Shape;1500;p93"/>
            <p:cNvSpPr/>
            <p:nvPr/>
          </p:nvSpPr>
          <p:spPr>
            <a:xfrm>
              <a:off x="5071800" y="4361300"/>
              <a:ext cx="237850" cy="88175"/>
            </a:xfrm>
            <a:custGeom>
              <a:avLst/>
              <a:gdLst/>
              <a:ahLst/>
              <a:cxnLst/>
              <a:rect l="l" t="t" r="r" b="b"/>
              <a:pathLst>
                <a:path w="9514" h="3527" extrusionOk="0">
                  <a:moveTo>
                    <a:pt x="4955" y="0"/>
                  </a:moveTo>
                  <a:cubicBezTo>
                    <a:pt x="4955" y="0"/>
                    <a:pt x="3222" y="122"/>
                    <a:pt x="2310" y="1429"/>
                  </a:cubicBezTo>
                  <a:cubicBezTo>
                    <a:pt x="1368" y="1429"/>
                    <a:pt x="608" y="1459"/>
                    <a:pt x="0" y="1490"/>
                  </a:cubicBezTo>
                  <a:lnTo>
                    <a:pt x="122" y="3526"/>
                  </a:lnTo>
                  <a:lnTo>
                    <a:pt x="9514" y="3526"/>
                  </a:lnTo>
                  <a:cubicBezTo>
                    <a:pt x="9514" y="1216"/>
                    <a:pt x="4955" y="0"/>
                    <a:pt x="4955" y="0"/>
                  </a:cubicBezTo>
                  <a:close/>
                </a:path>
              </a:pathLst>
            </a:custGeom>
            <a:solidFill>
              <a:srgbClr val="3424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1" name="Google Shape;1501;p93"/>
            <p:cNvSpPr/>
            <p:nvPr/>
          </p:nvSpPr>
          <p:spPr>
            <a:xfrm>
              <a:off x="4844575" y="3493500"/>
              <a:ext cx="319950" cy="955975"/>
            </a:xfrm>
            <a:custGeom>
              <a:avLst/>
              <a:gdLst/>
              <a:ahLst/>
              <a:cxnLst/>
              <a:rect l="l" t="t" r="r" b="b"/>
              <a:pathLst>
                <a:path w="12798" h="38239" extrusionOk="0">
                  <a:moveTo>
                    <a:pt x="9180" y="1"/>
                  </a:moveTo>
                  <a:lnTo>
                    <a:pt x="1" y="335"/>
                  </a:lnTo>
                  <a:lnTo>
                    <a:pt x="1824" y="38238"/>
                  </a:lnTo>
                  <a:lnTo>
                    <a:pt x="12797" y="38238"/>
                  </a:lnTo>
                  <a:cubicBezTo>
                    <a:pt x="12797" y="38238"/>
                    <a:pt x="11733" y="35715"/>
                    <a:pt x="10123" y="35320"/>
                  </a:cubicBezTo>
                  <a:lnTo>
                    <a:pt x="9180" y="1"/>
                  </a:ln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2" name="Google Shape;1502;p93"/>
            <p:cNvSpPr/>
            <p:nvPr/>
          </p:nvSpPr>
          <p:spPr>
            <a:xfrm>
              <a:off x="4887900" y="4376500"/>
              <a:ext cx="276625" cy="72975"/>
            </a:xfrm>
            <a:custGeom>
              <a:avLst/>
              <a:gdLst/>
              <a:ahLst/>
              <a:cxnLst/>
              <a:rect l="l" t="t" r="r" b="b"/>
              <a:pathLst>
                <a:path w="11065" h="2919" extrusionOk="0">
                  <a:moveTo>
                    <a:pt x="8363" y="0"/>
                  </a:moveTo>
                  <a:cubicBezTo>
                    <a:pt x="8030" y="0"/>
                    <a:pt x="4601" y="28"/>
                    <a:pt x="4225" y="1155"/>
                  </a:cubicBezTo>
                  <a:lnTo>
                    <a:pt x="0" y="1155"/>
                  </a:lnTo>
                  <a:lnTo>
                    <a:pt x="91" y="2918"/>
                  </a:lnTo>
                  <a:lnTo>
                    <a:pt x="11064" y="2918"/>
                  </a:lnTo>
                  <a:cubicBezTo>
                    <a:pt x="11064" y="2918"/>
                    <a:pt x="10000" y="395"/>
                    <a:pt x="8390" y="0"/>
                  </a:cubicBezTo>
                  <a:cubicBezTo>
                    <a:pt x="8390" y="0"/>
                    <a:pt x="8381" y="0"/>
                    <a:pt x="8363" y="0"/>
                  </a:cubicBezTo>
                  <a:close/>
                </a:path>
              </a:pathLst>
            </a:custGeom>
            <a:solidFill>
              <a:srgbClr val="3424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3" name="Google Shape;1503;p93"/>
            <p:cNvSpPr/>
            <p:nvPr/>
          </p:nvSpPr>
          <p:spPr>
            <a:xfrm>
              <a:off x="4844575" y="3476025"/>
              <a:ext cx="394425" cy="90925"/>
            </a:xfrm>
            <a:custGeom>
              <a:avLst/>
              <a:gdLst/>
              <a:ahLst/>
              <a:cxnLst/>
              <a:rect l="l" t="t" r="r" b="b"/>
              <a:pathLst>
                <a:path w="15777" h="3637" extrusionOk="0">
                  <a:moveTo>
                    <a:pt x="7265" y="1"/>
                  </a:moveTo>
                  <a:lnTo>
                    <a:pt x="7326" y="760"/>
                  </a:lnTo>
                  <a:lnTo>
                    <a:pt x="1" y="1034"/>
                  </a:lnTo>
                  <a:cubicBezTo>
                    <a:pt x="1" y="1034"/>
                    <a:pt x="8554" y="3636"/>
                    <a:pt x="14725" y="3636"/>
                  </a:cubicBezTo>
                  <a:cubicBezTo>
                    <a:pt x="15021" y="3636"/>
                    <a:pt x="15310" y="3630"/>
                    <a:pt x="15594" y="3618"/>
                  </a:cubicBezTo>
                  <a:lnTo>
                    <a:pt x="15776" y="1"/>
                  </a:lnTo>
                  <a:close/>
                </a:path>
              </a:pathLst>
            </a:custGeom>
            <a:solidFill>
              <a:srgbClr val="1913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4" name="Google Shape;1504;p93"/>
            <p:cNvSpPr/>
            <p:nvPr/>
          </p:nvSpPr>
          <p:spPr>
            <a:xfrm>
              <a:off x="4991250" y="3669800"/>
              <a:ext cx="92725" cy="202900"/>
            </a:xfrm>
            <a:custGeom>
              <a:avLst/>
              <a:gdLst/>
              <a:ahLst/>
              <a:cxnLst/>
              <a:rect l="l" t="t" r="r" b="b"/>
              <a:pathLst>
                <a:path w="3709" h="8116" extrusionOk="0">
                  <a:moveTo>
                    <a:pt x="3496" y="0"/>
                  </a:moveTo>
                  <a:cubicBezTo>
                    <a:pt x="1520" y="274"/>
                    <a:pt x="0" y="1976"/>
                    <a:pt x="0" y="4043"/>
                  </a:cubicBezTo>
                  <a:cubicBezTo>
                    <a:pt x="0" y="6171"/>
                    <a:pt x="1611" y="7934"/>
                    <a:pt x="3708" y="8116"/>
                  </a:cubicBezTo>
                  <a:cubicBezTo>
                    <a:pt x="3617" y="4681"/>
                    <a:pt x="3556" y="2037"/>
                    <a:pt x="3496" y="0"/>
                  </a:cubicBezTo>
                  <a:close/>
                </a:path>
              </a:pathLst>
            </a:custGeom>
            <a:solidFill>
              <a:srgbClr val="D687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5" name="Google Shape;1505;p93"/>
            <p:cNvSpPr/>
            <p:nvPr/>
          </p:nvSpPr>
          <p:spPr>
            <a:xfrm>
              <a:off x="5172850" y="3679675"/>
              <a:ext cx="56250" cy="177850"/>
            </a:xfrm>
            <a:custGeom>
              <a:avLst/>
              <a:gdLst/>
              <a:ahLst/>
              <a:cxnLst/>
              <a:rect l="l" t="t" r="r" b="b"/>
              <a:pathLst>
                <a:path w="2250" h="7114" extrusionOk="0">
                  <a:moveTo>
                    <a:pt x="2250" y="1"/>
                  </a:moveTo>
                  <a:lnTo>
                    <a:pt x="2250" y="1"/>
                  </a:lnTo>
                  <a:cubicBezTo>
                    <a:pt x="913" y="669"/>
                    <a:pt x="1" y="2037"/>
                    <a:pt x="1" y="3648"/>
                  </a:cubicBezTo>
                  <a:cubicBezTo>
                    <a:pt x="1" y="5107"/>
                    <a:pt x="761" y="6384"/>
                    <a:pt x="1885" y="7113"/>
                  </a:cubicBezTo>
                  <a:lnTo>
                    <a:pt x="2250" y="1"/>
                  </a:lnTo>
                  <a:close/>
                </a:path>
              </a:pathLst>
            </a:custGeom>
            <a:solidFill>
              <a:srgbClr val="BC64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6" name="Google Shape;1506;p93"/>
            <p:cNvSpPr/>
            <p:nvPr/>
          </p:nvSpPr>
          <p:spPr>
            <a:xfrm>
              <a:off x="5188050" y="1971450"/>
              <a:ext cx="175575" cy="968425"/>
            </a:xfrm>
            <a:custGeom>
              <a:avLst/>
              <a:gdLst/>
              <a:ahLst/>
              <a:cxnLst/>
              <a:rect l="l" t="t" r="r" b="b"/>
              <a:pathLst>
                <a:path w="7023" h="38737" extrusionOk="0">
                  <a:moveTo>
                    <a:pt x="1095" y="0"/>
                  </a:moveTo>
                  <a:lnTo>
                    <a:pt x="1" y="20487"/>
                  </a:lnTo>
                  <a:cubicBezTo>
                    <a:pt x="1" y="20487"/>
                    <a:pt x="1824" y="34438"/>
                    <a:pt x="2371" y="35502"/>
                  </a:cubicBezTo>
                  <a:cubicBezTo>
                    <a:pt x="2839" y="36410"/>
                    <a:pt x="4369" y="36477"/>
                    <a:pt x="4807" y="36477"/>
                  </a:cubicBezTo>
                  <a:cubicBezTo>
                    <a:pt x="4882" y="36477"/>
                    <a:pt x="4925" y="36475"/>
                    <a:pt x="4925" y="36475"/>
                  </a:cubicBezTo>
                  <a:lnTo>
                    <a:pt x="5320" y="38116"/>
                  </a:lnTo>
                  <a:cubicBezTo>
                    <a:pt x="5418" y="38486"/>
                    <a:pt x="5757" y="38736"/>
                    <a:pt x="6125" y="38736"/>
                  </a:cubicBezTo>
                  <a:cubicBezTo>
                    <a:pt x="6211" y="38736"/>
                    <a:pt x="6298" y="38723"/>
                    <a:pt x="6384" y="38694"/>
                  </a:cubicBezTo>
                  <a:cubicBezTo>
                    <a:pt x="6779" y="38572"/>
                    <a:pt x="7022" y="38147"/>
                    <a:pt x="6961" y="37752"/>
                  </a:cubicBezTo>
                  <a:lnTo>
                    <a:pt x="3770" y="21034"/>
                  </a:lnTo>
                  <a:cubicBezTo>
                    <a:pt x="3770" y="21034"/>
                    <a:pt x="4986" y="8845"/>
                    <a:pt x="4803" y="5927"/>
                  </a:cubicBezTo>
                  <a:cubicBezTo>
                    <a:pt x="4590" y="3040"/>
                    <a:pt x="1095" y="0"/>
                    <a:pt x="1095" y="0"/>
                  </a:cubicBezTo>
                  <a:close/>
                </a:path>
              </a:pathLst>
            </a:custGeom>
            <a:solidFill>
              <a:srgbClr val="AF59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7" name="Google Shape;1507;p93"/>
            <p:cNvSpPr/>
            <p:nvPr/>
          </p:nvSpPr>
          <p:spPr>
            <a:xfrm>
              <a:off x="5233650" y="2789700"/>
              <a:ext cx="129975" cy="150175"/>
            </a:xfrm>
            <a:custGeom>
              <a:avLst/>
              <a:gdLst/>
              <a:ahLst/>
              <a:cxnLst/>
              <a:rect l="l" t="t" r="r" b="b"/>
              <a:pathLst>
                <a:path w="5199" h="6007" extrusionOk="0">
                  <a:moveTo>
                    <a:pt x="1880" y="0"/>
                  </a:moveTo>
                  <a:cubicBezTo>
                    <a:pt x="1245" y="0"/>
                    <a:pt x="576" y="69"/>
                    <a:pt x="0" y="280"/>
                  </a:cubicBezTo>
                  <a:cubicBezTo>
                    <a:pt x="213" y="1587"/>
                    <a:pt x="426" y="2529"/>
                    <a:pt x="547" y="2772"/>
                  </a:cubicBezTo>
                  <a:cubicBezTo>
                    <a:pt x="1015" y="3680"/>
                    <a:pt x="2545" y="3747"/>
                    <a:pt x="2983" y="3747"/>
                  </a:cubicBezTo>
                  <a:cubicBezTo>
                    <a:pt x="3058" y="3747"/>
                    <a:pt x="3101" y="3745"/>
                    <a:pt x="3101" y="3745"/>
                  </a:cubicBezTo>
                  <a:lnTo>
                    <a:pt x="3496" y="5386"/>
                  </a:lnTo>
                  <a:cubicBezTo>
                    <a:pt x="3594" y="5756"/>
                    <a:pt x="3933" y="6006"/>
                    <a:pt x="4301" y="6006"/>
                  </a:cubicBezTo>
                  <a:cubicBezTo>
                    <a:pt x="4387" y="6006"/>
                    <a:pt x="4474" y="5993"/>
                    <a:pt x="4560" y="5964"/>
                  </a:cubicBezTo>
                  <a:cubicBezTo>
                    <a:pt x="4955" y="5842"/>
                    <a:pt x="5198" y="5417"/>
                    <a:pt x="5137" y="5022"/>
                  </a:cubicBezTo>
                  <a:lnTo>
                    <a:pt x="4225" y="249"/>
                  </a:lnTo>
                  <a:cubicBezTo>
                    <a:pt x="3994" y="211"/>
                    <a:pt x="2988" y="0"/>
                    <a:pt x="1880" y="0"/>
                  </a:cubicBezTo>
                  <a:close/>
                </a:path>
              </a:pathLst>
            </a:custGeom>
            <a:solidFill>
              <a:srgbClr val="D687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8" name="Google Shape;1508;p93"/>
            <p:cNvSpPr/>
            <p:nvPr/>
          </p:nvSpPr>
          <p:spPr>
            <a:xfrm>
              <a:off x="4743525" y="2694100"/>
              <a:ext cx="531175" cy="827700"/>
            </a:xfrm>
            <a:custGeom>
              <a:avLst/>
              <a:gdLst/>
              <a:ahLst/>
              <a:cxnLst/>
              <a:rect l="l" t="t" r="r" b="b"/>
              <a:pathLst>
                <a:path w="21247" h="33108" extrusionOk="0">
                  <a:moveTo>
                    <a:pt x="6201" y="0"/>
                  </a:moveTo>
                  <a:cubicBezTo>
                    <a:pt x="6201" y="0"/>
                    <a:pt x="0" y="14833"/>
                    <a:pt x="4043" y="32311"/>
                  </a:cubicBezTo>
                  <a:cubicBezTo>
                    <a:pt x="7417" y="32909"/>
                    <a:pt x="10453" y="33108"/>
                    <a:pt x="13002" y="33108"/>
                  </a:cubicBezTo>
                  <a:cubicBezTo>
                    <a:pt x="18099" y="33108"/>
                    <a:pt x="21247" y="32311"/>
                    <a:pt x="21247" y="32311"/>
                  </a:cubicBezTo>
                  <a:lnTo>
                    <a:pt x="20548" y="0"/>
                  </a:ln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9" name="Google Shape;1509;p93"/>
            <p:cNvSpPr/>
            <p:nvPr/>
          </p:nvSpPr>
          <p:spPr>
            <a:xfrm>
              <a:off x="4743525" y="2694100"/>
              <a:ext cx="227225" cy="821475"/>
            </a:xfrm>
            <a:custGeom>
              <a:avLst/>
              <a:gdLst/>
              <a:ahLst/>
              <a:cxnLst/>
              <a:rect l="l" t="t" r="r" b="b"/>
              <a:pathLst>
                <a:path w="9089" h="32859" extrusionOk="0">
                  <a:moveTo>
                    <a:pt x="6201" y="0"/>
                  </a:moveTo>
                  <a:cubicBezTo>
                    <a:pt x="6201" y="0"/>
                    <a:pt x="0" y="14833"/>
                    <a:pt x="4043" y="32311"/>
                  </a:cubicBezTo>
                  <a:cubicBezTo>
                    <a:pt x="5471" y="32554"/>
                    <a:pt x="6839" y="32736"/>
                    <a:pt x="8116" y="32858"/>
                  </a:cubicBezTo>
                  <a:cubicBezTo>
                    <a:pt x="8116" y="32828"/>
                    <a:pt x="8085" y="32797"/>
                    <a:pt x="8085" y="32767"/>
                  </a:cubicBezTo>
                  <a:cubicBezTo>
                    <a:pt x="4803" y="23983"/>
                    <a:pt x="8359" y="3861"/>
                    <a:pt x="9088" y="0"/>
                  </a:cubicBez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0" name="Google Shape;1510;p93"/>
            <p:cNvSpPr/>
            <p:nvPr/>
          </p:nvSpPr>
          <p:spPr>
            <a:xfrm>
              <a:off x="4866625" y="1924325"/>
              <a:ext cx="419475" cy="802225"/>
            </a:xfrm>
            <a:custGeom>
              <a:avLst/>
              <a:gdLst/>
              <a:ahLst/>
              <a:cxnLst/>
              <a:rect l="l" t="t" r="r" b="b"/>
              <a:pathLst>
                <a:path w="16779" h="32089" extrusionOk="0">
                  <a:moveTo>
                    <a:pt x="7538" y="1"/>
                  </a:moveTo>
                  <a:lnTo>
                    <a:pt x="0" y="4256"/>
                  </a:lnTo>
                  <a:cubicBezTo>
                    <a:pt x="0" y="4256"/>
                    <a:pt x="2371" y="24682"/>
                    <a:pt x="1277" y="30791"/>
                  </a:cubicBezTo>
                  <a:cubicBezTo>
                    <a:pt x="4448" y="31764"/>
                    <a:pt x="7099" y="32088"/>
                    <a:pt x="9225" y="32088"/>
                  </a:cubicBezTo>
                  <a:cubicBezTo>
                    <a:pt x="13476" y="32088"/>
                    <a:pt x="15624" y="30791"/>
                    <a:pt x="15624" y="30791"/>
                  </a:cubicBezTo>
                  <a:cubicBezTo>
                    <a:pt x="15624" y="30791"/>
                    <a:pt x="14560" y="19180"/>
                    <a:pt x="15077" y="16050"/>
                  </a:cubicBezTo>
                  <a:cubicBezTo>
                    <a:pt x="15624" y="12949"/>
                    <a:pt x="16779" y="11065"/>
                    <a:pt x="15168" y="5715"/>
                  </a:cubicBezTo>
                  <a:lnTo>
                    <a:pt x="13952" y="1885"/>
                  </a:lnTo>
                  <a:lnTo>
                    <a:pt x="10791" y="1"/>
                  </a:lnTo>
                  <a:close/>
                </a:path>
              </a:pathLst>
            </a:custGeom>
            <a:solidFill>
              <a:srgbClr val="ED7B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1" name="Google Shape;1511;p93"/>
            <p:cNvSpPr/>
            <p:nvPr/>
          </p:nvSpPr>
          <p:spPr>
            <a:xfrm>
              <a:off x="5048225" y="1924325"/>
              <a:ext cx="152000" cy="802375"/>
            </a:xfrm>
            <a:custGeom>
              <a:avLst/>
              <a:gdLst/>
              <a:ahLst/>
              <a:cxnLst/>
              <a:rect l="l" t="t" r="r" b="b"/>
              <a:pathLst>
                <a:path w="6080" h="32095" extrusionOk="0">
                  <a:moveTo>
                    <a:pt x="274" y="1"/>
                  </a:moveTo>
                  <a:lnTo>
                    <a:pt x="1" y="6657"/>
                  </a:lnTo>
                  <a:cubicBezTo>
                    <a:pt x="882" y="10426"/>
                    <a:pt x="973" y="32068"/>
                    <a:pt x="973" y="32068"/>
                  </a:cubicBezTo>
                  <a:cubicBezTo>
                    <a:pt x="1338" y="32086"/>
                    <a:pt x="1691" y="32095"/>
                    <a:pt x="2031" y="32095"/>
                  </a:cubicBezTo>
                  <a:cubicBezTo>
                    <a:pt x="3389" y="32095"/>
                    <a:pt x="4542" y="31959"/>
                    <a:pt x="5442" y="31764"/>
                  </a:cubicBezTo>
                  <a:cubicBezTo>
                    <a:pt x="6080" y="26263"/>
                    <a:pt x="4925" y="5533"/>
                    <a:pt x="4925" y="5533"/>
                  </a:cubicBezTo>
                  <a:lnTo>
                    <a:pt x="3527" y="1"/>
                  </a:lnTo>
                  <a:close/>
                </a:path>
              </a:pathLst>
            </a:custGeom>
            <a:solidFill>
              <a:srgbClr val="FFFD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2" name="Google Shape;1512;p93"/>
            <p:cNvSpPr/>
            <p:nvPr/>
          </p:nvSpPr>
          <p:spPr>
            <a:xfrm>
              <a:off x="5134100" y="2001850"/>
              <a:ext cx="18275" cy="721900"/>
            </a:xfrm>
            <a:custGeom>
              <a:avLst/>
              <a:gdLst/>
              <a:ahLst/>
              <a:cxnLst/>
              <a:rect l="l" t="t" r="r" b="b"/>
              <a:pathLst>
                <a:path w="731" h="28876" fill="none" extrusionOk="0">
                  <a:moveTo>
                    <a:pt x="1" y="0"/>
                  </a:moveTo>
                  <a:lnTo>
                    <a:pt x="730" y="28876"/>
                  </a:lnTo>
                </a:path>
              </a:pathLst>
            </a:custGeom>
            <a:noFill/>
            <a:ln w="5325" cap="flat" cmpd="sng">
              <a:solidFill>
                <a:srgbClr val="7590AA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3" name="Google Shape;1513;p93"/>
            <p:cNvSpPr/>
            <p:nvPr/>
          </p:nvSpPr>
          <p:spPr>
            <a:xfrm>
              <a:off x="4570250" y="4404600"/>
              <a:ext cx="1017525" cy="90450"/>
            </a:xfrm>
            <a:custGeom>
              <a:avLst/>
              <a:gdLst/>
              <a:ahLst/>
              <a:cxnLst/>
              <a:rect l="l" t="t" r="r" b="b"/>
              <a:pathLst>
                <a:path w="40701" h="3618" extrusionOk="0">
                  <a:moveTo>
                    <a:pt x="20336" y="1"/>
                  </a:moveTo>
                  <a:cubicBezTo>
                    <a:pt x="9089" y="1"/>
                    <a:pt x="1" y="791"/>
                    <a:pt x="1" y="1794"/>
                  </a:cubicBezTo>
                  <a:cubicBezTo>
                    <a:pt x="1" y="2797"/>
                    <a:pt x="9089" y="3618"/>
                    <a:pt x="20336" y="3618"/>
                  </a:cubicBezTo>
                  <a:cubicBezTo>
                    <a:pt x="31582" y="3618"/>
                    <a:pt x="40701" y="2797"/>
                    <a:pt x="40701" y="1794"/>
                  </a:cubicBezTo>
                  <a:cubicBezTo>
                    <a:pt x="40701" y="791"/>
                    <a:pt x="31582" y="1"/>
                    <a:pt x="20336" y="1"/>
                  </a:cubicBez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4" name="Google Shape;1514;p93"/>
            <p:cNvSpPr/>
            <p:nvPr/>
          </p:nvSpPr>
          <p:spPr>
            <a:xfrm>
              <a:off x="4770875" y="2030725"/>
              <a:ext cx="670250" cy="791050"/>
            </a:xfrm>
            <a:custGeom>
              <a:avLst/>
              <a:gdLst/>
              <a:ahLst/>
              <a:cxnLst/>
              <a:rect l="l" t="t" r="r" b="b"/>
              <a:pathLst>
                <a:path w="26810" h="31642" extrusionOk="0">
                  <a:moveTo>
                    <a:pt x="3830" y="0"/>
                  </a:moveTo>
                  <a:cubicBezTo>
                    <a:pt x="3830" y="0"/>
                    <a:pt x="0" y="2614"/>
                    <a:pt x="1034" y="6961"/>
                  </a:cubicBezTo>
                  <a:cubicBezTo>
                    <a:pt x="1824" y="10395"/>
                    <a:pt x="7295" y="19453"/>
                    <a:pt x="9575" y="23162"/>
                  </a:cubicBezTo>
                  <a:cubicBezTo>
                    <a:pt x="10244" y="24225"/>
                    <a:pt x="11186" y="25076"/>
                    <a:pt x="12311" y="25624"/>
                  </a:cubicBezTo>
                  <a:lnTo>
                    <a:pt x="24894" y="31642"/>
                  </a:lnTo>
                  <a:cubicBezTo>
                    <a:pt x="24894" y="31642"/>
                    <a:pt x="25290" y="27539"/>
                    <a:pt x="26809" y="25897"/>
                  </a:cubicBezTo>
                  <a:lnTo>
                    <a:pt x="14864" y="19514"/>
                  </a:lnTo>
                  <a:lnTo>
                    <a:pt x="6292" y="2128"/>
                  </a:lnTo>
                  <a:cubicBezTo>
                    <a:pt x="6292" y="2128"/>
                    <a:pt x="5320" y="395"/>
                    <a:pt x="3830" y="0"/>
                  </a:cubicBezTo>
                  <a:close/>
                </a:path>
              </a:pathLst>
            </a:custGeom>
            <a:solidFill>
              <a:srgbClr val="CE69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5" name="Google Shape;1515;p93"/>
            <p:cNvSpPr/>
            <p:nvPr/>
          </p:nvSpPr>
          <p:spPr>
            <a:xfrm>
              <a:off x="5393225" y="2678150"/>
              <a:ext cx="196825" cy="178825"/>
            </a:xfrm>
            <a:custGeom>
              <a:avLst/>
              <a:gdLst/>
              <a:ahLst/>
              <a:cxnLst/>
              <a:rect l="l" t="t" r="r" b="b"/>
              <a:pathLst>
                <a:path w="7873" h="7153" extrusionOk="0">
                  <a:moveTo>
                    <a:pt x="1915" y="0"/>
                  </a:moveTo>
                  <a:cubicBezTo>
                    <a:pt x="61" y="1520"/>
                    <a:pt x="0" y="5745"/>
                    <a:pt x="0" y="5745"/>
                  </a:cubicBezTo>
                  <a:lnTo>
                    <a:pt x="3526" y="7082"/>
                  </a:lnTo>
                  <a:cubicBezTo>
                    <a:pt x="3653" y="7130"/>
                    <a:pt x="3787" y="7153"/>
                    <a:pt x="3920" y="7153"/>
                  </a:cubicBezTo>
                  <a:cubicBezTo>
                    <a:pt x="4296" y="7153"/>
                    <a:pt x="4670" y="6971"/>
                    <a:pt x="4894" y="6657"/>
                  </a:cubicBezTo>
                  <a:lnTo>
                    <a:pt x="6627" y="4073"/>
                  </a:lnTo>
                  <a:lnTo>
                    <a:pt x="6688" y="4104"/>
                  </a:lnTo>
                  <a:cubicBezTo>
                    <a:pt x="6731" y="4110"/>
                    <a:pt x="6774" y="4113"/>
                    <a:pt x="6818" y="4113"/>
                  </a:cubicBezTo>
                  <a:cubicBezTo>
                    <a:pt x="7197" y="4113"/>
                    <a:pt x="7557" y="3878"/>
                    <a:pt x="7721" y="3496"/>
                  </a:cubicBezTo>
                  <a:cubicBezTo>
                    <a:pt x="7873" y="3040"/>
                    <a:pt x="7660" y="2523"/>
                    <a:pt x="7204" y="2310"/>
                  </a:cubicBezTo>
                  <a:lnTo>
                    <a:pt x="1915" y="0"/>
                  </a:ln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6" name="Google Shape;1516;p93"/>
            <p:cNvSpPr/>
            <p:nvPr/>
          </p:nvSpPr>
          <p:spPr>
            <a:xfrm>
              <a:off x="5048225" y="1924325"/>
              <a:ext cx="48675" cy="166450"/>
            </a:xfrm>
            <a:custGeom>
              <a:avLst/>
              <a:gdLst/>
              <a:ahLst/>
              <a:cxnLst/>
              <a:rect l="l" t="t" r="r" b="b"/>
              <a:pathLst>
                <a:path w="1947" h="6658" extrusionOk="0">
                  <a:moveTo>
                    <a:pt x="274" y="1"/>
                  </a:moveTo>
                  <a:lnTo>
                    <a:pt x="1" y="6657"/>
                  </a:lnTo>
                  <a:lnTo>
                    <a:pt x="1946" y="1672"/>
                  </a:lnTo>
                  <a:lnTo>
                    <a:pt x="274" y="1"/>
                  </a:lnTo>
                  <a:close/>
                </a:path>
              </a:pathLst>
            </a:custGeom>
            <a:solidFill>
              <a:srgbClr val="DEF5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7" name="Google Shape;1517;p93"/>
            <p:cNvSpPr/>
            <p:nvPr/>
          </p:nvSpPr>
          <p:spPr>
            <a:xfrm>
              <a:off x="5134100" y="1924325"/>
              <a:ext cx="37250" cy="138425"/>
            </a:xfrm>
            <a:custGeom>
              <a:avLst/>
              <a:gdLst/>
              <a:ahLst/>
              <a:cxnLst/>
              <a:rect l="l" t="t" r="r" b="b"/>
              <a:pathLst>
                <a:path w="1490" h="5537" extrusionOk="0">
                  <a:moveTo>
                    <a:pt x="92" y="1"/>
                  </a:moveTo>
                  <a:lnTo>
                    <a:pt x="1" y="3101"/>
                  </a:lnTo>
                  <a:cubicBezTo>
                    <a:pt x="1" y="3101"/>
                    <a:pt x="1421" y="5537"/>
                    <a:pt x="1488" y="5537"/>
                  </a:cubicBezTo>
                  <a:cubicBezTo>
                    <a:pt x="1489" y="5537"/>
                    <a:pt x="1490" y="5536"/>
                    <a:pt x="1490" y="5533"/>
                  </a:cubicBezTo>
                  <a:cubicBezTo>
                    <a:pt x="1490" y="5411"/>
                    <a:pt x="730" y="396"/>
                    <a:pt x="730" y="396"/>
                  </a:cubicBezTo>
                  <a:lnTo>
                    <a:pt x="92" y="1"/>
                  </a:lnTo>
                  <a:close/>
                </a:path>
              </a:pathLst>
            </a:custGeom>
            <a:solidFill>
              <a:srgbClr val="DEF5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8" name="Google Shape;1518;p93"/>
            <p:cNvSpPr/>
            <p:nvPr/>
          </p:nvSpPr>
          <p:spPr>
            <a:xfrm>
              <a:off x="4905375" y="1712325"/>
              <a:ext cx="143650" cy="142875"/>
            </a:xfrm>
            <a:custGeom>
              <a:avLst/>
              <a:gdLst/>
              <a:ahLst/>
              <a:cxnLst/>
              <a:rect l="l" t="t" r="r" b="b"/>
              <a:pathLst>
                <a:path w="5746" h="5715" extrusionOk="0">
                  <a:moveTo>
                    <a:pt x="2888" y="0"/>
                  </a:moveTo>
                  <a:cubicBezTo>
                    <a:pt x="1307" y="0"/>
                    <a:pt x="0" y="1277"/>
                    <a:pt x="0" y="2858"/>
                  </a:cubicBezTo>
                  <a:cubicBezTo>
                    <a:pt x="0" y="4438"/>
                    <a:pt x="1307" y="5715"/>
                    <a:pt x="2888" y="5715"/>
                  </a:cubicBezTo>
                  <a:cubicBezTo>
                    <a:pt x="4469" y="5715"/>
                    <a:pt x="5745" y="4438"/>
                    <a:pt x="5745" y="2858"/>
                  </a:cubicBezTo>
                  <a:cubicBezTo>
                    <a:pt x="5745" y="1277"/>
                    <a:pt x="4469" y="0"/>
                    <a:pt x="2888" y="0"/>
                  </a:cubicBezTo>
                  <a:close/>
                </a:path>
              </a:pathLst>
            </a:custGeom>
            <a:solidFill>
              <a:srgbClr val="7590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9" name="Google Shape;1519;p93"/>
            <p:cNvSpPr/>
            <p:nvPr/>
          </p:nvSpPr>
          <p:spPr>
            <a:xfrm>
              <a:off x="4957800" y="1712325"/>
              <a:ext cx="91225" cy="117800"/>
            </a:xfrm>
            <a:custGeom>
              <a:avLst/>
              <a:gdLst/>
              <a:ahLst/>
              <a:cxnLst/>
              <a:rect l="l" t="t" r="r" b="b"/>
              <a:pathLst>
                <a:path w="3649" h="4712" extrusionOk="0">
                  <a:moveTo>
                    <a:pt x="791" y="0"/>
                  </a:moveTo>
                  <a:cubicBezTo>
                    <a:pt x="517" y="0"/>
                    <a:pt x="244" y="31"/>
                    <a:pt x="1" y="92"/>
                  </a:cubicBezTo>
                  <a:cubicBezTo>
                    <a:pt x="274" y="1186"/>
                    <a:pt x="1065" y="3465"/>
                    <a:pt x="2979" y="4712"/>
                  </a:cubicBezTo>
                  <a:cubicBezTo>
                    <a:pt x="3405" y="4195"/>
                    <a:pt x="3648" y="3557"/>
                    <a:pt x="3648" y="2858"/>
                  </a:cubicBezTo>
                  <a:cubicBezTo>
                    <a:pt x="3648" y="1277"/>
                    <a:pt x="2372" y="0"/>
                    <a:pt x="791" y="0"/>
                  </a:cubicBezTo>
                  <a:close/>
                </a:path>
              </a:pathLst>
            </a:custGeom>
            <a:solidFill>
              <a:srgbClr val="7590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0" name="Google Shape;1520;p93"/>
            <p:cNvSpPr/>
            <p:nvPr/>
          </p:nvSpPr>
          <p:spPr>
            <a:xfrm>
              <a:off x="4917525" y="1546350"/>
              <a:ext cx="294100" cy="237425"/>
            </a:xfrm>
            <a:custGeom>
              <a:avLst/>
              <a:gdLst/>
              <a:ahLst/>
              <a:cxnLst/>
              <a:rect l="l" t="t" r="r" b="b"/>
              <a:pathLst>
                <a:path w="11764" h="9497" extrusionOk="0">
                  <a:moveTo>
                    <a:pt x="7823" y="0"/>
                  </a:moveTo>
                  <a:cubicBezTo>
                    <a:pt x="7598" y="0"/>
                    <a:pt x="7362" y="14"/>
                    <a:pt x="7113" y="44"/>
                  </a:cubicBezTo>
                  <a:cubicBezTo>
                    <a:pt x="3527" y="469"/>
                    <a:pt x="1" y="5302"/>
                    <a:pt x="4013" y="9071"/>
                  </a:cubicBezTo>
                  <a:lnTo>
                    <a:pt x="5502" y="9497"/>
                  </a:lnTo>
                  <a:cubicBezTo>
                    <a:pt x="5502" y="9497"/>
                    <a:pt x="11551" y="4907"/>
                    <a:pt x="11764" y="2475"/>
                  </a:cubicBezTo>
                  <a:cubicBezTo>
                    <a:pt x="11764" y="2475"/>
                    <a:pt x="10842" y="0"/>
                    <a:pt x="7823" y="0"/>
                  </a:cubicBezTo>
                  <a:close/>
                </a:path>
              </a:pathLst>
            </a:custGeom>
            <a:solidFill>
              <a:srgbClr val="A4BD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1" name="Google Shape;1521;p93"/>
            <p:cNvSpPr/>
            <p:nvPr/>
          </p:nvSpPr>
          <p:spPr>
            <a:xfrm>
              <a:off x="5055075" y="1780700"/>
              <a:ext cx="84375" cy="221175"/>
            </a:xfrm>
            <a:custGeom>
              <a:avLst/>
              <a:gdLst/>
              <a:ahLst/>
              <a:cxnLst/>
              <a:rect l="l" t="t" r="r" b="b"/>
              <a:pathLst>
                <a:path w="3375" h="8847" extrusionOk="0">
                  <a:moveTo>
                    <a:pt x="0" y="1"/>
                  </a:moveTo>
                  <a:lnTo>
                    <a:pt x="0" y="5746"/>
                  </a:lnTo>
                  <a:lnTo>
                    <a:pt x="3162" y="8846"/>
                  </a:lnTo>
                  <a:lnTo>
                    <a:pt x="3374" y="191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2" name="Google Shape;1522;p93"/>
            <p:cNvSpPr/>
            <p:nvPr/>
          </p:nvSpPr>
          <p:spPr>
            <a:xfrm>
              <a:off x="5055075" y="1780700"/>
              <a:ext cx="84375" cy="120850"/>
            </a:xfrm>
            <a:custGeom>
              <a:avLst/>
              <a:gdLst/>
              <a:ahLst/>
              <a:cxnLst/>
              <a:rect l="l" t="t" r="r" b="b"/>
              <a:pathLst>
                <a:path w="3375" h="4834" extrusionOk="0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1247" y="3679"/>
                    <a:pt x="3283" y="4834"/>
                  </a:cubicBezTo>
                  <a:lnTo>
                    <a:pt x="3374" y="191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3A141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3" name="Google Shape;1523;p93"/>
            <p:cNvSpPr/>
            <p:nvPr/>
          </p:nvSpPr>
          <p:spPr>
            <a:xfrm>
              <a:off x="5036825" y="1608225"/>
              <a:ext cx="211275" cy="256025"/>
            </a:xfrm>
            <a:custGeom>
              <a:avLst/>
              <a:gdLst/>
              <a:ahLst/>
              <a:cxnLst/>
              <a:rect l="l" t="t" r="r" b="b"/>
              <a:pathLst>
                <a:path w="8451" h="10241" extrusionOk="0">
                  <a:moveTo>
                    <a:pt x="6992" y="0"/>
                  </a:moveTo>
                  <a:lnTo>
                    <a:pt x="6992" y="0"/>
                  </a:lnTo>
                  <a:cubicBezTo>
                    <a:pt x="5594" y="2827"/>
                    <a:pt x="1" y="4863"/>
                    <a:pt x="1" y="4863"/>
                  </a:cubicBezTo>
                  <a:cubicBezTo>
                    <a:pt x="1" y="4863"/>
                    <a:pt x="761" y="8025"/>
                    <a:pt x="2068" y="9058"/>
                  </a:cubicBezTo>
                  <a:cubicBezTo>
                    <a:pt x="2902" y="9753"/>
                    <a:pt x="4333" y="10241"/>
                    <a:pt x="5369" y="10241"/>
                  </a:cubicBezTo>
                  <a:cubicBezTo>
                    <a:pt x="5919" y="10241"/>
                    <a:pt x="6357" y="10104"/>
                    <a:pt x="6536" y="9788"/>
                  </a:cubicBezTo>
                  <a:cubicBezTo>
                    <a:pt x="8451" y="6353"/>
                    <a:pt x="6992" y="1"/>
                    <a:pt x="6992" y="0"/>
                  </a:cubicBez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4" name="Google Shape;1524;p93"/>
            <p:cNvSpPr/>
            <p:nvPr/>
          </p:nvSpPr>
          <p:spPr>
            <a:xfrm>
              <a:off x="5113575" y="1731325"/>
              <a:ext cx="47900" cy="11425"/>
            </a:xfrm>
            <a:custGeom>
              <a:avLst/>
              <a:gdLst/>
              <a:ahLst/>
              <a:cxnLst/>
              <a:rect l="l" t="t" r="r" b="b"/>
              <a:pathLst>
                <a:path w="1916" h="457" fill="none" extrusionOk="0">
                  <a:moveTo>
                    <a:pt x="1916" y="456"/>
                  </a:moveTo>
                  <a:cubicBezTo>
                    <a:pt x="1916" y="456"/>
                    <a:pt x="1277" y="0"/>
                    <a:pt x="1" y="456"/>
                  </a:cubicBezTo>
                </a:path>
              </a:pathLst>
            </a:custGeom>
            <a:noFill/>
            <a:ln w="6850" cap="rnd" cmpd="sng">
              <a:solidFill>
                <a:srgbClr val="50637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5" name="Google Shape;1525;p93"/>
            <p:cNvSpPr/>
            <p:nvPr/>
          </p:nvSpPr>
          <p:spPr>
            <a:xfrm>
              <a:off x="5206300" y="1735875"/>
              <a:ext cx="19000" cy="4600"/>
            </a:xfrm>
            <a:custGeom>
              <a:avLst/>
              <a:gdLst/>
              <a:ahLst/>
              <a:cxnLst/>
              <a:rect l="l" t="t" r="r" b="b"/>
              <a:pathLst>
                <a:path w="760" h="184" fill="none" extrusionOk="0">
                  <a:moveTo>
                    <a:pt x="0" y="183"/>
                  </a:moveTo>
                  <a:cubicBezTo>
                    <a:pt x="0" y="183"/>
                    <a:pt x="486" y="31"/>
                    <a:pt x="760" y="1"/>
                  </a:cubicBezTo>
                </a:path>
              </a:pathLst>
            </a:custGeom>
            <a:noFill/>
            <a:ln w="6850" cap="rnd" cmpd="sng">
              <a:solidFill>
                <a:srgbClr val="50637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6" name="Google Shape;1526;p93"/>
            <p:cNvSpPr/>
            <p:nvPr/>
          </p:nvSpPr>
          <p:spPr>
            <a:xfrm>
              <a:off x="5113575" y="1691800"/>
              <a:ext cx="47900" cy="12200"/>
            </a:xfrm>
            <a:custGeom>
              <a:avLst/>
              <a:gdLst/>
              <a:ahLst/>
              <a:cxnLst/>
              <a:rect l="l" t="t" r="r" b="b"/>
              <a:pathLst>
                <a:path w="1916" h="488" fill="none" extrusionOk="0">
                  <a:moveTo>
                    <a:pt x="1916" y="244"/>
                  </a:moveTo>
                  <a:cubicBezTo>
                    <a:pt x="1916" y="244"/>
                    <a:pt x="761" y="1"/>
                    <a:pt x="1" y="487"/>
                  </a:cubicBezTo>
                </a:path>
              </a:pathLst>
            </a:custGeom>
            <a:noFill/>
            <a:ln w="9875" cap="rnd" cmpd="sng">
              <a:solidFill>
                <a:srgbClr val="7590AA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7" name="Google Shape;1527;p93"/>
            <p:cNvSpPr/>
            <p:nvPr/>
          </p:nvSpPr>
          <p:spPr>
            <a:xfrm>
              <a:off x="5206300" y="1696375"/>
              <a:ext cx="19000" cy="25"/>
            </a:xfrm>
            <a:custGeom>
              <a:avLst/>
              <a:gdLst/>
              <a:ahLst/>
              <a:cxnLst/>
              <a:rect l="l" t="t" r="r" b="b"/>
              <a:pathLst>
                <a:path w="760" h="1" fill="none" extrusionOk="0">
                  <a:moveTo>
                    <a:pt x="0" y="0"/>
                  </a:moveTo>
                  <a:lnTo>
                    <a:pt x="760" y="0"/>
                  </a:lnTo>
                </a:path>
              </a:pathLst>
            </a:custGeom>
            <a:noFill/>
            <a:ln w="9875" cap="rnd" cmpd="sng">
              <a:solidFill>
                <a:srgbClr val="7590AA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8" name="Google Shape;1528;p93"/>
            <p:cNvSpPr/>
            <p:nvPr/>
          </p:nvSpPr>
          <p:spPr>
            <a:xfrm>
              <a:off x="5147775" y="1814900"/>
              <a:ext cx="47150" cy="10675"/>
            </a:xfrm>
            <a:custGeom>
              <a:avLst/>
              <a:gdLst/>
              <a:ahLst/>
              <a:cxnLst/>
              <a:rect l="l" t="t" r="r" b="b"/>
              <a:pathLst>
                <a:path w="1886" h="427" fill="none" extrusionOk="0">
                  <a:moveTo>
                    <a:pt x="1885" y="244"/>
                  </a:moveTo>
                  <a:cubicBezTo>
                    <a:pt x="1885" y="244"/>
                    <a:pt x="1156" y="426"/>
                    <a:pt x="1" y="1"/>
                  </a:cubicBezTo>
                </a:path>
              </a:pathLst>
            </a:custGeom>
            <a:noFill/>
            <a:ln w="6075" cap="rnd" cmpd="sng">
              <a:solidFill>
                <a:srgbClr val="AF585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9" name="Google Shape;1529;p93"/>
            <p:cNvSpPr/>
            <p:nvPr/>
          </p:nvSpPr>
          <p:spPr>
            <a:xfrm>
              <a:off x="5178925" y="1779200"/>
              <a:ext cx="24350" cy="12725"/>
            </a:xfrm>
            <a:custGeom>
              <a:avLst/>
              <a:gdLst/>
              <a:ahLst/>
              <a:cxnLst/>
              <a:rect l="l" t="t" r="r" b="b"/>
              <a:pathLst>
                <a:path w="974" h="509" extrusionOk="0">
                  <a:moveTo>
                    <a:pt x="639" y="0"/>
                  </a:moveTo>
                  <a:lnTo>
                    <a:pt x="639" y="0"/>
                  </a:lnTo>
                  <a:cubicBezTo>
                    <a:pt x="641" y="2"/>
                    <a:pt x="845" y="245"/>
                    <a:pt x="459" y="245"/>
                  </a:cubicBezTo>
                  <a:cubicBezTo>
                    <a:pt x="355" y="245"/>
                    <a:pt x="207" y="228"/>
                    <a:pt x="1" y="183"/>
                  </a:cubicBezTo>
                  <a:lnTo>
                    <a:pt x="1" y="183"/>
                  </a:lnTo>
                  <a:cubicBezTo>
                    <a:pt x="323" y="438"/>
                    <a:pt x="551" y="509"/>
                    <a:pt x="704" y="509"/>
                  </a:cubicBezTo>
                  <a:cubicBezTo>
                    <a:pt x="898" y="509"/>
                    <a:pt x="974" y="395"/>
                    <a:pt x="974" y="395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rgbClr val="AF58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0" name="Google Shape;1530;p93"/>
            <p:cNvSpPr/>
            <p:nvPr/>
          </p:nvSpPr>
          <p:spPr>
            <a:xfrm>
              <a:off x="4998850" y="1726000"/>
              <a:ext cx="69925" cy="70700"/>
            </a:xfrm>
            <a:custGeom>
              <a:avLst/>
              <a:gdLst/>
              <a:ahLst/>
              <a:cxnLst/>
              <a:rect l="l" t="t" r="r" b="b"/>
              <a:pathLst>
                <a:path w="2797" h="2828" extrusionOk="0">
                  <a:moveTo>
                    <a:pt x="1398" y="0"/>
                  </a:moveTo>
                  <a:cubicBezTo>
                    <a:pt x="638" y="0"/>
                    <a:pt x="0" y="639"/>
                    <a:pt x="0" y="1429"/>
                  </a:cubicBezTo>
                  <a:cubicBezTo>
                    <a:pt x="0" y="2189"/>
                    <a:pt x="638" y="2827"/>
                    <a:pt x="1398" y="2827"/>
                  </a:cubicBezTo>
                  <a:cubicBezTo>
                    <a:pt x="2189" y="2827"/>
                    <a:pt x="2796" y="2189"/>
                    <a:pt x="2796" y="1429"/>
                  </a:cubicBezTo>
                  <a:cubicBezTo>
                    <a:pt x="2796" y="639"/>
                    <a:pt x="2189" y="0"/>
                    <a:pt x="1398" y="0"/>
                  </a:cubicBez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1" name="Google Shape;1531;p93"/>
            <p:cNvSpPr/>
            <p:nvPr/>
          </p:nvSpPr>
          <p:spPr>
            <a:xfrm>
              <a:off x="5016325" y="1756400"/>
              <a:ext cx="32700" cy="27375"/>
            </a:xfrm>
            <a:custGeom>
              <a:avLst/>
              <a:gdLst/>
              <a:ahLst/>
              <a:cxnLst/>
              <a:rect l="l" t="t" r="r" b="b"/>
              <a:pathLst>
                <a:path w="1308" h="1095" fill="none" extrusionOk="0">
                  <a:moveTo>
                    <a:pt x="0" y="0"/>
                  </a:moveTo>
                  <a:lnTo>
                    <a:pt x="1307" y="1095"/>
                  </a:lnTo>
                </a:path>
              </a:pathLst>
            </a:custGeom>
            <a:noFill/>
            <a:ln w="6075" cap="rnd" cmpd="sng">
              <a:solidFill>
                <a:srgbClr val="AF585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2" name="Google Shape;1532;p93"/>
            <p:cNvSpPr/>
            <p:nvPr/>
          </p:nvSpPr>
          <p:spPr>
            <a:xfrm>
              <a:off x="4981350" y="2558075"/>
              <a:ext cx="133775" cy="129200"/>
            </a:xfrm>
            <a:custGeom>
              <a:avLst/>
              <a:gdLst/>
              <a:ahLst/>
              <a:cxnLst/>
              <a:rect l="l" t="t" r="r" b="b"/>
              <a:pathLst>
                <a:path w="5351" h="5168" extrusionOk="0">
                  <a:moveTo>
                    <a:pt x="1156" y="1"/>
                  </a:moveTo>
                  <a:cubicBezTo>
                    <a:pt x="761" y="1"/>
                    <a:pt x="366" y="61"/>
                    <a:pt x="1" y="183"/>
                  </a:cubicBezTo>
                  <a:cubicBezTo>
                    <a:pt x="427" y="882"/>
                    <a:pt x="822" y="1551"/>
                    <a:pt x="1156" y="2068"/>
                  </a:cubicBezTo>
                  <a:cubicBezTo>
                    <a:pt x="1825" y="3131"/>
                    <a:pt x="2767" y="3982"/>
                    <a:pt x="3892" y="4530"/>
                  </a:cubicBezTo>
                  <a:lnTo>
                    <a:pt x="5229" y="5168"/>
                  </a:lnTo>
                  <a:cubicBezTo>
                    <a:pt x="5320" y="4864"/>
                    <a:pt x="5351" y="4530"/>
                    <a:pt x="5351" y="4195"/>
                  </a:cubicBezTo>
                  <a:cubicBezTo>
                    <a:pt x="5351" y="1885"/>
                    <a:pt x="3466" y="1"/>
                    <a:pt x="1156" y="1"/>
                  </a:cubicBezTo>
                  <a:close/>
                </a:path>
              </a:pathLst>
            </a:custGeom>
            <a:solidFill>
              <a:srgbClr val="AF59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3" name="Google Shape;1533;p93"/>
            <p:cNvSpPr/>
            <p:nvPr/>
          </p:nvSpPr>
          <p:spPr>
            <a:xfrm>
              <a:off x="5386375" y="2779300"/>
              <a:ext cx="85150" cy="70500"/>
            </a:xfrm>
            <a:custGeom>
              <a:avLst/>
              <a:gdLst/>
              <a:ahLst/>
              <a:cxnLst/>
              <a:rect l="l" t="t" r="r" b="b"/>
              <a:pathLst>
                <a:path w="3406" h="2820" extrusionOk="0">
                  <a:moveTo>
                    <a:pt x="2557" y="1"/>
                  </a:moveTo>
                  <a:cubicBezTo>
                    <a:pt x="2397" y="1"/>
                    <a:pt x="2235" y="49"/>
                    <a:pt x="2098" y="149"/>
                  </a:cubicBezTo>
                  <a:lnTo>
                    <a:pt x="366" y="1456"/>
                  </a:lnTo>
                  <a:cubicBezTo>
                    <a:pt x="62" y="1729"/>
                    <a:pt x="1" y="2185"/>
                    <a:pt x="244" y="2520"/>
                  </a:cubicBezTo>
                  <a:cubicBezTo>
                    <a:pt x="388" y="2717"/>
                    <a:pt x="617" y="2819"/>
                    <a:pt x="843" y="2819"/>
                  </a:cubicBezTo>
                  <a:cubicBezTo>
                    <a:pt x="999" y="2819"/>
                    <a:pt x="1153" y="2771"/>
                    <a:pt x="1278" y="2672"/>
                  </a:cubicBezTo>
                  <a:lnTo>
                    <a:pt x="3010" y="1334"/>
                  </a:lnTo>
                  <a:cubicBezTo>
                    <a:pt x="3344" y="1091"/>
                    <a:pt x="3405" y="605"/>
                    <a:pt x="3162" y="301"/>
                  </a:cubicBezTo>
                  <a:cubicBezTo>
                    <a:pt x="3018" y="103"/>
                    <a:pt x="2789" y="1"/>
                    <a:pt x="2557" y="1"/>
                  </a:cubicBezTo>
                  <a:close/>
                </a:path>
              </a:pathLst>
            </a:custGeom>
            <a:solidFill>
              <a:srgbClr val="D687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4" name="Google Shape;1534;p93"/>
            <p:cNvSpPr/>
            <p:nvPr/>
          </p:nvSpPr>
          <p:spPr>
            <a:xfrm>
              <a:off x="5420575" y="2795275"/>
              <a:ext cx="85900" cy="70475"/>
            </a:xfrm>
            <a:custGeom>
              <a:avLst/>
              <a:gdLst/>
              <a:ahLst/>
              <a:cxnLst/>
              <a:rect l="l" t="t" r="r" b="b"/>
              <a:pathLst>
                <a:path w="3436" h="2819" extrusionOk="0">
                  <a:moveTo>
                    <a:pt x="2576" y="0"/>
                  </a:moveTo>
                  <a:cubicBezTo>
                    <a:pt x="2422" y="0"/>
                    <a:pt x="2265" y="49"/>
                    <a:pt x="2128" y="148"/>
                  </a:cubicBezTo>
                  <a:lnTo>
                    <a:pt x="396" y="1455"/>
                  </a:lnTo>
                  <a:cubicBezTo>
                    <a:pt x="61" y="1729"/>
                    <a:pt x="1" y="2185"/>
                    <a:pt x="274" y="2519"/>
                  </a:cubicBezTo>
                  <a:cubicBezTo>
                    <a:pt x="418" y="2717"/>
                    <a:pt x="636" y="2819"/>
                    <a:pt x="860" y="2819"/>
                  </a:cubicBezTo>
                  <a:cubicBezTo>
                    <a:pt x="1014" y="2819"/>
                    <a:pt x="1171" y="2770"/>
                    <a:pt x="1308" y="2671"/>
                  </a:cubicBezTo>
                  <a:lnTo>
                    <a:pt x="3040" y="1333"/>
                  </a:lnTo>
                  <a:cubicBezTo>
                    <a:pt x="3375" y="1090"/>
                    <a:pt x="3435" y="604"/>
                    <a:pt x="3162" y="300"/>
                  </a:cubicBezTo>
                  <a:cubicBezTo>
                    <a:pt x="3018" y="102"/>
                    <a:pt x="2800" y="0"/>
                    <a:pt x="2576" y="0"/>
                  </a:cubicBezTo>
                  <a:close/>
                </a:path>
              </a:pathLst>
            </a:custGeom>
            <a:solidFill>
              <a:srgbClr val="D687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5" name="Google Shape;1535;p93"/>
            <p:cNvSpPr/>
            <p:nvPr/>
          </p:nvSpPr>
          <p:spPr>
            <a:xfrm>
              <a:off x="5450975" y="2814275"/>
              <a:ext cx="85900" cy="70475"/>
            </a:xfrm>
            <a:custGeom>
              <a:avLst/>
              <a:gdLst/>
              <a:ahLst/>
              <a:cxnLst/>
              <a:rect l="l" t="t" r="r" b="b"/>
              <a:pathLst>
                <a:path w="3436" h="2819" extrusionOk="0">
                  <a:moveTo>
                    <a:pt x="2576" y="0"/>
                  </a:moveTo>
                  <a:cubicBezTo>
                    <a:pt x="2422" y="0"/>
                    <a:pt x="2265" y="49"/>
                    <a:pt x="2128" y="148"/>
                  </a:cubicBezTo>
                  <a:lnTo>
                    <a:pt x="396" y="1485"/>
                  </a:lnTo>
                  <a:cubicBezTo>
                    <a:pt x="61" y="1729"/>
                    <a:pt x="1" y="2215"/>
                    <a:pt x="274" y="2519"/>
                  </a:cubicBezTo>
                  <a:cubicBezTo>
                    <a:pt x="418" y="2717"/>
                    <a:pt x="636" y="2819"/>
                    <a:pt x="860" y="2819"/>
                  </a:cubicBezTo>
                  <a:cubicBezTo>
                    <a:pt x="1014" y="2819"/>
                    <a:pt x="1171" y="2770"/>
                    <a:pt x="1308" y="2671"/>
                  </a:cubicBezTo>
                  <a:lnTo>
                    <a:pt x="3040" y="1333"/>
                  </a:lnTo>
                  <a:cubicBezTo>
                    <a:pt x="3374" y="1090"/>
                    <a:pt x="3435" y="634"/>
                    <a:pt x="3162" y="300"/>
                  </a:cubicBezTo>
                  <a:cubicBezTo>
                    <a:pt x="3018" y="102"/>
                    <a:pt x="2799" y="0"/>
                    <a:pt x="2576" y="0"/>
                  </a:cubicBezTo>
                  <a:close/>
                </a:path>
              </a:pathLst>
            </a:custGeom>
            <a:solidFill>
              <a:srgbClr val="D687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6" name="Google Shape;1536;p93"/>
            <p:cNvSpPr/>
            <p:nvPr/>
          </p:nvSpPr>
          <p:spPr>
            <a:xfrm>
              <a:off x="5707825" y="4404600"/>
              <a:ext cx="1223450" cy="90450"/>
            </a:xfrm>
            <a:custGeom>
              <a:avLst/>
              <a:gdLst/>
              <a:ahLst/>
              <a:cxnLst/>
              <a:rect l="l" t="t" r="r" b="b"/>
              <a:pathLst>
                <a:path w="48938" h="3618" extrusionOk="0">
                  <a:moveTo>
                    <a:pt x="24469" y="1"/>
                  </a:moveTo>
                  <a:cubicBezTo>
                    <a:pt x="10973" y="1"/>
                    <a:pt x="0" y="791"/>
                    <a:pt x="0" y="1794"/>
                  </a:cubicBezTo>
                  <a:cubicBezTo>
                    <a:pt x="0" y="2797"/>
                    <a:pt x="10973" y="3618"/>
                    <a:pt x="24469" y="3618"/>
                  </a:cubicBezTo>
                  <a:cubicBezTo>
                    <a:pt x="37965" y="3618"/>
                    <a:pt x="48937" y="2797"/>
                    <a:pt x="48937" y="1794"/>
                  </a:cubicBezTo>
                  <a:cubicBezTo>
                    <a:pt x="48937" y="791"/>
                    <a:pt x="37965" y="1"/>
                    <a:pt x="24469" y="1"/>
                  </a:cubicBez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7" name="Google Shape;1537;p93"/>
            <p:cNvSpPr/>
            <p:nvPr/>
          </p:nvSpPr>
          <p:spPr>
            <a:xfrm>
              <a:off x="6036100" y="2954750"/>
              <a:ext cx="265975" cy="1405050"/>
            </a:xfrm>
            <a:custGeom>
              <a:avLst/>
              <a:gdLst/>
              <a:ahLst/>
              <a:cxnLst/>
              <a:rect l="l" t="t" r="r" b="b"/>
              <a:pathLst>
                <a:path w="10639" h="56202" extrusionOk="0">
                  <a:moveTo>
                    <a:pt x="9453" y="0"/>
                  </a:moveTo>
                  <a:lnTo>
                    <a:pt x="0" y="517"/>
                  </a:lnTo>
                  <a:lnTo>
                    <a:pt x="1429" y="56202"/>
                  </a:lnTo>
                  <a:lnTo>
                    <a:pt x="10639" y="56202"/>
                  </a:lnTo>
                  <a:lnTo>
                    <a:pt x="9453" y="0"/>
                  </a:ln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8" name="Google Shape;1538;p93"/>
            <p:cNvSpPr/>
            <p:nvPr/>
          </p:nvSpPr>
          <p:spPr>
            <a:xfrm>
              <a:off x="6261775" y="2938875"/>
              <a:ext cx="387575" cy="1420925"/>
            </a:xfrm>
            <a:custGeom>
              <a:avLst/>
              <a:gdLst/>
              <a:ahLst/>
              <a:cxnLst/>
              <a:rect l="l" t="t" r="r" b="b"/>
              <a:pathLst>
                <a:path w="15503" h="56837" extrusionOk="0">
                  <a:moveTo>
                    <a:pt x="7281" y="0"/>
                  </a:moveTo>
                  <a:cubicBezTo>
                    <a:pt x="5232" y="0"/>
                    <a:pt x="2878" y="159"/>
                    <a:pt x="426" y="635"/>
                  </a:cubicBezTo>
                  <a:cubicBezTo>
                    <a:pt x="1" y="10696"/>
                    <a:pt x="1612" y="56837"/>
                    <a:pt x="1612" y="56837"/>
                  </a:cubicBezTo>
                  <a:lnTo>
                    <a:pt x="15503" y="56837"/>
                  </a:lnTo>
                  <a:lnTo>
                    <a:pt x="14256" y="635"/>
                  </a:lnTo>
                  <a:cubicBezTo>
                    <a:pt x="14256" y="635"/>
                    <a:pt x="11379" y="0"/>
                    <a:pt x="7281" y="0"/>
                  </a:cubicBez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9" name="Google Shape;1539;p93"/>
            <p:cNvSpPr/>
            <p:nvPr/>
          </p:nvSpPr>
          <p:spPr>
            <a:xfrm>
              <a:off x="6207075" y="2948650"/>
              <a:ext cx="65375" cy="386050"/>
            </a:xfrm>
            <a:custGeom>
              <a:avLst/>
              <a:gdLst/>
              <a:ahLst/>
              <a:cxnLst/>
              <a:rect l="l" t="t" r="r" b="b"/>
              <a:pathLst>
                <a:path w="2615" h="15442" extrusionOk="0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61" y="13436"/>
                    <a:pt x="2614" y="15442"/>
                  </a:cubicBezTo>
                  <a:lnTo>
                    <a:pt x="2614" y="24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3123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0" name="Google Shape;1540;p93"/>
            <p:cNvSpPr/>
            <p:nvPr/>
          </p:nvSpPr>
          <p:spPr>
            <a:xfrm>
              <a:off x="6036100" y="2911425"/>
              <a:ext cx="574500" cy="120625"/>
            </a:xfrm>
            <a:custGeom>
              <a:avLst/>
              <a:gdLst/>
              <a:ahLst/>
              <a:cxnLst/>
              <a:rect l="l" t="t" r="r" b="b"/>
              <a:pathLst>
                <a:path w="22980" h="4825" extrusionOk="0">
                  <a:moveTo>
                    <a:pt x="22432" y="1"/>
                  </a:moveTo>
                  <a:lnTo>
                    <a:pt x="0" y="2250"/>
                  </a:lnTo>
                  <a:cubicBezTo>
                    <a:pt x="0" y="2250"/>
                    <a:pt x="3358" y="3638"/>
                    <a:pt x="6368" y="3638"/>
                  </a:cubicBezTo>
                  <a:cubicBezTo>
                    <a:pt x="7488" y="3638"/>
                    <a:pt x="8560" y="3446"/>
                    <a:pt x="9392" y="2919"/>
                  </a:cubicBezTo>
                  <a:cubicBezTo>
                    <a:pt x="14150" y="4124"/>
                    <a:pt x="18274" y="4824"/>
                    <a:pt x="20809" y="4824"/>
                  </a:cubicBezTo>
                  <a:cubicBezTo>
                    <a:pt x="21788" y="4824"/>
                    <a:pt x="22530" y="4719"/>
                    <a:pt x="22979" y="4499"/>
                  </a:cubicBezTo>
                  <a:lnTo>
                    <a:pt x="22432" y="1"/>
                  </a:lnTo>
                  <a:close/>
                </a:path>
              </a:pathLst>
            </a:custGeom>
            <a:solidFill>
              <a:srgbClr val="1913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1" name="Google Shape;1541;p93"/>
            <p:cNvSpPr/>
            <p:nvPr/>
          </p:nvSpPr>
          <p:spPr>
            <a:xfrm>
              <a:off x="5969225" y="4359775"/>
              <a:ext cx="471150" cy="88925"/>
            </a:xfrm>
            <a:custGeom>
              <a:avLst/>
              <a:gdLst/>
              <a:ahLst/>
              <a:cxnLst/>
              <a:rect l="l" t="t" r="r" b="b"/>
              <a:pathLst>
                <a:path w="18846" h="3557" extrusionOk="0">
                  <a:moveTo>
                    <a:pt x="4742" y="1"/>
                  </a:moveTo>
                  <a:cubicBezTo>
                    <a:pt x="0" y="1"/>
                    <a:pt x="456" y="3557"/>
                    <a:pt x="456" y="3557"/>
                  </a:cubicBezTo>
                  <a:lnTo>
                    <a:pt x="18846" y="3557"/>
                  </a:lnTo>
                  <a:lnTo>
                    <a:pt x="18603" y="1"/>
                  </a:lnTo>
                  <a:close/>
                </a:path>
              </a:pathLst>
            </a:custGeom>
            <a:solidFill>
              <a:srgbClr val="3424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2" name="Google Shape;1542;p93"/>
            <p:cNvSpPr/>
            <p:nvPr/>
          </p:nvSpPr>
          <p:spPr>
            <a:xfrm>
              <a:off x="5618900" y="1995750"/>
              <a:ext cx="452925" cy="826025"/>
            </a:xfrm>
            <a:custGeom>
              <a:avLst/>
              <a:gdLst/>
              <a:ahLst/>
              <a:cxnLst/>
              <a:rect l="l" t="t" r="r" b="b"/>
              <a:pathLst>
                <a:path w="18117" h="33041" extrusionOk="0">
                  <a:moveTo>
                    <a:pt x="18117" y="1"/>
                  </a:moveTo>
                  <a:cubicBezTo>
                    <a:pt x="18116" y="2"/>
                    <a:pt x="14500" y="8087"/>
                    <a:pt x="12038" y="20396"/>
                  </a:cubicBezTo>
                  <a:lnTo>
                    <a:pt x="1" y="25442"/>
                  </a:lnTo>
                  <a:lnTo>
                    <a:pt x="3193" y="33041"/>
                  </a:lnTo>
                  <a:lnTo>
                    <a:pt x="17387" y="27235"/>
                  </a:lnTo>
                  <a:lnTo>
                    <a:pt x="18117" y="1"/>
                  </a:ln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3" name="Google Shape;1543;p93"/>
            <p:cNvSpPr/>
            <p:nvPr/>
          </p:nvSpPr>
          <p:spPr>
            <a:xfrm>
              <a:off x="6028500" y="1841500"/>
              <a:ext cx="638325" cy="1142975"/>
            </a:xfrm>
            <a:custGeom>
              <a:avLst/>
              <a:gdLst/>
              <a:ahLst/>
              <a:cxnLst/>
              <a:rect l="l" t="t" r="r" b="b"/>
              <a:pathLst>
                <a:path w="25533" h="45719" extrusionOk="0">
                  <a:moveTo>
                    <a:pt x="15684" y="1"/>
                  </a:moveTo>
                  <a:lnTo>
                    <a:pt x="10244" y="213"/>
                  </a:lnTo>
                  <a:lnTo>
                    <a:pt x="1733" y="6171"/>
                  </a:lnTo>
                  <a:cubicBezTo>
                    <a:pt x="0" y="11095"/>
                    <a:pt x="304" y="45047"/>
                    <a:pt x="304" y="45047"/>
                  </a:cubicBezTo>
                  <a:cubicBezTo>
                    <a:pt x="304" y="45047"/>
                    <a:pt x="481" y="45259"/>
                    <a:pt x="2032" y="45259"/>
                  </a:cubicBezTo>
                  <a:cubicBezTo>
                    <a:pt x="3356" y="45259"/>
                    <a:pt x="5683" y="45104"/>
                    <a:pt x="9757" y="44530"/>
                  </a:cubicBezTo>
                  <a:cubicBezTo>
                    <a:pt x="12250" y="45422"/>
                    <a:pt x="14617" y="45719"/>
                    <a:pt x="16666" y="45719"/>
                  </a:cubicBezTo>
                  <a:cubicBezTo>
                    <a:pt x="20764" y="45719"/>
                    <a:pt x="23587" y="44530"/>
                    <a:pt x="23587" y="44530"/>
                  </a:cubicBezTo>
                  <a:lnTo>
                    <a:pt x="25533" y="6931"/>
                  </a:lnTo>
                  <a:lnTo>
                    <a:pt x="15684" y="1"/>
                  </a:ln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4" name="Google Shape;1544;p93"/>
            <p:cNvSpPr/>
            <p:nvPr/>
          </p:nvSpPr>
          <p:spPr>
            <a:xfrm>
              <a:off x="6289125" y="1841500"/>
              <a:ext cx="233325" cy="532700"/>
            </a:xfrm>
            <a:custGeom>
              <a:avLst/>
              <a:gdLst/>
              <a:ahLst/>
              <a:cxnLst/>
              <a:rect l="l" t="t" r="r" b="b"/>
              <a:pathLst>
                <a:path w="9333" h="21308" extrusionOk="0">
                  <a:moveTo>
                    <a:pt x="5259" y="1"/>
                  </a:moveTo>
                  <a:lnTo>
                    <a:pt x="4530" y="31"/>
                  </a:lnTo>
                  <a:cubicBezTo>
                    <a:pt x="4226" y="1460"/>
                    <a:pt x="3223" y="6110"/>
                    <a:pt x="1" y="21308"/>
                  </a:cubicBezTo>
                  <a:cubicBezTo>
                    <a:pt x="7083" y="17417"/>
                    <a:pt x="8877" y="8025"/>
                    <a:pt x="9332" y="2888"/>
                  </a:cubicBezTo>
                  <a:lnTo>
                    <a:pt x="5259" y="1"/>
                  </a:ln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5" name="Google Shape;1545;p93"/>
            <p:cNvSpPr/>
            <p:nvPr/>
          </p:nvSpPr>
          <p:spPr>
            <a:xfrm>
              <a:off x="6170600" y="1846050"/>
              <a:ext cx="148200" cy="528150"/>
            </a:xfrm>
            <a:custGeom>
              <a:avLst/>
              <a:gdLst/>
              <a:ahLst/>
              <a:cxnLst/>
              <a:rect l="l" t="t" r="r" b="b"/>
              <a:pathLst>
                <a:path w="5928" h="21126" extrusionOk="0">
                  <a:moveTo>
                    <a:pt x="5927" y="1"/>
                  </a:moveTo>
                  <a:lnTo>
                    <a:pt x="4560" y="31"/>
                  </a:lnTo>
                  <a:cubicBezTo>
                    <a:pt x="4560" y="31"/>
                    <a:pt x="4560" y="31"/>
                    <a:pt x="152" y="3132"/>
                  </a:cubicBezTo>
                  <a:cubicBezTo>
                    <a:pt x="0" y="8147"/>
                    <a:pt x="274" y="18755"/>
                    <a:pt x="4742" y="21126"/>
                  </a:cubicBezTo>
                  <a:cubicBezTo>
                    <a:pt x="5471" y="7873"/>
                    <a:pt x="5775" y="2311"/>
                    <a:pt x="5927" y="1"/>
                  </a:cubicBez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6" name="Google Shape;1546;p93"/>
            <p:cNvSpPr/>
            <p:nvPr/>
          </p:nvSpPr>
          <p:spPr>
            <a:xfrm>
              <a:off x="6251150" y="1841500"/>
              <a:ext cx="169475" cy="532700"/>
            </a:xfrm>
            <a:custGeom>
              <a:avLst/>
              <a:gdLst/>
              <a:ahLst/>
              <a:cxnLst/>
              <a:rect l="l" t="t" r="r" b="b"/>
              <a:pathLst>
                <a:path w="6779" h="21308" extrusionOk="0">
                  <a:moveTo>
                    <a:pt x="6778" y="1"/>
                  </a:moveTo>
                  <a:lnTo>
                    <a:pt x="1338" y="213"/>
                  </a:lnTo>
                  <a:cubicBezTo>
                    <a:pt x="1338" y="213"/>
                    <a:pt x="0" y="10791"/>
                    <a:pt x="1520" y="21308"/>
                  </a:cubicBezTo>
                  <a:cubicBezTo>
                    <a:pt x="5471" y="16749"/>
                    <a:pt x="6778" y="1"/>
                    <a:pt x="6778" y="1"/>
                  </a:cubicBezTo>
                  <a:close/>
                </a:path>
              </a:pathLst>
            </a:custGeom>
            <a:solidFill>
              <a:srgbClr val="FFFD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7" name="Google Shape;1547;p93"/>
            <p:cNvSpPr/>
            <p:nvPr/>
          </p:nvSpPr>
          <p:spPr>
            <a:xfrm>
              <a:off x="6337775" y="1841500"/>
              <a:ext cx="82850" cy="108700"/>
            </a:xfrm>
            <a:custGeom>
              <a:avLst/>
              <a:gdLst/>
              <a:ahLst/>
              <a:cxnLst/>
              <a:rect l="l" t="t" r="r" b="b"/>
              <a:pathLst>
                <a:path w="3314" h="4348" extrusionOk="0">
                  <a:moveTo>
                    <a:pt x="3313" y="1"/>
                  </a:moveTo>
                  <a:lnTo>
                    <a:pt x="0" y="2068"/>
                  </a:lnTo>
                  <a:lnTo>
                    <a:pt x="2858" y="4347"/>
                  </a:lnTo>
                  <a:cubicBezTo>
                    <a:pt x="3192" y="1794"/>
                    <a:pt x="3313" y="1"/>
                    <a:pt x="3313" y="1"/>
                  </a:cubicBezTo>
                  <a:close/>
                </a:path>
              </a:pathLst>
            </a:custGeom>
            <a:solidFill>
              <a:srgbClr val="DEF5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8" name="Google Shape;1548;p93"/>
            <p:cNvSpPr/>
            <p:nvPr/>
          </p:nvSpPr>
          <p:spPr>
            <a:xfrm>
              <a:off x="6276975" y="1846825"/>
              <a:ext cx="60825" cy="76775"/>
            </a:xfrm>
            <a:custGeom>
              <a:avLst/>
              <a:gdLst/>
              <a:ahLst/>
              <a:cxnLst/>
              <a:rect l="l" t="t" r="r" b="b"/>
              <a:pathLst>
                <a:path w="2433" h="3071" extrusionOk="0">
                  <a:moveTo>
                    <a:pt x="305" y="0"/>
                  </a:moveTo>
                  <a:cubicBezTo>
                    <a:pt x="305" y="0"/>
                    <a:pt x="153" y="1155"/>
                    <a:pt x="1" y="3070"/>
                  </a:cubicBezTo>
                  <a:lnTo>
                    <a:pt x="2432" y="1855"/>
                  </a:lnTo>
                  <a:lnTo>
                    <a:pt x="305" y="0"/>
                  </a:lnTo>
                  <a:close/>
                </a:path>
              </a:pathLst>
            </a:custGeom>
            <a:solidFill>
              <a:srgbClr val="DEF5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9" name="Google Shape;1549;p93"/>
            <p:cNvSpPr/>
            <p:nvPr/>
          </p:nvSpPr>
          <p:spPr>
            <a:xfrm>
              <a:off x="6271650" y="1893175"/>
              <a:ext cx="103375" cy="481025"/>
            </a:xfrm>
            <a:custGeom>
              <a:avLst/>
              <a:gdLst/>
              <a:ahLst/>
              <a:cxnLst/>
              <a:rect l="l" t="t" r="r" b="b"/>
              <a:pathLst>
                <a:path w="4135" h="19241" extrusionOk="0">
                  <a:moveTo>
                    <a:pt x="2645" y="1"/>
                  </a:moveTo>
                  <a:lnTo>
                    <a:pt x="943" y="882"/>
                  </a:lnTo>
                  <a:lnTo>
                    <a:pt x="1885" y="3131"/>
                  </a:lnTo>
                  <a:lnTo>
                    <a:pt x="1" y="10548"/>
                  </a:lnTo>
                  <a:cubicBezTo>
                    <a:pt x="62" y="13314"/>
                    <a:pt x="274" y="16262"/>
                    <a:pt x="700" y="19241"/>
                  </a:cubicBezTo>
                  <a:cubicBezTo>
                    <a:pt x="1855" y="17904"/>
                    <a:pt x="2767" y="15563"/>
                    <a:pt x="3527" y="12858"/>
                  </a:cubicBezTo>
                  <a:lnTo>
                    <a:pt x="2980" y="3222"/>
                  </a:lnTo>
                  <a:lnTo>
                    <a:pt x="4135" y="1186"/>
                  </a:lnTo>
                  <a:lnTo>
                    <a:pt x="2645" y="1"/>
                  </a:lnTo>
                  <a:close/>
                </a:path>
              </a:pathLst>
            </a:custGeom>
            <a:solidFill>
              <a:srgbClr val="F3766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0" name="Google Shape;1550;p93"/>
            <p:cNvSpPr/>
            <p:nvPr/>
          </p:nvSpPr>
          <p:spPr>
            <a:xfrm>
              <a:off x="6395525" y="3295925"/>
              <a:ext cx="186950" cy="407325"/>
            </a:xfrm>
            <a:custGeom>
              <a:avLst/>
              <a:gdLst/>
              <a:ahLst/>
              <a:cxnLst/>
              <a:rect l="l" t="t" r="r" b="b"/>
              <a:pathLst>
                <a:path w="7478" h="16293" extrusionOk="0">
                  <a:moveTo>
                    <a:pt x="1703" y="1"/>
                  </a:moveTo>
                  <a:cubicBezTo>
                    <a:pt x="760" y="1"/>
                    <a:pt x="0" y="761"/>
                    <a:pt x="0" y="1703"/>
                  </a:cubicBezTo>
                  <a:lnTo>
                    <a:pt x="0" y="14591"/>
                  </a:lnTo>
                  <a:cubicBezTo>
                    <a:pt x="0" y="15533"/>
                    <a:pt x="760" y="16293"/>
                    <a:pt x="1703" y="16293"/>
                  </a:cubicBezTo>
                  <a:lnTo>
                    <a:pt x="7478" y="16293"/>
                  </a:lnTo>
                  <a:lnTo>
                    <a:pt x="7478" y="1"/>
                  </a:lnTo>
                  <a:close/>
                </a:path>
              </a:pathLst>
            </a:custGeom>
            <a:solidFill>
              <a:srgbClr val="7590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1" name="Google Shape;1551;p93"/>
            <p:cNvSpPr/>
            <p:nvPr/>
          </p:nvSpPr>
          <p:spPr>
            <a:xfrm>
              <a:off x="6701000" y="3162200"/>
              <a:ext cx="73725" cy="133750"/>
            </a:xfrm>
            <a:custGeom>
              <a:avLst/>
              <a:gdLst/>
              <a:ahLst/>
              <a:cxnLst/>
              <a:rect l="l" t="t" r="r" b="b"/>
              <a:pathLst>
                <a:path w="2949" h="5350" fill="none" extrusionOk="0">
                  <a:moveTo>
                    <a:pt x="0" y="0"/>
                  </a:moveTo>
                  <a:lnTo>
                    <a:pt x="1216" y="0"/>
                  </a:lnTo>
                  <a:cubicBezTo>
                    <a:pt x="2159" y="0"/>
                    <a:pt x="2949" y="790"/>
                    <a:pt x="2949" y="1763"/>
                  </a:cubicBezTo>
                  <a:lnTo>
                    <a:pt x="2949" y="5350"/>
                  </a:lnTo>
                </a:path>
              </a:pathLst>
            </a:custGeom>
            <a:noFill/>
            <a:ln w="41025" cap="flat" cmpd="sng">
              <a:solidFill>
                <a:srgbClr val="7590AA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2" name="Google Shape;1552;p93"/>
            <p:cNvSpPr/>
            <p:nvPr/>
          </p:nvSpPr>
          <p:spPr>
            <a:xfrm>
              <a:off x="6556625" y="3023900"/>
              <a:ext cx="184675" cy="227100"/>
            </a:xfrm>
            <a:custGeom>
              <a:avLst/>
              <a:gdLst/>
              <a:ahLst/>
              <a:cxnLst/>
              <a:rect l="l" t="t" r="r" b="b"/>
              <a:pathLst>
                <a:path w="7387" h="9084" extrusionOk="0">
                  <a:moveTo>
                    <a:pt x="7386" y="0"/>
                  </a:moveTo>
                  <a:lnTo>
                    <a:pt x="0" y="1125"/>
                  </a:lnTo>
                  <a:lnTo>
                    <a:pt x="0" y="6444"/>
                  </a:lnTo>
                  <a:cubicBezTo>
                    <a:pt x="0" y="6991"/>
                    <a:pt x="213" y="7508"/>
                    <a:pt x="608" y="7873"/>
                  </a:cubicBezTo>
                  <a:lnTo>
                    <a:pt x="1247" y="8481"/>
                  </a:lnTo>
                  <a:cubicBezTo>
                    <a:pt x="1666" y="8882"/>
                    <a:pt x="2196" y="9083"/>
                    <a:pt x="2733" y="9083"/>
                  </a:cubicBezTo>
                  <a:cubicBezTo>
                    <a:pt x="3129" y="9083"/>
                    <a:pt x="3529" y="8974"/>
                    <a:pt x="3891" y="8754"/>
                  </a:cubicBezTo>
                  <a:lnTo>
                    <a:pt x="6231" y="7295"/>
                  </a:lnTo>
                  <a:cubicBezTo>
                    <a:pt x="6961" y="6839"/>
                    <a:pt x="7386" y="6049"/>
                    <a:pt x="7386" y="5198"/>
                  </a:cubicBezTo>
                  <a:lnTo>
                    <a:pt x="7386" y="0"/>
                  </a:ln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3" name="Google Shape;1553;p93"/>
            <p:cNvSpPr/>
            <p:nvPr/>
          </p:nvSpPr>
          <p:spPr>
            <a:xfrm>
              <a:off x="6556625" y="2014750"/>
              <a:ext cx="184675" cy="1040775"/>
            </a:xfrm>
            <a:custGeom>
              <a:avLst/>
              <a:gdLst/>
              <a:ahLst/>
              <a:cxnLst/>
              <a:rect l="l" t="t" r="r" b="b"/>
              <a:pathLst>
                <a:path w="7387" h="41631" extrusionOk="0">
                  <a:moveTo>
                    <a:pt x="4408" y="1"/>
                  </a:moveTo>
                  <a:cubicBezTo>
                    <a:pt x="730" y="852"/>
                    <a:pt x="0" y="8785"/>
                    <a:pt x="0" y="8785"/>
                  </a:cubicBezTo>
                  <a:lnTo>
                    <a:pt x="0" y="41491"/>
                  </a:lnTo>
                  <a:cubicBezTo>
                    <a:pt x="662" y="41589"/>
                    <a:pt x="1294" y="41630"/>
                    <a:pt x="1891" y="41630"/>
                  </a:cubicBezTo>
                  <a:cubicBezTo>
                    <a:pt x="5185" y="41630"/>
                    <a:pt x="7386" y="40366"/>
                    <a:pt x="7386" y="40366"/>
                  </a:cubicBezTo>
                  <a:cubicBezTo>
                    <a:pt x="7386" y="40366"/>
                    <a:pt x="6870" y="9302"/>
                    <a:pt x="6870" y="5624"/>
                  </a:cubicBezTo>
                  <a:cubicBezTo>
                    <a:pt x="6870" y="1916"/>
                    <a:pt x="4408" y="1"/>
                    <a:pt x="4408" y="1"/>
                  </a:cubicBez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4" name="Google Shape;1554;p93"/>
            <p:cNvSpPr/>
            <p:nvPr/>
          </p:nvSpPr>
          <p:spPr>
            <a:xfrm>
              <a:off x="6666800" y="2462325"/>
              <a:ext cx="68425" cy="191525"/>
            </a:xfrm>
            <a:custGeom>
              <a:avLst/>
              <a:gdLst/>
              <a:ahLst/>
              <a:cxnLst/>
              <a:rect l="l" t="t" r="r" b="b"/>
              <a:pathLst>
                <a:path w="2737" h="7661" extrusionOk="0">
                  <a:moveTo>
                    <a:pt x="2615" y="1"/>
                  </a:moveTo>
                  <a:cubicBezTo>
                    <a:pt x="1095" y="578"/>
                    <a:pt x="1" y="2068"/>
                    <a:pt x="1" y="3800"/>
                  </a:cubicBezTo>
                  <a:cubicBezTo>
                    <a:pt x="1" y="5594"/>
                    <a:pt x="1156" y="7113"/>
                    <a:pt x="2736" y="7660"/>
                  </a:cubicBezTo>
                  <a:cubicBezTo>
                    <a:pt x="2706" y="5107"/>
                    <a:pt x="2675" y="2493"/>
                    <a:pt x="2615" y="1"/>
                  </a:cubicBez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5" name="Google Shape;1555;p93"/>
            <p:cNvSpPr/>
            <p:nvPr/>
          </p:nvSpPr>
          <p:spPr>
            <a:xfrm>
              <a:off x="6323325" y="2624950"/>
              <a:ext cx="55500" cy="56250"/>
            </a:xfrm>
            <a:custGeom>
              <a:avLst/>
              <a:gdLst/>
              <a:ahLst/>
              <a:cxnLst/>
              <a:rect l="l" t="t" r="r" b="b"/>
              <a:pathLst>
                <a:path w="2220" h="2250" extrusionOk="0">
                  <a:moveTo>
                    <a:pt x="1125" y="0"/>
                  </a:moveTo>
                  <a:cubicBezTo>
                    <a:pt x="487" y="0"/>
                    <a:pt x="1" y="517"/>
                    <a:pt x="1" y="1125"/>
                  </a:cubicBezTo>
                  <a:cubicBezTo>
                    <a:pt x="1" y="1733"/>
                    <a:pt x="487" y="2250"/>
                    <a:pt x="1125" y="2250"/>
                  </a:cubicBezTo>
                  <a:cubicBezTo>
                    <a:pt x="1733" y="2250"/>
                    <a:pt x="2220" y="1733"/>
                    <a:pt x="2220" y="1125"/>
                  </a:cubicBezTo>
                  <a:cubicBezTo>
                    <a:pt x="2220" y="517"/>
                    <a:pt x="1733" y="0"/>
                    <a:pt x="1125" y="0"/>
                  </a:cubicBez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6" name="Google Shape;1556;p93"/>
            <p:cNvSpPr/>
            <p:nvPr/>
          </p:nvSpPr>
          <p:spPr>
            <a:xfrm>
              <a:off x="6183500" y="4359775"/>
              <a:ext cx="471925" cy="88925"/>
            </a:xfrm>
            <a:custGeom>
              <a:avLst/>
              <a:gdLst/>
              <a:ahLst/>
              <a:cxnLst/>
              <a:rect l="l" t="t" r="r" b="b"/>
              <a:pathLst>
                <a:path w="18877" h="3557" extrusionOk="0">
                  <a:moveTo>
                    <a:pt x="4743" y="1"/>
                  </a:moveTo>
                  <a:cubicBezTo>
                    <a:pt x="1" y="1"/>
                    <a:pt x="487" y="3557"/>
                    <a:pt x="487" y="3557"/>
                  </a:cubicBezTo>
                  <a:lnTo>
                    <a:pt x="18877" y="3557"/>
                  </a:lnTo>
                  <a:lnTo>
                    <a:pt x="18634" y="1"/>
                  </a:lnTo>
                  <a:close/>
                </a:path>
              </a:pathLst>
            </a:custGeom>
            <a:solidFill>
              <a:srgbClr val="3424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7" name="Google Shape;1557;p93"/>
            <p:cNvSpPr/>
            <p:nvPr/>
          </p:nvSpPr>
          <p:spPr>
            <a:xfrm>
              <a:off x="6272425" y="2374175"/>
              <a:ext cx="16725" cy="580600"/>
            </a:xfrm>
            <a:custGeom>
              <a:avLst/>
              <a:gdLst/>
              <a:ahLst/>
              <a:cxnLst/>
              <a:rect l="l" t="t" r="r" b="b"/>
              <a:pathLst>
                <a:path w="669" h="23224" fill="none" extrusionOk="0">
                  <a:moveTo>
                    <a:pt x="669" y="1"/>
                  </a:moveTo>
                  <a:cubicBezTo>
                    <a:pt x="669" y="1"/>
                    <a:pt x="31" y="13588"/>
                    <a:pt x="0" y="23223"/>
                  </a:cubicBezTo>
                </a:path>
              </a:pathLst>
            </a:custGeom>
            <a:noFill/>
            <a:ln w="9875" cap="flat" cmpd="sng">
              <a:solidFill>
                <a:srgbClr val="54476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8" name="Google Shape;1558;p93"/>
            <p:cNvSpPr/>
            <p:nvPr/>
          </p:nvSpPr>
          <p:spPr>
            <a:xfrm>
              <a:off x="6230625" y="1644700"/>
              <a:ext cx="66900" cy="66875"/>
            </a:xfrm>
            <a:custGeom>
              <a:avLst/>
              <a:gdLst/>
              <a:ahLst/>
              <a:cxnLst/>
              <a:rect l="l" t="t" r="r" b="b"/>
              <a:pathLst>
                <a:path w="2676" h="2675" extrusionOk="0">
                  <a:moveTo>
                    <a:pt x="1338" y="0"/>
                  </a:moveTo>
                  <a:cubicBezTo>
                    <a:pt x="608" y="0"/>
                    <a:pt x="1" y="608"/>
                    <a:pt x="1" y="1338"/>
                  </a:cubicBezTo>
                  <a:cubicBezTo>
                    <a:pt x="1" y="2067"/>
                    <a:pt x="608" y="2675"/>
                    <a:pt x="1338" y="2675"/>
                  </a:cubicBezTo>
                  <a:cubicBezTo>
                    <a:pt x="2098" y="2675"/>
                    <a:pt x="2675" y="2067"/>
                    <a:pt x="2675" y="1338"/>
                  </a:cubicBezTo>
                  <a:cubicBezTo>
                    <a:pt x="2675" y="608"/>
                    <a:pt x="2098" y="0"/>
                    <a:pt x="1338" y="0"/>
                  </a:cubicBezTo>
                  <a:close/>
                </a:path>
              </a:pathLst>
            </a:custGeom>
            <a:solidFill>
              <a:srgbClr val="D1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9" name="Google Shape;1559;p93"/>
            <p:cNvSpPr/>
            <p:nvPr/>
          </p:nvSpPr>
          <p:spPr>
            <a:xfrm>
              <a:off x="6284575" y="1712325"/>
              <a:ext cx="136050" cy="180875"/>
            </a:xfrm>
            <a:custGeom>
              <a:avLst/>
              <a:gdLst/>
              <a:ahLst/>
              <a:cxnLst/>
              <a:rect l="l" t="t" r="r" b="b"/>
              <a:pathLst>
                <a:path w="5442" h="7235" extrusionOk="0">
                  <a:moveTo>
                    <a:pt x="5441" y="0"/>
                  </a:moveTo>
                  <a:lnTo>
                    <a:pt x="305" y="2797"/>
                  </a:lnTo>
                  <a:lnTo>
                    <a:pt x="1" y="5380"/>
                  </a:lnTo>
                  <a:lnTo>
                    <a:pt x="2128" y="7235"/>
                  </a:lnTo>
                  <a:lnTo>
                    <a:pt x="5441" y="5168"/>
                  </a:lnTo>
                  <a:lnTo>
                    <a:pt x="5441" y="0"/>
                  </a:ln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0" name="Google Shape;1560;p93"/>
            <p:cNvSpPr/>
            <p:nvPr/>
          </p:nvSpPr>
          <p:spPr>
            <a:xfrm>
              <a:off x="6284575" y="1713075"/>
              <a:ext cx="136050" cy="145175"/>
            </a:xfrm>
            <a:custGeom>
              <a:avLst/>
              <a:gdLst/>
              <a:ahLst/>
              <a:cxnLst/>
              <a:rect l="l" t="t" r="r" b="b"/>
              <a:pathLst>
                <a:path w="5442" h="5807" extrusionOk="0">
                  <a:moveTo>
                    <a:pt x="5411" y="1"/>
                  </a:moveTo>
                  <a:lnTo>
                    <a:pt x="305" y="2767"/>
                  </a:lnTo>
                  <a:lnTo>
                    <a:pt x="1" y="5350"/>
                  </a:lnTo>
                  <a:lnTo>
                    <a:pt x="487" y="5806"/>
                  </a:lnTo>
                  <a:cubicBezTo>
                    <a:pt x="5350" y="4621"/>
                    <a:pt x="5441" y="214"/>
                    <a:pt x="5441" y="214"/>
                  </a:cubicBezTo>
                  <a:lnTo>
                    <a:pt x="5411" y="1"/>
                  </a:lnTo>
                  <a:close/>
                </a:path>
              </a:pathLst>
            </a:custGeom>
            <a:solidFill>
              <a:srgbClr val="3A141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1" name="Google Shape;1561;p93"/>
            <p:cNvSpPr/>
            <p:nvPr/>
          </p:nvSpPr>
          <p:spPr>
            <a:xfrm>
              <a:off x="6248875" y="1586550"/>
              <a:ext cx="171750" cy="239025"/>
            </a:xfrm>
            <a:custGeom>
              <a:avLst/>
              <a:gdLst/>
              <a:ahLst/>
              <a:cxnLst/>
              <a:rect l="l" t="t" r="r" b="b"/>
              <a:pathLst>
                <a:path w="6870" h="9561" extrusionOk="0">
                  <a:moveTo>
                    <a:pt x="3604" y="1"/>
                  </a:moveTo>
                  <a:cubicBezTo>
                    <a:pt x="2431" y="1"/>
                    <a:pt x="1181" y="136"/>
                    <a:pt x="304" y="594"/>
                  </a:cubicBezTo>
                  <a:cubicBezTo>
                    <a:pt x="304" y="594"/>
                    <a:pt x="0" y="5761"/>
                    <a:pt x="182" y="8466"/>
                  </a:cubicBezTo>
                  <a:cubicBezTo>
                    <a:pt x="243" y="9074"/>
                    <a:pt x="760" y="9560"/>
                    <a:pt x="1368" y="9560"/>
                  </a:cubicBezTo>
                  <a:cubicBezTo>
                    <a:pt x="4103" y="9530"/>
                    <a:pt x="6049" y="8648"/>
                    <a:pt x="6869" y="5062"/>
                  </a:cubicBezTo>
                  <a:lnTo>
                    <a:pt x="6869" y="290"/>
                  </a:lnTo>
                  <a:cubicBezTo>
                    <a:pt x="6869" y="290"/>
                    <a:pt x="5317" y="1"/>
                    <a:pt x="3604" y="1"/>
                  </a:cubicBez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2" name="Google Shape;1562;p93"/>
            <p:cNvSpPr/>
            <p:nvPr/>
          </p:nvSpPr>
          <p:spPr>
            <a:xfrm>
              <a:off x="6240500" y="1507275"/>
              <a:ext cx="232550" cy="318575"/>
            </a:xfrm>
            <a:custGeom>
              <a:avLst/>
              <a:gdLst/>
              <a:ahLst/>
              <a:cxnLst/>
              <a:rect l="l" t="t" r="r" b="b"/>
              <a:pathLst>
                <a:path w="9302" h="12743" extrusionOk="0">
                  <a:moveTo>
                    <a:pt x="3526" y="1"/>
                  </a:moveTo>
                  <a:cubicBezTo>
                    <a:pt x="3240" y="1"/>
                    <a:pt x="2936" y="27"/>
                    <a:pt x="2615" y="87"/>
                  </a:cubicBezTo>
                  <a:cubicBezTo>
                    <a:pt x="1" y="573"/>
                    <a:pt x="122" y="2853"/>
                    <a:pt x="639" y="3765"/>
                  </a:cubicBezTo>
                  <a:cubicBezTo>
                    <a:pt x="1845" y="3224"/>
                    <a:pt x="3436" y="3139"/>
                    <a:pt x="4320" y="3139"/>
                  </a:cubicBezTo>
                  <a:cubicBezTo>
                    <a:pt x="4728" y="3139"/>
                    <a:pt x="4986" y="3157"/>
                    <a:pt x="4986" y="3157"/>
                  </a:cubicBezTo>
                  <a:cubicBezTo>
                    <a:pt x="4986" y="3157"/>
                    <a:pt x="6566" y="3613"/>
                    <a:pt x="6445" y="5862"/>
                  </a:cubicBezTo>
                  <a:cubicBezTo>
                    <a:pt x="6353" y="8142"/>
                    <a:pt x="4347" y="9509"/>
                    <a:pt x="4347" y="9509"/>
                  </a:cubicBezTo>
                  <a:cubicBezTo>
                    <a:pt x="4347" y="9509"/>
                    <a:pt x="3587" y="9266"/>
                    <a:pt x="2463" y="9053"/>
                  </a:cubicBezTo>
                  <a:cubicBezTo>
                    <a:pt x="2308" y="9024"/>
                    <a:pt x="2159" y="9012"/>
                    <a:pt x="2015" y="9012"/>
                  </a:cubicBezTo>
                  <a:cubicBezTo>
                    <a:pt x="1113" y="9012"/>
                    <a:pt x="457" y="9509"/>
                    <a:pt x="457" y="9509"/>
                  </a:cubicBezTo>
                  <a:lnTo>
                    <a:pt x="457" y="12519"/>
                  </a:lnTo>
                  <a:cubicBezTo>
                    <a:pt x="457" y="12519"/>
                    <a:pt x="1068" y="12743"/>
                    <a:pt x="2007" y="12743"/>
                  </a:cubicBezTo>
                  <a:cubicBezTo>
                    <a:pt x="2691" y="12743"/>
                    <a:pt x="3547" y="12624"/>
                    <a:pt x="4469" y="12215"/>
                  </a:cubicBezTo>
                  <a:cubicBezTo>
                    <a:pt x="7660" y="10786"/>
                    <a:pt x="7204" y="7169"/>
                    <a:pt x="7204" y="7169"/>
                  </a:cubicBezTo>
                  <a:cubicBezTo>
                    <a:pt x="7204" y="7169"/>
                    <a:pt x="7387" y="7169"/>
                    <a:pt x="8390" y="5558"/>
                  </a:cubicBezTo>
                  <a:cubicBezTo>
                    <a:pt x="9302" y="2002"/>
                    <a:pt x="6657" y="1333"/>
                    <a:pt x="6657" y="1333"/>
                  </a:cubicBezTo>
                  <a:cubicBezTo>
                    <a:pt x="6657" y="1333"/>
                    <a:pt x="5559" y="1"/>
                    <a:pt x="3526" y="1"/>
                  </a:cubicBezTo>
                  <a:close/>
                </a:path>
              </a:pathLst>
            </a:custGeom>
            <a:solidFill>
              <a:srgbClr val="6D29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3" name="Google Shape;1563;p93"/>
            <p:cNvSpPr/>
            <p:nvPr/>
          </p:nvSpPr>
          <p:spPr>
            <a:xfrm>
              <a:off x="6410725" y="1650775"/>
              <a:ext cx="69925" cy="69925"/>
            </a:xfrm>
            <a:custGeom>
              <a:avLst/>
              <a:gdLst/>
              <a:ahLst/>
              <a:cxnLst/>
              <a:rect l="l" t="t" r="r" b="b"/>
              <a:pathLst>
                <a:path w="2797" h="2797" extrusionOk="0">
                  <a:moveTo>
                    <a:pt x="1399" y="0"/>
                  </a:moveTo>
                  <a:cubicBezTo>
                    <a:pt x="639" y="0"/>
                    <a:pt x="0" y="639"/>
                    <a:pt x="0" y="1399"/>
                  </a:cubicBezTo>
                  <a:cubicBezTo>
                    <a:pt x="0" y="2158"/>
                    <a:pt x="639" y="2797"/>
                    <a:pt x="1399" y="2797"/>
                  </a:cubicBezTo>
                  <a:cubicBezTo>
                    <a:pt x="2189" y="2797"/>
                    <a:pt x="2797" y="2158"/>
                    <a:pt x="2797" y="1399"/>
                  </a:cubicBezTo>
                  <a:cubicBezTo>
                    <a:pt x="2797" y="639"/>
                    <a:pt x="2189" y="0"/>
                    <a:pt x="1399" y="0"/>
                  </a:cubicBez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4" name="Google Shape;1564;p93"/>
            <p:cNvSpPr/>
            <p:nvPr/>
          </p:nvSpPr>
          <p:spPr>
            <a:xfrm>
              <a:off x="6331700" y="1661400"/>
              <a:ext cx="11425" cy="28900"/>
            </a:xfrm>
            <a:custGeom>
              <a:avLst/>
              <a:gdLst/>
              <a:ahLst/>
              <a:cxnLst/>
              <a:rect l="l" t="t" r="r" b="b"/>
              <a:pathLst>
                <a:path w="457" h="1156" extrusionOk="0">
                  <a:moveTo>
                    <a:pt x="243" y="1"/>
                  </a:moveTo>
                  <a:cubicBezTo>
                    <a:pt x="122" y="1"/>
                    <a:pt x="0" y="92"/>
                    <a:pt x="0" y="214"/>
                  </a:cubicBezTo>
                  <a:lnTo>
                    <a:pt x="0" y="913"/>
                  </a:lnTo>
                  <a:cubicBezTo>
                    <a:pt x="0" y="1034"/>
                    <a:pt x="122" y="1156"/>
                    <a:pt x="243" y="1156"/>
                  </a:cubicBezTo>
                  <a:cubicBezTo>
                    <a:pt x="365" y="1156"/>
                    <a:pt x="456" y="1034"/>
                    <a:pt x="456" y="913"/>
                  </a:cubicBezTo>
                  <a:lnTo>
                    <a:pt x="456" y="214"/>
                  </a:lnTo>
                  <a:cubicBezTo>
                    <a:pt x="456" y="92"/>
                    <a:pt x="365" y="1"/>
                    <a:pt x="243" y="1"/>
                  </a:cubicBezTo>
                  <a:close/>
                </a:path>
              </a:pathLst>
            </a:custGeom>
            <a:solidFill>
              <a:srgbClr val="6D29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5" name="Google Shape;1565;p93"/>
            <p:cNvSpPr/>
            <p:nvPr/>
          </p:nvSpPr>
          <p:spPr>
            <a:xfrm>
              <a:off x="6270900" y="1661400"/>
              <a:ext cx="11425" cy="28900"/>
            </a:xfrm>
            <a:custGeom>
              <a:avLst/>
              <a:gdLst/>
              <a:ahLst/>
              <a:cxnLst/>
              <a:rect l="l" t="t" r="r" b="b"/>
              <a:pathLst>
                <a:path w="457" h="1156" extrusionOk="0">
                  <a:moveTo>
                    <a:pt x="244" y="1"/>
                  </a:moveTo>
                  <a:cubicBezTo>
                    <a:pt x="122" y="1"/>
                    <a:pt x="0" y="92"/>
                    <a:pt x="0" y="214"/>
                  </a:cubicBezTo>
                  <a:lnTo>
                    <a:pt x="0" y="913"/>
                  </a:lnTo>
                  <a:cubicBezTo>
                    <a:pt x="0" y="1034"/>
                    <a:pt x="122" y="1156"/>
                    <a:pt x="244" y="1156"/>
                  </a:cubicBezTo>
                  <a:cubicBezTo>
                    <a:pt x="365" y="1156"/>
                    <a:pt x="456" y="1034"/>
                    <a:pt x="456" y="913"/>
                  </a:cubicBezTo>
                  <a:lnTo>
                    <a:pt x="456" y="214"/>
                  </a:lnTo>
                  <a:cubicBezTo>
                    <a:pt x="456" y="92"/>
                    <a:pt x="365" y="1"/>
                    <a:pt x="244" y="1"/>
                  </a:cubicBezTo>
                  <a:close/>
                </a:path>
              </a:pathLst>
            </a:custGeom>
            <a:solidFill>
              <a:srgbClr val="6D29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6" name="Google Shape;1566;p93"/>
            <p:cNvSpPr/>
            <p:nvPr/>
          </p:nvSpPr>
          <p:spPr>
            <a:xfrm>
              <a:off x="6282300" y="1685725"/>
              <a:ext cx="19775" cy="37250"/>
            </a:xfrm>
            <a:custGeom>
              <a:avLst/>
              <a:gdLst/>
              <a:ahLst/>
              <a:cxnLst/>
              <a:rect l="l" t="t" r="r" b="b"/>
              <a:pathLst>
                <a:path w="791" h="1490" fill="none" extrusionOk="0">
                  <a:moveTo>
                    <a:pt x="578" y="1"/>
                  </a:moveTo>
                  <a:lnTo>
                    <a:pt x="0" y="1490"/>
                  </a:lnTo>
                  <a:lnTo>
                    <a:pt x="791" y="1490"/>
                  </a:lnTo>
                </a:path>
              </a:pathLst>
            </a:custGeom>
            <a:noFill/>
            <a:ln w="6850" cap="flat" cmpd="sng">
              <a:solidFill>
                <a:srgbClr val="AF585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7" name="Google Shape;1567;p93"/>
            <p:cNvSpPr/>
            <p:nvPr/>
          </p:nvSpPr>
          <p:spPr>
            <a:xfrm>
              <a:off x="6324100" y="1624175"/>
              <a:ext cx="40300" cy="13700"/>
            </a:xfrm>
            <a:custGeom>
              <a:avLst/>
              <a:gdLst/>
              <a:ahLst/>
              <a:cxnLst/>
              <a:rect l="l" t="t" r="r" b="b"/>
              <a:pathLst>
                <a:path w="1612" h="548" fill="none" extrusionOk="0">
                  <a:moveTo>
                    <a:pt x="0" y="548"/>
                  </a:moveTo>
                  <a:cubicBezTo>
                    <a:pt x="0" y="548"/>
                    <a:pt x="669" y="0"/>
                    <a:pt x="1611" y="548"/>
                  </a:cubicBezTo>
                </a:path>
              </a:pathLst>
            </a:custGeom>
            <a:noFill/>
            <a:ln w="9875" cap="rnd" cmpd="sng">
              <a:solidFill>
                <a:srgbClr val="6D2929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8" name="Google Shape;1568;p93"/>
            <p:cNvSpPr/>
            <p:nvPr/>
          </p:nvSpPr>
          <p:spPr>
            <a:xfrm>
              <a:off x="6254950" y="1631025"/>
              <a:ext cx="29650" cy="6850"/>
            </a:xfrm>
            <a:custGeom>
              <a:avLst/>
              <a:gdLst/>
              <a:ahLst/>
              <a:cxnLst/>
              <a:rect l="l" t="t" r="r" b="b"/>
              <a:pathLst>
                <a:path w="1186" h="274" fill="none" extrusionOk="0">
                  <a:moveTo>
                    <a:pt x="0" y="61"/>
                  </a:moveTo>
                  <a:cubicBezTo>
                    <a:pt x="304" y="0"/>
                    <a:pt x="699" y="0"/>
                    <a:pt x="1186" y="274"/>
                  </a:cubicBezTo>
                </a:path>
              </a:pathLst>
            </a:custGeom>
            <a:noFill/>
            <a:ln w="9875" cap="rnd" cmpd="sng">
              <a:solidFill>
                <a:srgbClr val="6D2929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9" name="Google Shape;1569;p93"/>
            <p:cNvSpPr/>
            <p:nvPr/>
          </p:nvSpPr>
          <p:spPr>
            <a:xfrm>
              <a:off x="6420600" y="1675850"/>
              <a:ext cx="28900" cy="33450"/>
            </a:xfrm>
            <a:custGeom>
              <a:avLst/>
              <a:gdLst/>
              <a:ahLst/>
              <a:cxnLst/>
              <a:rect l="l" t="t" r="r" b="b"/>
              <a:pathLst>
                <a:path w="1156" h="1338" fill="none" extrusionOk="0">
                  <a:moveTo>
                    <a:pt x="0" y="1338"/>
                  </a:moveTo>
                  <a:lnTo>
                    <a:pt x="1155" y="0"/>
                  </a:lnTo>
                </a:path>
              </a:pathLst>
            </a:custGeom>
            <a:noFill/>
            <a:ln w="6075" cap="flat" cmpd="sng">
              <a:solidFill>
                <a:srgbClr val="AF585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0" name="Google Shape;1570;p93"/>
            <p:cNvSpPr/>
            <p:nvPr/>
          </p:nvSpPr>
          <p:spPr>
            <a:xfrm>
              <a:off x="6522425" y="3295925"/>
              <a:ext cx="408850" cy="407325"/>
            </a:xfrm>
            <a:custGeom>
              <a:avLst/>
              <a:gdLst/>
              <a:ahLst/>
              <a:cxnLst/>
              <a:rect l="l" t="t" r="r" b="b"/>
              <a:pathLst>
                <a:path w="16354" h="16293" extrusionOk="0">
                  <a:moveTo>
                    <a:pt x="1581" y="1"/>
                  </a:moveTo>
                  <a:cubicBezTo>
                    <a:pt x="700" y="1"/>
                    <a:pt x="0" y="700"/>
                    <a:pt x="0" y="1581"/>
                  </a:cubicBezTo>
                  <a:lnTo>
                    <a:pt x="0" y="14743"/>
                  </a:lnTo>
                  <a:cubicBezTo>
                    <a:pt x="0" y="15594"/>
                    <a:pt x="700" y="16293"/>
                    <a:pt x="1581" y="16293"/>
                  </a:cubicBezTo>
                  <a:lnTo>
                    <a:pt x="14621" y="16293"/>
                  </a:lnTo>
                  <a:cubicBezTo>
                    <a:pt x="15563" y="16293"/>
                    <a:pt x="16353" y="15533"/>
                    <a:pt x="16353" y="14591"/>
                  </a:cubicBezTo>
                  <a:lnTo>
                    <a:pt x="16353" y="1733"/>
                  </a:lnTo>
                  <a:cubicBezTo>
                    <a:pt x="16353" y="761"/>
                    <a:pt x="15563" y="1"/>
                    <a:pt x="14621" y="1"/>
                  </a:cubicBezTo>
                  <a:close/>
                </a:path>
              </a:pathLst>
            </a:custGeom>
            <a:solidFill>
              <a:srgbClr val="A4BD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1" name="Google Shape;1571;p93"/>
            <p:cNvSpPr/>
            <p:nvPr/>
          </p:nvSpPr>
          <p:spPr>
            <a:xfrm>
              <a:off x="6522425" y="3488175"/>
              <a:ext cx="408850" cy="25"/>
            </a:xfrm>
            <a:custGeom>
              <a:avLst/>
              <a:gdLst/>
              <a:ahLst/>
              <a:cxnLst/>
              <a:rect l="l" t="t" r="r" b="b"/>
              <a:pathLst>
                <a:path w="16354" h="1" fill="none" extrusionOk="0">
                  <a:moveTo>
                    <a:pt x="0" y="1"/>
                  </a:moveTo>
                  <a:lnTo>
                    <a:pt x="16353" y="1"/>
                  </a:lnTo>
                </a:path>
              </a:pathLst>
            </a:custGeom>
            <a:noFill/>
            <a:ln w="9875" cap="flat" cmpd="sng">
              <a:solidFill>
                <a:srgbClr val="7590AA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2" name="Google Shape;1572;p93"/>
            <p:cNvSpPr/>
            <p:nvPr/>
          </p:nvSpPr>
          <p:spPr>
            <a:xfrm>
              <a:off x="6735200" y="3408400"/>
              <a:ext cx="39525" cy="39525"/>
            </a:xfrm>
            <a:custGeom>
              <a:avLst/>
              <a:gdLst/>
              <a:ahLst/>
              <a:cxnLst/>
              <a:rect l="l" t="t" r="r" b="b"/>
              <a:pathLst>
                <a:path w="1581" h="1581" extrusionOk="0">
                  <a:moveTo>
                    <a:pt x="791" y="0"/>
                  </a:moveTo>
                  <a:cubicBezTo>
                    <a:pt x="365" y="0"/>
                    <a:pt x="0" y="365"/>
                    <a:pt x="0" y="791"/>
                  </a:cubicBezTo>
                  <a:cubicBezTo>
                    <a:pt x="0" y="1216"/>
                    <a:pt x="365" y="1581"/>
                    <a:pt x="791" y="1581"/>
                  </a:cubicBezTo>
                  <a:cubicBezTo>
                    <a:pt x="1216" y="1581"/>
                    <a:pt x="1581" y="1216"/>
                    <a:pt x="1581" y="791"/>
                  </a:cubicBezTo>
                  <a:cubicBezTo>
                    <a:pt x="1581" y="365"/>
                    <a:pt x="1216" y="0"/>
                    <a:pt x="791" y="0"/>
                  </a:cubicBezTo>
                  <a:close/>
                </a:path>
              </a:pathLst>
            </a:custGeom>
            <a:solidFill>
              <a:srgbClr val="7590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3" name="Google Shape;1573;p93"/>
            <p:cNvSpPr/>
            <p:nvPr/>
          </p:nvSpPr>
          <p:spPr>
            <a:xfrm>
              <a:off x="6500375" y="3162200"/>
              <a:ext cx="110225" cy="133750"/>
            </a:xfrm>
            <a:custGeom>
              <a:avLst/>
              <a:gdLst/>
              <a:ahLst/>
              <a:cxnLst/>
              <a:rect l="l" t="t" r="r" b="b"/>
              <a:pathLst>
                <a:path w="4409" h="5350" fill="none" extrusionOk="0">
                  <a:moveTo>
                    <a:pt x="1" y="5350"/>
                  </a:moveTo>
                  <a:lnTo>
                    <a:pt x="1" y="1763"/>
                  </a:lnTo>
                  <a:cubicBezTo>
                    <a:pt x="1" y="790"/>
                    <a:pt x="791" y="0"/>
                    <a:pt x="1734" y="0"/>
                  </a:cubicBezTo>
                  <a:lnTo>
                    <a:pt x="4408" y="0"/>
                  </a:lnTo>
                </a:path>
              </a:pathLst>
            </a:custGeom>
            <a:noFill/>
            <a:ln w="41025" cap="rnd" cmpd="sng">
              <a:solidFill>
                <a:srgbClr val="7590AA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4" name="Google Shape;1574;p93"/>
            <p:cNvSpPr/>
            <p:nvPr/>
          </p:nvSpPr>
          <p:spPr>
            <a:xfrm>
              <a:off x="6085475" y="2984375"/>
              <a:ext cx="50200" cy="1375425"/>
            </a:xfrm>
            <a:custGeom>
              <a:avLst/>
              <a:gdLst/>
              <a:ahLst/>
              <a:cxnLst/>
              <a:rect l="l" t="t" r="r" b="b"/>
              <a:pathLst>
                <a:path w="2008" h="55017" fill="none" extrusionOk="0">
                  <a:moveTo>
                    <a:pt x="1" y="1"/>
                  </a:moveTo>
                  <a:lnTo>
                    <a:pt x="2007" y="55017"/>
                  </a:lnTo>
                </a:path>
              </a:pathLst>
            </a:custGeom>
            <a:noFill/>
            <a:ln w="9875" cap="flat" cmpd="sng">
              <a:solidFill>
                <a:srgbClr val="54476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5" name="Google Shape;1575;p93"/>
            <p:cNvSpPr/>
            <p:nvPr/>
          </p:nvSpPr>
          <p:spPr>
            <a:xfrm>
              <a:off x="6351450" y="3003375"/>
              <a:ext cx="22050" cy="1356425"/>
            </a:xfrm>
            <a:custGeom>
              <a:avLst/>
              <a:gdLst/>
              <a:ahLst/>
              <a:cxnLst/>
              <a:rect l="l" t="t" r="r" b="b"/>
              <a:pathLst>
                <a:path w="882" h="54257" fill="none" extrusionOk="0">
                  <a:moveTo>
                    <a:pt x="0" y="0"/>
                  </a:moveTo>
                  <a:lnTo>
                    <a:pt x="882" y="54257"/>
                  </a:lnTo>
                </a:path>
              </a:pathLst>
            </a:custGeom>
            <a:noFill/>
            <a:ln w="9875" cap="flat" cmpd="sng">
              <a:solidFill>
                <a:srgbClr val="402D5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6" name="Google Shape;1576;p93"/>
            <p:cNvSpPr/>
            <p:nvPr/>
          </p:nvSpPr>
          <p:spPr>
            <a:xfrm>
              <a:off x="5414500" y="2631800"/>
              <a:ext cx="262200" cy="141425"/>
            </a:xfrm>
            <a:custGeom>
              <a:avLst/>
              <a:gdLst/>
              <a:ahLst/>
              <a:cxnLst/>
              <a:rect l="l" t="t" r="r" b="b"/>
              <a:pathLst>
                <a:path w="10488" h="5657" extrusionOk="0">
                  <a:moveTo>
                    <a:pt x="8177" y="0"/>
                  </a:moveTo>
                  <a:lnTo>
                    <a:pt x="943" y="2918"/>
                  </a:lnTo>
                  <a:cubicBezTo>
                    <a:pt x="304" y="3192"/>
                    <a:pt x="1" y="3951"/>
                    <a:pt x="304" y="4590"/>
                  </a:cubicBezTo>
                  <a:lnTo>
                    <a:pt x="304" y="4620"/>
                  </a:lnTo>
                  <a:cubicBezTo>
                    <a:pt x="516" y="5044"/>
                    <a:pt x="982" y="5306"/>
                    <a:pt x="1461" y="5306"/>
                  </a:cubicBezTo>
                  <a:cubicBezTo>
                    <a:pt x="1531" y="5306"/>
                    <a:pt x="1602" y="5301"/>
                    <a:pt x="1672" y="5289"/>
                  </a:cubicBezTo>
                  <a:lnTo>
                    <a:pt x="5897" y="4407"/>
                  </a:lnTo>
                  <a:cubicBezTo>
                    <a:pt x="5897" y="4407"/>
                    <a:pt x="7750" y="5656"/>
                    <a:pt x="9457" y="5656"/>
                  </a:cubicBezTo>
                  <a:cubicBezTo>
                    <a:pt x="9813" y="5656"/>
                    <a:pt x="10162" y="5602"/>
                    <a:pt x="10487" y="5471"/>
                  </a:cubicBezTo>
                  <a:lnTo>
                    <a:pt x="8177" y="0"/>
                  </a:lnTo>
                  <a:close/>
                </a:path>
              </a:pathLst>
            </a:custGeom>
            <a:solidFill>
              <a:srgbClr val="D687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" name="Google Shape;1581;p94">
            <a:extLst>
              <a:ext uri="{FF2B5EF4-FFF2-40B4-BE49-F238E27FC236}">
                <a16:creationId xmlns:a16="http://schemas.microsoft.com/office/drawing/2014/main" id="{FF2FBA31-E846-A6A6-F27A-C23253E56CEA}"/>
              </a:ext>
            </a:extLst>
          </p:cNvPr>
          <p:cNvSpPr txBox="1">
            <a:spLocks noGrp="1"/>
          </p:cNvSpPr>
          <p:nvPr/>
        </p:nvSpPr>
        <p:spPr>
          <a:xfrm>
            <a:off x="1631313" y="1972412"/>
            <a:ext cx="4081275" cy="1149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Cabin"/>
              <a:buNone/>
              <a:defRPr sz="48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R="0" lvl="1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Cabin"/>
              <a:buNone/>
              <a:defRPr sz="34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R="0" lvl="2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Cabin"/>
              <a:buNone/>
              <a:defRPr sz="34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R="0" lvl="3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Cabin"/>
              <a:buNone/>
              <a:defRPr sz="34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R="0" lvl="4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Cabin"/>
              <a:buNone/>
              <a:defRPr sz="34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Cabin"/>
              <a:buNone/>
              <a:defRPr sz="34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Cabin"/>
              <a:buNone/>
              <a:defRPr sz="34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Cabin"/>
              <a:buNone/>
              <a:defRPr sz="34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Cabin"/>
              <a:buNone/>
              <a:defRPr sz="34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 dirty="0"/>
              <a:t>Introduction</a:t>
            </a:r>
            <a:endParaRPr sz="4500" dirty="0"/>
          </a:p>
        </p:txBody>
      </p:sp>
      <p:sp>
        <p:nvSpPr>
          <p:cNvPr id="3" name="Google Shape;1472;p92">
            <a:extLst>
              <a:ext uri="{FF2B5EF4-FFF2-40B4-BE49-F238E27FC236}">
                <a16:creationId xmlns:a16="http://schemas.microsoft.com/office/drawing/2014/main" id="{190E06C3-C0C3-8AAB-F7D0-7D5A9586E2D6}"/>
              </a:ext>
            </a:extLst>
          </p:cNvPr>
          <p:cNvSpPr txBox="1">
            <a:spLocks/>
          </p:cNvSpPr>
          <p:nvPr/>
        </p:nvSpPr>
        <p:spPr>
          <a:xfrm>
            <a:off x="8497231" y="4584989"/>
            <a:ext cx="9144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2000" b="1" dirty="0">
                <a:solidFill>
                  <a:schemeClr val="accent3"/>
                </a:solidFill>
              </a:rPr>
              <a:t>03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2" name="Google Shape;1582;p94"/>
          <p:cNvSpPr txBox="1">
            <a:spLocks noGrp="1"/>
          </p:cNvSpPr>
          <p:nvPr>
            <p:ph type="subTitle" idx="1"/>
          </p:nvPr>
        </p:nvSpPr>
        <p:spPr>
          <a:xfrm>
            <a:off x="3501202" y="1712989"/>
            <a:ext cx="5138532" cy="142907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0" i="0" u="none" strike="noStrike" dirty="0">
                <a:solidFill>
                  <a:schemeClr val="bg1">
                    <a:lumMod val="50000"/>
                  </a:schemeClr>
                </a:solidFill>
                <a:effectLst/>
                <a:latin typeface="ff-more-web-pro"/>
              </a:rPr>
              <a:t>Public management involves the implementation of government policy, using state resources to promote the development and welfare of a country’s population.</a:t>
            </a:r>
            <a:endParaRPr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583" name="Google Shape;1583;p94"/>
          <p:cNvGrpSpPr/>
          <p:nvPr/>
        </p:nvGrpSpPr>
        <p:grpSpPr>
          <a:xfrm>
            <a:off x="598956" y="1253527"/>
            <a:ext cx="2737908" cy="2636445"/>
            <a:chOff x="1391700" y="1727388"/>
            <a:chExt cx="2329100" cy="1688725"/>
          </a:xfrm>
        </p:grpSpPr>
        <p:sp>
          <p:nvSpPr>
            <p:cNvPr id="1584" name="Google Shape;1584;p94"/>
            <p:cNvSpPr/>
            <p:nvPr/>
          </p:nvSpPr>
          <p:spPr>
            <a:xfrm>
              <a:off x="2596125" y="1837788"/>
              <a:ext cx="1036525" cy="819200"/>
            </a:xfrm>
            <a:custGeom>
              <a:avLst/>
              <a:gdLst/>
              <a:ahLst/>
              <a:cxnLst/>
              <a:rect l="l" t="t" r="r" b="b"/>
              <a:pathLst>
                <a:path w="41461" h="32768" extrusionOk="0">
                  <a:moveTo>
                    <a:pt x="1" y="1"/>
                  </a:moveTo>
                  <a:lnTo>
                    <a:pt x="1" y="32767"/>
                  </a:lnTo>
                  <a:lnTo>
                    <a:pt x="41460" y="32767"/>
                  </a:lnTo>
                  <a:lnTo>
                    <a:pt x="41460" y="1"/>
                  </a:lnTo>
                  <a:close/>
                </a:path>
              </a:pathLst>
            </a:custGeom>
            <a:solidFill>
              <a:srgbClr val="A4BD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5" name="Google Shape;1585;p94"/>
            <p:cNvSpPr/>
            <p:nvPr/>
          </p:nvSpPr>
          <p:spPr>
            <a:xfrm>
              <a:off x="2596125" y="1837788"/>
              <a:ext cx="77525" cy="819200"/>
            </a:xfrm>
            <a:custGeom>
              <a:avLst/>
              <a:gdLst/>
              <a:ahLst/>
              <a:cxnLst/>
              <a:rect l="l" t="t" r="r" b="b"/>
              <a:pathLst>
                <a:path w="3101" h="32768" extrusionOk="0">
                  <a:moveTo>
                    <a:pt x="1" y="1"/>
                  </a:moveTo>
                  <a:lnTo>
                    <a:pt x="1" y="32767"/>
                  </a:lnTo>
                  <a:lnTo>
                    <a:pt x="3101" y="32767"/>
                  </a:lnTo>
                  <a:lnTo>
                    <a:pt x="3101" y="1"/>
                  </a:lnTo>
                  <a:close/>
                </a:path>
              </a:pathLst>
            </a:custGeom>
            <a:solidFill>
              <a:srgbClr val="7590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6" name="Google Shape;1586;p94"/>
            <p:cNvSpPr/>
            <p:nvPr/>
          </p:nvSpPr>
          <p:spPr>
            <a:xfrm>
              <a:off x="2878800" y="2030813"/>
              <a:ext cx="654300" cy="411875"/>
            </a:xfrm>
            <a:custGeom>
              <a:avLst/>
              <a:gdLst/>
              <a:ahLst/>
              <a:cxnLst/>
              <a:rect l="l" t="t" r="r" b="b"/>
              <a:pathLst>
                <a:path w="26172" h="16475" extrusionOk="0">
                  <a:moveTo>
                    <a:pt x="1" y="0"/>
                  </a:moveTo>
                  <a:lnTo>
                    <a:pt x="1" y="16475"/>
                  </a:lnTo>
                  <a:lnTo>
                    <a:pt x="26171" y="16475"/>
                  </a:lnTo>
                  <a:lnTo>
                    <a:pt x="26171" y="0"/>
                  </a:lnTo>
                  <a:close/>
                </a:path>
              </a:pathLst>
            </a:custGeom>
            <a:solidFill>
              <a:srgbClr val="7590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7" name="Google Shape;1587;p94"/>
            <p:cNvSpPr/>
            <p:nvPr/>
          </p:nvSpPr>
          <p:spPr>
            <a:xfrm>
              <a:off x="2826375" y="2030813"/>
              <a:ext cx="52450" cy="411875"/>
            </a:xfrm>
            <a:custGeom>
              <a:avLst/>
              <a:gdLst/>
              <a:ahLst/>
              <a:cxnLst/>
              <a:rect l="l" t="t" r="r" b="b"/>
              <a:pathLst>
                <a:path w="2098" h="16475" extrusionOk="0">
                  <a:moveTo>
                    <a:pt x="0" y="0"/>
                  </a:moveTo>
                  <a:lnTo>
                    <a:pt x="0" y="16475"/>
                  </a:lnTo>
                  <a:lnTo>
                    <a:pt x="2098" y="16475"/>
                  </a:lnTo>
                  <a:lnTo>
                    <a:pt x="2098" y="0"/>
                  </a:lnTo>
                  <a:close/>
                </a:path>
              </a:pathLst>
            </a:custGeom>
            <a:solidFill>
              <a:srgbClr val="526E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8" name="Google Shape;1588;p94"/>
            <p:cNvSpPr/>
            <p:nvPr/>
          </p:nvSpPr>
          <p:spPr>
            <a:xfrm>
              <a:off x="3144000" y="2442663"/>
              <a:ext cx="209000" cy="849575"/>
            </a:xfrm>
            <a:custGeom>
              <a:avLst/>
              <a:gdLst/>
              <a:ahLst/>
              <a:cxnLst/>
              <a:rect l="l" t="t" r="r" b="b"/>
              <a:pathLst>
                <a:path w="8360" h="33983" extrusionOk="0">
                  <a:moveTo>
                    <a:pt x="1" y="1"/>
                  </a:moveTo>
                  <a:lnTo>
                    <a:pt x="1" y="33983"/>
                  </a:lnTo>
                  <a:lnTo>
                    <a:pt x="8360" y="33983"/>
                  </a:lnTo>
                  <a:lnTo>
                    <a:pt x="8360" y="1"/>
                  </a:lnTo>
                  <a:close/>
                </a:path>
              </a:pathLst>
            </a:custGeom>
            <a:solidFill>
              <a:srgbClr val="526E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9" name="Google Shape;1589;p94"/>
            <p:cNvSpPr/>
            <p:nvPr/>
          </p:nvSpPr>
          <p:spPr>
            <a:xfrm>
              <a:off x="3144000" y="2442663"/>
              <a:ext cx="209000" cy="56250"/>
            </a:xfrm>
            <a:custGeom>
              <a:avLst/>
              <a:gdLst/>
              <a:ahLst/>
              <a:cxnLst/>
              <a:rect l="l" t="t" r="r" b="b"/>
              <a:pathLst>
                <a:path w="8360" h="2250" extrusionOk="0">
                  <a:moveTo>
                    <a:pt x="1" y="1"/>
                  </a:moveTo>
                  <a:lnTo>
                    <a:pt x="1" y="2250"/>
                  </a:lnTo>
                  <a:lnTo>
                    <a:pt x="8360" y="2250"/>
                  </a:lnTo>
                  <a:lnTo>
                    <a:pt x="8360" y="1"/>
                  </a:lnTo>
                  <a:close/>
                </a:path>
              </a:pathLst>
            </a:custGeom>
            <a:solidFill>
              <a:srgbClr val="374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0" name="Google Shape;1590;p94"/>
            <p:cNvSpPr/>
            <p:nvPr/>
          </p:nvSpPr>
          <p:spPr>
            <a:xfrm>
              <a:off x="2916050" y="3200263"/>
              <a:ext cx="591225" cy="91975"/>
            </a:xfrm>
            <a:custGeom>
              <a:avLst/>
              <a:gdLst/>
              <a:ahLst/>
              <a:cxnLst/>
              <a:rect l="l" t="t" r="r" b="b"/>
              <a:pathLst>
                <a:path w="23649" h="3679" extrusionOk="0">
                  <a:moveTo>
                    <a:pt x="0" y="1"/>
                  </a:moveTo>
                  <a:lnTo>
                    <a:pt x="0" y="3679"/>
                  </a:lnTo>
                  <a:lnTo>
                    <a:pt x="23648" y="3679"/>
                  </a:lnTo>
                  <a:lnTo>
                    <a:pt x="23648" y="1"/>
                  </a:lnTo>
                  <a:close/>
                </a:path>
              </a:pathLst>
            </a:custGeom>
            <a:solidFill>
              <a:srgbClr val="374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1" name="Google Shape;1591;p94"/>
            <p:cNvSpPr/>
            <p:nvPr/>
          </p:nvSpPr>
          <p:spPr>
            <a:xfrm>
              <a:off x="3144000" y="2442663"/>
              <a:ext cx="29675" cy="757625"/>
            </a:xfrm>
            <a:custGeom>
              <a:avLst/>
              <a:gdLst/>
              <a:ahLst/>
              <a:cxnLst/>
              <a:rect l="l" t="t" r="r" b="b"/>
              <a:pathLst>
                <a:path w="1187" h="30305" extrusionOk="0">
                  <a:moveTo>
                    <a:pt x="1" y="1"/>
                  </a:moveTo>
                  <a:lnTo>
                    <a:pt x="1" y="30305"/>
                  </a:lnTo>
                  <a:lnTo>
                    <a:pt x="1186" y="30305"/>
                  </a:lnTo>
                  <a:lnTo>
                    <a:pt x="1186" y="1"/>
                  </a:lnTo>
                  <a:close/>
                </a:path>
              </a:pathLst>
            </a:custGeom>
            <a:solidFill>
              <a:srgbClr val="374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2" name="Google Shape;1592;p94"/>
            <p:cNvSpPr/>
            <p:nvPr/>
          </p:nvSpPr>
          <p:spPr>
            <a:xfrm>
              <a:off x="2673625" y="1837788"/>
              <a:ext cx="25" cy="819200"/>
            </a:xfrm>
            <a:custGeom>
              <a:avLst/>
              <a:gdLst/>
              <a:ahLst/>
              <a:cxnLst/>
              <a:rect l="l" t="t" r="r" b="b"/>
              <a:pathLst>
                <a:path w="1" h="32768" fill="none" extrusionOk="0">
                  <a:moveTo>
                    <a:pt x="1" y="1"/>
                  </a:moveTo>
                  <a:lnTo>
                    <a:pt x="1" y="32767"/>
                  </a:lnTo>
                </a:path>
              </a:pathLst>
            </a:custGeom>
            <a:noFill/>
            <a:ln w="9875" cap="flat" cmpd="sng">
              <a:solidFill>
                <a:srgbClr val="374B5B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3" name="Google Shape;1593;p94"/>
            <p:cNvSpPr/>
            <p:nvPr/>
          </p:nvSpPr>
          <p:spPr>
            <a:xfrm>
              <a:off x="2978350" y="2270163"/>
              <a:ext cx="490150" cy="90450"/>
            </a:xfrm>
            <a:custGeom>
              <a:avLst/>
              <a:gdLst/>
              <a:ahLst/>
              <a:cxnLst/>
              <a:rect l="l" t="t" r="r" b="b"/>
              <a:pathLst>
                <a:path w="19606" h="3618" extrusionOk="0">
                  <a:moveTo>
                    <a:pt x="1" y="1"/>
                  </a:moveTo>
                  <a:lnTo>
                    <a:pt x="1" y="3618"/>
                  </a:lnTo>
                  <a:lnTo>
                    <a:pt x="19606" y="3618"/>
                  </a:lnTo>
                  <a:lnTo>
                    <a:pt x="19606" y="1"/>
                  </a:lnTo>
                  <a:close/>
                </a:path>
              </a:pathLst>
            </a:custGeom>
            <a:solidFill>
              <a:srgbClr val="A4BD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4" name="Google Shape;1594;p94"/>
            <p:cNvSpPr/>
            <p:nvPr/>
          </p:nvSpPr>
          <p:spPr>
            <a:xfrm>
              <a:off x="2764075" y="1893263"/>
              <a:ext cx="822975" cy="42575"/>
            </a:xfrm>
            <a:custGeom>
              <a:avLst/>
              <a:gdLst/>
              <a:ahLst/>
              <a:cxnLst/>
              <a:rect l="l" t="t" r="r" b="b"/>
              <a:pathLst>
                <a:path w="32919" h="1703" extrusionOk="0">
                  <a:moveTo>
                    <a:pt x="0" y="1"/>
                  </a:moveTo>
                  <a:lnTo>
                    <a:pt x="0" y="1703"/>
                  </a:lnTo>
                  <a:lnTo>
                    <a:pt x="32919" y="1703"/>
                  </a:lnTo>
                  <a:lnTo>
                    <a:pt x="32919" y="1"/>
                  </a:lnTo>
                  <a:close/>
                </a:path>
              </a:pathLst>
            </a:custGeom>
            <a:solidFill>
              <a:srgbClr val="7590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5" name="Google Shape;1595;p94"/>
            <p:cNvSpPr/>
            <p:nvPr/>
          </p:nvSpPr>
          <p:spPr>
            <a:xfrm>
              <a:off x="1465400" y="2021688"/>
              <a:ext cx="474200" cy="1270550"/>
            </a:xfrm>
            <a:custGeom>
              <a:avLst/>
              <a:gdLst/>
              <a:ahLst/>
              <a:cxnLst/>
              <a:rect l="l" t="t" r="r" b="b"/>
              <a:pathLst>
                <a:path w="18968" h="50822" extrusionOk="0">
                  <a:moveTo>
                    <a:pt x="3496" y="0"/>
                  </a:moveTo>
                  <a:cubicBezTo>
                    <a:pt x="1551" y="0"/>
                    <a:pt x="1" y="1581"/>
                    <a:pt x="1" y="3496"/>
                  </a:cubicBezTo>
                  <a:lnTo>
                    <a:pt x="1" y="50822"/>
                  </a:lnTo>
                  <a:lnTo>
                    <a:pt x="18968" y="50822"/>
                  </a:lnTo>
                  <a:lnTo>
                    <a:pt x="18968" y="0"/>
                  </a:lnTo>
                  <a:close/>
                </a:path>
              </a:pathLst>
            </a:custGeom>
            <a:solidFill>
              <a:srgbClr val="A4BD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6" name="Google Shape;1596;p94"/>
            <p:cNvSpPr/>
            <p:nvPr/>
          </p:nvSpPr>
          <p:spPr>
            <a:xfrm>
              <a:off x="1598400" y="2021688"/>
              <a:ext cx="474175" cy="1270550"/>
            </a:xfrm>
            <a:custGeom>
              <a:avLst/>
              <a:gdLst/>
              <a:ahLst/>
              <a:cxnLst/>
              <a:rect l="l" t="t" r="r" b="b"/>
              <a:pathLst>
                <a:path w="18967" h="50822" extrusionOk="0">
                  <a:moveTo>
                    <a:pt x="3496" y="0"/>
                  </a:moveTo>
                  <a:cubicBezTo>
                    <a:pt x="1550" y="0"/>
                    <a:pt x="0" y="1581"/>
                    <a:pt x="0" y="3496"/>
                  </a:cubicBezTo>
                  <a:lnTo>
                    <a:pt x="0" y="50822"/>
                  </a:lnTo>
                  <a:lnTo>
                    <a:pt x="18967" y="50822"/>
                  </a:lnTo>
                  <a:lnTo>
                    <a:pt x="18967" y="0"/>
                  </a:lnTo>
                  <a:close/>
                </a:path>
              </a:pathLst>
            </a:custGeom>
            <a:solidFill>
              <a:srgbClr val="7590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7" name="Google Shape;1597;p94"/>
            <p:cNvSpPr/>
            <p:nvPr/>
          </p:nvSpPr>
          <p:spPr>
            <a:xfrm>
              <a:off x="1554325" y="3292213"/>
              <a:ext cx="2166475" cy="123900"/>
            </a:xfrm>
            <a:custGeom>
              <a:avLst/>
              <a:gdLst/>
              <a:ahLst/>
              <a:cxnLst/>
              <a:rect l="l" t="t" r="r" b="b"/>
              <a:pathLst>
                <a:path w="86659" h="4956" extrusionOk="0">
                  <a:moveTo>
                    <a:pt x="2037" y="1"/>
                  </a:moveTo>
                  <a:cubicBezTo>
                    <a:pt x="912" y="1"/>
                    <a:pt x="0" y="913"/>
                    <a:pt x="0" y="2037"/>
                  </a:cubicBezTo>
                  <a:lnTo>
                    <a:pt x="0" y="2919"/>
                  </a:lnTo>
                  <a:cubicBezTo>
                    <a:pt x="0" y="4043"/>
                    <a:pt x="912" y="4955"/>
                    <a:pt x="2037" y="4955"/>
                  </a:cubicBezTo>
                  <a:lnTo>
                    <a:pt x="84591" y="4955"/>
                  </a:lnTo>
                  <a:cubicBezTo>
                    <a:pt x="85746" y="4955"/>
                    <a:pt x="86658" y="4043"/>
                    <a:pt x="86658" y="2919"/>
                  </a:cubicBezTo>
                  <a:lnTo>
                    <a:pt x="86658" y="2037"/>
                  </a:lnTo>
                  <a:cubicBezTo>
                    <a:pt x="86658" y="913"/>
                    <a:pt x="85746" y="1"/>
                    <a:pt x="84591" y="1"/>
                  </a:cubicBezTo>
                  <a:close/>
                </a:path>
              </a:pathLst>
            </a:custGeom>
            <a:solidFill>
              <a:srgbClr val="A4BD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8" name="Google Shape;1598;p94"/>
            <p:cNvSpPr/>
            <p:nvPr/>
          </p:nvSpPr>
          <p:spPr>
            <a:xfrm>
              <a:off x="2079400" y="2270163"/>
              <a:ext cx="766750" cy="1026650"/>
            </a:xfrm>
            <a:custGeom>
              <a:avLst/>
              <a:gdLst/>
              <a:ahLst/>
              <a:cxnLst/>
              <a:rect l="l" t="t" r="r" b="b"/>
              <a:pathLst>
                <a:path w="30670" h="41066" extrusionOk="0">
                  <a:moveTo>
                    <a:pt x="1855" y="1"/>
                  </a:moveTo>
                  <a:lnTo>
                    <a:pt x="1" y="16840"/>
                  </a:lnTo>
                  <a:lnTo>
                    <a:pt x="4894" y="41065"/>
                  </a:lnTo>
                  <a:lnTo>
                    <a:pt x="30670" y="41065"/>
                  </a:lnTo>
                  <a:cubicBezTo>
                    <a:pt x="30670" y="40913"/>
                    <a:pt x="30670" y="40761"/>
                    <a:pt x="30670" y="40609"/>
                  </a:cubicBezTo>
                  <a:cubicBezTo>
                    <a:pt x="30487" y="37479"/>
                    <a:pt x="27782" y="35077"/>
                    <a:pt x="24621" y="35077"/>
                  </a:cubicBezTo>
                  <a:lnTo>
                    <a:pt x="12706" y="35077"/>
                  </a:lnTo>
                  <a:cubicBezTo>
                    <a:pt x="12706" y="35077"/>
                    <a:pt x="9788" y="18421"/>
                    <a:pt x="8451" y="10366"/>
                  </a:cubicBezTo>
                  <a:cubicBezTo>
                    <a:pt x="7143" y="2280"/>
                    <a:pt x="1855" y="1"/>
                    <a:pt x="1855" y="1"/>
                  </a:cubicBezTo>
                  <a:close/>
                </a:path>
              </a:pathLst>
            </a:custGeom>
            <a:solidFill>
              <a:srgbClr val="CC817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9" name="Google Shape;1599;p94"/>
            <p:cNvSpPr/>
            <p:nvPr/>
          </p:nvSpPr>
          <p:spPr>
            <a:xfrm>
              <a:off x="1706300" y="1727388"/>
              <a:ext cx="459750" cy="657550"/>
            </a:xfrm>
            <a:custGeom>
              <a:avLst/>
              <a:gdLst/>
              <a:ahLst/>
              <a:cxnLst/>
              <a:rect l="l" t="t" r="r" b="b"/>
              <a:pathLst>
                <a:path w="18390" h="26302" extrusionOk="0">
                  <a:moveTo>
                    <a:pt x="10682" y="0"/>
                  </a:moveTo>
                  <a:cubicBezTo>
                    <a:pt x="7792" y="0"/>
                    <a:pt x="4686" y="1341"/>
                    <a:pt x="2827" y="5177"/>
                  </a:cubicBezTo>
                  <a:cubicBezTo>
                    <a:pt x="0" y="11043"/>
                    <a:pt x="1520" y="26302"/>
                    <a:pt x="1520" y="26302"/>
                  </a:cubicBezTo>
                  <a:lnTo>
                    <a:pt x="17903" y="26302"/>
                  </a:lnTo>
                  <a:cubicBezTo>
                    <a:pt x="17903" y="26302"/>
                    <a:pt x="16292" y="15815"/>
                    <a:pt x="15897" y="14022"/>
                  </a:cubicBezTo>
                  <a:cubicBezTo>
                    <a:pt x="15502" y="12228"/>
                    <a:pt x="17873" y="9341"/>
                    <a:pt x="17873" y="9341"/>
                  </a:cubicBezTo>
                  <a:cubicBezTo>
                    <a:pt x="17873" y="9341"/>
                    <a:pt x="18390" y="2715"/>
                    <a:pt x="14925" y="982"/>
                  </a:cubicBezTo>
                  <a:cubicBezTo>
                    <a:pt x="13724" y="387"/>
                    <a:pt x="12234" y="0"/>
                    <a:pt x="10682" y="0"/>
                  </a:cubicBezTo>
                  <a:close/>
                </a:path>
              </a:pathLst>
            </a:custGeom>
            <a:solidFill>
              <a:srgbClr val="F3766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0" name="Google Shape;1600;p94"/>
            <p:cNvSpPr/>
            <p:nvPr/>
          </p:nvSpPr>
          <p:spPr>
            <a:xfrm>
              <a:off x="2079400" y="2270163"/>
              <a:ext cx="246225" cy="600350"/>
            </a:xfrm>
            <a:custGeom>
              <a:avLst/>
              <a:gdLst/>
              <a:ahLst/>
              <a:cxnLst/>
              <a:rect l="l" t="t" r="r" b="b"/>
              <a:pathLst>
                <a:path w="9849" h="24014" extrusionOk="0">
                  <a:moveTo>
                    <a:pt x="1855" y="1"/>
                  </a:moveTo>
                  <a:lnTo>
                    <a:pt x="1" y="16840"/>
                  </a:lnTo>
                  <a:lnTo>
                    <a:pt x="1460" y="24013"/>
                  </a:lnTo>
                  <a:cubicBezTo>
                    <a:pt x="1794" y="23922"/>
                    <a:pt x="2128" y="23709"/>
                    <a:pt x="2371" y="23345"/>
                  </a:cubicBezTo>
                  <a:cubicBezTo>
                    <a:pt x="4013" y="21065"/>
                    <a:pt x="7539" y="19454"/>
                    <a:pt x="9849" y="18603"/>
                  </a:cubicBezTo>
                  <a:cubicBezTo>
                    <a:pt x="9332" y="15563"/>
                    <a:pt x="8846" y="12615"/>
                    <a:pt x="8451" y="10366"/>
                  </a:cubicBezTo>
                  <a:cubicBezTo>
                    <a:pt x="7143" y="2280"/>
                    <a:pt x="1855" y="1"/>
                    <a:pt x="1855" y="1"/>
                  </a:cubicBez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1" name="Google Shape;1601;p94"/>
            <p:cNvSpPr/>
            <p:nvPr/>
          </p:nvSpPr>
          <p:spPr>
            <a:xfrm>
              <a:off x="2277725" y="3266388"/>
              <a:ext cx="509150" cy="30425"/>
            </a:xfrm>
            <a:custGeom>
              <a:avLst/>
              <a:gdLst/>
              <a:ahLst/>
              <a:cxnLst/>
              <a:rect l="l" t="t" r="r" b="b"/>
              <a:pathLst>
                <a:path w="20366" h="1217" extrusionOk="0">
                  <a:moveTo>
                    <a:pt x="1" y="0"/>
                  </a:moveTo>
                  <a:lnTo>
                    <a:pt x="1703" y="1216"/>
                  </a:lnTo>
                  <a:lnTo>
                    <a:pt x="20366" y="1216"/>
                  </a:lnTo>
                  <a:lnTo>
                    <a:pt x="20366" y="0"/>
                  </a:ln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2" name="Google Shape;1602;p94"/>
            <p:cNvSpPr/>
            <p:nvPr/>
          </p:nvSpPr>
          <p:spPr>
            <a:xfrm>
              <a:off x="1672850" y="2214688"/>
              <a:ext cx="582875" cy="1082125"/>
            </a:xfrm>
            <a:custGeom>
              <a:avLst/>
              <a:gdLst/>
              <a:ahLst/>
              <a:cxnLst/>
              <a:rect l="l" t="t" r="r" b="b"/>
              <a:pathLst>
                <a:path w="23315" h="43285" extrusionOk="0">
                  <a:moveTo>
                    <a:pt x="9211" y="1"/>
                  </a:moveTo>
                  <a:lnTo>
                    <a:pt x="1" y="4317"/>
                  </a:lnTo>
                  <a:lnTo>
                    <a:pt x="1" y="11338"/>
                  </a:lnTo>
                  <a:lnTo>
                    <a:pt x="3861" y="43284"/>
                  </a:lnTo>
                  <a:lnTo>
                    <a:pt x="23314" y="43284"/>
                  </a:lnTo>
                  <a:lnTo>
                    <a:pt x="19849" y="23831"/>
                  </a:lnTo>
                  <a:cubicBezTo>
                    <a:pt x="19849" y="23831"/>
                    <a:pt x="22220" y="20579"/>
                    <a:pt x="21916" y="17600"/>
                  </a:cubicBezTo>
                  <a:cubicBezTo>
                    <a:pt x="21612" y="11734"/>
                    <a:pt x="18117" y="2220"/>
                    <a:pt x="18117" y="2220"/>
                  </a:cubicBezTo>
                  <a:lnTo>
                    <a:pt x="13071" y="153"/>
                  </a:lnTo>
                  <a:lnTo>
                    <a:pt x="9211" y="1"/>
                  </a:ln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3" name="Google Shape;1603;p94"/>
            <p:cNvSpPr/>
            <p:nvPr/>
          </p:nvSpPr>
          <p:spPr>
            <a:xfrm>
              <a:off x="2008725" y="2299813"/>
              <a:ext cx="122375" cy="483300"/>
            </a:xfrm>
            <a:custGeom>
              <a:avLst/>
              <a:gdLst/>
              <a:ahLst/>
              <a:cxnLst/>
              <a:rect l="l" t="t" r="r" b="b"/>
              <a:pathLst>
                <a:path w="4895" h="19332" fill="none" extrusionOk="0">
                  <a:moveTo>
                    <a:pt x="1" y="0"/>
                  </a:moveTo>
                  <a:cubicBezTo>
                    <a:pt x="1" y="0"/>
                    <a:pt x="4894" y="11976"/>
                    <a:pt x="2280" y="19332"/>
                  </a:cubicBezTo>
                </a:path>
              </a:pathLst>
            </a:custGeom>
            <a:noFill/>
            <a:ln w="9875" cap="flat" cmpd="sng">
              <a:solidFill>
                <a:srgbClr val="FEFEFE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4" name="Google Shape;1604;p94"/>
            <p:cNvSpPr/>
            <p:nvPr/>
          </p:nvSpPr>
          <p:spPr>
            <a:xfrm>
              <a:off x="1892475" y="2030813"/>
              <a:ext cx="131250" cy="301275"/>
            </a:xfrm>
            <a:custGeom>
              <a:avLst/>
              <a:gdLst/>
              <a:ahLst/>
              <a:cxnLst/>
              <a:rect l="l" t="t" r="r" b="b"/>
              <a:pathLst>
                <a:path w="5250" h="12051" extrusionOk="0">
                  <a:moveTo>
                    <a:pt x="0" y="0"/>
                  </a:moveTo>
                  <a:lnTo>
                    <a:pt x="426" y="7356"/>
                  </a:lnTo>
                  <a:lnTo>
                    <a:pt x="4620" y="11946"/>
                  </a:lnTo>
                  <a:cubicBezTo>
                    <a:pt x="4693" y="12019"/>
                    <a:pt x="4780" y="12050"/>
                    <a:pt x="4864" y="12050"/>
                  </a:cubicBezTo>
                  <a:cubicBezTo>
                    <a:pt x="5062" y="12050"/>
                    <a:pt x="5250" y="11876"/>
                    <a:pt x="5228" y="11642"/>
                  </a:cubicBezTo>
                  <a:lnTo>
                    <a:pt x="4651" y="8085"/>
                  </a:lnTo>
                  <a:lnTo>
                    <a:pt x="4651" y="30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5" name="Google Shape;1605;p94"/>
            <p:cNvSpPr/>
            <p:nvPr/>
          </p:nvSpPr>
          <p:spPr>
            <a:xfrm>
              <a:off x="1892475" y="2030813"/>
              <a:ext cx="116275" cy="164925"/>
            </a:xfrm>
            <a:custGeom>
              <a:avLst/>
              <a:gdLst/>
              <a:ahLst/>
              <a:cxnLst/>
              <a:rect l="l" t="t" r="r" b="b"/>
              <a:pathLst>
                <a:path w="4651" h="6597" extrusionOk="0">
                  <a:moveTo>
                    <a:pt x="0" y="0"/>
                  </a:moveTo>
                  <a:cubicBezTo>
                    <a:pt x="0" y="1"/>
                    <a:pt x="1794" y="4924"/>
                    <a:pt x="4651" y="6596"/>
                  </a:cubicBezTo>
                  <a:lnTo>
                    <a:pt x="4651" y="30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A141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6" name="Google Shape;1606;p94"/>
            <p:cNvSpPr/>
            <p:nvPr/>
          </p:nvSpPr>
          <p:spPr>
            <a:xfrm>
              <a:off x="1878800" y="1789913"/>
              <a:ext cx="261425" cy="376975"/>
            </a:xfrm>
            <a:custGeom>
              <a:avLst/>
              <a:gdLst/>
              <a:ahLst/>
              <a:cxnLst/>
              <a:rect l="l" t="t" r="r" b="b"/>
              <a:pathLst>
                <a:path w="10457" h="15079" extrusionOk="0">
                  <a:moveTo>
                    <a:pt x="7994" y="1"/>
                  </a:moveTo>
                  <a:cubicBezTo>
                    <a:pt x="7994" y="1"/>
                    <a:pt x="6414" y="2676"/>
                    <a:pt x="5198" y="3436"/>
                  </a:cubicBezTo>
                  <a:cubicBezTo>
                    <a:pt x="4012" y="4226"/>
                    <a:pt x="1702" y="4834"/>
                    <a:pt x="0" y="6627"/>
                  </a:cubicBezTo>
                  <a:cubicBezTo>
                    <a:pt x="61" y="11885"/>
                    <a:pt x="4347" y="14955"/>
                    <a:pt x="6657" y="15077"/>
                  </a:cubicBezTo>
                  <a:cubicBezTo>
                    <a:pt x="6681" y="15078"/>
                    <a:pt x="6704" y="15078"/>
                    <a:pt x="6728" y="15078"/>
                  </a:cubicBezTo>
                  <a:cubicBezTo>
                    <a:pt x="8995" y="15078"/>
                    <a:pt x="10335" y="10776"/>
                    <a:pt x="10395" y="6414"/>
                  </a:cubicBezTo>
                  <a:cubicBezTo>
                    <a:pt x="10456" y="2007"/>
                    <a:pt x="7994" y="1"/>
                    <a:pt x="7994" y="1"/>
                  </a:cubicBez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7" name="Google Shape;1607;p94"/>
            <p:cNvSpPr/>
            <p:nvPr/>
          </p:nvSpPr>
          <p:spPr>
            <a:xfrm>
              <a:off x="1968450" y="1951788"/>
              <a:ext cx="67650" cy="16725"/>
            </a:xfrm>
            <a:custGeom>
              <a:avLst/>
              <a:gdLst/>
              <a:ahLst/>
              <a:cxnLst/>
              <a:rect l="l" t="t" r="r" b="b"/>
              <a:pathLst>
                <a:path w="2706" h="669" fill="none" extrusionOk="0">
                  <a:moveTo>
                    <a:pt x="2706" y="669"/>
                  </a:moveTo>
                  <a:cubicBezTo>
                    <a:pt x="2706" y="669"/>
                    <a:pt x="1703" y="0"/>
                    <a:pt x="1" y="669"/>
                  </a:cubicBezTo>
                </a:path>
              </a:pathLst>
            </a:custGeom>
            <a:noFill/>
            <a:ln w="9875" cap="flat" cmpd="sng">
              <a:solidFill>
                <a:srgbClr val="AF585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8" name="Google Shape;1608;p94"/>
            <p:cNvSpPr/>
            <p:nvPr/>
          </p:nvSpPr>
          <p:spPr>
            <a:xfrm>
              <a:off x="2112825" y="1960888"/>
              <a:ext cx="25875" cy="3825"/>
            </a:xfrm>
            <a:custGeom>
              <a:avLst/>
              <a:gdLst/>
              <a:ahLst/>
              <a:cxnLst/>
              <a:rect l="l" t="t" r="r" b="b"/>
              <a:pathLst>
                <a:path w="1035" h="153" fill="none" extrusionOk="0">
                  <a:moveTo>
                    <a:pt x="1" y="153"/>
                  </a:moveTo>
                  <a:cubicBezTo>
                    <a:pt x="1" y="153"/>
                    <a:pt x="426" y="1"/>
                    <a:pt x="1034" y="1"/>
                  </a:cubicBezTo>
                </a:path>
              </a:pathLst>
            </a:custGeom>
            <a:noFill/>
            <a:ln w="9875" cap="flat" cmpd="sng">
              <a:solidFill>
                <a:srgbClr val="AF585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9" name="Google Shape;1609;p94"/>
            <p:cNvSpPr/>
            <p:nvPr/>
          </p:nvSpPr>
          <p:spPr>
            <a:xfrm>
              <a:off x="1963125" y="1887188"/>
              <a:ext cx="72975" cy="22050"/>
            </a:xfrm>
            <a:custGeom>
              <a:avLst/>
              <a:gdLst/>
              <a:ahLst/>
              <a:cxnLst/>
              <a:rect l="l" t="t" r="r" b="b"/>
              <a:pathLst>
                <a:path w="2919" h="882" fill="none" extrusionOk="0">
                  <a:moveTo>
                    <a:pt x="2919" y="882"/>
                  </a:moveTo>
                  <a:cubicBezTo>
                    <a:pt x="2919" y="882"/>
                    <a:pt x="1551" y="0"/>
                    <a:pt x="1" y="882"/>
                  </a:cubicBezTo>
                </a:path>
              </a:pathLst>
            </a:custGeom>
            <a:noFill/>
            <a:ln w="9875" cap="flat" cmpd="sng">
              <a:solidFill>
                <a:srgbClr val="B55654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0" name="Google Shape;1610;p94"/>
            <p:cNvSpPr/>
            <p:nvPr/>
          </p:nvSpPr>
          <p:spPr>
            <a:xfrm>
              <a:off x="2100675" y="1891738"/>
              <a:ext cx="32700" cy="7625"/>
            </a:xfrm>
            <a:custGeom>
              <a:avLst/>
              <a:gdLst/>
              <a:ahLst/>
              <a:cxnLst/>
              <a:rect l="l" t="t" r="r" b="b"/>
              <a:pathLst>
                <a:path w="1308" h="305" fill="none" extrusionOk="0">
                  <a:moveTo>
                    <a:pt x="1" y="305"/>
                  </a:moveTo>
                  <a:cubicBezTo>
                    <a:pt x="1" y="305"/>
                    <a:pt x="609" y="1"/>
                    <a:pt x="1308" y="92"/>
                  </a:cubicBezTo>
                </a:path>
              </a:pathLst>
            </a:custGeom>
            <a:noFill/>
            <a:ln w="9875" cap="flat" cmpd="sng">
              <a:solidFill>
                <a:srgbClr val="B55654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1" name="Google Shape;1611;p94"/>
            <p:cNvSpPr/>
            <p:nvPr/>
          </p:nvSpPr>
          <p:spPr>
            <a:xfrm>
              <a:off x="2068750" y="2033088"/>
              <a:ext cx="25125" cy="6450"/>
            </a:xfrm>
            <a:custGeom>
              <a:avLst/>
              <a:gdLst/>
              <a:ahLst/>
              <a:cxnLst/>
              <a:rect l="l" t="t" r="r" b="b"/>
              <a:pathLst>
                <a:path w="1005" h="258" extrusionOk="0">
                  <a:moveTo>
                    <a:pt x="1" y="0"/>
                  </a:moveTo>
                  <a:cubicBezTo>
                    <a:pt x="214" y="193"/>
                    <a:pt x="396" y="257"/>
                    <a:pt x="545" y="257"/>
                  </a:cubicBezTo>
                  <a:cubicBezTo>
                    <a:pt x="842" y="257"/>
                    <a:pt x="1004" y="0"/>
                    <a:pt x="1004" y="0"/>
                  </a:cubicBezTo>
                  <a:close/>
                </a:path>
              </a:pathLst>
            </a:custGeom>
            <a:solidFill>
              <a:srgbClr val="AF58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2" name="Google Shape;1612;p94"/>
            <p:cNvSpPr/>
            <p:nvPr/>
          </p:nvSpPr>
          <p:spPr>
            <a:xfrm>
              <a:off x="2002650" y="2065763"/>
              <a:ext cx="98050" cy="25350"/>
            </a:xfrm>
            <a:custGeom>
              <a:avLst/>
              <a:gdLst/>
              <a:ahLst/>
              <a:cxnLst/>
              <a:rect l="l" t="t" r="r" b="b"/>
              <a:pathLst>
                <a:path w="3922" h="1014" extrusionOk="0">
                  <a:moveTo>
                    <a:pt x="1" y="0"/>
                  </a:moveTo>
                  <a:cubicBezTo>
                    <a:pt x="1" y="0"/>
                    <a:pt x="1257" y="1014"/>
                    <a:pt x="2419" y="1014"/>
                  </a:cubicBezTo>
                  <a:cubicBezTo>
                    <a:pt x="3000" y="1014"/>
                    <a:pt x="3557" y="760"/>
                    <a:pt x="3922" y="0"/>
                  </a:cubicBezTo>
                  <a:close/>
                </a:path>
              </a:pathLst>
            </a:custGeom>
            <a:solidFill>
              <a:srgbClr val="FEFEFE"/>
            </a:solidFill>
            <a:ln w="9875" cap="flat" cmpd="sng">
              <a:solidFill>
                <a:srgbClr val="E65955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3" name="Google Shape;1613;p94"/>
            <p:cNvSpPr/>
            <p:nvPr/>
          </p:nvSpPr>
          <p:spPr>
            <a:xfrm>
              <a:off x="2093850" y="1919863"/>
              <a:ext cx="102600" cy="101850"/>
            </a:xfrm>
            <a:custGeom>
              <a:avLst/>
              <a:gdLst/>
              <a:ahLst/>
              <a:cxnLst/>
              <a:rect l="l" t="t" r="r" b="b"/>
              <a:pathLst>
                <a:path w="4104" h="4074" extrusionOk="0">
                  <a:moveTo>
                    <a:pt x="2067" y="0"/>
                  </a:moveTo>
                  <a:cubicBezTo>
                    <a:pt x="912" y="0"/>
                    <a:pt x="0" y="912"/>
                    <a:pt x="0" y="2037"/>
                  </a:cubicBezTo>
                  <a:cubicBezTo>
                    <a:pt x="0" y="3162"/>
                    <a:pt x="912" y="4073"/>
                    <a:pt x="2067" y="4073"/>
                  </a:cubicBezTo>
                  <a:cubicBezTo>
                    <a:pt x="3192" y="4073"/>
                    <a:pt x="4103" y="3162"/>
                    <a:pt x="4103" y="2037"/>
                  </a:cubicBezTo>
                  <a:cubicBezTo>
                    <a:pt x="4103" y="912"/>
                    <a:pt x="3192" y="0"/>
                    <a:pt x="2067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4" name="Google Shape;1614;p94"/>
            <p:cNvSpPr/>
            <p:nvPr/>
          </p:nvSpPr>
          <p:spPr>
            <a:xfrm>
              <a:off x="1948700" y="1910738"/>
              <a:ext cx="120075" cy="120100"/>
            </a:xfrm>
            <a:custGeom>
              <a:avLst/>
              <a:gdLst/>
              <a:ahLst/>
              <a:cxnLst/>
              <a:rect l="l" t="t" r="r" b="b"/>
              <a:pathLst>
                <a:path w="4803" h="4804" extrusionOk="0">
                  <a:moveTo>
                    <a:pt x="2402" y="1"/>
                  </a:moveTo>
                  <a:cubicBezTo>
                    <a:pt x="1064" y="1"/>
                    <a:pt x="0" y="1065"/>
                    <a:pt x="0" y="2402"/>
                  </a:cubicBezTo>
                  <a:cubicBezTo>
                    <a:pt x="0" y="3709"/>
                    <a:pt x="1064" y="4803"/>
                    <a:pt x="2402" y="4803"/>
                  </a:cubicBezTo>
                  <a:cubicBezTo>
                    <a:pt x="3709" y="4803"/>
                    <a:pt x="4803" y="3709"/>
                    <a:pt x="4803" y="2402"/>
                  </a:cubicBezTo>
                  <a:cubicBezTo>
                    <a:pt x="4803" y="1065"/>
                    <a:pt x="3709" y="1"/>
                    <a:pt x="2402" y="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5" name="Google Shape;1615;p94"/>
            <p:cNvSpPr/>
            <p:nvPr/>
          </p:nvSpPr>
          <p:spPr>
            <a:xfrm>
              <a:off x="2093850" y="1919863"/>
              <a:ext cx="102600" cy="101850"/>
            </a:xfrm>
            <a:custGeom>
              <a:avLst/>
              <a:gdLst/>
              <a:ahLst/>
              <a:cxnLst/>
              <a:rect l="l" t="t" r="r" b="b"/>
              <a:pathLst>
                <a:path w="4104" h="4074" fill="none" extrusionOk="0">
                  <a:moveTo>
                    <a:pt x="4103" y="2037"/>
                  </a:moveTo>
                  <a:cubicBezTo>
                    <a:pt x="4103" y="3162"/>
                    <a:pt x="3192" y="4073"/>
                    <a:pt x="2067" y="4073"/>
                  </a:cubicBezTo>
                  <a:cubicBezTo>
                    <a:pt x="912" y="4073"/>
                    <a:pt x="0" y="3162"/>
                    <a:pt x="0" y="2037"/>
                  </a:cubicBezTo>
                  <a:cubicBezTo>
                    <a:pt x="0" y="912"/>
                    <a:pt x="912" y="0"/>
                    <a:pt x="2067" y="0"/>
                  </a:cubicBezTo>
                  <a:cubicBezTo>
                    <a:pt x="3192" y="0"/>
                    <a:pt x="4103" y="912"/>
                    <a:pt x="4103" y="2037"/>
                  </a:cubicBezTo>
                  <a:close/>
                </a:path>
              </a:pathLst>
            </a:custGeom>
            <a:noFill/>
            <a:ln w="9875" cap="flat" cmpd="sng">
              <a:solidFill>
                <a:srgbClr val="54476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6" name="Google Shape;1616;p94"/>
            <p:cNvSpPr/>
            <p:nvPr/>
          </p:nvSpPr>
          <p:spPr>
            <a:xfrm>
              <a:off x="1948700" y="1910738"/>
              <a:ext cx="120075" cy="120100"/>
            </a:xfrm>
            <a:custGeom>
              <a:avLst/>
              <a:gdLst/>
              <a:ahLst/>
              <a:cxnLst/>
              <a:rect l="l" t="t" r="r" b="b"/>
              <a:pathLst>
                <a:path w="4803" h="4804" fill="none" extrusionOk="0">
                  <a:moveTo>
                    <a:pt x="4803" y="2402"/>
                  </a:moveTo>
                  <a:cubicBezTo>
                    <a:pt x="4803" y="3709"/>
                    <a:pt x="3709" y="4803"/>
                    <a:pt x="2402" y="4803"/>
                  </a:cubicBezTo>
                  <a:cubicBezTo>
                    <a:pt x="1064" y="4803"/>
                    <a:pt x="0" y="3709"/>
                    <a:pt x="0" y="2402"/>
                  </a:cubicBezTo>
                  <a:cubicBezTo>
                    <a:pt x="0" y="1065"/>
                    <a:pt x="1064" y="1"/>
                    <a:pt x="2402" y="1"/>
                  </a:cubicBezTo>
                  <a:cubicBezTo>
                    <a:pt x="3709" y="1"/>
                    <a:pt x="4803" y="1065"/>
                    <a:pt x="4803" y="2402"/>
                  </a:cubicBezTo>
                  <a:close/>
                </a:path>
              </a:pathLst>
            </a:custGeom>
            <a:noFill/>
            <a:ln w="9875" cap="flat" cmpd="sng">
              <a:solidFill>
                <a:srgbClr val="54476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7" name="Google Shape;1617;p94"/>
            <p:cNvSpPr/>
            <p:nvPr/>
          </p:nvSpPr>
          <p:spPr>
            <a:xfrm>
              <a:off x="2068750" y="1970763"/>
              <a:ext cx="25125" cy="25"/>
            </a:xfrm>
            <a:custGeom>
              <a:avLst/>
              <a:gdLst/>
              <a:ahLst/>
              <a:cxnLst/>
              <a:rect l="l" t="t" r="r" b="b"/>
              <a:pathLst>
                <a:path w="1005" h="1" fill="none" extrusionOk="0">
                  <a:moveTo>
                    <a:pt x="1004" y="1"/>
                  </a:moveTo>
                  <a:lnTo>
                    <a:pt x="1" y="1"/>
                  </a:lnTo>
                </a:path>
              </a:pathLst>
            </a:custGeom>
            <a:noFill/>
            <a:ln w="9875" cap="flat" cmpd="sng">
              <a:solidFill>
                <a:srgbClr val="54476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8" name="Google Shape;1618;p94"/>
            <p:cNvSpPr/>
            <p:nvPr/>
          </p:nvSpPr>
          <p:spPr>
            <a:xfrm>
              <a:off x="1878800" y="1970763"/>
              <a:ext cx="69925" cy="25"/>
            </a:xfrm>
            <a:custGeom>
              <a:avLst/>
              <a:gdLst/>
              <a:ahLst/>
              <a:cxnLst/>
              <a:rect l="l" t="t" r="r" b="b"/>
              <a:pathLst>
                <a:path w="2797" h="1" fill="none" extrusionOk="0">
                  <a:moveTo>
                    <a:pt x="2796" y="1"/>
                  </a:moveTo>
                  <a:lnTo>
                    <a:pt x="0" y="1"/>
                  </a:lnTo>
                </a:path>
              </a:pathLst>
            </a:custGeom>
            <a:noFill/>
            <a:ln w="9875" cap="flat" cmpd="sng">
              <a:solidFill>
                <a:srgbClr val="54476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9" name="Google Shape;1619;p94"/>
            <p:cNvSpPr/>
            <p:nvPr/>
          </p:nvSpPr>
          <p:spPr>
            <a:xfrm>
              <a:off x="1801275" y="1964688"/>
              <a:ext cx="101850" cy="101850"/>
            </a:xfrm>
            <a:custGeom>
              <a:avLst/>
              <a:gdLst/>
              <a:ahLst/>
              <a:cxnLst/>
              <a:rect l="l" t="t" r="r" b="b"/>
              <a:pathLst>
                <a:path w="4074" h="4074" extrusionOk="0">
                  <a:moveTo>
                    <a:pt x="2037" y="1"/>
                  </a:moveTo>
                  <a:cubicBezTo>
                    <a:pt x="913" y="1"/>
                    <a:pt x="1" y="913"/>
                    <a:pt x="1" y="2037"/>
                  </a:cubicBezTo>
                  <a:cubicBezTo>
                    <a:pt x="1" y="3162"/>
                    <a:pt x="913" y="4074"/>
                    <a:pt x="2037" y="4074"/>
                  </a:cubicBezTo>
                  <a:cubicBezTo>
                    <a:pt x="3162" y="4074"/>
                    <a:pt x="4074" y="3162"/>
                    <a:pt x="4074" y="2037"/>
                  </a:cubicBezTo>
                  <a:cubicBezTo>
                    <a:pt x="4074" y="913"/>
                    <a:pt x="3162" y="1"/>
                    <a:pt x="2037" y="1"/>
                  </a:cubicBez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0" name="Google Shape;1620;p94"/>
            <p:cNvSpPr/>
            <p:nvPr/>
          </p:nvSpPr>
          <p:spPr>
            <a:xfrm>
              <a:off x="1841550" y="2039913"/>
              <a:ext cx="38775" cy="38025"/>
            </a:xfrm>
            <a:custGeom>
              <a:avLst/>
              <a:gdLst/>
              <a:ahLst/>
              <a:cxnLst/>
              <a:rect l="l" t="t" r="r" b="b"/>
              <a:pathLst>
                <a:path w="1551" h="1521" extrusionOk="0">
                  <a:moveTo>
                    <a:pt x="791" y="1"/>
                  </a:moveTo>
                  <a:cubicBezTo>
                    <a:pt x="365" y="1"/>
                    <a:pt x="1" y="335"/>
                    <a:pt x="1" y="761"/>
                  </a:cubicBezTo>
                  <a:cubicBezTo>
                    <a:pt x="1" y="1186"/>
                    <a:pt x="365" y="1521"/>
                    <a:pt x="791" y="1521"/>
                  </a:cubicBezTo>
                  <a:cubicBezTo>
                    <a:pt x="1216" y="1521"/>
                    <a:pt x="1551" y="1186"/>
                    <a:pt x="1551" y="761"/>
                  </a:cubicBezTo>
                  <a:cubicBezTo>
                    <a:pt x="1551" y="335"/>
                    <a:pt x="1216" y="1"/>
                    <a:pt x="791" y="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1" name="Google Shape;1621;p94"/>
            <p:cNvSpPr/>
            <p:nvPr/>
          </p:nvSpPr>
          <p:spPr>
            <a:xfrm>
              <a:off x="1460850" y="2322613"/>
              <a:ext cx="859450" cy="974200"/>
            </a:xfrm>
            <a:custGeom>
              <a:avLst/>
              <a:gdLst/>
              <a:ahLst/>
              <a:cxnLst/>
              <a:rect l="l" t="t" r="r" b="b"/>
              <a:pathLst>
                <a:path w="34378" h="38968" extrusionOk="0">
                  <a:moveTo>
                    <a:pt x="8450" y="0"/>
                  </a:moveTo>
                  <a:cubicBezTo>
                    <a:pt x="6232" y="1246"/>
                    <a:pt x="4712" y="3465"/>
                    <a:pt x="4347" y="5988"/>
                  </a:cubicBezTo>
                  <a:lnTo>
                    <a:pt x="456" y="32706"/>
                  </a:lnTo>
                  <a:cubicBezTo>
                    <a:pt x="0" y="35988"/>
                    <a:pt x="2554" y="38967"/>
                    <a:pt x="5897" y="38967"/>
                  </a:cubicBezTo>
                  <a:lnTo>
                    <a:pt x="34378" y="38967"/>
                  </a:lnTo>
                  <a:cubicBezTo>
                    <a:pt x="34378" y="38967"/>
                    <a:pt x="32493" y="31125"/>
                    <a:pt x="23739" y="31125"/>
                  </a:cubicBezTo>
                  <a:lnTo>
                    <a:pt x="9788" y="31125"/>
                  </a:lnTo>
                  <a:lnTo>
                    <a:pt x="12584" y="8480"/>
                  </a:lnTo>
                  <a:cubicBezTo>
                    <a:pt x="12827" y="6383"/>
                    <a:pt x="12432" y="4255"/>
                    <a:pt x="11338" y="2493"/>
                  </a:cubicBezTo>
                  <a:cubicBezTo>
                    <a:pt x="10669" y="1398"/>
                    <a:pt x="9757" y="395"/>
                    <a:pt x="8481" y="0"/>
                  </a:cubicBez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2" name="Google Shape;1622;p94"/>
            <p:cNvSpPr/>
            <p:nvPr/>
          </p:nvSpPr>
          <p:spPr>
            <a:xfrm>
              <a:off x="1608275" y="3100738"/>
              <a:ext cx="97275" cy="25"/>
            </a:xfrm>
            <a:custGeom>
              <a:avLst/>
              <a:gdLst/>
              <a:ahLst/>
              <a:cxnLst/>
              <a:rect l="l" t="t" r="r" b="b"/>
              <a:pathLst>
                <a:path w="3891" h="1" fill="none" extrusionOk="0">
                  <a:moveTo>
                    <a:pt x="3891" y="0"/>
                  </a:moveTo>
                  <a:lnTo>
                    <a:pt x="0" y="0"/>
                  </a:lnTo>
                </a:path>
              </a:pathLst>
            </a:custGeom>
            <a:noFill/>
            <a:ln w="9875" cap="flat" cmpd="sng">
              <a:solidFill>
                <a:srgbClr val="AF585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3" name="Google Shape;1623;p94"/>
            <p:cNvSpPr/>
            <p:nvPr/>
          </p:nvSpPr>
          <p:spPr>
            <a:xfrm>
              <a:off x="2114350" y="3200263"/>
              <a:ext cx="111725" cy="96550"/>
            </a:xfrm>
            <a:custGeom>
              <a:avLst/>
              <a:gdLst/>
              <a:ahLst/>
              <a:cxnLst/>
              <a:rect l="l" t="t" r="r" b="b"/>
              <a:pathLst>
                <a:path w="4469" h="3862" fill="none" extrusionOk="0">
                  <a:moveTo>
                    <a:pt x="4469" y="3861"/>
                  </a:moveTo>
                  <a:cubicBezTo>
                    <a:pt x="4469" y="3861"/>
                    <a:pt x="3466" y="579"/>
                    <a:pt x="1" y="1"/>
                  </a:cubicBezTo>
                </a:path>
              </a:pathLst>
            </a:custGeom>
            <a:noFill/>
            <a:ln w="9875" cap="flat" cmpd="sng">
              <a:solidFill>
                <a:srgbClr val="AF585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4" name="Google Shape;1624;p94"/>
            <p:cNvSpPr/>
            <p:nvPr/>
          </p:nvSpPr>
          <p:spPr>
            <a:xfrm>
              <a:off x="2074850" y="2923663"/>
              <a:ext cx="151225" cy="234075"/>
            </a:xfrm>
            <a:custGeom>
              <a:avLst/>
              <a:gdLst/>
              <a:ahLst/>
              <a:cxnLst/>
              <a:rect l="l" t="t" r="r" b="b"/>
              <a:pathLst>
                <a:path w="6049" h="9363" extrusionOk="0">
                  <a:moveTo>
                    <a:pt x="1581" y="1"/>
                  </a:moveTo>
                  <a:lnTo>
                    <a:pt x="0" y="791"/>
                  </a:lnTo>
                  <a:lnTo>
                    <a:pt x="3496" y="7843"/>
                  </a:lnTo>
                  <a:lnTo>
                    <a:pt x="6049" y="9363"/>
                  </a:lnTo>
                  <a:lnTo>
                    <a:pt x="1581" y="1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5" name="Google Shape;1625;p94"/>
            <p:cNvSpPr/>
            <p:nvPr/>
          </p:nvSpPr>
          <p:spPr>
            <a:xfrm>
              <a:off x="1895500" y="2214688"/>
              <a:ext cx="93500" cy="354900"/>
            </a:xfrm>
            <a:custGeom>
              <a:avLst/>
              <a:gdLst/>
              <a:ahLst/>
              <a:cxnLst/>
              <a:rect l="l" t="t" r="r" b="b"/>
              <a:pathLst>
                <a:path w="3740" h="14196" extrusionOk="0">
                  <a:moveTo>
                    <a:pt x="305" y="1"/>
                  </a:moveTo>
                  <a:lnTo>
                    <a:pt x="1" y="14196"/>
                  </a:lnTo>
                  <a:lnTo>
                    <a:pt x="3739" y="3740"/>
                  </a:lnTo>
                  <a:lnTo>
                    <a:pt x="305" y="1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6" name="Google Shape;1626;p94"/>
            <p:cNvSpPr/>
            <p:nvPr/>
          </p:nvSpPr>
          <p:spPr>
            <a:xfrm>
              <a:off x="2008725" y="2222288"/>
              <a:ext cx="141375" cy="276625"/>
            </a:xfrm>
            <a:custGeom>
              <a:avLst/>
              <a:gdLst/>
              <a:ahLst/>
              <a:cxnLst/>
              <a:rect l="l" t="t" r="r" b="b"/>
              <a:pathLst>
                <a:path w="5655" h="11065" extrusionOk="0">
                  <a:moveTo>
                    <a:pt x="1" y="1"/>
                  </a:moveTo>
                  <a:lnTo>
                    <a:pt x="1" y="426"/>
                  </a:lnTo>
                  <a:lnTo>
                    <a:pt x="457" y="3344"/>
                  </a:lnTo>
                  <a:lnTo>
                    <a:pt x="5654" y="11065"/>
                  </a:lnTo>
                  <a:lnTo>
                    <a:pt x="1703" y="70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7" name="Google Shape;1627;p94"/>
            <p:cNvSpPr/>
            <p:nvPr/>
          </p:nvSpPr>
          <p:spPr>
            <a:xfrm>
              <a:off x="1464650" y="3147088"/>
              <a:ext cx="143650" cy="149725"/>
            </a:xfrm>
            <a:custGeom>
              <a:avLst/>
              <a:gdLst/>
              <a:ahLst/>
              <a:cxnLst/>
              <a:rect l="l" t="t" r="r" b="b"/>
              <a:pathLst>
                <a:path w="5746" h="5989" extrusionOk="0">
                  <a:moveTo>
                    <a:pt x="304" y="0"/>
                  </a:moveTo>
                  <a:lnTo>
                    <a:pt x="304" y="0"/>
                  </a:lnTo>
                  <a:cubicBezTo>
                    <a:pt x="0" y="3192"/>
                    <a:pt x="2493" y="5988"/>
                    <a:pt x="5745" y="5988"/>
                  </a:cubicBezTo>
                  <a:cubicBezTo>
                    <a:pt x="5745" y="5836"/>
                    <a:pt x="5745" y="5654"/>
                    <a:pt x="5745" y="5502"/>
                  </a:cubicBezTo>
                  <a:cubicBezTo>
                    <a:pt x="5745" y="2493"/>
                    <a:pt x="3314" y="31"/>
                    <a:pt x="304" y="0"/>
                  </a:cubicBezTo>
                  <a:close/>
                </a:path>
              </a:pathLst>
            </a:custGeom>
            <a:solidFill>
              <a:srgbClr val="CC817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8" name="Google Shape;1628;p94"/>
            <p:cNvSpPr/>
            <p:nvPr/>
          </p:nvSpPr>
          <p:spPr>
            <a:xfrm>
              <a:off x="1515550" y="2322613"/>
              <a:ext cx="266000" cy="531175"/>
            </a:xfrm>
            <a:custGeom>
              <a:avLst/>
              <a:gdLst/>
              <a:ahLst/>
              <a:cxnLst/>
              <a:rect l="l" t="t" r="r" b="b"/>
              <a:pathLst>
                <a:path w="10640" h="21247" extrusionOk="0">
                  <a:moveTo>
                    <a:pt x="6262" y="0"/>
                  </a:moveTo>
                  <a:cubicBezTo>
                    <a:pt x="4044" y="1246"/>
                    <a:pt x="2524" y="3465"/>
                    <a:pt x="2159" y="5988"/>
                  </a:cubicBezTo>
                  <a:lnTo>
                    <a:pt x="1" y="20851"/>
                  </a:lnTo>
                  <a:cubicBezTo>
                    <a:pt x="1114" y="20601"/>
                    <a:pt x="2640" y="20342"/>
                    <a:pt x="4261" y="20342"/>
                  </a:cubicBezTo>
                  <a:cubicBezTo>
                    <a:pt x="5783" y="20342"/>
                    <a:pt x="7388" y="20570"/>
                    <a:pt x="8816" y="21247"/>
                  </a:cubicBezTo>
                  <a:lnTo>
                    <a:pt x="10396" y="8480"/>
                  </a:lnTo>
                  <a:cubicBezTo>
                    <a:pt x="10639" y="6383"/>
                    <a:pt x="10244" y="4255"/>
                    <a:pt x="9150" y="2493"/>
                  </a:cubicBezTo>
                  <a:cubicBezTo>
                    <a:pt x="8481" y="1398"/>
                    <a:pt x="7569" y="395"/>
                    <a:pt x="6293" y="0"/>
                  </a:cubicBez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9" name="Google Shape;1629;p94"/>
            <p:cNvSpPr/>
            <p:nvPr/>
          </p:nvSpPr>
          <p:spPr>
            <a:xfrm>
              <a:off x="2103725" y="3103738"/>
              <a:ext cx="213550" cy="85925"/>
            </a:xfrm>
            <a:custGeom>
              <a:avLst/>
              <a:gdLst/>
              <a:ahLst/>
              <a:cxnLst/>
              <a:rect l="l" t="t" r="r" b="b"/>
              <a:pathLst>
                <a:path w="8542" h="3437" extrusionOk="0">
                  <a:moveTo>
                    <a:pt x="914" y="1"/>
                  </a:moveTo>
                  <a:cubicBezTo>
                    <a:pt x="343" y="1"/>
                    <a:pt x="0" y="32"/>
                    <a:pt x="0" y="32"/>
                  </a:cubicBezTo>
                  <a:cubicBezTo>
                    <a:pt x="0" y="32"/>
                    <a:pt x="520" y="1738"/>
                    <a:pt x="2379" y="1738"/>
                  </a:cubicBezTo>
                  <a:cubicBezTo>
                    <a:pt x="2426" y="1738"/>
                    <a:pt x="2474" y="1737"/>
                    <a:pt x="2523" y="1734"/>
                  </a:cubicBezTo>
                  <a:cubicBezTo>
                    <a:pt x="2588" y="1730"/>
                    <a:pt x="2654" y="1728"/>
                    <a:pt x="2721" y="1728"/>
                  </a:cubicBezTo>
                  <a:cubicBezTo>
                    <a:pt x="4734" y="1728"/>
                    <a:pt x="7751" y="3436"/>
                    <a:pt x="7751" y="3436"/>
                  </a:cubicBezTo>
                  <a:lnTo>
                    <a:pt x="8541" y="2129"/>
                  </a:lnTo>
                  <a:cubicBezTo>
                    <a:pt x="5899" y="248"/>
                    <a:pt x="2513" y="1"/>
                    <a:pt x="914" y="1"/>
                  </a:cubicBez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0" name="Google Shape;1630;p94"/>
            <p:cNvSpPr/>
            <p:nvPr/>
          </p:nvSpPr>
          <p:spPr>
            <a:xfrm>
              <a:off x="1735175" y="2228388"/>
              <a:ext cx="4100" cy="19050"/>
            </a:xfrm>
            <a:custGeom>
              <a:avLst/>
              <a:gdLst/>
              <a:ahLst/>
              <a:cxnLst/>
              <a:rect l="l" t="t" r="r" b="b"/>
              <a:pathLst>
                <a:path w="164" h="762" extrusionOk="0">
                  <a:moveTo>
                    <a:pt x="0" y="0"/>
                  </a:moveTo>
                  <a:cubicBezTo>
                    <a:pt x="0" y="213"/>
                    <a:pt x="0" y="426"/>
                    <a:pt x="31" y="608"/>
                  </a:cubicBezTo>
                  <a:cubicBezTo>
                    <a:pt x="80" y="707"/>
                    <a:pt x="114" y="761"/>
                    <a:pt x="130" y="761"/>
                  </a:cubicBezTo>
                  <a:cubicBezTo>
                    <a:pt x="163" y="761"/>
                    <a:pt x="123" y="532"/>
                    <a:pt x="0" y="0"/>
                  </a:cubicBezTo>
                  <a:close/>
                </a:path>
              </a:pathLst>
            </a:custGeom>
            <a:solidFill>
              <a:srgbClr val="CE69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1" name="Google Shape;1631;p94"/>
            <p:cNvSpPr/>
            <p:nvPr/>
          </p:nvSpPr>
          <p:spPr>
            <a:xfrm>
              <a:off x="1734400" y="1727488"/>
              <a:ext cx="298675" cy="415800"/>
            </a:xfrm>
            <a:custGeom>
              <a:avLst/>
              <a:gdLst/>
              <a:ahLst/>
              <a:cxnLst/>
              <a:rect l="l" t="t" r="r" b="b"/>
              <a:pathLst>
                <a:path w="11947" h="16632" extrusionOk="0">
                  <a:moveTo>
                    <a:pt x="9542" y="0"/>
                  </a:moveTo>
                  <a:cubicBezTo>
                    <a:pt x="6659" y="0"/>
                    <a:pt x="3567" y="1350"/>
                    <a:pt x="1703" y="5173"/>
                  </a:cubicBezTo>
                  <a:cubicBezTo>
                    <a:pt x="426" y="7817"/>
                    <a:pt x="31" y="12407"/>
                    <a:pt x="1" y="16632"/>
                  </a:cubicBezTo>
                  <a:cubicBezTo>
                    <a:pt x="548" y="12650"/>
                    <a:pt x="2828" y="7604"/>
                    <a:pt x="5776" y="6632"/>
                  </a:cubicBezTo>
                  <a:cubicBezTo>
                    <a:pt x="9180" y="5537"/>
                    <a:pt x="11369" y="1434"/>
                    <a:pt x="11946" y="309"/>
                  </a:cubicBezTo>
                  <a:cubicBezTo>
                    <a:pt x="11185" y="112"/>
                    <a:pt x="10372" y="0"/>
                    <a:pt x="9542" y="0"/>
                  </a:cubicBezTo>
                  <a:close/>
                </a:path>
              </a:pathLst>
            </a:custGeom>
            <a:solidFill>
              <a:srgbClr val="CE69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2" name="Google Shape;1632;p94"/>
            <p:cNvSpPr/>
            <p:nvPr/>
          </p:nvSpPr>
          <p:spPr>
            <a:xfrm>
              <a:off x="1391700" y="3292213"/>
              <a:ext cx="939250" cy="123900"/>
            </a:xfrm>
            <a:custGeom>
              <a:avLst/>
              <a:gdLst/>
              <a:ahLst/>
              <a:cxnLst/>
              <a:rect l="l" t="t" r="r" b="b"/>
              <a:pathLst>
                <a:path w="37570" h="4956" extrusionOk="0">
                  <a:moveTo>
                    <a:pt x="2037" y="1"/>
                  </a:moveTo>
                  <a:cubicBezTo>
                    <a:pt x="912" y="1"/>
                    <a:pt x="0" y="913"/>
                    <a:pt x="0" y="2037"/>
                  </a:cubicBezTo>
                  <a:lnTo>
                    <a:pt x="0" y="2919"/>
                  </a:lnTo>
                  <a:cubicBezTo>
                    <a:pt x="0" y="4043"/>
                    <a:pt x="912" y="4955"/>
                    <a:pt x="2037" y="4955"/>
                  </a:cubicBezTo>
                  <a:lnTo>
                    <a:pt x="35533" y="4955"/>
                  </a:lnTo>
                  <a:cubicBezTo>
                    <a:pt x="36658" y="4955"/>
                    <a:pt x="37569" y="4043"/>
                    <a:pt x="37569" y="2919"/>
                  </a:cubicBezTo>
                  <a:lnTo>
                    <a:pt x="37569" y="2037"/>
                  </a:lnTo>
                  <a:cubicBezTo>
                    <a:pt x="37569" y="913"/>
                    <a:pt x="36658" y="1"/>
                    <a:pt x="35533" y="1"/>
                  </a:cubicBezTo>
                  <a:close/>
                </a:path>
              </a:pathLst>
            </a:custGeom>
            <a:solidFill>
              <a:srgbClr val="7590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" name="Google Shape;1581;p94">
            <a:extLst>
              <a:ext uri="{FF2B5EF4-FFF2-40B4-BE49-F238E27FC236}">
                <a16:creationId xmlns:a16="http://schemas.microsoft.com/office/drawing/2014/main" id="{DBE25CD4-9A63-3067-54DB-212919CD225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896138" y="90616"/>
            <a:ext cx="5058607" cy="1007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Cabin"/>
              <a:buNone/>
              <a:defRPr sz="48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R="0" lvl="1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Cabin"/>
              <a:buNone/>
              <a:defRPr sz="34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R="0" lvl="2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Cabin"/>
              <a:buNone/>
              <a:defRPr sz="34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R="0" lvl="3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Cabin"/>
              <a:buNone/>
              <a:defRPr sz="34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R="0" lvl="4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Cabin"/>
              <a:buNone/>
              <a:defRPr sz="34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Cabin"/>
              <a:buNone/>
              <a:defRPr sz="34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Cabin"/>
              <a:buNone/>
              <a:defRPr sz="34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Cabin"/>
              <a:buNone/>
              <a:defRPr sz="34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Cabin"/>
              <a:buNone/>
              <a:defRPr sz="3400" b="1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500" dirty="0"/>
              <a:t>Public Management </a:t>
            </a:r>
            <a:endParaRPr sz="4500" dirty="0"/>
          </a:p>
        </p:txBody>
      </p:sp>
      <p:sp>
        <p:nvSpPr>
          <p:cNvPr id="4" name="Google Shape;1472;p92">
            <a:extLst>
              <a:ext uri="{FF2B5EF4-FFF2-40B4-BE49-F238E27FC236}">
                <a16:creationId xmlns:a16="http://schemas.microsoft.com/office/drawing/2014/main" id="{61176A19-72E5-9BA5-D8EC-EA534788271D}"/>
              </a:ext>
            </a:extLst>
          </p:cNvPr>
          <p:cNvSpPr txBox="1">
            <a:spLocks/>
          </p:cNvSpPr>
          <p:nvPr/>
        </p:nvSpPr>
        <p:spPr>
          <a:xfrm>
            <a:off x="8497545" y="4587487"/>
            <a:ext cx="9144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2000" b="1" dirty="0">
                <a:solidFill>
                  <a:schemeClr val="accent3"/>
                </a:solidFill>
              </a:rPr>
              <a:t>0</a:t>
            </a:r>
            <a:r>
              <a:rPr lang="en-GB" sz="2000" b="1" dirty="0">
                <a:solidFill>
                  <a:schemeClr val="accent3"/>
                </a:solidFill>
              </a:rPr>
              <a:t>4</a:t>
            </a:r>
            <a:endParaRPr lang="en" sz="2000" b="1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7" name="Google Shape;1637;p95"/>
          <p:cNvSpPr txBox="1">
            <a:spLocks noGrp="1"/>
          </p:cNvSpPr>
          <p:nvPr>
            <p:ph type="title"/>
          </p:nvPr>
        </p:nvSpPr>
        <p:spPr>
          <a:xfrm>
            <a:off x="449433" y="1310562"/>
            <a:ext cx="7691400" cy="48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500" dirty="0"/>
              <a:t>The theoretical foundation of public management </a:t>
            </a:r>
          </a:p>
        </p:txBody>
      </p:sp>
      <p:sp>
        <p:nvSpPr>
          <p:cNvPr id="1641" name="Google Shape;1641;p95"/>
          <p:cNvSpPr txBox="1">
            <a:spLocks noGrp="1"/>
          </p:cNvSpPr>
          <p:nvPr>
            <p:ph type="subTitle" idx="4"/>
          </p:nvPr>
        </p:nvSpPr>
        <p:spPr>
          <a:xfrm>
            <a:off x="327838" y="2020925"/>
            <a:ext cx="7116951" cy="249224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The theoretical foundation of public management draws upon various disciplines, including economics, political science, sociology, psychology, and organizational theory.</a:t>
            </a:r>
            <a:endParaRPr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48" name="Google Shape;1661;p96">
            <a:extLst>
              <a:ext uri="{FF2B5EF4-FFF2-40B4-BE49-F238E27FC236}">
                <a16:creationId xmlns:a16="http://schemas.microsoft.com/office/drawing/2014/main" id="{A404C28B-40C9-AA52-C2B7-157295B32F34}"/>
              </a:ext>
            </a:extLst>
          </p:cNvPr>
          <p:cNvGrpSpPr/>
          <p:nvPr/>
        </p:nvGrpSpPr>
        <p:grpSpPr>
          <a:xfrm>
            <a:off x="7160484" y="1195625"/>
            <a:ext cx="1682495" cy="3003850"/>
            <a:chOff x="928975" y="1421850"/>
            <a:chExt cx="1254600" cy="3003850"/>
          </a:xfrm>
        </p:grpSpPr>
        <p:sp>
          <p:nvSpPr>
            <p:cNvPr id="9" name="Google Shape;1662;p96">
              <a:extLst>
                <a:ext uri="{FF2B5EF4-FFF2-40B4-BE49-F238E27FC236}">
                  <a16:creationId xmlns:a16="http://schemas.microsoft.com/office/drawing/2014/main" id="{4B168260-913F-BF92-7F7C-68698A2AD2D9}"/>
                </a:ext>
              </a:extLst>
            </p:cNvPr>
            <p:cNvSpPr/>
            <p:nvPr/>
          </p:nvSpPr>
          <p:spPr>
            <a:xfrm>
              <a:off x="928975" y="4336025"/>
              <a:ext cx="1254600" cy="89675"/>
            </a:xfrm>
            <a:custGeom>
              <a:avLst/>
              <a:gdLst/>
              <a:ahLst/>
              <a:cxnLst/>
              <a:rect l="l" t="t" r="r" b="b"/>
              <a:pathLst>
                <a:path w="50184" h="3587" extrusionOk="0">
                  <a:moveTo>
                    <a:pt x="25077" y="0"/>
                  </a:moveTo>
                  <a:cubicBezTo>
                    <a:pt x="11246" y="0"/>
                    <a:pt x="0" y="791"/>
                    <a:pt x="0" y="1794"/>
                  </a:cubicBezTo>
                  <a:cubicBezTo>
                    <a:pt x="0" y="2766"/>
                    <a:pt x="11246" y="3587"/>
                    <a:pt x="25077" y="3587"/>
                  </a:cubicBezTo>
                  <a:cubicBezTo>
                    <a:pt x="38937" y="3587"/>
                    <a:pt x="50183" y="2766"/>
                    <a:pt x="50183" y="1794"/>
                  </a:cubicBezTo>
                  <a:cubicBezTo>
                    <a:pt x="50183" y="791"/>
                    <a:pt x="38937" y="0"/>
                    <a:pt x="25077" y="0"/>
                  </a:cubicBez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663;p96">
              <a:extLst>
                <a:ext uri="{FF2B5EF4-FFF2-40B4-BE49-F238E27FC236}">
                  <a16:creationId xmlns:a16="http://schemas.microsoft.com/office/drawing/2014/main" id="{3A2CE773-F705-C87F-3157-5E856E2E7075}"/>
                </a:ext>
              </a:extLst>
            </p:cNvPr>
            <p:cNvSpPr/>
            <p:nvPr/>
          </p:nvSpPr>
          <p:spPr>
            <a:xfrm>
              <a:off x="1500400" y="1710600"/>
              <a:ext cx="110975" cy="116300"/>
            </a:xfrm>
            <a:custGeom>
              <a:avLst/>
              <a:gdLst/>
              <a:ahLst/>
              <a:cxnLst/>
              <a:rect l="l" t="t" r="r" b="b"/>
              <a:pathLst>
                <a:path w="4439" h="4652" extrusionOk="0">
                  <a:moveTo>
                    <a:pt x="1" y="1"/>
                  </a:moveTo>
                  <a:lnTo>
                    <a:pt x="1" y="2767"/>
                  </a:lnTo>
                  <a:lnTo>
                    <a:pt x="2250" y="4651"/>
                  </a:lnTo>
                  <a:lnTo>
                    <a:pt x="4438" y="2767"/>
                  </a:lnTo>
                  <a:lnTo>
                    <a:pt x="4438" y="1"/>
                  </a:ln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664;p96">
              <a:extLst>
                <a:ext uri="{FF2B5EF4-FFF2-40B4-BE49-F238E27FC236}">
                  <a16:creationId xmlns:a16="http://schemas.microsoft.com/office/drawing/2014/main" id="{0C5A18B8-358F-D533-5DDF-3975006B998B}"/>
                </a:ext>
              </a:extLst>
            </p:cNvPr>
            <p:cNvSpPr/>
            <p:nvPr/>
          </p:nvSpPr>
          <p:spPr>
            <a:xfrm>
              <a:off x="1500400" y="1710600"/>
              <a:ext cx="110975" cy="63875"/>
            </a:xfrm>
            <a:custGeom>
              <a:avLst/>
              <a:gdLst/>
              <a:ahLst/>
              <a:cxnLst/>
              <a:rect l="l" t="t" r="r" b="b"/>
              <a:pathLst>
                <a:path w="4439" h="2555" extrusionOk="0">
                  <a:moveTo>
                    <a:pt x="1" y="1"/>
                  </a:moveTo>
                  <a:lnTo>
                    <a:pt x="1" y="2341"/>
                  </a:lnTo>
                  <a:cubicBezTo>
                    <a:pt x="577" y="2491"/>
                    <a:pt x="1081" y="2554"/>
                    <a:pt x="1522" y="2554"/>
                  </a:cubicBezTo>
                  <a:cubicBezTo>
                    <a:pt x="3754" y="2554"/>
                    <a:pt x="4347" y="943"/>
                    <a:pt x="4347" y="943"/>
                  </a:cubicBezTo>
                  <a:lnTo>
                    <a:pt x="4438" y="852"/>
                  </a:lnTo>
                  <a:lnTo>
                    <a:pt x="4438" y="1"/>
                  </a:lnTo>
                  <a:close/>
                </a:path>
              </a:pathLst>
            </a:custGeom>
            <a:solidFill>
              <a:srgbClr val="3A141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665;p96">
              <a:extLst>
                <a:ext uri="{FF2B5EF4-FFF2-40B4-BE49-F238E27FC236}">
                  <a16:creationId xmlns:a16="http://schemas.microsoft.com/office/drawing/2014/main" id="{19FF1173-1B17-CD30-7D8E-071F92DB019A}"/>
                </a:ext>
              </a:extLst>
            </p:cNvPr>
            <p:cNvSpPr/>
            <p:nvPr/>
          </p:nvSpPr>
          <p:spPr>
            <a:xfrm>
              <a:off x="1425925" y="1421850"/>
              <a:ext cx="255350" cy="206700"/>
            </a:xfrm>
            <a:custGeom>
              <a:avLst/>
              <a:gdLst/>
              <a:ahLst/>
              <a:cxnLst/>
              <a:rect l="l" t="t" r="r" b="b"/>
              <a:pathLst>
                <a:path w="10214" h="8268" extrusionOk="0">
                  <a:moveTo>
                    <a:pt x="5199" y="0"/>
                  </a:moveTo>
                  <a:cubicBezTo>
                    <a:pt x="4074" y="0"/>
                    <a:pt x="1703" y="608"/>
                    <a:pt x="882" y="1702"/>
                  </a:cubicBezTo>
                  <a:cubicBezTo>
                    <a:pt x="1" y="2797"/>
                    <a:pt x="1065" y="7964"/>
                    <a:pt x="1065" y="7964"/>
                  </a:cubicBezTo>
                  <a:lnTo>
                    <a:pt x="4803" y="8268"/>
                  </a:lnTo>
                  <a:lnTo>
                    <a:pt x="9515" y="7082"/>
                  </a:lnTo>
                  <a:cubicBezTo>
                    <a:pt x="9515" y="7082"/>
                    <a:pt x="10214" y="2827"/>
                    <a:pt x="9150" y="1550"/>
                  </a:cubicBezTo>
                  <a:cubicBezTo>
                    <a:pt x="8086" y="304"/>
                    <a:pt x="6262" y="0"/>
                    <a:pt x="5199" y="0"/>
                  </a:cubicBezTo>
                  <a:close/>
                </a:path>
              </a:pathLst>
            </a:custGeom>
            <a:solidFill>
              <a:srgbClr val="AF59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666;p96">
              <a:extLst>
                <a:ext uri="{FF2B5EF4-FFF2-40B4-BE49-F238E27FC236}">
                  <a16:creationId xmlns:a16="http://schemas.microsoft.com/office/drawing/2014/main" id="{A8468DE4-449D-F1C2-0CE7-6622A0FA111E}"/>
                </a:ext>
              </a:extLst>
            </p:cNvPr>
            <p:cNvSpPr/>
            <p:nvPr/>
          </p:nvSpPr>
          <p:spPr>
            <a:xfrm>
              <a:off x="1621225" y="1596625"/>
              <a:ext cx="63100" cy="63100"/>
            </a:xfrm>
            <a:custGeom>
              <a:avLst/>
              <a:gdLst/>
              <a:ahLst/>
              <a:cxnLst/>
              <a:rect l="l" t="t" r="r" b="b"/>
              <a:pathLst>
                <a:path w="2524" h="2524" extrusionOk="0">
                  <a:moveTo>
                    <a:pt x="1247" y="0"/>
                  </a:moveTo>
                  <a:cubicBezTo>
                    <a:pt x="578" y="0"/>
                    <a:pt x="1" y="578"/>
                    <a:pt x="1" y="1277"/>
                  </a:cubicBezTo>
                  <a:cubicBezTo>
                    <a:pt x="1" y="1946"/>
                    <a:pt x="578" y="2523"/>
                    <a:pt x="1247" y="2523"/>
                  </a:cubicBezTo>
                  <a:cubicBezTo>
                    <a:pt x="1946" y="2523"/>
                    <a:pt x="2523" y="1946"/>
                    <a:pt x="2523" y="1277"/>
                  </a:cubicBezTo>
                  <a:cubicBezTo>
                    <a:pt x="2523" y="578"/>
                    <a:pt x="1946" y="0"/>
                    <a:pt x="1247" y="0"/>
                  </a:cubicBezTo>
                  <a:close/>
                </a:path>
              </a:pathLst>
            </a:custGeom>
            <a:solidFill>
              <a:srgbClr val="D687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667;p96">
              <a:extLst>
                <a:ext uri="{FF2B5EF4-FFF2-40B4-BE49-F238E27FC236}">
                  <a16:creationId xmlns:a16="http://schemas.microsoft.com/office/drawing/2014/main" id="{A8EEA55A-4D5F-B9E6-10CE-5C6EC388C6DB}"/>
                </a:ext>
              </a:extLst>
            </p:cNvPr>
            <p:cNvSpPr/>
            <p:nvPr/>
          </p:nvSpPr>
          <p:spPr>
            <a:xfrm>
              <a:off x="1427450" y="1596625"/>
              <a:ext cx="63100" cy="63100"/>
            </a:xfrm>
            <a:custGeom>
              <a:avLst/>
              <a:gdLst/>
              <a:ahLst/>
              <a:cxnLst/>
              <a:rect l="l" t="t" r="r" b="b"/>
              <a:pathLst>
                <a:path w="2524" h="2524" extrusionOk="0">
                  <a:moveTo>
                    <a:pt x="1277" y="0"/>
                  </a:moveTo>
                  <a:cubicBezTo>
                    <a:pt x="578" y="0"/>
                    <a:pt x="1" y="578"/>
                    <a:pt x="1" y="1277"/>
                  </a:cubicBezTo>
                  <a:cubicBezTo>
                    <a:pt x="1" y="1946"/>
                    <a:pt x="578" y="2523"/>
                    <a:pt x="1277" y="2523"/>
                  </a:cubicBezTo>
                  <a:cubicBezTo>
                    <a:pt x="1946" y="2523"/>
                    <a:pt x="2523" y="1946"/>
                    <a:pt x="2523" y="1277"/>
                  </a:cubicBezTo>
                  <a:cubicBezTo>
                    <a:pt x="2523" y="578"/>
                    <a:pt x="1946" y="0"/>
                    <a:pt x="1277" y="0"/>
                  </a:cubicBezTo>
                  <a:close/>
                </a:path>
              </a:pathLst>
            </a:custGeom>
            <a:solidFill>
              <a:srgbClr val="D687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668;p96">
              <a:extLst>
                <a:ext uri="{FF2B5EF4-FFF2-40B4-BE49-F238E27FC236}">
                  <a16:creationId xmlns:a16="http://schemas.microsoft.com/office/drawing/2014/main" id="{45488ACC-21F9-D7C1-41A9-9FD6D1D8D2C9}"/>
                </a:ext>
              </a:extLst>
            </p:cNvPr>
            <p:cNvSpPr/>
            <p:nvPr/>
          </p:nvSpPr>
          <p:spPr>
            <a:xfrm>
              <a:off x="1451775" y="1457550"/>
              <a:ext cx="208225" cy="304750"/>
            </a:xfrm>
            <a:custGeom>
              <a:avLst/>
              <a:gdLst/>
              <a:ahLst/>
              <a:cxnLst/>
              <a:rect l="l" t="t" r="r" b="b"/>
              <a:pathLst>
                <a:path w="8329" h="12190" extrusionOk="0">
                  <a:moveTo>
                    <a:pt x="4165" y="1"/>
                  </a:moveTo>
                  <a:cubicBezTo>
                    <a:pt x="4165" y="1"/>
                    <a:pt x="0" y="791"/>
                    <a:pt x="213" y="4317"/>
                  </a:cubicBezTo>
                  <a:cubicBezTo>
                    <a:pt x="456" y="7813"/>
                    <a:pt x="1186" y="11977"/>
                    <a:pt x="4165" y="12189"/>
                  </a:cubicBezTo>
                  <a:cubicBezTo>
                    <a:pt x="7143" y="11977"/>
                    <a:pt x="7873" y="7813"/>
                    <a:pt x="8116" y="4317"/>
                  </a:cubicBezTo>
                  <a:cubicBezTo>
                    <a:pt x="8329" y="791"/>
                    <a:pt x="4165" y="1"/>
                    <a:pt x="4165" y="1"/>
                  </a:cubicBez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69;p96">
              <a:extLst>
                <a:ext uri="{FF2B5EF4-FFF2-40B4-BE49-F238E27FC236}">
                  <a16:creationId xmlns:a16="http://schemas.microsoft.com/office/drawing/2014/main" id="{3D342A8C-A3CD-D89F-9FE7-01EEF75277CD}"/>
                </a:ext>
              </a:extLst>
            </p:cNvPr>
            <p:cNvSpPr/>
            <p:nvPr/>
          </p:nvSpPr>
          <p:spPr>
            <a:xfrm>
              <a:off x="1588550" y="1583700"/>
              <a:ext cx="12950" cy="25850"/>
            </a:xfrm>
            <a:custGeom>
              <a:avLst/>
              <a:gdLst/>
              <a:ahLst/>
              <a:cxnLst/>
              <a:rect l="l" t="t" r="r" b="b"/>
              <a:pathLst>
                <a:path w="518" h="1034" extrusionOk="0">
                  <a:moveTo>
                    <a:pt x="274" y="1"/>
                  </a:moveTo>
                  <a:cubicBezTo>
                    <a:pt x="122" y="1"/>
                    <a:pt x="1" y="122"/>
                    <a:pt x="1" y="274"/>
                  </a:cubicBezTo>
                  <a:lnTo>
                    <a:pt x="1" y="791"/>
                  </a:lnTo>
                  <a:cubicBezTo>
                    <a:pt x="1" y="912"/>
                    <a:pt x="122" y="1034"/>
                    <a:pt x="274" y="1034"/>
                  </a:cubicBezTo>
                  <a:cubicBezTo>
                    <a:pt x="396" y="1034"/>
                    <a:pt x="517" y="912"/>
                    <a:pt x="517" y="791"/>
                  </a:cubicBezTo>
                  <a:lnTo>
                    <a:pt x="517" y="274"/>
                  </a:lnTo>
                  <a:cubicBezTo>
                    <a:pt x="517" y="122"/>
                    <a:pt x="396" y="1"/>
                    <a:pt x="274" y="1"/>
                  </a:cubicBezTo>
                  <a:close/>
                </a:path>
              </a:pathLst>
            </a:custGeom>
            <a:solidFill>
              <a:srgbClr val="6835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670;p96">
              <a:extLst>
                <a:ext uri="{FF2B5EF4-FFF2-40B4-BE49-F238E27FC236}">
                  <a16:creationId xmlns:a16="http://schemas.microsoft.com/office/drawing/2014/main" id="{83080792-246D-1352-EA75-A3CA1D4FAAF1}"/>
                </a:ext>
              </a:extLst>
            </p:cNvPr>
            <p:cNvSpPr/>
            <p:nvPr/>
          </p:nvSpPr>
          <p:spPr>
            <a:xfrm>
              <a:off x="1510275" y="1583700"/>
              <a:ext cx="12950" cy="25850"/>
            </a:xfrm>
            <a:custGeom>
              <a:avLst/>
              <a:gdLst/>
              <a:ahLst/>
              <a:cxnLst/>
              <a:rect l="l" t="t" r="r" b="b"/>
              <a:pathLst>
                <a:path w="518" h="1034" extrusionOk="0">
                  <a:moveTo>
                    <a:pt x="244" y="1"/>
                  </a:moveTo>
                  <a:cubicBezTo>
                    <a:pt x="122" y="1"/>
                    <a:pt x="1" y="122"/>
                    <a:pt x="1" y="274"/>
                  </a:cubicBezTo>
                  <a:lnTo>
                    <a:pt x="1" y="791"/>
                  </a:lnTo>
                  <a:cubicBezTo>
                    <a:pt x="1" y="912"/>
                    <a:pt x="122" y="1034"/>
                    <a:pt x="244" y="1034"/>
                  </a:cubicBezTo>
                  <a:cubicBezTo>
                    <a:pt x="396" y="1034"/>
                    <a:pt x="517" y="912"/>
                    <a:pt x="517" y="791"/>
                  </a:cubicBezTo>
                  <a:lnTo>
                    <a:pt x="517" y="274"/>
                  </a:lnTo>
                  <a:cubicBezTo>
                    <a:pt x="517" y="122"/>
                    <a:pt x="396" y="1"/>
                    <a:pt x="244" y="1"/>
                  </a:cubicBezTo>
                  <a:close/>
                </a:path>
              </a:pathLst>
            </a:custGeom>
            <a:solidFill>
              <a:srgbClr val="6835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671;p96">
              <a:extLst>
                <a:ext uri="{FF2B5EF4-FFF2-40B4-BE49-F238E27FC236}">
                  <a16:creationId xmlns:a16="http://schemas.microsoft.com/office/drawing/2014/main" id="{EA592767-21BA-5CB7-63BD-CEBFB4E9013C}"/>
                </a:ext>
              </a:extLst>
            </p:cNvPr>
            <p:cNvSpPr/>
            <p:nvPr/>
          </p:nvSpPr>
          <p:spPr>
            <a:xfrm>
              <a:off x="1555875" y="1667175"/>
              <a:ext cx="45625" cy="25550"/>
            </a:xfrm>
            <a:custGeom>
              <a:avLst/>
              <a:gdLst/>
              <a:ahLst/>
              <a:cxnLst/>
              <a:rect l="l" t="t" r="r" b="b"/>
              <a:pathLst>
                <a:path w="1825" h="1022" extrusionOk="0">
                  <a:moveTo>
                    <a:pt x="143" y="0"/>
                  </a:moveTo>
                  <a:cubicBezTo>
                    <a:pt x="54" y="0"/>
                    <a:pt x="1" y="5"/>
                    <a:pt x="1" y="5"/>
                  </a:cubicBezTo>
                  <a:lnTo>
                    <a:pt x="1" y="887"/>
                  </a:lnTo>
                  <a:cubicBezTo>
                    <a:pt x="1" y="887"/>
                    <a:pt x="406" y="1022"/>
                    <a:pt x="946" y="1022"/>
                  </a:cubicBezTo>
                  <a:cubicBezTo>
                    <a:pt x="1216" y="1022"/>
                    <a:pt x="1520" y="988"/>
                    <a:pt x="1824" y="887"/>
                  </a:cubicBezTo>
                  <a:cubicBezTo>
                    <a:pt x="1482" y="79"/>
                    <a:pt x="509" y="0"/>
                    <a:pt x="143" y="0"/>
                  </a:cubicBezTo>
                  <a:close/>
                </a:path>
              </a:pathLst>
            </a:custGeom>
            <a:solidFill>
              <a:srgbClr val="CE69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672;p96">
              <a:extLst>
                <a:ext uri="{FF2B5EF4-FFF2-40B4-BE49-F238E27FC236}">
                  <a16:creationId xmlns:a16="http://schemas.microsoft.com/office/drawing/2014/main" id="{C1A51B3A-BD07-0BBB-B7A9-CE40A8458E52}"/>
                </a:ext>
              </a:extLst>
            </p:cNvPr>
            <p:cNvSpPr/>
            <p:nvPr/>
          </p:nvSpPr>
          <p:spPr>
            <a:xfrm>
              <a:off x="1510275" y="1667175"/>
              <a:ext cx="45625" cy="25550"/>
            </a:xfrm>
            <a:custGeom>
              <a:avLst/>
              <a:gdLst/>
              <a:ahLst/>
              <a:cxnLst/>
              <a:rect l="l" t="t" r="r" b="b"/>
              <a:pathLst>
                <a:path w="1825" h="1022" extrusionOk="0">
                  <a:moveTo>
                    <a:pt x="1682" y="0"/>
                  </a:moveTo>
                  <a:cubicBezTo>
                    <a:pt x="1316" y="0"/>
                    <a:pt x="343" y="79"/>
                    <a:pt x="1" y="887"/>
                  </a:cubicBezTo>
                  <a:cubicBezTo>
                    <a:pt x="305" y="988"/>
                    <a:pt x="609" y="1022"/>
                    <a:pt x="879" y="1022"/>
                  </a:cubicBezTo>
                  <a:cubicBezTo>
                    <a:pt x="1419" y="1022"/>
                    <a:pt x="1825" y="887"/>
                    <a:pt x="1825" y="887"/>
                  </a:cubicBezTo>
                  <a:lnTo>
                    <a:pt x="1825" y="5"/>
                  </a:lnTo>
                  <a:cubicBezTo>
                    <a:pt x="1825" y="5"/>
                    <a:pt x="1771" y="0"/>
                    <a:pt x="1682" y="0"/>
                  </a:cubicBezTo>
                  <a:close/>
                </a:path>
              </a:pathLst>
            </a:custGeom>
            <a:solidFill>
              <a:srgbClr val="CE69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673;p96">
              <a:extLst>
                <a:ext uri="{FF2B5EF4-FFF2-40B4-BE49-F238E27FC236}">
                  <a16:creationId xmlns:a16="http://schemas.microsoft.com/office/drawing/2014/main" id="{0BD3BDA3-95F1-5C22-E421-414A72695CC4}"/>
                </a:ext>
              </a:extLst>
            </p:cNvPr>
            <p:cNvSpPr/>
            <p:nvPr/>
          </p:nvSpPr>
          <p:spPr>
            <a:xfrm>
              <a:off x="1546000" y="1609525"/>
              <a:ext cx="22825" cy="50200"/>
            </a:xfrm>
            <a:custGeom>
              <a:avLst/>
              <a:gdLst/>
              <a:ahLst/>
              <a:cxnLst/>
              <a:rect l="l" t="t" r="r" b="b"/>
              <a:pathLst>
                <a:path w="913" h="2008" fill="none" extrusionOk="0">
                  <a:moveTo>
                    <a:pt x="639" y="1"/>
                  </a:moveTo>
                  <a:cubicBezTo>
                    <a:pt x="639" y="1"/>
                    <a:pt x="912" y="1338"/>
                    <a:pt x="639" y="2007"/>
                  </a:cubicBezTo>
                  <a:lnTo>
                    <a:pt x="0" y="2007"/>
                  </a:lnTo>
                </a:path>
              </a:pathLst>
            </a:custGeom>
            <a:noFill/>
            <a:ln w="6850" cap="flat" cmpd="sng">
              <a:solidFill>
                <a:srgbClr val="AF585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674;p96">
              <a:extLst>
                <a:ext uri="{FF2B5EF4-FFF2-40B4-BE49-F238E27FC236}">
                  <a16:creationId xmlns:a16="http://schemas.microsoft.com/office/drawing/2014/main" id="{31DCB4DA-DF54-B533-6CBC-61A6374CE8D3}"/>
                </a:ext>
              </a:extLst>
            </p:cNvPr>
            <p:cNvSpPr/>
            <p:nvPr/>
          </p:nvSpPr>
          <p:spPr>
            <a:xfrm>
              <a:off x="1578675" y="1536575"/>
              <a:ext cx="42575" cy="12200"/>
            </a:xfrm>
            <a:custGeom>
              <a:avLst/>
              <a:gdLst/>
              <a:ahLst/>
              <a:cxnLst/>
              <a:rect l="l" t="t" r="r" b="b"/>
              <a:pathLst>
                <a:path w="1703" h="488" fill="none" extrusionOk="0">
                  <a:moveTo>
                    <a:pt x="0" y="487"/>
                  </a:moveTo>
                  <a:cubicBezTo>
                    <a:pt x="0" y="487"/>
                    <a:pt x="851" y="1"/>
                    <a:pt x="1703" y="487"/>
                  </a:cubicBezTo>
                </a:path>
              </a:pathLst>
            </a:custGeom>
            <a:noFill/>
            <a:ln w="9875" cap="rnd" cmpd="sng">
              <a:solidFill>
                <a:srgbClr val="CE696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675;p96">
              <a:extLst>
                <a:ext uri="{FF2B5EF4-FFF2-40B4-BE49-F238E27FC236}">
                  <a16:creationId xmlns:a16="http://schemas.microsoft.com/office/drawing/2014/main" id="{D5E27B15-73E9-AD11-98AC-F40F7285A8CE}"/>
                </a:ext>
              </a:extLst>
            </p:cNvPr>
            <p:cNvSpPr/>
            <p:nvPr/>
          </p:nvSpPr>
          <p:spPr>
            <a:xfrm>
              <a:off x="1449500" y="1448850"/>
              <a:ext cx="166425" cy="135025"/>
            </a:xfrm>
            <a:custGeom>
              <a:avLst/>
              <a:gdLst/>
              <a:ahLst/>
              <a:cxnLst/>
              <a:rect l="l" t="t" r="r" b="b"/>
              <a:pathLst>
                <a:path w="6657" h="5401" extrusionOk="0">
                  <a:moveTo>
                    <a:pt x="4027" y="1"/>
                  </a:moveTo>
                  <a:cubicBezTo>
                    <a:pt x="3493" y="1"/>
                    <a:pt x="2940" y="53"/>
                    <a:pt x="2432" y="197"/>
                  </a:cubicBezTo>
                  <a:cubicBezTo>
                    <a:pt x="608" y="683"/>
                    <a:pt x="0" y="2932"/>
                    <a:pt x="61" y="5395"/>
                  </a:cubicBezTo>
                  <a:cubicBezTo>
                    <a:pt x="154" y="5399"/>
                    <a:pt x="247" y="5401"/>
                    <a:pt x="338" y="5401"/>
                  </a:cubicBezTo>
                  <a:cubicBezTo>
                    <a:pt x="4846" y="5401"/>
                    <a:pt x="6657" y="349"/>
                    <a:pt x="6657" y="349"/>
                  </a:cubicBezTo>
                  <a:cubicBezTo>
                    <a:pt x="6657" y="349"/>
                    <a:pt x="5407" y="1"/>
                    <a:pt x="4027" y="1"/>
                  </a:cubicBezTo>
                  <a:close/>
                </a:path>
              </a:pathLst>
            </a:custGeom>
            <a:solidFill>
              <a:srgbClr val="AF59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676;p96">
              <a:extLst>
                <a:ext uri="{FF2B5EF4-FFF2-40B4-BE49-F238E27FC236}">
                  <a16:creationId xmlns:a16="http://schemas.microsoft.com/office/drawing/2014/main" id="{45BF7D7D-A9B8-888A-92DF-F1B63E515651}"/>
                </a:ext>
              </a:extLst>
            </p:cNvPr>
            <p:cNvSpPr/>
            <p:nvPr/>
          </p:nvSpPr>
          <p:spPr>
            <a:xfrm>
              <a:off x="1343100" y="1832950"/>
              <a:ext cx="383025" cy="899725"/>
            </a:xfrm>
            <a:custGeom>
              <a:avLst/>
              <a:gdLst/>
              <a:ahLst/>
              <a:cxnLst/>
              <a:rect l="l" t="t" r="r" b="b"/>
              <a:pathLst>
                <a:path w="15321" h="35989" extrusionOk="0">
                  <a:moveTo>
                    <a:pt x="3983" y="0"/>
                  </a:moveTo>
                  <a:lnTo>
                    <a:pt x="1" y="35989"/>
                  </a:lnTo>
                  <a:lnTo>
                    <a:pt x="15320" y="35989"/>
                  </a:lnTo>
                  <a:lnTo>
                    <a:pt x="13466" y="0"/>
                  </a:lnTo>
                  <a:close/>
                </a:path>
              </a:pathLst>
            </a:custGeom>
            <a:solidFill>
              <a:srgbClr val="FFFD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677;p96">
              <a:extLst>
                <a:ext uri="{FF2B5EF4-FFF2-40B4-BE49-F238E27FC236}">
                  <a16:creationId xmlns:a16="http://schemas.microsoft.com/office/drawing/2014/main" id="{509B5AEC-945E-49B6-5896-0DCE43BFB156}"/>
                </a:ext>
              </a:extLst>
            </p:cNvPr>
            <p:cNvSpPr/>
            <p:nvPr/>
          </p:nvSpPr>
          <p:spPr>
            <a:xfrm>
              <a:off x="1270150" y="2706050"/>
              <a:ext cx="285750" cy="1605675"/>
            </a:xfrm>
            <a:custGeom>
              <a:avLst/>
              <a:gdLst/>
              <a:ahLst/>
              <a:cxnLst/>
              <a:rect l="l" t="t" r="r" b="b"/>
              <a:pathLst>
                <a:path w="11430" h="64227" extrusionOk="0">
                  <a:moveTo>
                    <a:pt x="1" y="1"/>
                  </a:moveTo>
                  <a:lnTo>
                    <a:pt x="62" y="64227"/>
                  </a:lnTo>
                  <a:lnTo>
                    <a:pt x="10548" y="64227"/>
                  </a:lnTo>
                  <a:lnTo>
                    <a:pt x="10518" y="15229"/>
                  </a:lnTo>
                  <a:lnTo>
                    <a:pt x="11430" y="15229"/>
                  </a:lnTo>
                  <a:lnTo>
                    <a:pt x="11430" y="1"/>
                  </a:ln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678;p96">
              <a:extLst>
                <a:ext uri="{FF2B5EF4-FFF2-40B4-BE49-F238E27FC236}">
                  <a16:creationId xmlns:a16="http://schemas.microsoft.com/office/drawing/2014/main" id="{914880BA-F189-DBDB-FF69-045AE1905C69}"/>
                </a:ext>
              </a:extLst>
            </p:cNvPr>
            <p:cNvSpPr/>
            <p:nvPr/>
          </p:nvSpPr>
          <p:spPr>
            <a:xfrm>
              <a:off x="1365150" y="2772925"/>
              <a:ext cx="35725" cy="1538800"/>
            </a:xfrm>
            <a:custGeom>
              <a:avLst/>
              <a:gdLst/>
              <a:ahLst/>
              <a:cxnLst/>
              <a:rect l="l" t="t" r="r" b="b"/>
              <a:pathLst>
                <a:path w="1429" h="61552" fill="none" extrusionOk="0">
                  <a:moveTo>
                    <a:pt x="1429" y="1"/>
                  </a:moveTo>
                  <a:cubicBezTo>
                    <a:pt x="1429" y="1"/>
                    <a:pt x="578" y="28360"/>
                    <a:pt x="304" y="35381"/>
                  </a:cubicBezTo>
                  <a:cubicBezTo>
                    <a:pt x="61" y="42372"/>
                    <a:pt x="0" y="61552"/>
                    <a:pt x="0" y="61552"/>
                  </a:cubicBezTo>
                </a:path>
              </a:pathLst>
            </a:custGeom>
            <a:noFill/>
            <a:ln w="9875" cap="flat" cmpd="sng">
              <a:solidFill>
                <a:srgbClr val="402D5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679;p96">
              <a:extLst>
                <a:ext uri="{FF2B5EF4-FFF2-40B4-BE49-F238E27FC236}">
                  <a16:creationId xmlns:a16="http://schemas.microsoft.com/office/drawing/2014/main" id="{E60020A1-5723-9579-F08C-78C0D0667EB5}"/>
                </a:ext>
              </a:extLst>
            </p:cNvPr>
            <p:cNvSpPr/>
            <p:nvPr/>
          </p:nvSpPr>
          <p:spPr>
            <a:xfrm>
              <a:off x="1555875" y="2706050"/>
              <a:ext cx="336650" cy="1605675"/>
            </a:xfrm>
            <a:custGeom>
              <a:avLst/>
              <a:gdLst/>
              <a:ahLst/>
              <a:cxnLst/>
              <a:rect l="l" t="t" r="r" b="b"/>
              <a:pathLst>
                <a:path w="13466" h="64227" extrusionOk="0">
                  <a:moveTo>
                    <a:pt x="1" y="1"/>
                  </a:moveTo>
                  <a:lnTo>
                    <a:pt x="1" y="15229"/>
                  </a:lnTo>
                  <a:lnTo>
                    <a:pt x="912" y="15229"/>
                  </a:lnTo>
                  <a:lnTo>
                    <a:pt x="2949" y="64227"/>
                  </a:lnTo>
                  <a:lnTo>
                    <a:pt x="13466" y="64227"/>
                  </a:lnTo>
                  <a:lnTo>
                    <a:pt x="11429" y="1"/>
                  </a:ln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" name="Google Shape;1680;p96">
              <a:extLst>
                <a:ext uri="{FF2B5EF4-FFF2-40B4-BE49-F238E27FC236}">
                  <a16:creationId xmlns:a16="http://schemas.microsoft.com/office/drawing/2014/main" id="{D8BC37B2-723C-EC92-4829-9908FCC30013}"/>
                </a:ext>
              </a:extLst>
            </p:cNvPr>
            <p:cNvSpPr/>
            <p:nvPr/>
          </p:nvSpPr>
          <p:spPr>
            <a:xfrm>
              <a:off x="1267875" y="2706050"/>
              <a:ext cx="576025" cy="66900"/>
            </a:xfrm>
            <a:custGeom>
              <a:avLst/>
              <a:gdLst/>
              <a:ahLst/>
              <a:cxnLst/>
              <a:rect l="l" t="t" r="r" b="b"/>
              <a:pathLst>
                <a:path w="23041" h="2676" extrusionOk="0">
                  <a:moveTo>
                    <a:pt x="92" y="1"/>
                  </a:moveTo>
                  <a:lnTo>
                    <a:pt x="1" y="2676"/>
                  </a:lnTo>
                  <a:lnTo>
                    <a:pt x="23040" y="2676"/>
                  </a:lnTo>
                  <a:lnTo>
                    <a:pt x="22949" y="1"/>
                  </a:ln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681;p96">
              <a:extLst>
                <a:ext uri="{FF2B5EF4-FFF2-40B4-BE49-F238E27FC236}">
                  <a16:creationId xmlns:a16="http://schemas.microsoft.com/office/drawing/2014/main" id="{F4BD29FF-3E1E-1664-7358-87D93DF6B3B8}"/>
                </a:ext>
              </a:extLst>
            </p:cNvPr>
            <p:cNvSpPr/>
            <p:nvPr/>
          </p:nvSpPr>
          <p:spPr>
            <a:xfrm>
              <a:off x="1710900" y="2772925"/>
              <a:ext cx="87400" cy="1538800"/>
            </a:xfrm>
            <a:custGeom>
              <a:avLst/>
              <a:gdLst/>
              <a:ahLst/>
              <a:cxnLst/>
              <a:rect l="l" t="t" r="r" b="b"/>
              <a:pathLst>
                <a:path w="3496" h="61552" fill="none" extrusionOk="0">
                  <a:moveTo>
                    <a:pt x="0" y="1"/>
                  </a:moveTo>
                  <a:cubicBezTo>
                    <a:pt x="0" y="1"/>
                    <a:pt x="1946" y="28633"/>
                    <a:pt x="2189" y="35624"/>
                  </a:cubicBezTo>
                  <a:cubicBezTo>
                    <a:pt x="2462" y="42615"/>
                    <a:pt x="3496" y="61552"/>
                    <a:pt x="3496" y="61552"/>
                  </a:cubicBezTo>
                </a:path>
              </a:pathLst>
            </a:custGeom>
            <a:noFill/>
            <a:ln w="9875" cap="flat" cmpd="sng">
              <a:solidFill>
                <a:srgbClr val="402D5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682;p96">
              <a:extLst>
                <a:ext uri="{FF2B5EF4-FFF2-40B4-BE49-F238E27FC236}">
                  <a16:creationId xmlns:a16="http://schemas.microsoft.com/office/drawing/2014/main" id="{66D16572-D5CC-0107-89D3-6750C05F1936}"/>
                </a:ext>
              </a:extLst>
            </p:cNvPr>
            <p:cNvSpPr/>
            <p:nvPr/>
          </p:nvSpPr>
          <p:spPr>
            <a:xfrm>
              <a:off x="1235200" y="1779750"/>
              <a:ext cx="265225" cy="1093500"/>
            </a:xfrm>
            <a:custGeom>
              <a:avLst/>
              <a:gdLst/>
              <a:ahLst/>
              <a:cxnLst/>
              <a:rect l="l" t="t" r="r" b="b"/>
              <a:pathLst>
                <a:path w="10609" h="43740" extrusionOk="0">
                  <a:moveTo>
                    <a:pt x="10609" y="1"/>
                  </a:moveTo>
                  <a:lnTo>
                    <a:pt x="487" y="5107"/>
                  </a:lnTo>
                  <a:lnTo>
                    <a:pt x="1" y="43740"/>
                  </a:lnTo>
                  <a:cubicBezTo>
                    <a:pt x="1" y="43740"/>
                    <a:pt x="10609" y="39971"/>
                    <a:pt x="10609" y="18511"/>
                  </a:cubicBezTo>
                  <a:lnTo>
                    <a:pt x="10609" y="1"/>
                  </a:ln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683;p96">
              <a:extLst>
                <a:ext uri="{FF2B5EF4-FFF2-40B4-BE49-F238E27FC236}">
                  <a16:creationId xmlns:a16="http://schemas.microsoft.com/office/drawing/2014/main" id="{BB07274C-F730-C942-09CB-9B6CFC2C10E6}"/>
                </a:ext>
              </a:extLst>
            </p:cNvPr>
            <p:cNvSpPr/>
            <p:nvPr/>
          </p:nvSpPr>
          <p:spPr>
            <a:xfrm>
              <a:off x="1363625" y="1779750"/>
              <a:ext cx="136800" cy="637575"/>
            </a:xfrm>
            <a:custGeom>
              <a:avLst/>
              <a:gdLst/>
              <a:ahLst/>
              <a:cxnLst/>
              <a:rect l="l" t="t" r="r" b="b"/>
              <a:pathLst>
                <a:path w="5472" h="25503" extrusionOk="0">
                  <a:moveTo>
                    <a:pt x="5472" y="1"/>
                  </a:moveTo>
                  <a:lnTo>
                    <a:pt x="730" y="2371"/>
                  </a:lnTo>
                  <a:cubicBezTo>
                    <a:pt x="426" y="4165"/>
                    <a:pt x="61" y="6809"/>
                    <a:pt x="0" y="9788"/>
                  </a:cubicBezTo>
                  <a:lnTo>
                    <a:pt x="2554" y="10396"/>
                  </a:lnTo>
                  <a:lnTo>
                    <a:pt x="0" y="11156"/>
                  </a:lnTo>
                  <a:cubicBezTo>
                    <a:pt x="61" y="16353"/>
                    <a:pt x="1155" y="22159"/>
                    <a:pt x="5046" y="25502"/>
                  </a:cubicBezTo>
                  <a:cubicBezTo>
                    <a:pt x="5289" y="23405"/>
                    <a:pt x="5472" y="21095"/>
                    <a:pt x="5472" y="18511"/>
                  </a:cubicBezTo>
                  <a:lnTo>
                    <a:pt x="5472" y="1"/>
                  </a:ln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684;p96">
              <a:extLst>
                <a:ext uri="{FF2B5EF4-FFF2-40B4-BE49-F238E27FC236}">
                  <a16:creationId xmlns:a16="http://schemas.microsoft.com/office/drawing/2014/main" id="{5FEA7766-B6DD-D374-164D-CAAC4C56303C}"/>
                </a:ext>
              </a:extLst>
            </p:cNvPr>
            <p:cNvSpPr/>
            <p:nvPr/>
          </p:nvSpPr>
          <p:spPr>
            <a:xfrm>
              <a:off x="1180500" y="4311700"/>
              <a:ext cx="353375" cy="64625"/>
            </a:xfrm>
            <a:custGeom>
              <a:avLst/>
              <a:gdLst/>
              <a:ahLst/>
              <a:cxnLst/>
              <a:rect l="l" t="t" r="r" b="b"/>
              <a:pathLst>
                <a:path w="14135" h="2585" extrusionOk="0">
                  <a:moveTo>
                    <a:pt x="3648" y="1"/>
                  </a:moveTo>
                  <a:cubicBezTo>
                    <a:pt x="912" y="1"/>
                    <a:pt x="0" y="2584"/>
                    <a:pt x="0" y="2584"/>
                  </a:cubicBezTo>
                  <a:lnTo>
                    <a:pt x="14134" y="2584"/>
                  </a:lnTo>
                  <a:lnTo>
                    <a:pt x="14134" y="1"/>
                  </a:lnTo>
                  <a:close/>
                </a:path>
              </a:pathLst>
            </a:custGeom>
            <a:solidFill>
              <a:srgbClr val="3424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685;p96">
              <a:extLst>
                <a:ext uri="{FF2B5EF4-FFF2-40B4-BE49-F238E27FC236}">
                  <a16:creationId xmlns:a16="http://schemas.microsoft.com/office/drawing/2014/main" id="{B1F94EE6-27AA-34E6-A90A-773CE9AF488B}"/>
                </a:ext>
              </a:extLst>
            </p:cNvPr>
            <p:cNvSpPr/>
            <p:nvPr/>
          </p:nvSpPr>
          <p:spPr>
            <a:xfrm>
              <a:off x="1555875" y="1779750"/>
              <a:ext cx="55500" cy="107175"/>
            </a:xfrm>
            <a:custGeom>
              <a:avLst/>
              <a:gdLst/>
              <a:ahLst/>
              <a:cxnLst/>
              <a:rect l="l" t="t" r="r" b="b"/>
              <a:pathLst>
                <a:path w="2220" h="4287" extrusionOk="0">
                  <a:moveTo>
                    <a:pt x="2219" y="1"/>
                  </a:moveTo>
                  <a:lnTo>
                    <a:pt x="1" y="1885"/>
                  </a:lnTo>
                  <a:lnTo>
                    <a:pt x="2219" y="4286"/>
                  </a:lnTo>
                  <a:lnTo>
                    <a:pt x="2219" y="1"/>
                  </a:lnTo>
                  <a:close/>
                </a:path>
              </a:pathLst>
            </a:custGeom>
            <a:solidFill>
              <a:srgbClr val="DEF5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686;p96">
              <a:extLst>
                <a:ext uri="{FF2B5EF4-FFF2-40B4-BE49-F238E27FC236}">
                  <a16:creationId xmlns:a16="http://schemas.microsoft.com/office/drawing/2014/main" id="{6CC1477E-6079-D9BD-C671-5BE989ADEBE2}"/>
                </a:ext>
              </a:extLst>
            </p:cNvPr>
            <p:cNvSpPr/>
            <p:nvPr/>
          </p:nvSpPr>
          <p:spPr>
            <a:xfrm>
              <a:off x="1500400" y="1779750"/>
              <a:ext cx="55500" cy="107175"/>
            </a:xfrm>
            <a:custGeom>
              <a:avLst/>
              <a:gdLst/>
              <a:ahLst/>
              <a:cxnLst/>
              <a:rect l="l" t="t" r="r" b="b"/>
              <a:pathLst>
                <a:path w="2220" h="4287" extrusionOk="0">
                  <a:moveTo>
                    <a:pt x="1" y="1"/>
                  </a:moveTo>
                  <a:lnTo>
                    <a:pt x="1" y="4286"/>
                  </a:lnTo>
                  <a:lnTo>
                    <a:pt x="2220" y="188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EF5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687;p96">
              <a:extLst>
                <a:ext uri="{FF2B5EF4-FFF2-40B4-BE49-F238E27FC236}">
                  <a16:creationId xmlns:a16="http://schemas.microsoft.com/office/drawing/2014/main" id="{CE86DE40-D4D3-598D-7862-2A45087BA889}"/>
                </a:ext>
              </a:extLst>
            </p:cNvPr>
            <p:cNvSpPr/>
            <p:nvPr/>
          </p:nvSpPr>
          <p:spPr>
            <a:xfrm>
              <a:off x="1611350" y="1779750"/>
              <a:ext cx="265225" cy="1093500"/>
            </a:xfrm>
            <a:custGeom>
              <a:avLst/>
              <a:gdLst/>
              <a:ahLst/>
              <a:cxnLst/>
              <a:rect l="l" t="t" r="r" b="b"/>
              <a:pathLst>
                <a:path w="10609" h="43740" extrusionOk="0">
                  <a:moveTo>
                    <a:pt x="0" y="1"/>
                  </a:moveTo>
                  <a:lnTo>
                    <a:pt x="0" y="18511"/>
                  </a:lnTo>
                  <a:cubicBezTo>
                    <a:pt x="0" y="39971"/>
                    <a:pt x="10608" y="43740"/>
                    <a:pt x="10608" y="43740"/>
                  </a:cubicBezTo>
                  <a:lnTo>
                    <a:pt x="10122" y="510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688;p96">
              <a:extLst>
                <a:ext uri="{FF2B5EF4-FFF2-40B4-BE49-F238E27FC236}">
                  <a16:creationId xmlns:a16="http://schemas.microsoft.com/office/drawing/2014/main" id="{380BC741-AE82-169A-8F74-D2D975C4D3CB}"/>
                </a:ext>
              </a:extLst>
            </p:cNvPr>
            <p:cNvSpPr/>
            <p:nvPr/>
          </p:nvSpPr>
          <p:spPr>
            <a:xfrm>
              <a:off x="1714700" y="1907425"/>
              <a:ext cx="290300" cy="977225"/>
            </a:xfrm>
            <a:custGeom>
              <a:avLst/>
              <a:gdLst/>
              <a:ahLst/>
              <a:cxnLst/>
              <a:rect l="l" t="t" r="r" b="b"/>
              <a:pathLst>
                <a:path w="11612" h="39089" extrusionOk="0">
                  <a:moveTo>
                    <a:pt x="5988" y="0"/>
                  </a:moveTo>
                  <a:lnTo>
                    <a:pt x="6231" y="19332"/>
                  </a:lnTo>
                  <a:lnTo>
                    <a:pt x="0" y="34408"/>
                  </a:lnTo>
                  <a:lnTo>
                    <a:pt x="4985" y="39089"/>
                  </a:lnTo>
                  <a:lnTo>
                    <a:pt x="10031" y="29241"/>
                  </a:lnTo>
                  <a:cubicBezTo>
                    <a:pt x="11186" y="27022"/>
                    <a:pt x="11611" y="24499"/>
                    <a:pt x="11277" y="22037"/>
                  </a:cubicBezTo>
                  <a:cubicBezTo>
                    <a:pt x="10608" y="17113"/>
                    <a:pt x="9484" y="8754"/>
                    <a:pt x="9028" y="5897"/>
                  </a:cubicBezTo>
                  <a:cubicBezTo>
                    <a:pt x="8329" y="1702"/>
                    <a:pt x="5988" y="0"/>
                    <a:pt x="5988" y="0"/>
                  </a:cubicBez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689;p96">
              <a:extLst>
                <a:ext uri="{FF2B5EF4-FFF2-40B4-BE49-F238E27FC236}">
                  <a16:creationId xmlns:a16="http://schemas.microsoft.com/office/drawing/2014/main" id="{AB882DD9-3036-FF63-ACE9-D48C74E410AC}"/>
                </a:ext>
              </a:extLst>
            </p:cNvPr>
            <p:cNvSpPr/>
            <p:nvPr/>
          </p:nvSpPr>
          <p:spPr>
            <a:xfrm>
              <a:off x="1611350" y="1779750"/>
              <a:ext cx="136800" cy="637575"/>
            </a:xfrm>
            <a:custGeom>
              <a:avLst/>
              <a:gdLst/>
              <a:ahLst/>
              <a:cxnLst/>
              <a:rect l="l" t="t" r="r" b="b"/>
              <a:pathLst>
                <a:path w="5472" h="25503" extrusionOk="0">
                  <a:moveTo>
                    <a:pt x="0" y="1"/>
                  </a:moveTo>
                  <a:lnTo>
                    <a:pt x="0" y="18511"/>
                  </a:lnTo>
                  <a:cubicBezTo>
                    <a:pt x="0" y="21095"/>
                    <a:pt x="183" y="23405"/>
                    <a:pt x="426" y="25502"/>
                  </a:cubicBezTo>
                  <a:cubicBezTo>
                    <a:pt x="4317" y="22159"/>
                    <a:pt x="5411" y="16353"/>
                    <a:pt x="5472" y="11156"/>
                  </a:cubicBezTo>
                  <a:lnTo>
                    <a:pt x="2918" y="10396"/>
                  </a:lnTo>
                  <a:lnTo>
                    <a:pt x="5472" y="9788"/>
                  </a:lnTo>
                  <a:cubicBezTo>
                    <a:pt x="5411" y="6809"/>
                    <a:pt x="5046" y="4165"/>
                    <a:pt x="4742" y="237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690;p96">
              <a:extLst>
                <a:ext uri="{FF2B5EF4-FFF2-40B4-BE49-F238E27FC236}">
                  <a16:creationId xmlns:a16="http://schemas.microsoft.com/office/drawing/2014/main" id="{D7628589-3B8F-669E-3C09-EF0801009278}"/>
                </a:ext>
              </a:extLst>
            </p:cNvPr>
            <p:cNvSpPr/>
            <p:nvPr/>
          </p:nvSpPr>
          <p:spPr>
            <a:xfrm>
              <a:off x="1522450" y="1826875"/>
              <a:ext cx="33450" cy="80575"/>
            </a:xfrm>
            <a:custGeom>
              <a:avLst/>
              <a:gdLst/>
              <a:ahLst/>
              <a:cxnLst/>
              <a:rect l="l" t="t" r="r" b="b"/>
              <a:pathLst>
                <a:path w="1338" h="3223" extrusionOk="0">
                  <a:moveTo>
                    <a:pt x="1338" y="0"/>
                  </a:moveTo>
                  <a:lnTo>
                    <a:pt x="0" y="1429"/>
                  </a:lnTo>
                  <a:lnTo>
                    <a:pt x="547" y="3222"/>
                  </a:lnTo>
                  <a:lnTo>
                    <a:pt x="1338" y="3222"/>
                  </a:lnTo>
                  <a:lnTo>
                    <a:pt x="1338" y="0"/>
                  </a:lnTo>
                  <a:close/>
                </a:path>
              </a:pathLst>
            </a:custGeom>
            <a:solidFill>
              <a:srgbClr val="ED7B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691;p96">
              <a:extLst>
                <a:ext uri="{FF2B5EF4-FFF2-40B4-BE49-F238E27FC236}">
                  <a16:creationId xmlns:a16="http://schemas.microsoft.com/office/drawing/2014/main" id="{A6F392C2-C309-F8C9-5C1A-567A7C78EC48}"/>
                </a:ext>
              </a:extLst>
            </p:cNvPr>
            <p:cNvSpPr/>
            <p:nvPr/>
          </p:nvSpPr>
          <p:spPr>
            <a:xfrm>
              <a:off x="1555875" y="1826875"/>
              <a:ext cx="33450" cy="80575"/>
            </a:xfrm>
            <a:custGeom>
              <a:avLst/>
              <a:gdLst/>
              <a:ahLst/>
              <a:cxnLst/>
              <a:rect l="l" t="t" r="r" b="b"/>
              <a:pathLst>
                <a:path w="1338" h="3223" extrusionOk="0">
                  <a:moveTo>
                    <a:pt x="1" y="0"/>
                  </a:moveTo>
                  <a:lnTo>
                    <a:pt x="1" y="3222"/>
                  </a:lnTo>
                  <a:lnTo>
                    <a:pt x="791" y="3222"/>
                  </a:lnTo>
                  <a:lnTo>
                    <a:pt x="1338" y="142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D7B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692;p96">
              <a:extLst>
                <a:ext uri="{FF2B5EF4-FFF2-40B4-BE49-F238E27FC236}">
                  <a16:creationId xmlns:a16="http://schemas.microsoft.com/office/drawing/2014/main" id="{409FAE23-59EB-7139-CBEC-24170EAA847E}"/>
                </a:ext>
              </a:extLst>
            </p:cNvPr>
            <p:cNvSpPr/>
            <p:nvPr/>
          </p:nvSpPr>
          <p:spPr>
            <a:xfrm>
              <a:off x="1511800" y="1907425"/>
              <a:ext cx="88175" cy="715825"/>
            </a:xfrm>
            <a:custGeom>
              <a:avLst/>
              <a:gdLst/>
              <a:ahLst/>
              <a:cxnLst/>
              <a:rect l="l" t="t" r="r" b="b"/>
              <a:pathLst>
                <a:path w="3527" h="28633" extrusionOk="0">
                  <a:moveTo>
                    <a:pt x="973" y="0"/>
                  </a:moveTo>
                  <a:lnTo>
                    <a:pt x="1" y="26292"/>
                  </a:lnTo>
                  <a:lnTo>
                    <a:pt x="1764" y="28633"/>
                  </a:lnTo>
                  <a:lnTo>
                    <a:pt x="3526" y="26292"/>
                  </a:lnTo>
                  <a:lnTo>
                    <a:pt x="2554" y="0"/>
                  </a:lnTo>
                  <a:close/>
                </a:path>
              </a:pathLst>
            </a:custGeom>
            <a:solidFill>
              <a:srgbClr val="ED7B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693;p96">
              <a:extLst>
                <a:ext uri="{FF2B5EF4-FFF2-40B4-BE49-F238E27FC236}">
                  <a16:creationId xmlns:a16="http://schemas.microsoft.com/office/drawing/2014/main" id="{DE1D9258-BB56-7016-A637-310E7E8DE42A}"/>
                </a:ext>
              </a:extLst>
            </p:cNvPr>
            <p:cNvSpPr/>
            <p:nvPr/>
          </p:nvSpPr>
          <p:spPr>
            <a:xfrm>
              <a:off x="1629575" y="4311700"/>
              <a:ext cx="353375" cy="64625"/>
            </a:xfrm>
            <a:custGeom>
              <a:avLst/>
              <a:gdLst/>
              <a:ahLst/>
              <a:cxnLst/>
              <a:rect l="l" t="t" r="r" b="b"/>
              <a:pathLst>
                <a:path w="14135" h="2585" extrusionOk="0">
                  <a:moveTo>
                    <a:pt x="1" y="1"/>
                  </a:moveTo>
                  <a:lnTo>
                    <a:pt x="1" y="2584"/>
                  </a:lnTo>
                  <a:lnTo>
                    <a:pt x="14135" y="2584"/>
                  </a:lnTo>
                  <a:cubicBezTo>
                    <a:pt x="14135" y="2584"/>
                    <a:pt x="13223" y="1"/>
                    <a:pt x="10518" y="1"/>
                  </a:cubicBezTo>
                  <a:close/>
                </a:path>
              </a:pathLst>
            </a:custGeom>
            <a:solidFill>
              <a:srgbClr val="3424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694;p96">
              <a:extLst>
                <a:ext uri="{FF2B5EF4-FFF2-40B4-BE49-F238E27FC236}">
                  <a16:creationId xmlns:a16="http://schemas.microsoft.com/office/drawing/2014/main" id="{BC1D71B0-D47B-534C-5D28-609674CB8757}"/>
                </a:ext>
              </a:extLst>
            </p:cNvPr>
            <p:cNvSpPr/>
            <p:nvPr/>
          </p:nvSpPr>
          <p:spPr>
            <a:xfrm>
              <a:off x="1703300" y="2767600"/>
              <a:ext cx="136050" cy="165700"/>
            </a:xfrm>
            <a:custGeom>
              <a:avLst/>
              <a:gdLst/>
              <a:ahLst/>
              <a:cxnLst/>
              <a:rect l="l" t="t" r="r" b="b"/>
              <a:pathLst>
                <a:path w="5442" h="6628" extrusionOk="0">
                  <a:moveTo>
                    <a:pt x="456" y="1"/>
                  </a:moveTo>
                  <a:lnTo>
                    <a:pt x="0" y="548"/>
                  </a:lnTo>
                  <a:lnTo>
                    <a:pt x="4529" y="6627"/>
                  </a:lnTo>
                  <a:lnTo>
                    <a:pt x="5441" y="4682"/>
                  </a:lnTo>
                  <a:lnTo>
                    <a:pt x="456" y="1"/>
                  </a:ln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695;p96">
              <a:extLst>
                <a:ext uri="{FF2B5EF4-FFF2-40B4-BE49-F238E27FC236}">
                  <a16:creationId xmlns:a16="http://schemas.microsoft.com/office/drawing/2014/main" id="{8D029D46-00E1-3A6E-0D34-A04DBAF3FF45}"/>
                </a:ext>
              </a:extLst>
            </p:cNvPr>
            <p:cNvSpPr/>
            <p:nvPr/>
          </p:nvSpPr>
          <p:spPr>
            <a:xfrm>
              <a:off x="1676700" y="2781275"/>
              <a:ext cx="139850" cy="212050"/>
            </a:xfrm>
            <a:custGeom>
              <a:avLst/>
              <a:gdLst/>
              <a:ahLst/>
              <a:cxnLst/>
              <a:rect l="l" t="t" r="r" b="b"/>
              <a:pathLst>
                <a:path w="5594" h="8482" extrusionOk="0">
                  <a:moveTo>
                    <a:pt x="1064" y="1"/>
                  </a:moveTo>
                  <a:lnTo>
                    <a:pt x="0" y="1551"/>
                  </a:lnTo>
                  <a:lnTo>
                    <a:pt x="4438" y="8481"/>
                  </a:lnTo>
                  <a:lnTo>
                    <a:pt x="5593" y="6080"/>
                  </a:lnTo>
                  <a:lnTo>
                    <a:pt x="1064" y="1"/>
                  </a:ln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696;p96">
              <a:extLst>
                <a:ext uri="{FF2B5EF4-FFF2-40B4-BE49-F238E27FC236}">
                  <a16:creationId xmlns:a16="http://schemas.microsoft.com/office/drawing/2014/main" id="{6BA5BBB2-F6C2-9D4F-C5C7-4A8431F68137}"/>
                </a:ext>
              </a:extLst>
            </p:cNvPr>
            <p:cNvSpPr/>
            <p:nvPr/>
          </p:nvSpPr>
          <p:spPr>
            <a:xfrm>
              <a:off x="1125775" y="1907425"/>
              <a:ext cx="167950" cy="1188475"/>
            </a:xfrm>
            <a:custGeom>
              <a:avLst/>
              <a:gdLst/>
              <a:ahLst/>
              <a:cxnLst/>
              <a:rect l="l" t="t" r="r" b="b"/>
              <a:pathLst>
                <a:path w="6718" h="47539" extrusionOk="0">
                  <a:moveTo>
                    <a:pt x="4864" y="0"/>
                  </a:moveTo>
                  <a:cubicBezTo>
                    <a:pt x="3861" y="486"/>
                    <a:pt x="3101" y="1398"/>
                    <a:pt x="2493" y="2340"/>
                  </a:cubicBezTo>
                  <a:cubicBezTo>
                    <a:pt x="1399" y="4073"/>
                    <a:pt x="852" y="6110"/>
                    <a:pt x="821" y="8146"/>
                  </a:cubicBezTo>
                  <a:lnTo>
                    <a:pt x="1" y="47539"/>
                  </a:lnTo>
                  <a:lnTo>
                    <a:pt x="6718" y="47539"/>
                  </a:lnTo>
                  <a:lnTo>
                    <a:pt x="4864" y="0"/>
                  </a:ln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697;p96">
              <a:extLst>
                <a:ext uri="{FF2B5EF4-FFF2-40B4-BE49-F238E27FC236}">
                  <a16:creationId xmlns:a16="http://schemas.microsoft.com/office/drawing/2014/main" id="{D52BE8D0-8C8C-16BD-36B9-DA0B1CB0EE77}"/>
                </a:ext>
              </a:extLst>
            </p:cNvPr>
            <p:cNvSpPr/>
            <p:nvPr/>
          </p:nvSpPr>
          <p:spPr>
            <a:xfrm>
              <a:off x="1125775" y="3095875"/>
              <a:ext cx="167950" cy="219650"/>
            </a:xfrm>
            <a:custGeom>
              <a:avLst/>
              <a:gdLst/>
              <a:ahLst/>
              <a:cxnLst/>
              <a:rect l="l" t="t" r="r" b="b"/>
              <a:pathLst>
                <a:path w="6718" h="8786" extrusionOk="0">
                  <a:moveTo>
                    <a:pt x="1" y="1"/>
                  </a:moveTo>
                  <a:cubicBezTo>
                    <a:pt x="1" y="3952"/>
                    <a:pt x="1915" y="7235"/>
                    <a:pt x="2675" y="8359"/>
                  </a:cubicBezTo>
                  <a:cubicBezTo>
                    <a:pt x="2827" y="8633"/>
                    <a:pt x="3131" y="8785"/>
                    <a:pt x="3435" y="8785"/>
                  </a:cubicBezTo>
                  <a:cubicBezTo>
                    <a:pt x="3952" y="8785"/>
                    <a:pt x="4378" y="8359"/>
                    <a:pt x="4378" y="7873"/>
                  </a:cubicBezTo>
                  <a:lnTo>
                    <a:pt x="4378" y="3253"/>
                  </a:lnTo>
                  <a:lnTo>
                    <a:pt x="5168" y="3253"/>
                  </a:lnTo>
                  <a:lnTo>
                    <a:pt x="5168" y="4986"/>
                  </a:lnTo>
                  <a:cubicBezTo>
                    <a:pt x="5168" y="5411"/>
                    <a:pt x="5502" y="5745"/>
                    <a:pt x="5928" y="5745"/>
                  </a:cubicBezTo>
                  <a:lnTo>
                    <a:pt x="5958" y="5745"/>
                  </a:lnTo>
                  <a:cubicBezTo>
                    <a:pt x="6353" y="5745"/>
                    <a:pt x="6718" y="5411"/>
                    <a:pt x="6718" y="4986"/>
                  </a:cubicBezTo>
                  <a:lnTo>
                    <a:pt x="6718" y="1"/>
                  </a:ln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698;p96">
              <a:extLst>
                <a:ext uri="{FF2B5EF4-FFF2-40B4-BE49-F238E27FC236}">
                  <a16:creationId xmlns:a16="http://schemas.microsoft.com/office/drawing/2014/main" id="{62994094-1EB4-E6AB-13F3-7CB7DBF25B8D}"/>
                </a:ext>
              </a:extLst>
            </p:cNvPr>
            <p:cNvSpPr/>
            <p:nvPr/>
          </p:nvSpPr>
          <p:spPr>
            <a:xfrm>
              <a:off x="1533075" y="2760775"/>
              <a:ext cx="50950" cy="326000"/>
            </a:xfrm>
            <a:custGeom>
              <a:avLst/>
              <a:gdLst/>
              <a:ahLst/>
              <a:cxnLst/>
              <a:rect l="l" t="t" r="r" b="b"/>
              <a:pathLst>
                <a:path w="2038" h="13040" extrusionOk="0">
                  <a:moveTo>
                    <a:pt x="1" y="0"/>
                  </a:moveTo>
                  <a:lnTo>
                    <a:pt x="1" y="13040"/>
                  </a:lnTo>
                  <a:lnTo>
                    <a:pt x="2037" y="13040"/>
                  </a:lnTo>
                  <a:lnTo>
                    <a:pt x="2037" y="0"/>
                  </a:ln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699;p96">
              <a:extLst>
                <a:ext uri="{FF2B5EF4-FFF2-40B4-BE49-F238E27FC236}">
                  <a16:creationId xmlns:a16="http://schemas.microsoft.com/office/drawing/2014/main" id="{A1F8E05A-408D-918D-FE4D-ACA498AA18C0}"/>
                </a:ext>
              </a:extLst>
            </p:cNvPr>
            <p:cNvSpPr/>
            <p:nvPr/>
          </p:nvSpPr>
          <p:spPr>
            <a:xfrm>
              <a:off x="1931250" y="2405150"/>
              <a:ext cx="72225" cy="202150"/>
            </a:xfrm>
            <a:custGeom>
              <a:avLst/>
              <a:gdLst/>
              <a:ahLst/>
              <a:cxnLst/>
              <a:rect l="l" t="t" r="r" b="b"/>
              <a:pathLst>
                <a:path w="2889" h="8086" extrusionOk="0">
                  <a:moveTo>
                    <a:pt x="2311" y="0"/>
                  </a:moveTo>
                  <a:cubicBezTo>
                    <a:pt x="913" y="851"/>
                    <a:pt x="1" y="2401"/>
                    <a:pt x="1" y="4195"/>
                  </a:cubicBezTo>
                  <a:cubicBezTo>
                    <a:pt x="1" y="5775"/>
                    <a:pt x="730" y="7173"/>
                    <a:pt x="1916" y="8085"/>
                  </a:cubicBezTo>
                  <a:cubicBezTo>
                    <a:pt x="2645" y="6201"/>
                    <a:pt x="2889" y="4164"/>
                    <a:pt x="2615" y="2128"/>
                  </a:cubicBezTo>
                  <a:cubicBezTo>
                    <a:pt x="2524" y="1490"/>
                    <a:pt x="2433" y="760"/>
                    <a:pt x="2311" y="0"/>
                  </a:cubicBez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700;p96">
              <a:extLst>
                <a:ext uri="{FF2B5EF4-FFF2-40B4-BE49-F238E27FC236}">
                  <a16:creationId xmlns:a16="http://schemas.microsoft.com/office/drawing/2014/main" id="{ED78C9F4-BF4C-C7FA-289F-827A20D69C97}"/>
                </a:ext>
              </a:extLst>
            </p:cNvPr>
            <p:cNvSpPr/>
            <p:nvPr/>
          </p:nvSpPr>
          <p:spPr>
            <a:xfrm>
              <a:off x="1134125" y="2522925"/>
              <a:ext cx="67675" cy="177850"/>
            </a:xfrm>
            <a:custGeom>
              <a:avLst/>
              <a:gdLst/>
              <a:ahLst/>
              <a:cxnLst/>
              <a:rect l="l" t="t" r="r" b="b"/>
              <a:pathLst>
                <a:path w="2707" h="7114" extrusionOk="0">
                  <a:moveTo>
                    <a:pt x="153" y="0"/>
                  </a:moveTo>
                  <a:lnTo>
                    <a:pt x="1" y="7113"/>
                  </a:lnTo>
                  <a:cubicBezTo>
                    <a:pt x="1551" y="6657"/>
                    <a:pt x="2706" y="5228"/>
                    <a:pt x="2706" y="3526"/>
                  </a:cubicBezTo>
                  <a:cubicBezTo>
                    <a:pt x="2706" y="1885"/>
                    <a:pt x="1642" y="487"/>
                    <a:pt x="153" y="0"/>
                  </a:cubicBez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Google Shape;1472;p92">
            <a:extLst>
              <a:ext uri="{FF2B5EF4-FFF2-40B4-BE49-F238E27FC236}">
                <a16:creationId xmlns:a16="http://schemas.microsoft.com/office/drawing/2014/main" id="{D77B3509-4585-F943-9F95-8B6309BD05C8}"/>
              </a:ext>
            </a:extLst>
          </p:cNvPr>
          <p:cNvSpPr txBox="1">
            <a:spLocks/>
          </p:cNvSpPr>
          <p:nvPr/>
        </p:nvSpPr>
        <p:spPr>
          <a:xfrm>
            <a:off x="8497545" y="4587487"/>
            <a:ext cx="9144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2000" b="1" dirty="0">
                <a:solidFill>
                  <a:schemeClr val="accent3"/>
                </a:solidFill>
              </a:rPr>
              <a:t>0</a:t>
            </a:r>
            <a:r>
              <a:rPr lang="en-GB" sz="2000" b="1" dirty="0">
                <a:solidFill>
                  <a:schemeClr val="accent3"/>
                </a:solidFill>
              </a:rPr>
              <a:t>5</a:t>
            </a:r>
            <a:endParaRPr lang="en" sz="2000" b="1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>
            <a:extLst>
              <a:ext uri="{FF2B5EF4-FFF2-40B4-BE49-F238E27FC236}">
                <a16:creationId xmlns:a16="http://schemas.microsoft.com/office/drawing/2014/main" id="{E36FDBC6-DBCC-5B54-EAA4-68ED20CC8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5686" y="1371750"/>
            <a:ext cx="6982177" cy="2400000"/>
          </a:xfrm>
        </p:spPr>
        <p:txBody>
          <a:bodyPr/>
          <a:lstStyle/>
          <a:p>
            <a:r>
              <a:rPr lang="en-GB" sz="4500" i="0" dirty="0">
                <a:effectLst/>
                <a:latin typeface=".SFUI-Regular"/>
              </a:rPr>
              <a:t>Some of the key theoretical foundations in public management include:</a:t>
            </a:r>
            <a:r>
              <a:rPr lang="en-GB" sz="4500" dirty="0">
                <a:effectLst/>
                <a:latin typeface=".SF UI"/>
              </a:rPr>
              <a:t/>
            </a:r>
            <a:br>
              <a:rPr lang="en-GB" sz="4500" dirty="0">
                <a:effectLst/>
                <a:latin typeface=".SF UI"/>
              </a:rPr>
            </a:br>
            <a:r>
              <a:rPr lang="en-GB" sz="4500" dirty="0">
                <a:effectLst/>
                <a:latin typeface=".SF UI"/>
              </a:rPr>
              <a:t/>
            </a:r>
            <a:br>
              <a:rPr lang="en-GB" sz="4500" dirty="0">
                <a:effectLst/>
                <a:latin typeface=".SF UI"/>
              </a:rPr>
            </a:br>
            <a:r>
              <a:rPr lang="en-GB" sz="4500" dirty="0">
                <a:effectLst/>
                <a:latin typeface=".SF UI"/>
              </a:rPr>
              <a:t/>
            </a:r>
            <a:br>
              <a:rPr lang="en-GB" sz="4500" dirty="0">
                <a:effectLst/>
                <a:latin typeface=".SF UI"/>
              </a:rPr>
            </a:br>
            <a:endParaRPr lang="ar-LY" sz="4500" dirty="0"/>
          </a:p>
        </p:txBody>
      </p:sp>
      <p:sp>
        <p:nvSpPr>
          <p:cNvPr id="8" name="Google Shape;1472;p92">
            <a:extLst>
              <a:ext uri="{FF2B5EF4-FFF2-40B4-BE49-F238E27FC236}">
                <a16:creationId xmlns:a16="http://schemas.microsoft.com/office/drawing/2014/main" id="{6B9BD5B4-0749-99D4-9F5D-8F9079530605}"/>
              </a:ext>
            </a:extLst>
          </p:cNvPr>
          <p:cNvSpPr txBox="1">
            <a:spLocks/>
          </p:cNvSpPr>
          <p:nvPr/>
        </p:nvSpPr>
        <p:spPr>
          <a:xfrm>
            <a:off x="8544214" y="4629741"/>
            <a:ext cx="9144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000" b="1" dirty="0">
                <a:solidFill>
                  <a:schemeClr val="accent3"/>
                </a:solidFill>
              </a:rPr>
              <a:t>06</a:t>
            </a:r>
            <a:endParaRPr lang="en" sz="2000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043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" name="Google Shape;1658;p96"/>
          <p:cNvSpPr txBox="1">
            <a:spLocks noGrp="1"/>
          </p:cNvSpPr>
          <p:nvPr>
            <p:ph type="title"/>
          </p:nvPr>
        </p:nvSpPr>
        <p:spPr>
          <a:xfrm>
            <a:off x="2357378" y="740662"/>
            <a:ext cx="5611769" cy="155128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500" dirty="0">
                <a:solidFill>
                  <a:schemeClr val="dk2"/>
                </a:solidFill>
              </a:rPr>
              <a:t>Public Administration Theory: </a:t>
            </a:r>
            <a:endParaRPr sz="4500" dirty="0"/>
          </a:p>
        </p:txBody>
      </p:sp>
      <p:sp>
        <p:nvSpPr>
          <p:cNvPr id="1659" name="Google Shape;1659;p96"/>
          <p:cNvSpPr txBox="1">
            <a:spLocks noGrp="1"/>
          </p:cNvSpPr>
          <p:nvPr>
            <p:ph type="title" idx="2"/>
          </p:nvPr>
        </p:nvSpPr>
        <p:spPr>
          <a:xfrm>
            <a:off x="673178" y="941400"/>
            <a:ext cx="1773313" cy="109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 dirty="0"/>
          </a:p>
        </p:txBody>
      </p:sp>
      <p:sp>
        <p:nvSpPr>
          <p:cNvPr id="1660" name="Google Shape;1660;p96"/>
          <p:cNvSpPr txBox="1">
            <a:spLocks noGrp="1"/>
          </p:cNvSpPr>
          <p:nvPr>
            <p:ph type="subTitle" idx="1"/>
          </p:nvPr>
        </p:nvSpPr>
        <p:spPr>
          <a:xfrm>
            <a:off x="1248750" y="2734646"/>
            <a:ext cx="4752624" cy="146745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This theory focuses on the study of public organizations and their management. </a:t>
            </a:r>
            <a:endParaRPr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661" name="Google Shape;1661;p96"/>
          <p:cNvGrpSpPr/>
          <p:nvPr/>
        </p:nvGrpSpPr>
        <p:grpSpPr>
          <a:xfrm>
            <a:off x="7022353" y="1467155"/>
            <a:ext cx="1859219" cy="3003850"/>
            <a:chOff x="928975" y="1421850"/>
            <a:chExt cx="1254600" cy="3003850"/>
          </a:xfrm>
        </p:grpSpPr>
        <p:sp>
          <p:nvSpPr>
            <p:cNvPr id="1662" name="Google Shape;1662;p96"/>
            <p:cNvSpPr/>
            <p:nvPr/>
          </p:nvSpPr>
          <p:spPr>
            <a:xfrm>
              <a:off x="928975" y="4336025"/>
              <a:ext cx="1254600" cy="89675"/>
            </a:xfrm>
            <a:custGeom>
              <a:avLst/>
              <a:gdLst/>
              <a:ahLst/>
              <a:cxnLst/>
              <a:rect l="l" t="t" r="r" b="b"/>
              <a:pathLst>
                <a:path w="50184" h="3587" extrusionOk="0">
                  <a:moveTo>
                    <a:pt x="25077" y="0"/>
                  </a:moveTo>
                  <a:cubicBezTo>
                    <a:pt x="11246" y="0"/>
                    <a:pt x="0" y="791"/>
                    <a:pt x="0" y="1794"/>
                  </a:cubicBezTo>
                  <a:cubicBezTo>
                    <a:pt x="0" y="2766"/>
                    <a:pt x="11246" y="3587"/>
                    <a:pt x="25077" y="3587"/>
                  </a:cubicBezTo>
                  <a:cubicBezTo>
                    <a:pt x="38937" y="3587"/>
                    <a:pt x="50183" y="2766"/>
                    <a:pt x="50183" y="1794"/>
                  </a:cubicBezTo>
                  <a:cubicBezTo>
                    <a:pt x="50183" y="791"/>
                    <a:pt x="38937" y="0"/>
                    <a:pt x="25077" y="0"/>
                  </a:cubicBez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3" name="Google Shape;1663;p96"/>
            <p:cNvSpPr/>
            <p:nvPr/>
          </p:nvSpPr>
          <p:spPr>
            <a:xfrm>
              <a:off x="1500400" y="1710600"/>
              <a:ext cx="110975" cy="116300"/>
            </a:xfrm>
            <a:custGeom>
              <a:avLst/>
              <a:gdLst/>
              <a:ahLst/>
              <a:cxnLst/>
              <a:rect l="l" t="t" r="r" b="b"/>
              <a:pathLst>
                <a:path w="4439" h="4652" extrusionOk="0">
                  <a:moveTo>
                    <a:pt x="1" y="1"/>
                  </a:moveTo>
                  <a:lnTo>
                    <a:pt x="1" y="2767"/>
                  </a:lnTo>
                  <a:lnTo>
                    <a:pt x="2250" y="4651"/>
                  </a:lnTo>
                  <a:lnTo>
                    <a:pt x="4438" y="2767"/>
                  </a:lnTo>
                  <a:lnTo>
                    <a:pt x="4438" y="1"/>
                  </a:ln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4" name="Google Shape;1664;p96"/>
            <p:cNvSpPr/>
            <p:nvPr/>
          </p:nvSpPr>
          <p:spPr>
            <a:xfrm>
              <a:off x="1500400" y="1710600"/>
              <a:ext cx="110975" cy="63875"/>
            </a:xfrm>
            <a:custGeom>
              <a:avLst/>
              <a:gdLst/>
              <a:ahLst/>
              <a:cxnLst/>
              <a:rect l="l" t="t" r="r" b="b"/>
              <a:pathLst>
                <a:path w="4439" h="2555" extrusionOk="0">
                  <a:moveTo>
                    <a:pt x="1" y="1"/>
                  </a:moveTo>
                  <a:lnTo>
                    <a:pt x="1" y="2341"/>
                  </a:lnTo>
                  <a:cubicBezTo>
                    <a:pt x="577" y="2491"/>
                    <a:pt x="1081" y="2554"/>
                    <a:pt x="1522" y="2554"/>
                  </a:cubicBezTo>
                  <a:cubicBezTo>
                    <a:pt x="3754" y="2554"/>
                    <a:pt x="4347" y="943"/>
                    <a:pt x="4347" y="943"/>
                  </a:cubicBezTo>
                  <a:lnTo>
                    <a:pt x="4438" y="852"/>
                  </a:lnTo>
                  <a:lnTo>
                    <a:pt x="4438" y="1"/>
                  </a:lnTo>
                  <a:close/>
                </a:path>
              </a:pathLst>
            </a:custGeom>
            <a:solidFill>
              <a:srgbClr val="3A141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5" name="Google Shape;1665;p96"/>
            <p:cNvSpPr/>
            <p:nvPr/>
          </p:nvSpPr>
          <p:spPr>
            <a:xfrm>
              <a:off x="1425925" y="1421850"/>
              <a:ext cx="255350" cy="206700"/>
            </a:xfrm>
            <a:custGeom>
              <a:avLst/>
              <a:gdLst/>
              <a:ahLst/>
              <a:cxnLst/>
              <a:rect l="l" t="t" r="r" b="b"/>
              <a:pathLst>
                <a:path w="10214" h="8268" extrusionOk="0">
                  <a:moveTo>
                    <a:pt x="5199" y="0"/>
                  </a:moveTo>
                  <a:cubicBezTo>
                    <a:pt x="4074" y="0"/>
                    <a:pt x="1703" y="608"/>
                    <a:pt x="882" y="1702"/>
                  </a:cubicBezTo>
                  <a:cubicBezTo>
                    <a:pt x="1" y="2797"/>
                    <a:pt x="1065" y="7964"/>
                    <a:pt x="1065" y="7964"/>
                  </a:cubicBezTo>
                  <a:lnTo>
                    <a:pt x="4803" y="8268"/>
                  </a:lnTo>
                  <a:lnTo>
                    <a:pt x="9515" y="7082"/>
                  </a:lnTo>
                  <a:cubicBezTo>
                    <a:pt x="9515" y="7082"/>
                    <a:pt x="10214" y="2827"/>
                    <a:pt x="9150" y="1550"/>
                  </a:cubicBezTo>
                  <a:cubicBezTo>
                    <a:pt x="8086" y="304"/>
                    <a:pt x="6262" y="0"/>
                    <a:pt x="5199" y="0"/>
                  </a:cubicBezTo>
                  <a:close/>
                </a:path>
              </a:pathLst>
            </a:custGeom>
            <a:solidFill>
              <a:srgbClr val="AF59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6" name="Google Shape;1666;p96"/>
            <p:cNvSpPr/>
            <p:nvPr/>
          </p:nvSpPr>
          <p:spPr>
            <a:xfrm>
              <a:off x="1621225" y="1596625"/>
              <a:ext cx="63100" cy="63100"/>
            </a:xfrm>
            <a:custGeom>
              <a:avLst/>
              <a:gdLst/>
              <a:ahLst/>
              <a:cxnLst/>
              <a:rect l="l" t="t" r="r" b="b"/>
              <a:pathLst>
                <a:path w="2524" h="2524" extrusionOk="0">
                  <a:moveTo>
                    <a:pt x="1247" y="0"/>
                  </a:moveTo>
                  <a:cubicBezTo>
                    <a:pt x="578" y="0"/>
                    <a:pt x="1" y="578"/>
                    <a:pt x="1" y="1277"/>
                  </a:cubicBezTo>
                  <a:cubicBezTo>
                    <a:pt x="1" y="1946"/>
                    <a:pt x="578" y="2523"/>
                    <a:pt x="1247" y="2523"/>
                  </a:cubicBezTo>
                  <a:cubicBezTo>
                    <a:pt x="1946" y="2523"/>
                    <a:pt x="2523" y="1946"/>
                    <a:pt x="2523" y="1277"/>
                  </a:cubicBezTo>
                  <a:cubicBezTo>
                    <a:pt x="2523" y="578"/>
                    <a:pt x="1946" y="0"/>
                    <a:pt x="1247" y="0"/>
                  </a:cubicBezTo>
                  <a:close/>
                </a:path>
              </a:pathLst>
            </a:custGeom>
            <a:solidFill>
              <a:srgbClr val="D687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7" name="Google Shape;1667;p96"/>
            <p:cNvSpPr/>
            <p:nvPr/>
          </p:nvSpPr>
          <p:spPr>
            <a:xfrm>
              <a:off x="1427450" y="1596625"/>
              <a:ext cx="63100" cy="63100"/>
            </a:xfrm>
            <a:custGeom>
              <a:avLst/>
              <a:gdLst/>
              <a:ahLst/>
              <a:cxnLst/>
              <a:rect l="l" t="t" r="r" b="b"/>
              <a:pathLst>
                <a:path w="2524" h="2524" extrusionOk="0">
                  <a:moveTo>
                    <a:pt x="1277" y="0"/>
                  </a:moveTo>
                  <a:cubicBezTo>
                    <a:pt x="578" y="0"/>
                    <a:pt x="1" y="578"/>
                    <a:pt x="1" y="1277"/>
                  </a:cubicBezTo>
                  <a:cubicBezTo>
                    <a:pt x="1" y="1946"/>
                    <a:pt x="578" y="2523"/>
                    <a:pt x="1277" y="2523"/>
                  </a:cubicBezTo>
                  <a:cubicBezTo>
                    <a:pt x="1946" y="2523"/>
                    <a:pt x="2523" y="1946"/>
                    <a:pt x="2523" y="1277"/>
                  </a:cubicBezTo>
                  <a:cubicBezTo>
                    <a:pt x="2523" y="578"/>
                    <a:pt x="1946" y="0"/>
                    <a:pt x="1277" y="0"/>
                  </a:cubicBezTo>
                  <a:close/>
                </a:path>
              </a:pathLst>
            </a:custGeom>
            <a:solidFill>
              <a:srgbClr val="D687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8" name="Google Shape;1668;p96"/>
            <p:cNvSpPr/>
            <p:nvPr/>
          </p:nvSpPr>
          <p:spPr>
            <a:xfrm>
              <a:off x="1451775" y="1457550"/>
              <a:ext cx="208225" cy="304750"/>
            </a:xfrm>
            <a:custGeom>
              <a:avLst/>
              <a:gdLst/>
              <a:ahLst/>
              <a:cxnLst/>
              <a:rect l="l" t="t" r="r" b="b"/>
              <a:pathLst>
                <a:path w="8329" h="12190" extrusionOk="0">
                  <a:moveTo>
                    <a:pt x="4165" y="1"/>
                  </a:moveTo>
                  <a:cubicBezTo>
                    <a:pt x="4165" y="1"/>
                    <a:pt x="0" y="791"/>
                    <a:pt x="213" y="4317"/>
                  </a:cubicBezTo>
                  <a:cubicBezTo>
                    <a:pt x="456" y="7813"/>
                    <a:pt x="1186" y="11977"/>
                    <a:pt x="4165" y="12189"/>
                  </a:cubicBezTo>
                  <a:cubicBezTo>
                    <a:pt x="7143" y="11977"/>
                    <a:pt x="7873" y="7813"/>
                    <a:pt x="8116" y="4317"/>
                  </a:cubicBezTo>
                  <a:cubicBezTo>
                    <a:pt x="8329" y="791"/>
                    <a:pt x="4165" y="1"/>
                    <a:pt x="4165" y="1"/>
                  </a:cubicBez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9" name="Google Shape;1669;p96"/>
            <p:cNvSpPr/>
            <p:nvPr/>
          </p:nvSpPr>
          <p:spPr>
            <a:xfrm>
              <a:off x="1588550" y="1583700"/>
              <a:ext cx="12950" cy="25850"/>
            </a:xfrm>
            <a:custGeom>
              <a:avLst/>
              <a:gdLst/>
              <a:ahLst/>
              <a:cxnLst/>
              <a:rect l="l" t="t" r="r" b="b"/>
              <a:pathLst>
                <a:path w="518" h="1034" extrusionOk="0">
                  <a:moveTo>
                    <a:pt x="274" y="1"/>
                  </a:moveTo>
                  <a:cubicBezTo>
                    <a:pt x="122" y="1"/>
                    <a:pt x="1" y="122"/>
                    <a:pt x="1" y="274"/>
                  </a:cubicBezTo>
                  <a:lnTo>
                    <a:pt x="1" y="791"/>
                  </a:lnTo>
                  <a:cubicBezTo>
                    <a:pt x="1" y="912"/>
                    <a:pt x="122" y="1034"/>
                    <a:pt x="274" y="1034"/>
                  </a:cubicBezTo>
                  <a:cubicBezTo>
                    <a:pt x="396" y="1034"/>
                    <a:pt x="517" y="912"/>
                    <a:pt x="517" y="791"/>
                  </a:cubicBezTo>
                  <a:lnTo>
                    <a:pt x="517" y="274"/>
                  </a:lnTo>
                  <a:cubicBezTo>
                    <a:pt x="517" y="122"/>
                    <a:pt x="396" y="1"/>
                    <a:pt x="274" y="1"/>
                  </a:cubicBezTo>
                  <a:close/>
                </a:path>
              </a:pathLst>
            </a:custGeom>
            <a:solidFill>
              <a:srgbClr val="6835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0" name="Google Shape;1670;p96"/>
            <p:cNvSpPr/>
            <p:nvPr/>
          </p:nvSpPr>
          <p:spPr>
            <a:xfrm>
              <a:off x="1510275" y="1583700"/>
              <a:ext cx="12950" cy="25850"/>
            </a:xfrm>
            <a:custGeom>
              <a:avLst/>
              <a:gdLst/>
              <a:ahLst/>
              <a:cxnLst/>
              <a:rect l="l" t="t" r="r" b="b"/>
              <a:pathLst>
                <a:path w="518" h="1034" extrusionOk="0">
                  <a:moveTo>
                    <a:pt x="244" y="1"/>
                  </a:moveTo>
                  <a:cubicBezTo>
                    <a:pt x="122" y="1"/>
                    <a:pt x="1" y="122"/>
                    <a:pt x="1" y="274"/>
                  </a:cubicBezTo>
                  <a:lnTo>
                    <a:pt x="1" y="791"/>
                  </a:lnTo>
                  <a:cubicBezTo>
                    <a:pt x="1" y="912"/>
                    <a:pt x="122" y="1034"/>
                    <a:pt x="244" y="1034"/>
                  </a:cubicBezTo>
                  <a:cubicBezTo>
                    <a:pt x="396" y="1034"/>
                    <a:pt x="517" y="912"/>
                    <a:pt x="517" y="791"/>
                  </a:cubicBezTo>
                  <a:lnTo>
                    <a:pt x="517" y="274"/>
                  </a:lnTo>
                  <a:cubicBezTo>
                    <a:pt x="517" y="122"/>
                    <a:pt x="396" y="1"/>
                    <a:pt x="244" y="1"/>
                  </a:cubicBezTo>
                  <a:close/>
                </a:path>
              </a:pathLst>
            </a:custGeom>
            <a:solidFill>
              <a:srgbClr val="6835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1" name="Google Shape;1671;p96"/>
            <p:cNvSpPr/>
            <p:nvPr/>
          </p:nvSpPr>
          <p:spPr>
            <a:xfrm>
              <a:off x="1555875" y="1667175"/>
              <a:ext cx="45625" cy="25550"/>
            </a:xfrm>
            <a:custGeom>
              <a:avLst/>
              <a:gdLst/>
              <a:ahLst/>
              <a:cxnLst/>
              <a:rect l="l" t="t" r="r" b="b"/>
              <a:pathLst>
                <a:path w="1825" h="1022" extrusionOk="0">
                  <a:moveTo>
                    <a:pt x="143" y="0"/>
                  </a:moveTo>
                  <a:cubicBezTo>
                    <a:pt x="54" y="0"/>
                    <a:pt x="1" y="5"/>
                    <a:pt x="1" y="5"/>
                  </a:cubicBezTo>
                  <a:lnTo>
                    <a:pt x="1" y="887"/>
                  </a:lnTo>
                  <a:cubicBezTo>
                    <a:pt x="1" y="887"/>
                    <a:pt x="406" y="1022"/>
                    <a:pt x="946" y="1022"/>
                  </a:cubicBezTo>
                  <a:cubicBezTo>
                    <a:pt x="1216" y="1022"/>
                    <a:pt x="1520" y="988"/>
                    <a:pt x="1824" y="887"/>
                  </a:cubicBezTo>
                  <a:cubicBezTo>
                    <a:pt x="1482" y="79"/>
                    <a:pt x="509" y="0"/>
                    <a:pt x="143" y="0"/>
                  </a:cubicBezTo>
                  <a:close/>
                </a:path>
              </a:pathLst>
            </a:custGeom>
            <a:solidFill>
              <a:srgbClr val="CE69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2" name="Google Shape;1672;p96"/>
            <p:cNvSpPr/>
            <p:nvPr/>
          </p:nvSpPr>
          <p:spPr>
            <a:xfrm>
              <a:off x="1510275" y="1667175"/>
              <a:ext cx="45625" cy="25550"/>
            </a:xfrm>
            <a:custGeom>
              <a:avLst/>
              <a:gdLst/>
              <a:ahLst/>
              <a:cxnLst/>
              <a:rect l="l" t="t" r="r" b="b"/>
              <a:pathLst>
                <a:path w="1825" h="1022" extrusionOk="0">
                  <a:moveTo>
                    <a:pt x="1682" y="0"/>
                  </a:moveTo>
                  <a:cubicBezTo>
                    <a:pt x="1316" y="0"/>
                    <a:pt x="343" y="79"/>
                    <a:pt x="1" y="887"/>
                  </a:cubicBezTo>
                  <a:cubicBezTo>
                    <a:pt x="305" y="988"/>
                    <a:pt x="609" y="1022"/>
                    <a:pt x="879" y="1022"/>
                  </a:cubicBezTo>
                  <a:cubicBezTo>
                    <a:pt x="1419" y="1022"/>
                    <a:pt x="1825" y="887"/>
                    <a:pt x="1825" y="887"/>
                  </a:cubicBezTo>
                  <a:lnTo>
                    <a:pt x="1825" y="5"/>
                  </a:lnTo>
                  <a:cubicBezTo>
                    <a:pt x="1825" y="5"/>
                    <a:pt x="1771" y="0"/>
                    <a:pt x="1682" y="0"/>
                  </a:cubicBezTo>
                  <a:close/>
                </a:path>
              </a:pathLst>
            </a:custGeom>
            <a:solidFill>
              <a:srgbClr val="CE69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3" name="Google Shape;1673;p96"/>
            <p:cNvSpPr/>
            <p:nvPr/>
          </p:nvSpPr>
          <p:spPr>
            <a:xfrm>
              <a:off x="1546000" y="1609525"/>
              <a:ext cx="22825" cy="50200"/>
            </a:xfrm>
            <a:custGeom>
              <a:avLst/>
              <a:gdLst/>
              <a:ahLst/>
              <a:cxnLst/>
              <a:rect l="l" t="t" r="r" b="b"/>
              <a:pathLst>
                <a:path w="913" h="2008" fill="none" extrusionOk="0">
                  <a:moveTo>
                    <a:pt x="639" y="1"/>
                  </a:moveTo>
                  <a:cubicBezTo>
                    <a:pt x="639" y="1"/>
                    <a:pt x="912" y="1338"/>
                    <a:pt x="639" y="2007"/>
                  </a:cubicBezTo>
                  <a:lnTo>
                    <a:pt x="0" y="2007"/>
                  </a:lnTo>
                </a:path>
              </a:pathLst>
            </a:custGeom>
            <a:noFill/>
            <a:ln w="6850" cap="flat" cmpd="sng">
              <a:solidFill>
                <a:srgbClr val="AF5858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4" name="Google Shape;1674;p96"/>
            <p:cNvSpPr/>
            <p:nvPr/>
          </p:nvSpPr>
          <p:spPr>
            <a:xfrm>
              <a:off x="1578675" y="1536575"/>
              <a:ext cx="42575" cy="12200"/>
            </a:xfrm>
            <a:custGeom>
              <a:avLst/>
              <a:gdLst/>
              <a:ahLst/>
              <a:cxnLst/>
              <a:rect l="l" t="t" r="r" b="b"/>
              <a:pathLst>
                <a:path w="1703" h="488" fill="none" extrusionOk="0">
                  <a:moveTo>
                    <a:pt x="0" y="487"/>
                  </a:moveTo>
                  <a:cubicBezTo>
                    <a:pt x="0" y="487"/>
                    <a:pt x="851" y="1"/>
                    <a:pt x="1703" y="487"/>
                  </a:cubicBezTo>
                </a:path>
              </a:pathLst>
            </a:custGeom>
            <a:noFill/>
            <a:ln w="9875" cap="rnd" cmpd="sng">
              <a:solidFill>
                <a:srgbClr val="CE696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5" name="Google Shape;1675;p96"/>
            <p:cNvSpPr/>
            <p:nvPr/>
          </p:nvSpPr>
          <p:spPr>
            <a:xfrm>
              <a:off x="1449500" y="1448850"/>
              <a:ext cx="166425" cy="135025"/>
            </a:xfrm>
            <a:custGeom>
              <a:avLst/>
              <a:gdLst/>
              <a:ahLst/>
              <a:cxnLst/>
              <a:rect l="l" t="t" r="r" b="b"/>
              <a:pathLst>
                <a:path w="6657" h="5401" extrusionOk="0">
                  <a:moveTo>
                    <a:pt x="4027" y="1"/>
                  </a:moveTo>
                  <a:cubicBezTo>
                    <a:pt x="3493" y="1"/>
                    <a:pt x="2940" y="53"/>
                    <a:pt x="2432" y="197"/>
                  </a:cubicBezTo>
                  <a:cubicBezTo>
                    <a:pt x="608" y="683"/>
                    <a:pt x="0" y="2932"/>
                    <a:pt x="61" y="5395"/>
                  </a:cubicBezTo>
                  <a:cubicBezTo>
                    <a:pt x="154" y="5399"/>
                    <a:pt x="247" y="5401"/>
                    <a:pt x="338" y="5401"/>
                  </a:cubicBezTo>
                  <a:cubicBezTo>
                    <a:pt x="4846" y="5401"/>
                    <a:pt x="6657" y="349"/>
                    <a:pt x="6657" y="349"/>
                  </a:cubicBezTo>
                  <a:cubicBezTo>
                    <a:pt x="6657" y="349"/>
                    <a:pt x="5407" y="1"/>
                    <a:pt x="4027" y="1"/>
                  </a:cubicBezTo>
                  <a:close/>
                </a:path>
              </a:pathLst>
            </a:custGeom>
            <a:solidFill>
              <a:srgbClr val="AF59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6" name="Google Shape;1676;p96"/>
            <p:cNvSpPr/>
            <p:nvPr/>
          </p:nvSpPr>
          <p:spPr>
            <a:xfrm>
              <a:off x="1343100" y="1832950"/>
              <a:ext cx="383025" cy="899725"/>
            </a:xfrm>
            <a:custGeom>
              <a:avLst/>
              <a:gdLst/>
              <a:ahLst/>
              <a:cxnLst/>
              <a:rect l="l" t="t" r="r" b="b"/>
              <a:pathLst>
                <a:path w="15321" h="35989" extrusionOk="0">
                  <a:moveTo>
                    <a:pt x="3983" y="0"/>
                  </a:moveTo>
                  <a:lnTo>
                    <a:pt x="1" y="35989"/>
                  </a:lnTo>
                  <a:lnTo>
                    <a:pt x="15320" y="35989"/>
                  </a:lnTo>
                  <a:lnTo>
                    <a:pt x="13466" y="0"/>
                  </a:lnTo>
                  <a:close/>
                </a:path>
              </a:pathLst>
            </a:custGeom>
            <a:solidFill>
              <a:srgbClr val="FFFD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7" name="Google Shape;1677;p96"/>
            <p:cNvSpPr/>
            <p:nvPr/>
          </p:nvSpPr>
          <p:spPr>
            <a:xfrm>
              <a:off x="1270150" y="2706050"/>
              <a:ext cx="285750" cy="1605675"/>
            </a:xfrm>
            <a:custGeom>
              <a:avLst/>
              <a:gdLst/>
              <a:ahLst/>
              <a:cxnLst/>
              <a:rect l="l" t="t" r="r" b="b"/>
              <a:pathLst>
                <a:path w="11430" h="64227" extrusionOk="0">
                  <a:moveTo>
                    <a:pt x="1" y="1"/>
                  </a:moveTo>
                  <a:lnTo>
                    <a:pt x="62" y="64227"/>
                  </a:lnTo>
                  <a:lnTo>
                    <a:pt x="10548" y="64227"/>
                  </a:lnTo>
                  <a:lnTo>
                    <a:pt x="10518" y="15229"/>
                  </a:lnTo>
                  <a:lnTo>
                    <a:pt x="11430" y="15229"/>
                  </a:lnTo>
                  <a:lnTo>
                    <a:pt x="11430" y="1"/>
                  </a:ln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8" name="Google Shape;1678;p96"/>
            <p:cNvSpPr/>
            <p:nvPr/>
          </p:nvSpPr>
          <p:spPr>
            <a:xfrm>
              <a:off x="1365150" y="2772925"/>
              <a:ext cx="35725" cy="1538800"/>
            </a:xfrm>
            <a:custGeom>
              <a:avLst/>
              <a:gdLst/>
              <a:ahLst/>
              <a:cxnLst/>
              <a:rect l="l" t="t" r="r" b="b"/>
              <a:pathLst>
                <a:path w="1429" h="61552" fill="none" extrusionOk="0">
                  <a:moveTo>
                    <a:pt x="1429" y="1"/>
                  </a:moveTo>
                  <a:cubicBezTo>
                    <a:pt x="1429" y="1"/>
                    <a:pt x="578" y="28360"/>
                    <a:pt x="304" y="35381"/>
                  </a:cubicBezTo>
                  <a:cubicBezTo>
                    <a:pt x="61" y="42372"/>
                    <a:pt x="0" y="61552"/>
                    <a:pt x="0" y="61552"/>
                  </a:cubicBezTo>
                </a:path>
              </a:pathLst>
            </a:custGeom>
            <a:noFill/>
            <a:ln w="9875" cap="flat" cmpd="sng">
              <a:solidFill>
                <a:srgbClr val="402D5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9" name="Google Shape;1679;p96"/>
            <p:cNvSpPr/>
            <p:nvPr/>
          </p:nvSpPr>
          <p:spPr>
            <a:xfrm>
              <a:off x="1555875" y="2706050"/>
              <a:ext cx="336650" cy="1605675"/>
            </a:xfrm>
            <a:custGeom>
              <a:avLst/>
              <a:gdLst/>
              <a:ahLst/>
              <a:cxnLst/>
              <a:rect l="l" t="t" r="r" b="b"/>
              <a:pathLst>
                <a:path w="13466" h="64227" extrusionOk="0">
                  <a:moveTo>
                    <a:pt x="1" y="1"/>
                  </a:moveTo>
                  <a:lnTo>
                    <a:pt x="1" y="15229"/>
                  </a:lnTo>
                  <a:lnTo>
                    <a:pt x="912" y="15229"/>
                  </a:lnTo>
                  <a:lnTo>
                    <a:pt x="2949" y="64227"/>
                  </a:lnTo>
                  <a:lnTo>
                    <a:pt x="13466" y="64227"/>
                  </a:lnTo>
                  <a:lnTo>
                    <a:pt x="11429" y="1"/>
                  </a:ln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0" name="Google Shape;1680;p96"/>
            <p:cNvSpPr/>
            <p:nvPr/>
          </p:nvSpPr>
          <p:spPr>
            <a:xfrm>
              <a:off x="1267875" y="2706050"/>
              <a:ext cx="576025" cy="66900"/>
            </a:xfrm>
            <a:custGeom>
              <a:avLst/>
              <a:gdLst/>
              <a:ahLst/>
              <a:cxnLst/>
              <a:rect l="l" t="t" r="r" b="b"/>
              <a:pathLst>
                <a:path w="23041" h="2676" extrusionOk="0">
                  <a:moveTo>
                    <a:pt x="92" y="1"/>
                  </a:moveTo>
                  <a:lnTo>
                    <a:pt x="1" y="2676"/>
                  </a:lnTo>
                  <a:lnTo>
                    <a:pt x="23040" y="2676"/>
                  </a:lnTo>
                  <a:lnTo>
                    <a:pt x="22949" y="1"/>
                  </a:ln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1" name="Google Shape;1681;p96"/>
            <p:cNvSpPr/>
            <p:nvPr/>
          </p:nvSpPr>
          <p:spPr>
            <a:xfrm>
              <a:off x="1710900" y="2772925"/>
              <a:ext cx="87400" cy="1538800"/>
            </a:xfrm>
            <a:custGeom>
              <a:avLst/>
              <a:gdLst/>
              <a:ahLst/>
              <a:cxnLst/>
              <a:rect l="l" t="t" r="r" b="b"/>
              <a:pathLst>
                <a:path w="3496" h="61552" fill="none" extrusionOk="0">
                  <a:moveTo>
                    <a:pt x="0" y="1"/>
                  </a:moveTo>
                  <a:cubicBezTo>
                    <a:pt x="0" y="1"/>
                    <a:pt x="1946" y="28633"/>
                    <a:pt x="2189" y="35624"/>
                  </a:cubicBezTo>
                  <a:cubicBezTo>
                    <a:pt x="2462" y="42615"/>
                    <a:pt x="3496" y="61552"/>
                    <a:pt x="3496" y="61552"/>
                  </a:cubicBezTo>
                </a:path>
              </a:pathLst>
            </a:custGeom>
            <a:noFill/>
            <a:ln w="9875" cap="flat" cmpd="sng">
              <a:solidFill>
                <a:srgbClr val="402D5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2" name="Google Shape;1682;p96"/>
            <p:cNvSpPr/>
            <p:nvPr/>
          </p:nvSpPr>
          <p:spPr>
            <a:xfrm>
              <a:off x="1235200" y="1779750"/>
              <a:ext cx="265225" cy="1093500"/>
            </a:xfrm>
            <a:custGeom>
              <a:avLst/>
              <a:gdLst/>
              <a:ahLst/>
              <a:cxnLst/>
              <a:rect l="l" t="t" r="r" b="b"/>
              <a:pathLst>
                <a:path w="10609" h="43740" extrusionOk="0">
                  <a:moveTo>
                    <a:pt x="10609" y="1"/>
                  </a:moveTo>
                  <a:lnTo>
                    <a:pt x="487" y="5107"/>
                  </a:lnTo>
                  <a:lnTo>
                    <a:pt x="1" y="43740"/>
                  </a:lnTo>
                  <a:cubicBezTo>
                    <a:pt x="1" y="43740"/>
                    <a:pt x="10609" y="39971"/>
                    <a:pt x="10609" y="18511"/>
                  </a:cubicBezTo>
                  <a:lnTo>
                    <a:pt x="10609" y="1"/>
                  </a:ln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3" name="Google Shape;1683;p96"/>
            <p:cNvSpPr/>
            <p:nvPr/>
          </p:nvSpPr>
          <p:spPr>
            <a:xfrm>
              <a:off x="1363625" y="1779750"/>
              <a:ext cx="136800" cy="637575"/>
            </a:xfrm>
            <a:custGeom>
              <a:avLst/>
              <a:gdLst/>
              <a:ahLst/>
              <a:cxnLst/>
              <a:rect l="l" t="t" r="r" b="b"/>
              <a:pathLst>
                <a:path w="5472" h="25503" extrusionOk="0">
                  <a:moveTo>
                    <a:pt x="5472" y="1"/>
                  </a:moveTo>
                  <a:lnTo>
                    <a:pt x="730" y="2371"/>
                  </a:lnTo>
                  <a:cubicBezTo>
                    <a:pt x="426" y="4165"/>
                    <a:pt x="61" y="6809"/>
                    <a:pt x="0" y="9788"/>
                  </a:cubicBezTo>
                  <a:lnTo>
                    <a:pt x="2554" y="10396"/>
                  </a:lnTo>
                  <a:lnTo>
                    <a:pt x="0" y="11156"/>
                  </a:lnTo>
                  <a:cubicBezTo>
                    <a:pt x="61" y="16353"/>
                    <a:pt x="1155" y="22159"/>
                    <a:pt x="5046" y="25502"/>
                  </a:cubicBezTo>
                  <a:cubicBezTo>
                    <a:pt x="5289" y="23405"/>
                    <a:pt x="5472" y="21095"/>
                    <a:pt x="5472" y="18511"/>
                  </a:cubicBezTo>
                  <a:lnTo>
                    <a:pt x="5472" y="1"/>
                  </a:ln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4" name="Google Shape;1684;p96"/>
            <p:cNvSpPr/>
            <p:nvPr/>
          </p:nvSpPr>
          <p:spPr>
            <a:xfrm>
              <a:off x="1180500" y="4311700"/>
              <a:ext cx="353375" cy="64625"/>
            </a:xfrm>
            <a:custGeom>
              <a:avLst/>
              <a:gdLst/>
              <a:ahLst/>
              <a:cxnLst/>
              <a:rect l="l" t="t" r="r" b="b"/>
              <a:pathLst>
                <a:path w="14135" h="2585" extrusionOk="0">
                  <a:moveTo>
                    <a:pt x="3648" y="1"/>
                  </a:moveTo>
                  <a:cubicBezTo>
                    <a:pt x="912" y="1"/>
                    <a:pt x="0" y="2584"/>
                    <a:pt x="0" y="2584"/>
                  </a:cubicBezTo>
                  <a:lnTo>
                    <a:pt x="14134" y="2584"/>
                  </a:lnTo>
                  <a:lnTo>
                    <a:pt x="14134" y="1"/>
                  </a:lnTo>
                  <a:close/>
                </a:path>
              </a:pathLst>
            </a:custGeom>
            <a:solidFill>
              <a:srgbClr val="3424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5" name="Google Shape;1685;p96"/>
            <p:cNvSpPr/>
            <p:nvPr/>
          </p:nvSpPr>
          <p:spPr>
            <a:xfrm>
              <a:off x="1555875" y="1779750"/>
              <a:ext cx="55500" cy="107175"/>
            </a:xfrm>
            <a:custGeom>
              <a:avLst/>
              <a:gdLst/>
              <a:ahLst/>
              <a:cxnLst/>
              <a:rect l="l" t="t" r="r" b="b"/>
              <a:pathLst>
                <a:path w="2220" h="4287" extrusionOk="0">
                  <a:moveTo>
                    <a:pt x="2219" y="1"/>
                  </a:moveTo>
                  <a:lnTo>
                    <a:pt x="1" y="1885"/>
                  </a:lnTo>
                  <a:lnTo>
                    <a:pt x="2219" y="4286"/>
                  </a:lnTo>
                  <a:lnTo>
                    <a:pt x="2219" y="1"/>
                  </a:lnTo>
                  <a:close/>
                </a:path>
              </a:pathLst>
            </a:custGeom>
            <a:solidFill>
              <a:srgbClr val="DEF5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6" name="Google Shape;1686;p96"/>
            <p:cNvSpPr/>
            <p:nvPr/>
          </p:nvSpPr>
          <p:spPr>
            <a:xfrm>
              <a:off x="1500400" y="1779750"/>
              <a:ext cx="55500" cy="107175"/>
            </a:xfrm>
            <a:custGeom>
              <a:avLst/>
              <a:gdLst/>
              <a:ahLst/>
              <a:cxnLst/>
              <a:rect l="l" t="t" r="r" b="b"/>
              <a:pathLst>
                <a:path w="2220" h="4287" extrusionOk="0">
                  <a:moveTo>
                    <a:pt x="1" y="1"/>
                  </a:moveTo>
                  <a:lnTo>
                    <a:pt x="1" y="4286"/>
                  </a:lnTo>
                  <a:lnTo>
                    <a:pt x="2220" y="188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EF5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7" name="Google Shape;1687;p96"/>
            <p:cNvSpPr/>
            <p:nvPr/>
          </p:nvSpPr>
          <p:spPr>
            <a:xfrm>
              <a:off x="1611350" y="1779750"/>
              <a:ext cx="265225" cy="1093500"/>
            </a:xfrm>
            <a:custGeom>
              <a:avLst/>
              <a:gdLst/>
              <a:ahLst/>
              <a:cxnLst/>
              <a:rect l="l" t="t" r="r" b="b"/>
              <a:pathLst>
                <a:path w="10609" h="43740" extrusionOk="0">
                  <a:moveTo>
                    <a:pt x="0" y="1"/>
                  </a:moveTo>
                  <a:lnTo>
                    <a:pt x="0" y="18511"/>
                  </a:lnTo>
                  <a:cubicBezTo>
                    <a:pt x="0" y="39971"/>
                    <a:pt x="10608" y="43740"/>
                    <a:pt x="10608" y="43740"/>
                  </a:cubicBezTo>
                  <a:lnTo>
                    <a:pt x="10122" y="510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8" name="Google Shape;1688;p96"/>
            <p:cNvSpPr/>
            <p:nvPr/>
          </p:nvSpPr>
          <p:spPr>
            <a:xfrm>
              <a:off x="1714700" y="1907425"/>
              <a:ext cx="290300" cy="977225"/>
            </a:xfrm>
            <a:custGeom>
              <a:avLst/>
              <a:gdLst/>
              <a:ahLst/>
              <a:cxnLst/>
              <a:rect l="l" t="t" r="r" b="b"/>
              <a:pathLst>
                <a:path w="11612" h="39089" extrusionOk="0">
                  <a:moveTo>
                    <a:pt x="5988" y="0"/>
                  </a:moveTo>
                  <a:lnTo>
                    <a:pt x="6231" y="19332"/>
                  </a:lnTo>
                  <a:lnTo>
                    <a:pt x="0" y="34408"/>
                  </a:lnTo>
                  <a:lnTo>
                    <a:pt x="4985" y="39089"/>
                  </a:lnTo>
                  <a:lnTo>
                    <a:pt x="10031" y="29241"/>
                  </a:lnTo>
                  <a:cubicBezTo>
                    <a:pt x="11186" y="27022"/>
                    <a:pt x="11611" y="24499"/>
                    <a:pt x="11277" y="22037"/>
                  </a:cubicBezTo>
                  <a:cubicBezTo>
                    <a:pt x="10608" y="17113"/>
                    <a:pt x="9484" y="8754"/>
                    <a:pt x="9028" y="5897"/>
                  </a:cubicBezTo>
                  <a:cubicBezTo>
                    <a:pt x="8329" y="1702"/>
                    <a:pt x="5988" y="0"/>
                    <a:pt x="5988" y="0"/>
                  </a:cubicBez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9" name="Google Shape;1689;p96"/>
            <p:cNvSpPr/>
            <p:nvPr/>
          </p:nvSpPr>
          <p:spPr>
            <a:xfrm>
              <a:off x="1611350" y="1779750"/>
              <a:ext cx="136800" cy="637575"/>
            </a:xfrm>
            <a:custGeom>
              <a:avLst/>
              <a:gdLst/>
              <a:ahLst/>
              <a:cxnLst/>
              <a:rect l="l" t="t" r="r" b="b"/>
              <a:pathLst>
                <a:path w="5472" h="25503" extrusionOk="0">
                  <a:moveTo>
                    <a:pt x="0" y="1"/>
                  </a:moveTo>
                  <a:lnTo>
                    <a:pt x="0" y="18511"/>
                  </a:lnTo>
                  <a:cubicBezTo>
                    <a:pt x="0" y="21095"/>
                    <a:pt x="183" y="23405"/>
                    <a:pt x="426" y="25502"/>
                  </a:cubicBezTo>
                  <a:cubicBezTo>
                    <a:pt x="4317" y="22159"/>
                    <a:pt x="5411" y="16353"/>
                    <a:pt x="5472" y="11156"/>
                  </a:cubicBezTo>
                  <a:lnTo>
                    <a:pt x="2918" y="10396"/>
                  </a:lnTo>
                  <a:lnTo>
                    <a:pt x="5472" y="9788"/>
                  </a:lnTo>
                  <a:cubicBezTo>
                    <a:pt x="5411" y="6809"/>
                    <a:pt x="5046" y="4165"/>
                    <a:pt x="4742" y="237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0" name="Google Shape;1690;p96"/>
            <p:cNvSpPr/>
            <p:nvPr/>
          </p:nvSpPr>
          <p:spPr>
            <a:xfrm>
              <a:off x="1522450" y="1826875"/>
              <a:ext cx="33450" cy="80575"/>
            </a:xfrm>
            <a:custGeom>
              <a:avLst/>
              <a:gdLst/>
              <a:ahLst/>
              <a:cxnLst/>
              <a:rect l="l" t="t" r="r" b="b"/>
              <a:pathLst>
                <a:path w="1338" h="3223" extrusionOk="0">
                  <a:moveTo>
                    <a:pt x="1338" y="0"/>
                  </a:moveTo>
                  <a:lnTo>
                    <a:pt x="0" y="1429"/>
                  </a:lnTo>
                  <a:lnTo>
                    <a:pt x="547" y="3222"/>
                  </a:lnTo>
                  <a:lnTo>
                    <a:pt x="1338" y="3222"/>
                  </a:lnTo>
                  <a:lnTo>
                    <a:pt x="1338" y="0"/>
                  </a:lnTo>
                  <a:close/>
                </a:path>
              </a:pathLst>
            </a:custGeom>
            <a:solidFill>
              <a:srgbClr val="ED7B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1" name="Google Shape;1691;p96"/>
            <p:cNvSpPr/>
            <p:nvPr/>
          </p:nvSpPr>
          <p:spPr>
            <a:xfrm>
              <a:off x="1555875" y="1826875"/>
              <a:ext cx="33450" cy="80575"/>
            </a:xfrm>
            <a:custGeom>
              <a:avLst/>
              <a:gdLst/>
              <a:ahLst/>
              <a:cxnLst/>
              <a:rect l="l" t="t" r="r" b="b"/>
              <a:pathLst>
                <a:path w="1338" h="3223" extrusionOk="0">
                  <a:moveTo>
                    <a:pt x="1" y="0"/>
                  </a:moveTo>
                  <a:lnTo>
                    <a:pt x="1" y="3222"/>
                  </a:lnTo>
                  <a:lnTo>
                    <a:pt x="791" y="3222"/>
                  </a:lnTo>
                  <a:lnTo>
                    <a:pt x="1338" y="142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D7B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2" name="Google Shape;1692;p96"/>
            <p:cNvSpPr/>
            <p:nvPr/>
          </p:nvSpPr>
          <p:spPr>
            <a:xfrm>
              <a:off x="1511800" y="1907425"/>
              <a:ext cx="88175" cy="715825"/>
            </a:xfrm>
            <a:custGeom>
              <a:avLst/>
              <a:gdLst/>
              <a:ahLst/>
              <a:cxnLst/>
              <a:rect l="l" t="t" r="r" b="b"/>
              <a:pathLst>
                <a:path w="3527" h="28633" extrusionOk="0">
                  <a:moveTo>
                    <a:pt x="973" y="0"/>
                  </a:moveTo>
                  <a:lnTo>
                    <a:pt x="1" y="26292"/>
                  </a:lnTo>
                  <a:lnTo>
                    <a:pt x="1764" y="28633"/>
                  </a:lnTo>
                  <a:lnTo>
                    <a:pt x="3526" y="26292"/>
                  </a:lnTo>
                  <a:lnTo>
                    <a:pt x="2554" y="0"/>
                  </a:lnTo>
                  <a:close/>
                </a:path>
              </a:pathLst>
            </a:custGeom>
            <a:solidFill>
              <a:srgbClr val="ED7B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3" name="Google Shape;1693;p96"/>
            <p:cNvSpPr/>
            <p:nvPr/>
          </p:nvSpPr>
          <p:spPr>
            <a:xfrm>
              <a:off x="1629575" y="4311700"/>
              <a:ext cx="353375" cy="64625"/>
            </a:xfrm>
            <a:custGeom>
              <a:avLst/>
              <a:gdLst/>
              <a:ahLst/>
              <a:cxnLst/>
              <a:rect l="l" t="t" r="r" b="b"/>
              <a:pathLst>
                <a:path w="14135" h="2585" extrusionOk="0">
                  <a:moveTo>
                    <a:pt x="1" y="1"/>
                  </a:moveTo>
                  <a:lnTo>
                    <a:pt x="1" y="2584"/>
                  </a:lnTo>
                  <a:lnTo>
                    <a:pt x="14135" y="2584"/>
                  </a:lnTo>
                  <a:cubicBezTo>
                    <a:pt x="14135" y="2584"/>
                    <a:pt x="13223" y="1"/>
                    <a:pt x="10518" y="1"/>
                  </a:cubicBezTo>
                  <a:close/>
                </a:path>
              </a:pathLst>
            </a:custGeom>
            <a:solidFill>
              <a:srgbClr val="3424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4" name="Google Shape;1694;p96"/>
            <p:cNvSpPr/>
            <p:nvPr/>
          </p:nvSpPr>
          <p:spPr>
            <a:xfrm>
              <a:off x="1703300" y="2767600"/>
              <a:ext cx="136050" cy="165700"/>
            </a:xfrm>
            <a:custGeom>
              <a:avLst/>
              <a:gdLst/>
              <a:ahLst/>
              <a:cxnLst/>
              <a:rect l="l" t="t" r="r" b="b"/>
              <a:pathLst>
                <a:path w="5442" h="6628" extrusionOk="0">
                  <a:moveTo>
                    <a:pt x="456" y="1"/>
                  </a:moveTo>
                  <a:lnTo>
                    <a:pt x="0" y="548"/>
                  </a:lnTo>
                  <a:lnTo>
                    <a:pt x="4529" y="6627"/>
                  </a:lnTo>
                  <a:lnTo>
                    <a:pt x="5441" y="4682"/>
                  </a:lnTo>
                  <a:lnTo>
                    <a:pt x="456" y="1"/>
                  </a:ln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5" name="Google Shape;1695;p96"/>
            <p:cNvSpPr/>
            <p:nvPr/>
          </p:nvSpPr>
          <p:spPr>
            <a:xfrm>
              <a:off x="1676700" y="2781275"/>
              <a:ext cx="139850" cy="212050"/>
            </a:xfrm>
            <a:custGeom>
              <a:avLst/>
              <a:gdLst/>
              <a:ahLst/>
              <a:cxnLst/>
              <a:rect l="l" t="t" r="r" b="b"/>
              <a:pathLst>
                <a:path w="5594" h="8482" extrusionOk="0">
                  <a:moveTo>
                    <a:pt x="1064" y="1"/>
                  </a:moveTo>
                  <a:lnTo>
                    <a:pt x="0" y="1551"/>
                  </a:lnTo>
                  <a:lnTo>
                    <a:pt x="4438" y="8481"/>
                  </a:lnTo>
                  <a:lnTo>
                    <a:pt x="5593" y="6080"/>
                  </a:lnTo>
                  <a:lnTo>
                    <a:pt x="1064" y="1"/>
                  </a:ln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6" name="Google Shape;1696;p96"/>
            <p:cNvSpPr/>
            <p:nvPr/>
          </p:nvSpPr>
          <p:spPr>
            <a:xfrm>
              <a:off x="1125775" y="1907425"/>
              <a:ext cx="167950" cy="1188475"/>
            </a:xfrm>
            <a:custGeom>
              <a:avLst/>
              <a:gdLst/>
              <a:ahLst/>
              <a:cxnLst/>
              <a:rect l="l" t="t" r="r" b="b"/>
              <a:pathLst>
                <a:path w="6718" h="47539" extrusionOk="0">
                  <a:moveTo>
                    <a:pt x="4864" y="0"/>
                  </a:moveTo>
                  <a:cubicBezTo>
                    <a:pt x="3861" y="486"/>
                    <a:pt x="3101" y="1398"/>
                    <a:pt x="2493" y="2340"/>
                  </a:cubicBezTo>
                  <a:cubicBezTo>
                    <a:pt x="1399" y="4073"/>
                    <a:pt x="852" y="6110"/>
                    <a:pt x="821" y="8146"/>
                  </a:cubicBezTo>
                  <a:lnTo>
                    <a:pt x="1" y="47539"/>
                  </a:lnTo>
                  <a:lnTo>
                    <a:pt x="6718" y="47539"/>
                  </a:lnTo>
                  <a:lnTo>
                    <a:pt x="4864" y="0"/>
                  </a:ln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7" name="Google Shape;1697;p96"/>
            <p:cNvSpPr/>
            <p:nvPr/>
          </p:nvSpPr>
          <p:spPr>
            <a:xfrm>
              <a:off x="1125775" y="3095875"/>
              <a:ext cx="167950" cy="219650"/>
            </a:xfrm>
            <a:custGeom>
              <a:avLst/>
              <a:gdLst/>
              <a:ahLst/>
              <a:cxnLst/>
              <a:rect l="l" t="t" r="r" b="b"/>
              <a:pathLst>
                <a:path w="6718" h="8786" extrusionOk="0">
                  <a:moveTo>
                    <a:pt x="1" y="1"/>
                  </a:moveTo>
                  <a:cubicBezTo>
                    <a:pt x="1" y="3952"/>
                    <a:pt x="1915" y="7235"/>
                    <a:pt x="2675" y="8359"/>
                  </a:cubicBezTo>
                  <a:cubicBezTo>
                    <a:pt x="2827" y="8633"/>
                    <a:pt x="3131" y="8785"/>
                    <a:pt x="3435" y="8785"/>
                  </a:cubicBezTo>
                  <a:cubicBezTo>
                    <a:pt x="3952" y="8785"/>
                    <a:pt x="4378" y="8359"/>
                    <a:pt x="4378" y="7873"/>
                  </a:cubicBezTo>
                  <a:lnTo>
                    <a:pt x="4378" y="3253"/>
                  </a:lnTo>
                  <a:lnTo>
                    <a:pt x="5168" y="3253"/>
                  </a:lnTo>
                  <a:lnTo>
                    <a:pt x="5168" y="4986"/>
                  </a:lnTo>
                  <a:cubicBezTo>
                    <a:pt x="5168" y="5411"/>
                    <a:pt x="5502" y="5745"/>
                    <a:pt x="5928" y="5745"/>
                  </a:cubicBezTo>
                  <a:lnTo>
                    <a:pt x="5958" y="5745"/>
                  </a:lnTo>
                  <a:cubicBezTo>
                    <a:pt x="6353" y="5745"/>
                    <a:pt x="6718" y="5411"/>
                    <a:pt x="6718" y="4986"/>
                  </a:cubicBezTo>
                  <a:lnTo>
                    <a:pt x="6718" y="1"/>
                  </a:lnTo>
                  <a:close/>
                </a:path>
              </a:pathLst>
            </a:custGeom>
            <a:solidFill>
              <a:srgbClr val="F99F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8" name="Google Shape;1698;p96"/>
            <p:cNvSpPr/>
            <p:nvPr/>
          </p:nvSpPr>
          <p:spPr>
            <a:xfrm>
              <a:off x="1533075" y="2760775"/>
              <a:ext cx="50950" cy="326000"/>
            </a:xfrm>
            <a:custGeom>
              <a:avLst/>
              <a:gdLst/>
              <a:ahLst/>
              <a:cxnLst/>
              <a:rect l="l" t="t" r="r" b="b"/>
              <a:pathLst>
                <a:path w="2038" h="13040" extrusionOk="0">
                  <a:moveTo>
                    <a:pt x="1" y="0"/>
                  </a:moveTo>
                  <a:lnTo>
                    <a:pt x="1" y="13040"/>
                  </a:lnTo>
                  <a:lnTo>
                    <a:pt x="2037" y="13040"/>
                  </a:lnTo>
                  <a:lnTo>
                    <a:pt x="2037" y="0"/>
                  </a:lnTo>
                  <a:close/>
                </a:path>
              </a:pathLst>
            </a:custGeom>
            <a:solidFill>
              <a:srgbClr val="402D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9" name="Google Shape;1699;p96"/>
            <p:cNvSpPr/>
            <p:nvPr/>
          </p:nvSpPr>
          <p:spPr>
            <a:xfrm>
              <a:off x="1931250" y="2405150"/>
              <a:ext cx="72225" cy="202150"/>
            </a:xfrm>
            <a:custGeom>
              <a:avLst/>
              <a:gdLst/>
              <a:ahLst/>
              <a:cxnLst/>
              <a:rect l="l" t="t" r="r" b="b"/>
              <a:pathLst>
                <a:path w="2889" h="8086" extrusionOk="0">
                  <a:moveTo>
                    <a:pt x="2311" y="0"/>
                  </a:moveTo>
                  <a:cubicBezTo>
                    <a:pt x="913" y="851"/>
                    <a:pt x="1" y="2401"/>
                    <a:pt x="1" y="4195"/>
                  </a:cubicBezTo>
                  <a:cubicBezTo>
                    <a:pt x="1" y="5775"/>
                    <a:pt x="730" y="7173"/>
                    <a:pt x="1916" y="8085"/>
                  </a:cubicBezTo>
                  <a:cubicBezTo>
                    <a:pt x="2645" y="6201"/>
                    <a:pt x="2889" y="4164"/>
                    <a:pt x="2615" y="2128"/>
                  </a:cubicBezTo>
                  <a:cubicBezTo>
                    <a:pt x="2524" y="1490"/>
                    <a:pt x="2433" y="760"/>
                    <a:pt x="2311" y="0"/>
                  </a:cubicBez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0" name="Google Shape;1700;p96"/>
            <p:cNvSpPr/>
            <p:nvPr/>
          </p:nvSpPr>
          <p:spPr>
            <a:xfrm>
              <a:off x="1134125" y="2522925"/>
              <a:ext cx="67675" cy="177850"/>
            </a:xfrm>
            <a:custGeom>
              <a:avLst/>
              <a:gdLst/>
              <a:ahLst/>
              <a:cxnLst/>
              <a:rect l="l" t="t" r="r" b="b"/>
              <a:pathLst>
                <a:path w="2707" h="7114" extrusionOk="0">
                  <a:moveTo>
                    <a:pt x="153" y="0"/>
                  </a:moveTo>
                  <a:lnTo>
                    <a:pt x="1" y="7113"/>
                  </a:lnTo>
                  <a:cubicBezTo>
                    <a:pt x="1551" y="6657"/>
                    <a:pt x="2706" y="5228"/>
                    <a:pt x="2706" y="3526"/>
                  </a:cubicBezTo>
                  <a:cubicBezTo>
                    <a:pt x="2706" y="1885"/>
                    <a:pt x="1642" y="487"/>
                    <a:pt x="153" y="0"/>
                  </a:cubicBezTo>
                  <a:close/>
                </a:path>
              </a:pathLst>
            </a:custGeom>
            <a:solidFill>
              <a:srgbClr val="5447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Google Shape;1472;p92">
            <a:extLst>
              <a:ext uri="{FF2B5EF4-FFF2-40B4-BE49-F238E27FC236}">
                <a16:creationId xmlns:a16="http://schemas.microsoft.com/office/drawing/2014/main" id="{7696991D-3A17-952E-CA14-B2B3676E7873}"/>
              </a:ext>
            </a:extLst>
          </p:cNvPr>
          <p:cNvSpPr txBox="1">
            <a:spLocks/>
          </p:cNvSpPr>
          <p:nvPr/>
        </p:nvSpPr>
        <p:spPr>
          <a:xfrm>
            <a:off x="8497545" y="4587487"/>
            <a:ext cx="9144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2000" b="1" dirty="0">
                <a:solidFill>
                  <a:schemeClr val="accent3"/>
                </a:solidFill>
              </a:rPr>
              <a:t>0</a:t>
            </a:r>
            <a:r>
              <a:rPr lang="en-GB" sz="2000" b="1" dirty="0">
                <a:solidFill>
                  <a:schemeClr val="accent3"/>
                </a:solidFill>
              </a:rPr>
              <a:t>7</a:t>
            </a:r>
            <a:endParaRPr lang="en" sz="2000" b="1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4" name="Google Shape;1944;p102"/>
          <p:cNvSpPr txBox="1">
            <a:spLocks noGrp="1"/>
          </p:cNvSpPr>
          <p:nvPr>
            <p:ph type="subTitle" idx="1"/>
          </p:nvPr>
        </p:nvSpPr>
        <p:spPr>
          <a:xfrm>
            <a:off x="574688" y="2228887"/>
            <a:ext cx="4482112" cy="193228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100" dirty="0">
                <a:solidFill>
                  <a:schemeClr val="bg1">
                    <a:lumMod val="50000"/>
                  </a:schemeClr>
                </a:solidFill>
              </a:rPr>
              <a:t>Public choice theory applies economic principles to the study of public decision-making. </a:t>
            </a:r>
            <a:endParaRPr sz="3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45" name="Google Shape;1945;p102"/>
          <p:cNvSpPr txBox="1">
            <a:spLocks noGrp="1"/>
          </p:cNvSpPr>
          <p:nvPr>
            <p:ph type="title"/>
          </p:nvPr>
        </p:nvSpPr>
        <p:spPr>
          <a:xfrm>
            <a:off x="2849193" y="923954"/>
            <a:ext cx="6136438" cy="76841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500" dirty="0"/>
              <a:t>Public Choice Theory: </a:t>
            </a:r>
            <a:endParaRPr sz="4500" dirty="0"/>
          </a:p>
        </p:txBody>
      </p:sp>
      <p:sp>
        <p:nvSpPr>
          <p:cNvPr id="1946" name="Google Shape;1946;p102"/>
          <p:cNvSpPr txBox="1">
            <a:spLocks noGrp="1"/>
          </p:cNvSpPr>
          <p:nvPr>
            <p:ph type="title" idx="2"/>
          </p:nvPr>
        </p:nvSpPr>
        <p:spPr>
          <a:xfrm>
            <a:off x="996096" y="893971"/>
            <a:ext cx="1970400" cy="104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1947" name="Google Shape;1947;p102"/>
          <p:cNvSpPr/>
          <p:nvPr/>
        </p:nvSpPr>
        <p:spPr>
          <a:xfrm flipH="1">
            <a:off x="7352450" y="4337575"/>
            <a:ext cx="683175" cy="104125"/>
          </a:xfrm>
          <a:custGeom>
            <a:avLst/>
            <a:gdLst/>
            <a:ahLst/>
            <a:cxnLst/>
            <a:rect l="l" t="t" r="r" b="b"/>
            <a:pathLst>
              <a:path w="27327" h="4165" extrusionOk="0">
                <a:moveTo>
                  <a:pt x="13679" y="0"/>
                </a:moveTo>
                <a:cubicBezTo>
                  <a:pt x="6140" y="0"/>
                  <a:pt x="1" y="942"/>
                  <a:pt x="1" y="2097"/>
                </a:cubicBezTo>
                <a:cubicBezTo>
                  <a:pt x="1" y="3253"/>
                  <a:pt x="6140" y="4164"/>
                  <a:pt x="13679" y="4164"/>
                </a:cubicBezTo>
                <a:cubicBezTo>
                  <a:pt x="21217" y="4164"/>
                  <a:pt x="27326" y="3253"/>
                  <a:pt x="27326" y="2097"/>
                </a:cubicBezTo>
                <a:cubicBezTo>
                  <a:pt x="27326" y="942"/>
                  <a:pt x="21217" y="0"/>
                  <a:pt x="13679" y="0"/>
                </a:cubicBezTo>
                <a:close/>
              </a:path>
            </a:pathLst>
          </a:custGeom>
          <a:solidFill>
            <a:srgbClr val="C2CEF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8" name="Google Shape;1948;p102"/>
          <p:cNvSpPr/>
          <p:nvPr/>
        </p:nvSpPr>
        <p:spPr>
          <a:xfrm flipH="1">
            <a:off x="7436800" y="3452300"/>
            <a:ext cx="520550" cy="36500"/>
          </a:xfrm>
          <a:custGeom>
            <a:avLst/>
            <a:gdLst/>
            <a:ahLst/>
            <a:cxnLst/>
            <a:rect l="l" t="t" r="r" b="b"/>
            <a:pathLst>
              <a:path w="20822" h="1460" extrusionOk="0">
                <a:moveTo>
                  <a:pt x="10396" y="0"/>
                </a:moveTo>
                <a:cubicBezTo>
                  <a:pt x="4651" y="0"/>
                  <a:pt x="0" y="335"/>
                  <a:pt x="0" y="730"/>
                </a:cubicBezTo>
                <a:cubicBezTo>
                  <a:pt x="0" y="1125"/>
                  <a:pt x="4651" y="1459"/>
                  <a:pt x="10396" y="1459"/>
                </a:cubicBezTo>
                <a:cubicBezTo>
                  <a:pt x="16171" y="1459"/>
                  <a:pt x="20821" y="1125"/>
                  <a:pt x="20821" y="730"/>
                </a:cubicBezTo>
                <a:cubicBezTo>
                  <a:pt x="20821" y="335"/>
                  <a:pt x="16171" y="0"/>
                  <a:pt x="10396" y="0"/>
                </a:cubicBezTo>
                <a:close/>
              </a:path>
            </a:pathLst>
          </a:custGeom>
          <a:solidFill>
            <a:srgbClr val="07284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9" name="Google Shape;1949;p102"/>
          <p:cNvSpPr/>
          <p:nvPr/>
        </p:nvSpPr>
        <p:spPr>
          <a:xfrm flipH="1">
            <a:off x="7402600" y="2391500"/>
            <a:ext cx="269025" cy="824500"/>
          </a:xfrm>
          <a:custGeom>
            <a:avLst/>
            <a:gdLst/>
            <a:ahLst/>
            <a:cxnLst/>
            <a:rect l="l" t="t" r="r" b="b"/>
            <a:pathLst>
              <a:path w="10761" h="32980" fill="none" extrusionOk="0">
                <a:moveTo>
                  <a:pt x="0" y="32979"/>
                </a:moveTo>
                <a:cubicBezTo>
                  <a:pt x="0" y="32979"/>
                  <a:pt x="8116" y="29605"/>
                  <a:pt x="10760" y="0"/>
                </a:cubicBezTo>
              </a:path>
            </a:pathLst>
          </a:custGeom>
          <a:noFill/>
          <a:ln w="6850" cap="flat" cmpd="sng">
            <a:solidFill>
              <a:srgbClr val="92C5F4"/>
            </a:solidFill>
            <a:prstDash val="solid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0" name="Google Shape;1950;p102"/>
          <p:cNvSpPr/>
          <p:nvPr/>
        </p:nvSpPr>
        <p:spPr>
          <a:xfrm flipH="1">
            <a:off x="7293000" y="2434750"/>
            <a:ext cx="130900" cy="112550"/>
          </a:xfrm>
          <a:custGeom>
            <a:avLst/>
            <a:gdLst/>
            <a:ahLst/>
            <a:cxnLst/>
            <a:rect l="l" t="t" r="r" b="b"/>
            <a:pathLst>
              <a:path w="5236" h="4502" extrusionOk="0">
                <a:moveTo>
                  <a:pt x="4359" y="0"/>
                </a:moveTo>
                <a:cubicBezTo>
                  <a:pt x="4266" y="0"/>
                  <a:pt x="4170" y="20"/>
                  <a:pt x="4073" y="63"/>
                </a:cubicBezTo>
                <a:cubicBezTo>
                  <a:pt x="578" y="1492"/>
                  <a:pt x="0" y="4501"/>
                  <a:pt x="0" y="4501"/>
                </a:cubicBezTo>
                <a:cubicBezTo>
                  <a:pt x="0" y="4501"/>
                  <a:pt x="3070" y="4319"/>
                  <a:pt x="4955" y="1036"/>
                </a:cubicBezTo>
                <a:cubicBezTo>
                  <a:pt x="5236" y="550"/>
                  <a:pt x="4851" y="0"/>
                  <a:pt x="4359" y="0"/>
                </a:cubicBezTo>
                <a:close/>
              </a:path>
            </a:pathLst>
          </a:custGeom>
          <a:solidFill>
            <a:srgbClr val="92C5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1" name="Google Shape;1951;p102"/>
          <p:cNvSpPr/>
          <p:nvPr/>
        </p:nvSpPr>
        <p:spPr>
          <a:xfrm flipH="1">
            <a:off x="7423125" y="2415825"/>
            <a:ext cx="109000" cy="131475"/>
          </a:xfrm>
          <a:custGeom>
            <a:avLst/>
            <a:gdLst/>
            <a:ahLst/>
            <a:cxnLst/>
            <a:rect l="l" t="t" r="r" b="b"/>
            <a:pathLst>
              <a:path w="4360" h="5259" extrusionOk="0">
                <a:moveTo>
                  <a:pt x="798" y="0"/>
                </a:moveTo>
                <a:cubicBezTo>
                  <a:pt x="360" y="0"/>
                  <a:pt x="1" y="420"/>
                  <a:pt x="165" y="912"/>
                </a:cubicBezTo>
                <a:cubicBezTo>
                  <a:pt x="1381" y="4498"/>
                  <a:pt x="4329" y="5258"/>
                  <a:pt x="4329" y="5258"/>
                </a:cubicBezTo>
                <a:cubicBezTo>
                  <a:pt x="4329" y="5258"/>
                  <a:pt x="4359" y="2188"/>
                  <a:pt x="1198" y="121"/>
                </a:cubicBezTo>
                <a:cubicBezTo>
                  <a:pt x="1066" y="38"/>
                  <a:pt x="928" y="0"/>
                  <a:pt x="798" y="0"/>
                </a:cubicBezTo>
                <a:close/>
              </a:path>
            </a:pathLst>
          </a:custGeom>
          <a:solidFill>
            <a:srgbClr val="92C5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2" name="Google Shape;1952;p102"/>
          <p:cNvSpPr/>
          <p:nvPr/>
        </p:nvSpPr>
        <p:spPr>
          <a:xfrm flipH="1">
            <a:off x="7311675" y="2624025"/>
            <a:ext cx="139600" cy="101100"/>
          </a:xfrm>
          <a:custGeom>
            <a:avLst/>
            <a:gdLst/>
            <a:ahLst/>
            <a:cxnLst/>
            <a:rect l="l" t="t" r="r" b="b"/>
            <a:pathLst>
              <a:path w="5584" h="4044" extrusionOk="0">
                <a:moveTo>
                  <a:pt x="4705" y="1"/>
                </a:moveTo>
                <a:cubicBezTo>
                  <a:pt x="4639" y="1"/>
                  <a:pt x="4570" y="10"/>
                  <a:pt x="4499" y="31"/>
                </a:cubicBezTo>
                <a:cubicBezTo>
                  <a:pt x="852" y="1125"/>
                  <a:pt x="1" y="4043"/>
                  <a:pt x="1" y="4043"/>
                </a:cubicBezTo>
                <a:cubicBezTo>
                  <a:pt x="1" y="4043"/>
                  <a:pt x="25" y="4044"/>
                  <a:pt x="71" y="4044"/>
                </a:cubicBezTo>
                <a:cubicBezTo>
                  <a:pt x="537" y="4044"/>
                  <a:pt x="3238" y="3918"/>
                  <a:pt x="5259" y="1094"/>
                </a:cubicBezTo>
                <a:cubicBezTo>
                  <a:pt x="5584" y="608"/>
                  <a:pt x="5235" y="1"/>
                  <a:pt x="4705" y="1"/>
                </a:cubicBezTo>
                <a:close/>
              </a:path>
            </a:pathLst>
          </a:custGeom>
          <a:solidFill>
            <a:srgbClr val="92C5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3" name="Google Shape;1953;p102"/>
          <p:cNvSpPr/>
          <p:nvPr/>
        </p:nvSpPr>
        <p:spPr>
          <a:xfrm flipH="1">
            <a:off x="7442875" y="2585375"/>
            <a:ext cx="104675" cy="139725"/>
          </a:xfrm>
          <a:custGeom>
            <a:avLst/>
            <a:gdLst/>
            <a:ahLst/>
            <a:cxnLst/>
            <a:rect l="l" t="t" r="r" b="b"/>
            <a:pathLst>
              <a:path w="4187" h="5589" extrusionOk="0">
                <a:moveTo>
                  <a:pt x="808" y="1"/>
                </a:moveTo>
                <a:cubicBezTo>
                  <a:pt x="389" y="1"/>
                  <a:pt x="0" y="374"/>
                  <a:pt x="113" y="847"/>
                </a:cubicBezTo>
                <a:cubicBezTo>
                  <a:pt x="964" y="4555"/>
                  <a:pt x="3852" y="5589"/>
                  <a:pt x="3852" y="5589"/>
                </a:cubicBezTo>
                <a:cubicBezTo>
                  <a:pt x="3852" y="5589"/>
                  <a:pt x="4186" y="2549"/>
                  <a:pt x="1238" y="148"/>
                </a:cubicBezTo>
                <a:cubicBezTo>
                  <a:pt x="1104" y="46"/>
                  <a:pt x="955" y="1"/>
                  <a:pt x="808" y="1"/>
                </a:cubicBezTo>
                <a:close/>
              </a:path>
            </a:pathLst>
          </a:custGeom>
          <a:solidFill>
            <a:srgbClr val="92C5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4" name="Google Shape;1954;p102"/>
          <p:cNvSpPr/>
          <p:nvPr/>
        </p:nvSpPr>
        <p:spPr>
          <a:xfrm flipH="1">
            <a:off x="7338025" y="2785550"/>
            <a:ext cx="146675" cy="92650"/>
          </a:xfrm>
          <a:custGeom>
            <a:avLst/>
            <a:gdLst/>
            <a:ahLst/>
            <a:cxnLst/>
            <a:rect l="l" t="t" r="r" b="b"/>
            <a:pathLst>
              <a:path w="5867" h="3706" extrusionOk="0">
                <a:moveTo>
                  <a:pt x="4914" y="0"/>
                </a:moveTo>
                <a:cubicBezTo>
                  <a:pt x="4868" y="0"/>
                  <a:pt x="4821" y="5"/>
                  <a:pt x="4773" y="13"/>
                </a:cubicBezTo>
                <a:cubicBezTo>
                  <a:pt x="1095" y="834"/>
                  <a:pt x="0" y="3691"/>
                  <a:pt x="0" y="3691"/>
                </a:cubicBezTo>
                <a:cubicBezTo>
                  <a:pt x="0" y="3691"/>
                  <a:pt x="122" y="3706"/>
                  <a:pt x="336" y="3706"/>
                </a:cubicBezTo>
                <a:cubicBezTo>
                  <a:pt x="1192" y="3706"/>
                  <a:pt x="3526" y="3472"/>
                  <a:pt x="5472" y="1138"/>
                </a:cubicBezTo>
                <a:cubicBezTo>
                  <a:pt x="5866" y="687"/>
                  <a:pt x="5503" y="0"/>
                  <a:pt x="4914" y="0"/>
                </a:cubicBezTo>
                <a:close/>
              </a:path>
            </a:pathLst>
          </a:custGeom>
          <a:solidFill>
            <a:srgbClr val="92C5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5" name="Google Shape;1955;p102"/>
          <p:cNvSpPr/>
          <p:nvPr/>
        </p:nvSpPr>
        <p:spPr>
          <a:xfrm flipH="1">
            <a:off x="7471000" y="2733100"/>
            <a:ext cx="99650" cy="144750"/>
          </a:xfrm>
          <a:custGeom>
            <a:avLst/>
            <a:gdLst/>
            <a:ahLst/>
            <a:cxnLst/>
            <a:rect l="l" t="t" r="r" b="b"/>
            <a:pathLst>
              <a:path w="3986" h="5790" extrusionOk="0">
                <a:moveTo>
                  <a:pt x="766" y="0"/>
                </a:moveTo>
                <a:cubicBezTo>
                  <a:pt x="371" y="0"/>
                  <a:pt x="0" y="335"/>
                  <a:pt x="64" y="804"/>
                </a:cubicBezTo>
                <a:cubicBezTo>
                  <a:pt x="642" y="4543"/>
                  <a:pt x="3438" y="5789"/>
                  <a:pt x="3438" y="5789"/>
                </a:cubicBezTo>
                <a:cubicBezTo>
                  <a:pt x="3438" y="5789"/>
                  <a:pt x="3986" y="2780"/>
                  <a:pt x="1250" y="196"/>
                </a:cubicBezTo>
                <a:cubicBezTo>
                  <a:pt x="1105" y="61"/>
                  <a:pt x="933" y="0"/>
                  <a:pt x="766" y="0"/>
                </a:cubicBezTo>
                <a:close/>
              </a:path>
            </a:pathLst>
          </a:custGeom>
          <a:solidFill>
            <a:srgbClr val="92C5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6" name="Google Shape;1956;p102"/>
          <p:cNvSpPr/>
          <p:nvPr/>
        </p:nvSpPr>
        <p:spPr>
          <a:xfrm flipH="1">
            <a:off x="7354725" y="2241600"/>
            <a:ext cx="94275" cy="161325"/>
          </a:xfrm>
          <a:custGeom>
            <a:avLst/>
            <a:gdLst/>
            <a:ahLst/>
            <a:cxnLst/>
            <a:rect l="l" t="t" r="r" b="b"/>
            <a:pathLst>
              <a:path w="3771" h="6453" extrusionOk="0">
                <a:moveTo>
                  <a:pt x="1995" y="0"/>
                </a:moveTo>
                <a:cubicBezTo>
                  <a:pt x="1728" y="0"/>
                  <a:pt x="1457" y="153"/>
                  <a:pt x="1338" y="464"/>
                </a:cubicBezTo>
                <a:cubicBezTo>
                  <a:pt x="1" y="3990"/>
                  <a:pt x="1794" y="6452"/>
                  <a:pt x="1794" y="6452"/>
                </a:cubicBezTo>
                <a:cubicBezTo>
                  <a:pt x="1794" y="6452"/>
                  <a:pt x="3770" y="4112"/>
                  <a:pt x="2645" y="495"/>
                </a:cubicBezTo>
                <a:cubicBezTo>
                  <a:pt x="2552" y="168"/>
                  <a:pt x="2276" y="0"/>
                  <a:pt x="1995" y="0"/>
                </a:cubicBezTo>
                <a:close/>
              </a:path>
            </a:pathLst>
          </a:custGeom>
          <a:solidFill>
            <a:srgbClr val="92C5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7" name="Google Shape;1957;p102"/>
          <p:cNvSpPr/>
          <p:nvPr/>
        </p:nvSpPr>
        <p:spPr>
          <a:xfrm flipH="1">
            <a:off x="7697450" y="2263825"/>
            <a:ext cx="424800" cy="1315400"/>
          </a:xfrm>
          <a:custGeom>
            <a:avLst/>
            <a:gdLst/>
            <a:ahLst/>
            <a:cxnLst/>
            <a:rect l="l" t="t" r="r" b="b"/>
            <a:pathLst>
              <a:path w="16992" h="52616" extrusionOk="0">
                <a:moveTo>
                  <a:pt x="16992" y="1"/>
                </a:moveTo>
                <a:cubicBezTo>
                  <a:pt x="0" y="30913"/>
                  <a:pt x="16992" y="52615"/>
                  <a:pt x="16992" y="52615"/>
                </a:cubicBezTo>
                <a:lnTo>
                  <a:pt x="16992" y="1"/>
                </a:lnTo>
                <a:close/>
              </a:path>
            </a:pathLst>
          </a:custGeom>
          <a:solidFill>
            <a:srgbClr val="F9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8" name="Google Shape;1958;p102"/>
          <p:cNvSpPr/>
          <p:nvPr/>
        </p:nvSpPr>
        <p:spPr>
          <a:xfrm flipH="1">
            <a:off x="7271900" y="2263825"/>
            <a:ext cx="425575" cy="1315400"/>
          </a:xfrm>
          <a:custGeom>
            <a:avLst/>
            <a:gdLst/>
            <a:ahLst/>
            <a:cxnLst/>
            <a:rect l="l" t="t" r="r" b="b"/>
            <a:pathLst>
              <a:path w="17023" h="52616" extrusionOk="0">
                <a:moveTo>
                  <a:pt x="1" y="1"/>
                </a:moveTo>
                <a:lnTo>
                  <a:pt x="1" y="52615"/>
                </a:lnTo>
                <a:cubicBezTo>
                  <a:pt x="1" y="52615"/>
                  <a:pt x="17022" y="30913"/>
                  <a:pt x="1" y="1"/>
                </a:cubicBez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9" name="Google Shape;1959;p102"/>
          <p:cNvSpPr/>
          <p:nvPr/>
        </p:nvSpPr>
        <p:spPr>
          <a:xfrm flipH="1">
            <a:off x="7372225" y="2803350"/>
            <a:ext cx="400475" cy="756875"/>
          </a:xfrm>
          <a:custGeom>
            <a:avLst/>
            <a:gdLst/>
            <a:ahLst/>
            <a:cxnLst/>
            <a:rect l="l" t="t" r="r" b="b"/>
            <a:pathLst>
              <a:path w="16019" h="30275" extrusionOk="0">
                <a:moveTo>
                  <a:pt x="16019" y="1"/>
                </a:moveTo>
                <a:lnTo>
                  <a:pt x="16019" y="1"/>
                </a:lnTo>
                <a:cubicBezTo>
                  <a:pt x="0" y="14347"/>
                  <a:pt x="5380" y="30275"/>
                  <a:pt x="5380" y="30275"/>
                </a:cubicBezTo>
                <a:lnTo>
                  <a:pt x="16019" y="1"/>
                </a:lnTo>
                <a:close/>
              </a:path>
            </a:pathLst>
          </a:custGeom>
          <a:solidFill>
            <a:srgbClr val="F9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0" name="Google Shape;1960;p102"/>
          <p:cNvSpPr/>
          <p:nvPr/>
        </p:nvSpPr>
        <p:spPr>
          <a:xfrm flipH="1">
            <a:off x="7284075" y="2803350"/>
            <a:ext cx="354125" cy="756875"/>
          </a:xfrm>
          <a:custGeom>
            <a:avLst/>
            <a:gdLst/>
            <a:ahLst/>
            <a:cxnLst/>
            <a:rect l="l" t="t" r="r" b="b"/>
            <a:pathLst>
              <a:path w="14165" h="30275" extrusionOk="0">
                <a:moveTo>
                  <a:pt x="10639" y="1"/>
                </a:moveTo>
                <a:lnTo>
                  <a:pt x="0" y="30275"/>
                </a:lnTo>
                <a:cubicBezTo>
                  <a:pt x="0" y="30275"/>
                  <a:pt x="14165" y="21247"/>
                  <a:pt x="10639" y="1"/>
                </a:cubicBez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1" name="Google Shape;1961;p102"/>
          <p:cNvSpPr/>
          <p:nvPr/>
        </p:nvSpPr>
        <p:spPr>
          <a:xfrm flipH="1">
            <a:off x="7531800" y="2835275"/>
            <a:ext cx="576025" cy="914925"/>
          </a:xfrm>
          <a:custGeom>
            <a:avLst/>
            <a:gdLst/>
            <a:ahLst/>
            <a:cxnLst/>
            <a:rect l="l" t="t" r="r" b="b"/>
            <a:pathLst>
              <a:path w="23041" h="36597" fill="none" extrusionOk="0">
                <a:moveTo>
                  <a:pt x="23041" y="36596"/>
                </a:moveTo>
                <a:cubicBezTo>
                  <a:pt x="23041" y="36596"/>
                  <a:pt x="12159" y="34985"/>
                  <a:pt x="1" y="0"/>
                </a:cubicBezTo>
              </a:path>
            </a:pathLst>
          </a:custGeom>
          <a:noFill/>
          <a:ln w="9125" cap="flat" cmpd="sng">
            <a:solidFill>
              <a:srgbClr val="92C5F4"/>
            </a:solidFill>
            <a:prstDash val="solid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2" name="Google Shape;1962;p102"/>
          <p:cNvSpPr/>
          <p:nvPr/>
        </p:nvSpPr>
        <p:spPr>
          <a:xfrm flipH="1">
            <a:off x="8035600" y="2913275"/>
            <a:ext cx="188475" cy="105275"/>
          </a:xfrm>
          <a:custGeom>
            <a:avLst/>
            <a:gdLst/>
            <a:ahLst/>
            <a:cxnLst/>
            <a:rect l="l" t="t" r="r" b="b"/>
            <a:pathLst>
              <a:path w="7539" h="4211" extrusionOk="0">
                <a:moveTo>
                  <a:pt x="1142" y="1"/>
                </a:moveTo>
                <a:cubicBezTo>
                  <a:pt x="405" y="1"/>
                  <a:pt x="1" y="925"/>
                  <a:pt x="517" y="1470"/>
                </a:cubicBezTo>
                <a:cubicBezTo>
                  <a:pt x="2815" y="3853"/>
                  <a:pt x="5336" y="4210"/>
                  <a:pt x="6642" y="4210"/>
                </a:cubicBezTo>
                <a:cubicBezTo>
                  <a:pt x="7202" y="4210"/>
                  <a:pt x="7539" y="4145"/>
                  <a:pt x="7539" y="4145"/>
                </a:cubicBezTo>
                <a:cubicBezTo>
                  <a:pt x="7539" y="4145"/>
                  <a:pt x="5958" y="710"/>
                  <a:pt x="1277" y="11"/>
                </a:cubicBezTo>
                <a:cubicBezTo>
                  <a:pt x="1231" y="4"/>
                  <a:pt x="1186" y="1"/>
                  <a:pt x="1142" y="1"/>
                </a:cubicBezTo>
                <a:close/>
              </a:path>
            </a:pathLst>
          </a:custGeom>
          <a:solidFill>
            <a:srgbClr val="92C5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3" name="Google Shape;1963;p102"/>
          <p:cNvSpPr/>
          <p:nvPr/>
        </p:nvSpPr>
        <p:spPr>
          <a:xfrm flipH="1">
            <a:off x="7941100" y="2830550"/>
            <a:ext cx="118075" cy="186350"/>
          </a:xfrm>
          <a:custGeom>
            <a:avLst/>
            <a:gdLst/>
            <a:ahLst/>
            <a:cxnLst/>
            <a:rect l="l" t="t" r="r" b="b"/>
            <a:pathLst>
              <a:path w="4723" h="7454" extrusionOk="0">
                <a:moveTo>
                  <a:pt x="3806" y="1"/>
                </a:moveTo>
                <a:cubicBezTo>
                  <a:pt x="3588" y="1"/>
                  <a:pt x="3366" y="86"/>
                  <a:pt x="3192" y="280"/>
                </a:cubicBezTo>
                <a:cubicBezTo>
                  <a:pt x="0" y="3776"/>
                  <a:pt x="943" y="7454"/>
                  <a:pt x="943" y="7454"/>
                </a:cubicBezTo>
                <a:cubicBezTo>
                  <a:pt x="943" y="7454"/>
                  <a:pt x="4316" y="5660"/>
                  <a:pt x="4681" y="949"/>
                </a:cubicBezTo>
                <a:cubicBezTo>
                  <a:pt x="4723" y="390"/>
                  <a:pt x="4271" y="1"/>
                  <a:pt x="3806" y="1"/>
                </a:cubicBezTo>
                <a:close/>
              </a:path>
            </a:pathLst>
          </a:custGeom>
          <a:solidFill>
            <a:srgbClr val="92C5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4" name="Google Shape;1964;p102"/>
          <p:cNvSpPr/>
          <p:nvPr/>
        </p:nvSpPr>
        <p:spPr>
          <a:xfrm flipH="1">
            <a:off x="7947450" y="3136875"/>
            <a:ext cx="197150" cy="91500"/>
          </a:xfrm>
          <a:custGeom>
            <a:avLst/>
            <a:gdLst/>
            <a:ahLst/>
            <a:cxnLst/>
            <a:rect l="l" t="t" r="r" b="b"/>
            <a:pathLst>
              <a:path w="7886" h="3660" extrusionOk="0">
                <a:moveTo>
                  <a:pt x="1160" y="1"/>
                </a:moveTo>
                <a:cubicBezTo>
                  <a:pt x="385" y="1"/>
                  <a:pt x="1" y="991"/>
                  <a:pt x="621" y="1523"/>
                </a:cubicBezTo>
                <a:cubicBezTo>
                  <a:pt x="2724" y="3290"/>
                  <a:pt x="4837" y="3660"/>
                  <a:pt x="6238" y="3660"/>
                </a:cubicBezTo>
                <a:cubicBezTo>
                  <a:pt x="7246" y="3660"/>
                  <a:pt x="7885" y="3468"/>
                  <a:pt x="7885" y="3468"/>
                </a:cubicBezTo>
                <a:cubicBezTo>
                  <a:pt x="7885" y="3468"/>
                  <a:pt x="5940" y="186"/>
                  <a:pt x="1229" y="3"/>
                </a:cubicBezTo>
                <a:cubicBezTo>
                  <a:pt x="1205" y="1"/>
                  <a:pt x="1183" y="1"/>
                  <a:pt x="1160" y="1"/>
                </a:cubicBezTo>
                <a:close/>
              </a:path>
            </a:pathLst>
          </a:custGeom>
          <a:solidFill>
            <a:srgbClr val="92C5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5" name="Google Shape;1965;p102"/>
          <p:cNvSpPr/>
          <p:nvPr/>
        </p:nvSpPr>
        <p:spPr>
          <a:xfrm flipH="1">
            <a:off x="7868425" y="3030800"/>
            <a:ext cx="112475" cy="192800"/>
          </a:xfrm>
          <a:custGeom>
            <a:avLst/>
            <a:gdLst/>
            <a:ahLst/>
            <a:cxnLst/>
            <a:rect l="l" t="t" r="r" b="b"/>
            <a:pathLst>
              <a:path w="4499" h="7712" extrusionOk="0">
                <a:moveTo>
                  <a:pt x="3525" y="1"/>
                </a:moveTo>
                <a:cubicBezTo>
                  <a:pt x="3274" y="1"/>
                  <a:pt x="3016" y="111"/>
                  <a:pt x="2827" y="356"/>
                </a:cubicBezTo>
                <a:cubicBezTo>
                  <a:pt x="0" y="4155"/>
                  <a:pt x="1337" y="7711"/>
                  <a:pt x="1337" y="7711"/>
                </a:cubicBezTo>
                <a:cubicBezTo>
                  <a:pt x="1337" y="7711"/>
                  <a:pt x="4499" y="5584"/>
                  <a:pt x="4377" y="872"/>
                </a:cubicBezTo>
                <a:cubicBezTo>
                  <a:pt x="4377" y="332"/>
                  <a:pt x="3961" y="1"/>
                  <a:pt x="3525" y="1"/>
                </a:cubicBezTo>
                <a:close/>
              </a:path>
            </a:pathLst>
          </a:custGeom>
          <a:solidFill>
            <a:srgbClr val="92C5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6" name="Google Shape;1966;p102"/>
          <p:cNvSpPr/>
          <p:nvPr/>
        </p:nvSpPr>
        <p:spPr>
          <a:xfrm flipH="1">
            <a:off x="7860825" y="3323750"/>
            <a:ext cx="201400" cy="82975"/>
          </a:xfrm>
          <a:custGeom>
            <a:avLst/>
            <a:gdLst/>
            <a:ahLst/>
            <a:cxnLst/>
            <a:rect l="l" t="t" r="r" b="b"/>
            <a:pathLst>
              <a:path w="8056" h="3319" extrusionOk="0">
                <a:moveTo>
                  <a:pt x="1486" y="0"/>
                </a:moveTo>
                <a:cubicBezTo>
                  <a:pt x="1378" y="0"/>
                  <a:pt x="1267" y="2"/>
                  <a:pt x="1156" y="5"/>
                </a:cubicBezTo>
                <a:cubicBezTo>
                  <a:pt x="335" y="36"/>
                  <a:pt x="1" y="1069"/>
                  <a:pt x="669" y="1556"/>
                </a:cubicBezTo>
                <a:cubicBezTo>
                  <a:pt x="2605" y="2969"/>
                  <a:pt x="4471" y="3319"/>
                  <a:pt x="5844" y="3319"/>
                </a:cubicBezTo>
                <a:cubicBezTo>
                  <a:pt x="7186" y="3319"/>
                  <a:pt x="8056" y="2984"/>
                  <a:pt x="8056" y="2984"/>
                </a:cubicBezTo>
                <a:cubicBezTo>
                  <a:pt x="8056" y="2984"/>
                  <a:pt x="5970" y="0"/>
                  <a:pt x="1486" y="0"/>
                </a:cubicBezTo>
                <a:close/>
              </a:path>
            </a:pathLst>
          </a:custGeom>
          <a:solidFill>
            <a:srgbClr val="92C5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7" name="Google Shape;1967;p102"/>
          <p:cNvSpPr/>
          <p:nvPr/>
        </p:nvSpPr>
        <p:spPr>
          <a:xfrm flipH="1">
            <a:off x="7786350" y="3201975"/>
            <a:ext cx="114025" cy="196400"/>
          </a:xfrm>
          <a:custGeom>
            <a:avLst/>
            <a:gdLst/>
            <a:ahLst/>
            <a:cxnLst/>
            <a:rect l="l" t="t" r="r" b="b"/>
            <a:pathLst>
              <a:path w="4561" h="7856" extrusionOk="0">
                <a:moveTo>
                  <a:pt x="3258" y="0"/>
                </a:moveTo>
                <a:cubicBezTo>
                  <a:pt x="2985" y="0"/>
                  <a:pt x="2706" y="129"/>
                  <a:pt x="2524" y="408"/>
                </a:cubicBezTo>
                <a:cubicBezTo>
                  <a:pt x="1" y="4390"/>
                  <a:pt x="1582" y="7855"/>
                  <a:pt x="1582" y="7855"/>
                </a:cubicBezTo>
                <a:cubicBezTo>
                  <a:pt x="1582" y="7855"/>
                  <a:pt x="4560" y="5484"/>
                  <a:pt x="4104" y="803"/>
                </a:cubicBezTo>
                <a:cubicBezTo>
                  <a:pt x="4068" y="292"/>
                  <a:pt x="3669" y="0"/>
                  <a:pt x="3258" y="0"/>
                </a:cubicBezTo>
                <a:close/>
              </a:path>
            </a:pathLst>
          </a:custGeom>
          <a:solidFill>
            <a:srgbClr val="92C5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8" name="Google Shape;1968;p102"/>
          <p:cNvSpPr/>
          <p:nvPr/>
        </p:nvSpPr>
        <p:spPr>
          <a:xfrm flipH="1">
            <a:off x="8066750" y="2654550"/>
            <a:ext cx="113250" cy="194425"/>
          </a:xfrm>
          <a:custGeom>
            <a:avLst/>
            <a:gdLst/>
            <a:ahLst/>
            <a:cxnLst/>
            <a:rect l="l" t="t" r="r" b="b"/>
            <a:pathLst>
              <a:path w="4530" h="7777" extrusionOk="0">
                <a:moveTo>
                  <a:pt x="1092" y="1"/>
                </a:moveTo>
                <a:cubicBezTo>
                  <a:pt x="673" y="1"/>
                  <a:pt x="262" y="310"/>
                  <a:pt x="243" y="816"/>
                </a:cubicBezTo>
                <a:cubicBezTo>
                  <a:pt x="0" y="5557"/>
                  <a:pt x="3101" y="7776"/>
                  <a:pt x="3101" y="7776"/>
                </a:cubicBezTo>
                <a:cubicBezTo>
                  <a:pt x="3101" y="7776"/>
                  <a:pt x="4529" y="4250"/>
                  <a:pt x="1794" y="390"/>
                </a:cubicBezTo>
                <a:cubicBezTo>
                  <a:pt x="1618" y="121"/>
                  <a:pt x="1353" y="1"/>
                  <a:pt x="1092" y="1"/>
                </a:cubicBezTo>
                <a:close/>
              </a:path>
            </a:pathLst>
          </a:custGeom>
          <a:solidFill>
            <a:srgbClr val="92C5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9" name="Google Shape;1969;p102"/>
          <p:cNvSpPr/>
          <p:nvPr/>
        </p:nvSpPr>
        <p:spPr>
          <a:xfrm flipH="1">
            <a:off x="7436800" y="3470525"/>
            <a:ext cx="520550" cy="908850"/>
          </a:xfrm>
          <a:custGeom>
            <a:avLst/>
            <a:gdLst/>
            <a:ahLst/>
            <a:cxnLst/>
            <a:rect l="l" t="t" r="r" b="b"/>
            <a:pathLst>
              <a:path w="20822" h="36354" extrusionOk="0">
                <a:moveTo>
                  <a:pt x="0" y="1"/>
                </a:moveTo>
                <a:cubicBezTo>
                  <a:pt x="0" y="16080"/>
                  <a:pt x="4864" y="35624"/>
                  <a:pt x="4864" y="35624"/>
                </a:cubicBezTo>
                <a:cubicBezTo>
                  <a:pt x="4864" y="36050"/>
                  <a:pt x="7356" y="36354"/>
                  <a:pt x="10396" y="36354"/>
                </a:cubicBezTo>
                <a:cubicBezTo>
                  <a:pt x="13466" y="36354"/>
                  <a:pt x="15958" y="36050"/>
                  <a:pt x="15958" y="35624"/>
                </a:cubicBezTo>
                <a:cubicBezTo>
                  <a:pt x="15958" y="35624"/>
                  <a:pt x="20821" y="16080"/>
                  <a:pt x="20821" y="1"/>
                </a:cubicBezTo>
                <a:lnTo>
                  <a:pt x="20821" y="1"/>
                </a:lnTo>
                <a:cubicBezTo>
                  <a:pt x="20821" y="396"/>
                  <a:pt x="16171" y="730"/>
                  <a:pt x="10396" y="730"/>
                </a:cubicBezTo>
                <a:cubicBezTo>
                  <a:pt x="4651" y="730"/>
                  <a:pt x="0" y="396"/>
                  <a:pt x="0" y="1"/>
                </a:cubicBezTo>
                <a:close/>
              </a:path>
            </a:pathLst>
          </a:custGeom>
          <a:solidFill>
            <a:srgbClr val="A4BDD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0" name="Google Shape;1970;p102"/>
          <p:cNvSpPr/>
          <p:nvPr/>
        </p:nvSpPr>
        <p:spPr>
          <a:xfrm flipH="1">
            <a:off x="7436800" y="3470525"/>
            <a:ext cx="280425" cy="908850"/>
          </a:xfrm>
          <a:custGeom>
            <a:avLst/>
            <a:gdLst/>
            <a:ahLst/>
            <a:cxnLst/>
            <a:rect l="l" t="t" r="r" b="b"/>
            <a:pathLst>
              <a:path w="11217" h="36354" extrusionOk="0">
                <a:moveTo>
                  <a:pt x="11216" y="1"/>
                </a:moveTo>
                <a:cubicBezTo>
                  <a:pt x="11216" y="305"/>
                  <a:pt x="8420" y="578"/>
                  <a:pt x="4529" y="670"/>
                </a:cubicBezTo>
                <a:cubicBezTo>
                  <a:pt x="4317" y="4864"/>
                  <a:pt x="3405" y="18117"/>
                  <a:pt x="0" y="36354"/>
                </a:cubicBezTo>
                <a:lnTo>
                  <a:pt x="791" y="36354"/>
                </a:lnTo>
                <a:cubicBezTo>
                  <a:pt x="3861" y="36354"/>
                  <a:pt x="6353" y="36050"/>
                  <a:pt x="6353" y="35624"/>
                </a:cubicBezTo>
                <a:cubicBezTo>
                  <a:pt x="6353" y="35624"/>
                  <a:pt x="11216" y="16080"/>
                  <a:pt x="11216" y="1"/>
                </a:cubicBezTo>
                <a:close/>
              </a:path>
            </a:pathLst>
          </a:custGeom>
          <a:solidFill>
            <a:srgbClr val="708CC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1" name="Google Shape;1971;p102"/>
          <p:cNvSpPr/>
          <p:nvPr/>
        </p:nvSpPr>
        <p:spPr>
          <a:xfrm flipH="1">
            <a:off x="6524925" y="3766125"/>
            <a:ext cx="589700" cy="734075"/>
          </a:xfrm>
          <a:custGeom>
            <a:avLst/>
            <a:gdLst/>
            <a:ahLst/>
            <a:cxnLst/>
            <a:rect l="l" t="t" r="r" b="b"/>
            <a:pathLst>
              <a:path w="23588" h="29363" fill="none" extrusionOk="0">
                <a:moveTo>
                  <a:pt x="0" y="1"/>
                </a:moveTo>
                <a:lnTo>
                  <a:pt x="23587" y="1"/>
                </a:lnTo>
                <a:lnTo>
                  <a:pt x="23587" y="29363"/>
                </a:lnTo>
                <a:lnTo>
                  <a:pt x="0" y="29363"/>
                </a:lnTo>
                <a:close/>
              </a:path>
            </a:pathLst>
          </a:custGeom>
          <a:noFill/>
          <a:ln w="31150" cap="flat" cmpd="sng">
            <a:solidFill>
              <a:srgbClr val="7396C0"/>
            </a:solidFill>
            <a:prstDash val="solid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2" name="Google Shape;1972;p102"/>
          <p:cNvSpPr/>
          <p:nvPr/>
        </p:nvSpPr>
        <p:spPr>
          <a:xfrm flipH="1">
            <a:off x="6322050" y="3766125"/>
            <a:ext cx="589700" cy="734075"/>
          </a:xfrm>
          <a:custGeom>
            <a:avLst/>
            <a:gdLst/>
            <a:ahLst/>
            <a:cxnLst/>
            <a:rect l="l" t="t" r="r" b="b"/>
            <a:pathLst>
              <a:path w="23588" h="29363" fill="none" extrusionOk="0">
                <a:moveTo>
                  <a:pt x="1" y="1"/>
                </a:moveTo>
                <a:lnTo>
                  <a:pt x="23588" y="1"/>
                </a:lnTo>
                <a:lnTo>
                  <a:pt x="23588" y="29363"/>
                </a:lnTo>
                <a:lnTo>
                  <a:pt x="1" y="29363"/>
                </a:lnTo>
                <a:close/>
              </a:path>
            </a:pathLst>
          </a:custGeom>
          <a:noFill/>
          <a:ln w="31150" cap="flat" cmpd="sng">
            <a:solidFill>
              <a:srgbClr val="7396C0"/>
            </a:solidFill>
            <a:prstDash val="solid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3" name="Google Shape;1973;p102"/>
          <p:cNvSpPr/>
          <p:nvPr/>
        </p:nvSpPr>
        <p:spPr>
          <a:xfrm flipH="1">
            <a:off x="6328125" y="2535875"/>
            <a:ext cx="1158100" cy="1313875"/>
          </a:xfrm>
          <a:custGeom>
            <a:avLst/>
            <a:gdLst/>
            <a:ahLst/>
            <a:cxnLst/>
            <a:rect l="l" t="t" r="r" b="b"/>
            <a:pathLst>
              <a:path w="46324" h="52555" extrusionOk="0">
                <a:moveTo>
                  <a:pt x="4347" y="0"/>
                </a:moveTo>
                <a:cubicBezTo>
                  <a:pt x="1885" y="0"/>
                  <a:pt x="1" y="2189"/>
                  <a:pt x="365" y="4620"/>
                </a:cubicBezTo>
                <a:lnTo>
                  <a:pt x="6110" y="44378"/>
                </a:lnTo>
                <a:cubicBezTo>
                  <a:pt x="6809" y="49089"/>
                  <a:pt x="10821" y="52554"/>
                  <a:pt x="15594" y="52554"/>
                </a:cubicBezTo>
                <a:lnTo>
                  <a:pt x="45503" y="52554"/>
                </a:lnTo>
                <a:lnTo>
                  <a:pt x="46324" y="47387"/>
                </a:lnTo>
                <a:lnTo>
                  <a:pt x="27053" y="44165"/>
                </a:lnTo>
                <a:lnTo>
                  <a:pt x="22980" y="0"/>
                </a:lnTo>
                <a:close/>
              </a:path>
            </a:pathLst>
          </a:custGeom>
          <a:solidFill>
            <a:srgbClr val="54476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4" name="Google Shape;1974;p102"/>
          <p:cNvSpPr/>
          <p:nvPr/>
        </p:nvSpPr>
        <p:spPr>
          <a:xfrm flipH="1">
            <a:off x="6148025" y="4443950"/>
            <a:ext cx="512950" cy="97300"/>
          </a:xfrm>
          <a:custGeom>
            <a:avLst/>
            <a:gdLst/>
            <a:ahLst/>
            <a:cxnLst/>
            <a:rect l="l" t="t" r="r" b="b"/>
            <a:pathLst>
              <a:path w="20518" h="3892" extrusionOk="0">
                <a:moveTo>
                  <a:pt x="1307" y="1"/>
                </a:moveTo>
                <a:lnTo>
                  <a:pt x="0" y="3891"/>
                </a:lnTo>
                <a:lnTo>
                  <a:pt x="20305" y="3891"/>
                </a:lnTo>
                <a:cubicBezTo>
                  <a:pt x="20305" y="3891"/>
                  <a:pt x="20517" y="1368"/>
                  <a:pt x="17843" y="1"/>
                </a:cubicBezTo>
                <a:close/>
              </a:path>
            </a:pathLst>
          </a:custGeom>
          <a:solidFill>
            <a:srgbClr val="07284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5" name="Google Shape;1975;p102"/>
          <p:cNvSpPr/>
          <p:nvPr/>
        </p:nvSpPr>
        <p:spPr>
          <a:xfrm flipH="1">
            <a:off x="6046950" y="3437850"/>
            <a:ext cx="756125" cy="1006125"/>
          </a:xfrm>
          <a:custGeom>
            <a:avLst/>
            <a:gdLst/>
            <a:ahLst/>
            <a:cxnLst/>
            <a:rect l="l" t="t" r="r" b="b"/>
            <a:pathLst>
              <a:path w="30245" h="40245" extrusionOk="0">
                <a:moveTo>
                  <a:pt x="9028" y="1"/>
                </a:moveTo>
                <a:lnTo>
                  <a:pt x="0" y="8785"/>
                </a:lnTo>
                <a:lnTo>
                  <a:pt x="14621" y="12402"/>
                </a:lnTo>
                <a:lnTo>
                  <a:pt x="6991" y="40245"/>
                </a:lnTo>
                <a:lnTo>
                  <a:pt x="23527" y="40245"/>
                </a:lnTo>
                <a:lnTo>
                  <a:pt x="29727" y="8056"/>
                </a:lnTo>
                <a:cubicBezTo>
                  <a:pt x="30244" y="5350"/>
                  <a:pt x="28390" y="2736"/>
                  <a:pt x="25654" y="2372"/>
                </a:cubicBezTo>
                <a:lnTo>
                  <a:pt x="9028" y="1"/>
                </a:lnTo>
                <a:close/>
              </a:path>
            </a:pathLst>
          </a:custGeom>
          <a:solidFill>
            <a:srgbClr val="07284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6" name="Google Shape;1976;p102"/>
          <p:cNvSpPr/>
          <p:nvPr/>
        </p:nvSpPr>
        <p:spPr>
          <a:xfrm flipH="1">
            <a:off x="5892700" y="3437850"/>
            <a:ext cx="1192300" cy="1006125"/>
          </a:xfrm>
          <a:custGeom>
            <a:avLst/>
            <a:gdLst/>
            <a:ahLst/>
            <a:cxnLst/>
            <a:rect l="l" t="t" r="r" b="b"/>
            <a:pathLst>
              <a:path w="47692" h="40245" extrusionOk="0">
                <a:moveTo>
                  <a:pt x="12919" y="1"/>
                </a:moveTo>
                <a:lnTo>
                  <a:pt x="1" y="6566"/>
                </a:lnTo>
                <a:cubicBezTo>
                  <a:pt x="1" y="6566"/>
                  <a:pt x="2402" y="15290"/>
                  <a:pt x="10122" y="15290"/>
                </a:cubicBezTo>
                <a:lnTo>
                  <a:pt x="25229" y="15290"/>
                </a:lnTo>
                <a:lnTo>
                  <a:pt x="32585" y="40245"/>
                </a:lnTo>
                <a:lnTo>
                  <a:pt x="47691" y="40245"/>
                </a:lnTo>
                <a:lnTo>
                  <a:pt x="36992" y="8846"/>
                </a:lnTo>
                <a:cubicBezTo>
                  <a:pt x="35776" y="5290"/>
                  <a:pt x="32706" y="2706"/>
                  <a:pt x="28998" y="2098"/>
                </a:cubicBezTo>
                <a:lnTo>
                  <a:pt x="22889" y="1095"/>
                </a:lnTo>
                <a:lnTo>
                  <a:pt x="12919" y="1"/>
                </a:lnTo>
                <a:close/>
              </a:path>
            </a:pathLst>
          </a:custGeom>
          <a:solidFill>
            <a:srgbClr val="5B5D8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7" name="Google Shape;1977;p102"/>
          <p:cNvSpPr/>
          <p:nvPr/>
        </p:nvSpPr>
        <p:spPr>
          <a:xfrm flipH="1">
            <a:off x="5760475" y="4443950"/>
            <a:ext cx="509925" cy="97300"/>
          </a:xfrm>
          <a:custGeom>
            <a:avLst/>
            <a:gdLst/>
            <a:ahLst/>
            <a:cxnLst/>
            <a:rect l="l" t="t" r="r" b="b"/>
            <a:pathLst>
              <a:path w="20397" h="3892" extrusionOk="0">
                <a:moveTo>
                  <a:pt x="1" y="1"/>
                </a:moveTo>
                <a:lnTo>
                  <a:pt x="1217" y="3891"/>
                </a:lnTo>
                <a:lnTo>
                  <a:pt x="20396" y="3891"/>
                </a:lnTo>
                <a:cubicBezTo>
                  <a:pt x="20396" y="3891"/>
                  <a:pt x="18573" y="1"/>
                  <a:pt x="15107" y="1"/>
                </a:cubicBezTo>
                <a:close/>
              </a:path>
            </a:pathLst>
          </a:custGeom>
          <a:solidFill>
            <a:srgbClr val="07284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8" name="Google Shape;1978;p102"/>
          <p:cNvSpPr/>
          <p:nvPr/>
        </p:nvSpPr>
        <p:spPr>
          <a:xfrm flipH="1">
            <a:off x="6437550" y="2421125"/>
            <a:ext cx="684675" cy="1200650"/>
          </a:xfrm>
          <a:custGeom>
            <a:avLst/>
            <a:gdLst/>
            <a:ahLst/>
            <a:cxnLst/>
            <a:rect l="l" t="t" r="r" b="b"/>
            <a:pathLst>
              <a:path w="27387" h="48026" extrusionOk="0">
                <a:moveTo>
                  <a:pt x="11611" y="1"/>
                </a:moveTo>
                <a:lnTo>
                  <a:pt x="0" y="5563"/>
                </a:lnTo>
                <a:lnTo>
                  <a:pt x="1520" y="48026"/>
                </a:lnTo>
                <a:lnTo>
                  <a:pt x="14408" y="40670"/>
                </a:lnTo>
                <a:lnTo>
                  <a:pt x="24378" y="41764"/>
                </a:lnTo>
                <a:lnTo>
                  <a:pt x="27387" y="5563"/>
                </a:lnTo>
                <a:lnTo>
                  <a:pt x="18116" y="1216"/>
                </a:lnTo>
                <a:lnTo>
                  <a:pt x="11611" y="1"/>
                </a:lnTo>
                <a:close/>
              </a:path>
            </a:pathLst>
          </a:custGeom>
          <a:solidFill>
            <a:srgbClr val="708CC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9" name="Google Shape;1979;p102"/>
          <p:cNvSpPr/>
          <p:nvPr/>
        </p:nvSpPr>
        <p:spPr>
          <a:xfrm flipH="1">
            <a:off x="6541650" y="2451525"/>
            <a:ext cx="127700" cy="539550"/>
          </a:xfrm>
          <a:custGeom>
            <a:avLst/>
            <a:gdLst/>
            <a:ahLst/>
            <a:cxnLst/>
            <a:rect l="l" t="t" r="r" b="b"/>
            <a:pathLst>
              <a:path w="5108" h="21582" extrusionOk="0">
                <a:moveTo>
                  <a:pt x="1" y="0"/>
                </a:moveTo>
                <a:lnTo>
                  <a:pt x="1" y="21581"/>
                </a:lnTo>
                <a:cubicBezTo>
                  <a:pt x="1" y="21581"/>
                  <a:pt x="5107" y="17235"/>
                  <a:pt x="4652" y="2189"/>
                </a:cubicBezTo>
                <a:lnTo>
                  <a:pt x="1" y="0"/>
                </a:lnTo>
                <a:close/>
              </a:path>
            </a:pathLst>
          </a:custGeom>
          <a:solidFill>
            <a:srgbClr val="5B5D8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0" name="Google Shape;1980;p102"/>
          <p:cNvSpPr/>
          <p:nvPr/>
        </p:nvSpPr>
        <p:spPr>
          <a:xfrm flipH="1">
            <a:off x="6669325" y="2421125"/>
            <a:ext cx="294850" cy="569950"/>
          </a:xfrm>
          <a:custGeom>
            <a:avLst/>
            <a:gdLst/>
            <a:ahLst/>
            <a:cxnLst/>
            <a:rect l="l" t="t" r="r" b="b"/>
            <a:pathLst>
              <a:path w="11794" h="22798" extrusionOk="0">
                <a:moveTo>
                  <a:pt x="5289" y="1"/>
                </a:moveTo>
                <a:lnTo>
                  <a:pt x="0" y="2523"/>
                </a:lnTo>
                <a:cubicBezTo>
                  <a:pt x="335" y="16749"/>
                  <a:pt x="11794" y="22797"/>
                  <a:pt x="11794" y="22797"/>
                </a:cubicBezTo>
                <a:lnTo>
                  <a:pt x="5289" y="1"/>
                </a:lnTo>
                <a:close/>
              </a:path>
            </a:pathLst>
          </a:custGeom>
          <a:solidFill>
            <a:srgbClr val="5B5D8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1" name="Google Shape;1981;p102"/>
          <p:cNvSpPr/>
          <p:nvPr/>
        </p:nvSpPr>
        <p:spPr>
          <a:xfrm flipH="1">
            <a:off x="6631325" y="2421125"/>
            <a:ext cx="200625" cy="569950"/>
          </a:xfrm>
          <a:custGeom>
            <a:avLst/>
            <a:gdLst/>
            <a:ahLst/>
            <a:cxnLst/>
            <a:rect l="l" t="t" r="r" b="b"/>
            <a:pathLst>
              <a:path w="8025" h="22798" extrusionOk="0">
                <a:moveTo>
                  <a:pt x="0" y="1"/>
                </a:moveTo>
                <a:lnTo>
                  <a:pt x="639" y="6779"/>
                </a:lnTo>
                <a:cubicBezTo>
                  <a:pt x="639" y="6779"/>
                  <a:pt x="2280" y="18390"/>
                  <a:pt x="6505" y="22797"/>
                </a:cubicBezTo>
                <a:cubicBezTo>
                  <a:pt x="8025" y="12220"/>
                  <a:pt x="7690" y="5563"/>
                  <a:pt x="7690" y="5563"/>
                </a:cubicBezTo>
                <a:lnTo>
                  <a:pt x="6505" y="1216"/>
                </a:lnTo>
                <a:lnTo>
                  <a:pt x="0" y="1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2" name="Google Shape;1982;p102"/>
          <p:cNvSpPr/>
          <p:nvPr/>
        </p:nvSpPr>
        <p:spPr>
          <a:xfrm flipH="1">
            <a:off x="6669325" y="2244825"/>
            <a:ext cx="184675" cy="239400"/>
          </a:xfrm>
          <a:custGeom>
            <a:avLst/>
            <a:gdLst/>
            <a:ahLst/>
            <a:cxnLst/>
            <a:rect l="l" t="t" r="r" b="b"/>
            <a:pathLst>
              <a:path w="7387" h="9576" extrusionOk="0">
                <a:moveTo>
                  <a:pt x="1855" y="1"/>
                </a:moveTo>
                <a:lnTo>
                  <a:pt x="1" y="487"/>
                </a:lnTo>
                <a:lnTo>
                  <a:pt x="882" y="7053"/>
                </a:lnTo>
                <a:lnTo>
                  <a:pt x="5502" y="9575"/>
                </a:lnTo>
                <a:lnTo>
                  <a:pt x="7387" y="8268"/>
                </a:lnTo>
                <a:lnTo>
                  <a:pt x="6901" y="4894"/>
                </a:lnTo>
                <a:lnTo>
                  <a:pt x="1855" y="1"/>
                </a:lnTo>
                <a:close/>
              </a:path>
            </a:pathLst>
          </a:custGeom>
          <a:solidFill>
            <a:srgbClr val="F99F8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3" name="Google Shape;1983;p102"/>
          <p:cNvSpPr/>
          <p:nvPr/>
        </p:nvSpPr>
        <p:spPr>
          <a:xfrm flipH="1">
            <a:off x="6669325" y="2297275"/>
            <a:ext cx="146675" cy="154275"/>
          </a:xfrm>
          <a:custGeom>
            <a:avLst/>
            <a:gdLst/>
            <a:ahLst/>
            <a:cxnLst/>
            <a:rect l="l" t="t" r="r" b="b"/>
            <a:pathLst>
              <a:path w="5867" h="6171" extrusionOk="0">
                <a:moveTo>
                  <a:pt x="2493" y="0"/>
                </a:moveTo>
                <a:lnTo>
                  <a:pt x="1" y="243"/>
                </a:lnTo>
                <a:cubicBezTo>
                  <a:pt x="1" y="243"/>
                  <a:pt x="791" y="4985"/>
                  <a:pt x="5867" y="6170"/>
                </a:cubicBezTo>
                <a:lnTo>
                  <a:pt x="5381" y="2796"/>
                </a:lnTo>
                <a:lnTo>
                  <a:pt x="2493" y="0"/>
                </a:lnTo>
                <a:close/>
              </a:path>
            </a:pathLst>
          </a:custGeom>
          <a:solidFill>
            <a:srgbClr val="6D3E3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4" name="Google Shape;1984;p102"/>
          <p:cNvSpPr/>
          <p:nvPr/>
        </p:nvSpPr>
        <p:spPr>
          <a:xfrm flipH="1">
            <a:off x="6627525" y="2011950"/>
            <a:ext cx="302450" cy="291425"/>
          </a:xfrm>
          <a:custGeom>
            <a:avLst/>
            <a:gdLst/>
            <a:ahLst/>
            <a:cxnLst/>
            <a:rect l="l" t="t" r="r" b="b"/>
            <a:pathLst>
              <a:path w="12098" h="11657" extrusionOk="0">
                <a:moveTo>
                  <a:pt x="9264" y="1"/>
                </a:moveTo>
                <a:cubicBezTo>
                  <a:pt x="8772" y="1"/>
                  <a:pt x="8259" y="125"/>
                  <a:pt x="7782" y="349"/>
                </a:cubicBezTo>
                <a:cubicBezTo>
                  <a:pt x="6171" y="1170"/>
                  <a:pt x="2371" y="2690"/>
                  <a:pt x="2006" y="2811"/>
                </a:cubicBezTo>
                <a:cubicBezTo>
                  <a:pt x="1095" y="3024"/>
                  <a:pt x="0" y="8738"/>
                  <a:pt x="4560" y="11656"/>
                </a:cubicBezTo>
                <a:cubicBezTo>
                  <a:pt x="4712" y="10197"/>
                  <a:pt x="5471" y="6185"/>
                  <a:pt x="5471" y="6185"/>
                </a:cubicBezTo>
                <a:lnTo>
                  <a:pt x="6231" y="4513"/>
                </a:lnTo>
                <a:lnTo>
                  <a:pt x="10852" y="4817"/>
                </a:lnTo>
                <a:cubicBezTo>
                  <a:pt x="10852" y="4817"/>
                  <a:pt x="12098" y="3875"/>
                  <a:pt x="11611" y="1899"/>
                </a:cubicBezTo>
                <a:cubicBezTo>
                  <a:pt x="11260" y="557"/>
                  <a:pt x="10307" y="1"/>
                  <a:pt x="9264" y="1"/>
                </a:cubicBezTo>
                <a:close/>
              </a:path>
            </a:pathLst>
          </a:custGeom>
          <a:solidFill>
            <a:srgbClr val="07284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5" name="Google Shape;1985;p102"/>
          <p:cNvSpPr/>
          <p:nvPr/>
        </p:nvSpPr>
        <p:spPr>
          <a:xfrm flipH="1">
            <a:off x="6808375" y="2178725"/>
            <a:ext cx="91975" cy="91200"/>
          </a:xfrm>
          <a:custGeom>
            <a:avLst/>
            <a:gdLst/>
            <a:ahLst/>
            <a:cxnLst/>
            <a:rect l="l" t="t" r="r" b="b"/>
            <a:pathLst>
              <a:path w="3679" h="3648" extrusionOk="0">
                <a:moveTo>
                  <a:pt x="1855" y="0"/>
                </a:moveTo>
                <a:cubicBezTo>
                  <a:pt x="821" y="0"/>
                  <a:pt x="1" y="821"/>
                  <a:pt x="1" y="1824"/>
                </a:cubicBezTo>
                <a:cubicBezTo>
                  <a:pt x="1" y="2858"/>
                  <a:pt x="821" y="3648"/>
                  <a:pt x="1855" y="3648"/>
                </a:cubicBezTo>
                <a:cubicBezTo>
                  <a:pt x="2858" y="3648"/>
                  <a:pt x="3679" y="2858"/>
                  <a:pt x="3679" y="1824"/>
                </a:cubicBezTo>
                <a:cubicBezTo>
                  <a:pt x="3679" y="821"/>
                  <a:pt x="2858" y="0"/>
                  <a:pt x="1855" y="0"/>
                </a:cubicBezTo>
                <a:close/>
              </a:path>
            </a:pathLst>
          </a:custGeom>
          <a:solidFill>
            <a:srgbClr val="FF95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6" name="Google Shape;1986;p102"/>
          <p:cNvSpPr/>
          <p:nvPr/>
        </p:nvSpPr>
        <p:spPr>
          <a:xfrm flipH="1">
            <a:off x="6598650" y="2090950"/>
            <a:ext cx="247750" cy="308100"/>
          </a:xfrm>
          <a:custGeom>
            <a:avLst/>
            <a:gdLst/>
            <a:ahLst/>
            <a:cxnLst/>
            <a:rect l="l" t="t" r="r" b="b"/>
            <a:pathLst>
              <a:path w="9910" h="12324" extrusionOk="0">
                <a:moveTo>
                  <a:pt x="4716" y="1"/>
                </a:moveTo>
                <a:cubicBezTo>
                  <a:pt x="2643" y="1"/>
                  <a:pt x="1156" y="1323"/>
                  <a:pt x="1156" y="1323"/>
                </a:cubicBezTo>
                <a:lnTo>
                  <a:pt x="1" y="2144"/>
                </a:lnTo>
                <a:cubicBezTo>
                  <a:pt x="1" y="2144"/>
                  <a:pt x="1" y="6095"/>
                  <a:pt x="1855" y="10077"/>
                </a:cubicBezTo>
                <a:cubicBezTo>
                  <a:pt x="2694" y="11836"/>
                  <a:pt x="4382" y="12324"/>
                  <a:pt x="5998" y="12324"/>
                </a:cubicBezTo>
                <a:cubicBezTo>
                  <a:pt x="8011" y="12324"/>
                  <a:pt x="9910" y="11566"/>
                  <a:pt x="9910" y="11566"/>
                </a:cubicBezTo>
                <a:cubicBezTo>
                  <a:pt x="9910" y="11566"/>
                  <a:pt x="9697" y="2022"/>
                  <a:pt x="7113" y="624"/>
                </a:cubicBezTo>
                <a:cubicBezTo>
                  <a:pt x="6267" y="169"/>
                  <a:pt x="5454" y="1"/>
                  <a:pt x="4716" y="1"/>
                </a:cubicBezTo>
                <a:close/>
              </a:path>
            </a:pathLst>
          </a:custGeom>
          <a:solidFill>
            <a:srgbClr val="FF95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7" name="Google Shape;1987;p102"/>
          <p:cNvSpPr/>
          <p:nvPr/>
        </p:nvSpPr>
        <p:spPr>
          <a:xfrm flipH="1">
            <a:off x="6598650" y="2124775"/>
            <a:ext cx="247750" cy="274275"/>
          </a:xfrm>
          <a:custGeom>
            <a:avLst/>
            <a:gdLst/>
            <a:ahLst/>
            <a:cxnLst/>
            <a:rect l="l" t="t" r="r" b="b"/>
            <a:pathLst>
              <a:path w="9910" h="10971" extrusionOk="0">
                <a:moveTo>
                  <a:pt x="1125" y="0"/>
                </a:moveTo>
                <a:lnTo>
                  <a:pt x="1" y="791"/>
                </a:lnTo>
                <a:cubicBezTo>
                  <a:pt x="1" y="791"/>
                  <a:pt x="1" y="4742"/>
                  <a:pt x="1855" y="8724"/>
                </a:cubicBezTo>
                <a:cubicBezTo>
                  <a:pt x="2694" y="10483"/>
                  <a:pt x="4382" y="10971"/>
                  <a:pt x="5998" y="10971"/>
                </a:cubicBezTo>
                <a:cubicBezTo>
                  <a:pt x="8011" y="10971"/>
                  <a:pt x="9910" y="10213"/>
                  <a:pt x="9910" y="10213"/>
                </a:cubicBezTo>
                <a:cubicBezTo>
                  <a:pt x="9910" y="10213"/>
                  <a:pt x="9849" y="7782"/>
                  <a:pt x="9454" y="5168"/>
                </a:cubicBezTo>
                <a:cubicBezTo>
                  <a:pt x="9190" y="5150"/>
                  <a:pt x="8874" y="5137"/>
                  <a:pt x="8519" y="5137"/>
                </a:cubicBezTo>
                <a:cubicBezTo>
                  <a:pt x="7648" y="5137"/>
                  <a:pt x="6538" y="5212"/>
                  <a:pt x="5350" y="5471"/>
                </a:cubicBezTo>
                <a:cubicBezTo>
                  <a:pt x="5145" y="5512"/>
                  <a:pt x="4940" y="5531"/>
                  <a:pt x="4736" y="5531"/>
                </a:cubicBezTo>
                <a:cubicBezTo>
                  <a:pt x="3401" y="5531"/>
                  <a:pt x="2155" y="4693"/>
                  <a:pt x="1733" y="3374"/>
                </a:cubicBezTo>
                <a:cubicBezTo>
                  <a:pt x="1369" y="2341"/>
                  <a:pt x="1156" y="1246"/>
                  <a:pt x="1125" y="0"/>
                </a:cubicBezTo>
                <a:close/>
              </a:path>
            </a:pathLst>
          </a:custGeom>
          <a:solidFill>
            <a:srgbClr val="07284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8" name="Google Shape;1988;p102"/>
          <p:cNvSpPr/>
          <p:nvPr/>
        </p:nvSpPr>
        <p:spPr>
          <a:xfrm flipH="1">
            <a:off x="6716425" y="2178725"/>
            <a:ext cx="21300" cy="31925"/>
          </a:xfrm>
          <a:custGeom>
            <a:avLst/>
            <a:gdLst/>
            <a:ahLst/>
            <a:cxnLst/>
            <a:rect l="l" t="t" r="r" b="b"/>
            <a:pathLst>
              <a:path w="852" h="1277" extrusionOk="0">
                <a:moveTo>
                  <a:pt x="426" y="0"/>
                </a:moveTo>
                <a:cubicBezTo>
                  <a:pt x="183" y="0"/>
                  <a:pt x="0" y="213"/>
                  <a:pt x="0" y="426"/>
                </a:cubicBezTo>
                <a:lnTo>
                  <a:pt x="0" y="851"/>
                </a:lnTo>
                <a:cubicBezTo>
                  <a:pt x="0" y="1064"/>
                  <a:pt x="183" y="1277"/>
                  <a:pt x="426" y="1277"/>
                </a:cubicBezTo>
                <a:cubicBezTo>
                  <a:pt x="669" y="1277"/>
                  <a:pt x="851" y="1064"/>
                  <a:pt x="851" y="851"/>
                </a:cubicBezTo>
                <a:lnTo>
                  <a:pt x="851" y="426"/>
                </a:lnTo>
                <a:cubicBezTo>
                  <a:pt x="851" y="213"/>
                  <a:pt x="669" y="0"/>
                  <a:pt x="426" y="0"/>
                </a:cubicBezTo>
                <a:close/>
              </a:path>
            </a:pathLst>
          </a:custGeom>
          <a:solidFill>
            <a:srgbClr val="0912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9" name="Google Shape;1989;p102"/>
          <p:cNvSpPr/>
          <p:nvPr/>
        </p:nvSpPr>
        <p:spPr>
          <a:xfrm flipH="1">
            <a:off x="6628275" y="2178725"/>
            <a:ext cx="11425" cy="31925"/>
          </a:xfrm>
          <a:custGeom>
            <a:avLst/>
            <a:gdLst/>
            <a:ahLst/>
            <a:cxnLst/>
            <a:rect l="l" t="t" r="r" b="b"/>
            <a:pathLst>
              <a:path w="457" h="1277" extrusionOk="0">
                <a:moveTo>
                  <a:pt x="213" y="0"/>
                </a:moveTo>
                <a:cubicBezTo>
                  <a:pt x="92" y="0"/>
                  <a:pt x="0" y="122"/>
                  <a:pt x="0" y="244"/>
                </a:cubicBezTo>
                <a:lnTo>
                  <a:pt x="0" y="1034"/>
                </a:lnTo>
                <a:cubicBezTo>
                  <a:pt x="0" y="1155"/>
                  <a:pt x="92" y="1277"/>
                  <a:pt x="213" y="1277"/>
                </a:cubicBezTo>
                <a:cubicBezTo>
                  <a:pt x="335" y="1277"/>
                  <a:pt x="456" y="1155"/>
                  <a:pt x="456" y="1034"/>
                </a:cubicBezTo>
                <a:lnTo>
                  <a:pt x="456" y="244"/>
                </a:lnTo>
                <a:cubicBezTo>
                  <a:pt x="456" y="122"/>
                  <a:pt x="335" y="0"/>
                  <a:pt x="213" y="0"/>
                </a:cubicBezTo>
                <a:close/>
              </a:path>
            </a:pathLst>
          </a:custGeom>
          <a:solidFill>
            <a:srgbClr val="0912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0" name="Google Shape;1990;p102"/>
          <p:cNvSpPr/>
          <p:nvPr/>
        </p:nvSpPr>
        <p:spPr>
          <a:xfrm flipH="1">
            <a:off x="6704275" y="2139200"/>
            <a:ext cx="61575" cy="27400"/>
          </a:xfrm>
          <a:custGeom>
            <a:avLst/>
            <a:gdLst/>
            <a:ahLst/>
            <a:cxnLst/>
            <a:rect l="l" t="t" r="r" b="b"/>
            <a:pathLst>
              <a:path w="2463" h="1096" fill="none" extrusionOk="0">
                <a:moveTo>
                  <a:pt x="2463" y="730"/>
                </a:moveTo>
                <a:cubicBezTo>
                  <a:pt x="2463" y="730"/>
                  <a:pt x="1065" y="1"/>
                  <a:pt x="1" y="1095"/>
                </a:cubicBezTo>
              </a:path>
            </a:pathLst>
          </a:custGeom>
          <a:noFill/>
          <a:ln w="11400" cap="rnd" cmpd="sng">
            <a:solidFill>
              <a:srgbClr val="091255"/>
            </a:solidFill>
            <a:prstDash val="solid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1" name="Google Shape;1991;p102"/>
          <p:cNvSpPr/>
          <p:nvPr/>
        </p:nvSpPr>
        <p:spPr>
          <a:xfrm flipH="1">
            <a:off x="6628275" y="2155925"/>
            <a:ext cx="22075" cy="3075"/>
          </a:xfrm>
          <a:custGeom>
            <a:avLst/>
            <a:gdLst/>
            <a:ahLst/>
            <a:cxnLst/>
            <a:rect l="l" t="t" r="r" b="b"/>
            <a:pathLst>
              <a:path w="883" h="123" fill="none" extrusionOk="0">
                <a:moveTo>
                  <a:pt x="1" y="122"/>
                </a:moveTo>
                <a:cubicBezTo>
                  <a:pt x="1" y="122"/>
                  <a:pt x="153" y="0"/>
                  <a:pt x="882" y="122"/>
                </a:cubicBezTo>
              </a:path>
            </a:pathLst>
          </a:custGeom>
          <a:noFill/>
          <a:ln w="11400" cap="rnd" cmpd="sng">
            <a:solidFill>
              <a:srgbClr val="091255"/>
            </a:solidFill>
            <a:prstDash val="solid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2" name="Google Shape;1992;p102"/>
          <p:cNvSpPr/>
          <p:nvPr/>
        </p:nvSpPr>
        <p:spPr>
          <a:xfrm flipH="1">
            <a:off x="6628275" y="2278275"/>
            <a:ext cx="65375" cy="19650"/>
          </a:xfrm>
          <a:custGeom>
            <a:avLst/>
            <a:gdLst/>
            <a:ahLst/>
            <a:cxnLst/>
            <a:rect l="l" t="t" r="r" b="b"/>
            <a:pathLst>
              <a:path w="2615" h="786" extrusionOk="0">
                <a:moveTo>
                  <a:pt x="2614" y="0"/>
                </a:moveTo>
                <a:lnTo>
                  <a:pt x="0" y="243"/>
                </a:lnTo>
                <a:cubicBezTo>
                  <a:pt x="0" y="243"/>
                  <a:pt x="771" y="785"/>
                  <a:pt x="1509" y="785"/>
                </a:cubicBezTo>
                <a:cubicBezTo>
                  <a:pt x="1943" y="785"/>
                  <a:pt x="2367" y="597"/>
                  <a:pt x="2614" y="0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3" name="Google Shape;1993;p102"/>
          <p:cNvSpPr/>
          <p:nvPr/>
        </p:nvSpPr>
        <p:spPr>
          <a:xfrm flipH="1">
            <a:off x="6716425" y="2421125"/>
            <a:ext cx="115525" cy="169475"/>
          </a:xfrm>
          <a:custGeom>
            <a:avLst/>
            <a:gdLst/>
            <a:ahLst/>
            <a:cxnLst/>
            <a:rect l="l" t="t" r="r" b="b"/>
            <a:pathLst>
              <a:path w="4621" h="6779" extrusionOk="0">
                <a:moveTo>
                  <a:pt x="0" y="1"/>
                </a:moveTo>
                <a:lnTo>
                  <a:pt x="639" y="6779"/>
                </a:lnTo>
                <a:lnTo>
                  <a:pt x="4620" y="2523"/>
                </a:lnTo>
                <a:lnTo>
                  <a:pt x="0" y="1"/>
                </a:lnTo>
                <a:close/>
              </a:path>
            </a:pathLst>
          </a:custGeom>
          <a:solidFill>
            <a:srgbClr val="BCDAF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4" name="Google Shape;1994;p102"/>
          <p:cNvSpPr/>
          <p:nvPr/>
        </p:nvSpPr>
        <p:spPr>
          <a:xfrm flipH="1">
            <a:off x="6639675" y="2451525"/>
            <a:ext cx="76775" cy="108675"/>
          </a:xfrm>
          <a:custGeom>
            <a:avLst/>
            <a:gdLst/>
            <a:ahLst/>
            <a:cxnLst/>
            <a:rect l="l" t="t" r="r" b="b"/>
            <a:pathLst>
              <a:path w="3071" h="4347" extrusionOk="0">
                <a:moveTo>
                  <a:pt x="1885" y="0"/>
                </a:moveTo>
                <a:lnTo>
                  <a:pt x="0" y="1307"/>
                </a:lnTo>
                <a:lnTo>
                  <a:pt x="3070" y="4347"/>
                </a:lnTo>
                <a:lnTo>
                  <a:pt x="3070" y="4347"/>
                </a:lnTo>
                <a:lnTo>
                  <a:pt x="1885" y="0"/>
                </a:lnTo>
                <a:close/>
              </a:path>
            </a:pathLst>
          </a:custGeom>
          <a:solidFill>
            <a:srgbClr val="BCDAF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5" name="Google Shape;1995;p102"/>
          <p:cNvSpPr/>
          <p:nvPr/>
        </p:nvSpPr>
        <p:spPr>
          <a:xfrm flipH="1">
            <a:off x="5825825" y="2560175"/>
            <a:ext cx="675575" cy="775875"/>
          </a:xfrm>
          <a:custGeom>
            <a:avLst/>
            <a:gdLst/>
            <a:ahLst/>
            <a:cxnLst/>
            <a:rect l="l" t="t" r="r" b="b"/>
            <a:pathLst>
              <a:path w="27023" h="31035" extrusionOk="0">
                <a:moveTo>
                  <a:pt x="2554" y="1"/>
                </a:moveTo>
                <a:lnTo>
                  <a:pt x="0" y="31035"/>
                </a:lnTo>
                <a:lnTo>
                  <a:pt x="27022" y="31035"/>
                </a:lnTo>
                <a:lnTo>
                  <a:pt x="26141" y="29485"/>
                </a:lnTo>
                <a:cubicBezTo>
                  <a:pt x="24469" y="26597"/>
                  <a:pt x="21399" y="24804"/>
                  <a:pt x="18055" y="24804"/>
                </a:cubicBezTo>
                <a:lnTo>
                  <a:pt x="9241" y="24804"/>
                </a:lnTo>
                <a:cubicBezTo>
                  <a:pt x="9241" y="24804"/>
                  <a:pt x="6323" y="8451"/>
                  <a:pt x="5867" y="4651"/>
                </a:cubicBezTo>
                <a:cubicBezTo>
                  <a:pt x="5411" y="882"/>
                  <a:pt x="2554" y="1"/>
                  <a:pt x="2554" y="1"/>
                </a:cubicBezTo>
                <a:close/>
              </a:path>
            </a:pathLst>
          </a:custGeom>
          <a:solidFill>
            <a:srgbClr val="5B5D8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6" name="Google Shape;1996;p102"/>
          <p:cNvSpPr/>
          <p:nvPr/>
        </p:nvSpPr>
        <p:spPr>
          <a:xfrm flipH="1">
            <a:off x="6650325" y="2484200"/>
            <a:ext cx="111725" cy="506875"/>
          </a:xfrm>
          <a:custGeom>
            <a:avLst/>
            <a:gdLst/>
            <a:ahLst/>
            <a:cxnLst/>
            <a:rect l="l" t="t" r="r" b="b"/>
            <a:pathLst>
              <a:path w="4469" h="20275" extrusionOk="0">
                <a:moveTo>
                  <a:pt x="1824" y="0"/>
                </a:moveTo>
                <a:lnTo>
                  <a:pt x="1" y="1946"/>
                </a:lnTo>
                <a:lnTo>
                  <a:pt x="1065" y="3587"/>
                </a:lnTo>
                <a:lnTo>
                  <a:pt x="1065" y="16019"/>
                </a:lnTo>
                <a:cubicBezTo>
                  <a:pt x="1794" y="17691"/>
                  <a:pt x="2676" y="19180"/>
                  <a:pt x="3709" y="20274"/>
                </a:cubicBezTo>
                <a:cubicBezTo>
                  <a:pt x="4043" y="17934"/>
                  <a:pt x="4287" y="15806"/>
                  <a:pt x="4469" y="13891"/>
                </a:cubicBezTo>
                <a:lnTo>
                  <a:pt x="2736" y="3465"/>
                </a:lnTo>
                <a:lnTo>
                  <a:pt x="3344" y="1520"/>
                </a:lnTo>
                <a:lnTo>
                  <a:pt x="1824" y="0"/>
                </a:lnTo>
                <a:close/>
              </a:path>
            </a:pathLst>
          </a:custGeom>
          <a:solidFill>
            <a:srgbClr val="E659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7" name="Google Shape;1997;p102"/>
          <p:cNvSpPr/>
          <p:nvPr/>
        </p:nvSpPr>
        <p:spPr>
          <a:xfrm flipH="1">
            <a:off x="6831925" y="2939375"/>
            <a:ext cx="186975" cy="37250"/>
          </a:xfrm>
          <a:custGeom>
            <a:avLst/>
            <a:gdLst/>
            <a:ahLst/>
            <a:cxnLst/>
            <a:rect l="l" t="t" r="r" b="b"/>
            <a:pathLst>
              <a:path w="7479" h="1490" extrusionOk="0">
                <a:moveTo>
                  <a:pt x="1" y="0"/>
                </a:moveTo>
                <a:lnTo>
                  <a:pt x="1" y="1490"/>
                </a:lnTo>
                <a:lnTo>
                  <a:pt x="7478" y="1490"/>
                </a:lnTo>
                <a:lnTo>
                  <a:pt x="7478" y="0"/>
                </a:lnTo>
                <a:close/>
              </a:path>
            </a:pathLst>
          </a:custGeom>
          <a:solidFill>
            <a:srgbClr val="5B5D8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8" name="Google Shape;1998;p102"/>
          <p:cNvSpPr/>
          <p:nvPr/>
        </p:nvSpPr>
        <p:spPr>
          <a:xfrm flipH="1">
            <a:off x="6270375" y="3180250"/>
            <a:ext cx="136800" cy="25"/>
          </a:xfrm>
          <a:custGeom>
            <a:avLst/>
            <a:gdLst/>
            <a:ahLst/>
            <a:cxnLst/>
            <a:rect l="l" t="t" r="r" b="b"/>
            <a:pathLst>
              <a:path w="5472" h="1" fill="none" extrusionOk="0">
                <a:moveTo>
                  <a:pt x="5472" y="1"/>
                </a:moveTo>
                <a:lnTo>
                  <a:pt x="1" y="1"/>
                </a:lnTo>
              </a:path>
            </a:pathLst>
          </a:custGeom>
          <a:noFill/>
          <a:ln w="10650" cap="flat" cmpd="sng">
            <a:solidFill>
              <a:srgbClr val="091255"/>
            </a:solidFill>
            <a:prstDash val="solid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9" name="Google Shape;1999;p102"/>
          <p:cNvSpPr/>
          <p:nvPr/>
        </p:nvSpPr>
        <p:spPr>
          <a:xfrm flipH="1">
            <a:off x="5825825" y="3180250"/>
            <a:ext cx="314625" cy="155800"/>
          </a:xfrm>
          <a:custGeom>
            <a:avLst/>
            <a:gdLst/>
            <a:ahLst/>
            <a:cxnLst/>
            <a:rect l="l" t="t" r="r" b="b"/>
            <a:pathLst>
              <a:path w="12585" h="6232" extrusionOk="0">
                <a:moveTo>
                  <a:pt x="1095" y="1"/>
                </a:moveTo>
                <a:cubicBezTo>
                  <a:pt x="548" y="1338"/>
                  <a:pt x="0" y="3466"/>
                  <a:pt x="244" y="6232"/>
                </a:cubicBezTo>
                <a:lnTo>
                  <a:pt x="12584" y="6232"/>
                </a:lnTo>
                <a:lnTo>
                  <a:pt x="11703" y="4682"/>
                </a:lnTo>
                <a:cubicBezTo>
                  <a:pt x="10031" y="1794"/>
                  <a:pt x="6961" y="1"/>
                  <a:pt x="3617" y="1"/>
                </a:cubicBezTo>
                <a:close/>
              </a:path>
            </a:pathLst>
          </a:custGeom>
          <a:solidFill>
            <a:srgbClr val="FF95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0" name="Google Shape;2000;p102"/>
          <p:cNvSpPr/>
          <p:nvPr/>
        </p:nvSpPr>
        <p:spPr>
          <a:xfrm flipH="1">
            <a:off x="6838000" y="2219000"/>
            <a:ext cx="36500" cy="19775"/>
          </a:xfrm>
          <a:custGeom>
            <a:avLst/>
            <a:gdLst/>
            <a:ahLst/>
            <a:cxnLst/>
            <a:rect l="l" t="t" r="r" b="b"/>
            <a:pathLst>
              <a:path w="1460" h="791" fill="none" extrusionOk="0">
                <a:moveTo>
                  <a:pt x="0" y="0"/>
                </a:moveTo>
                <a:lnTo>
                  <a:pt x="1459" y="791"/>
                </a:lnTo>
              </a:path>
            </a:pathLst>
          </a:custGeom>
          <a:noFill/>
          <a:ln w="11400" cap="rnd" cmpd="sng">
            <a:solidFill>
              <a:srgbClr val="CE455F"/>
            </a:solidFill>
            <a:prstDash val="solid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1" name="Google Shape;2001;p102"/>
          <p:cNvSpPr/>
          <p:nvPr/>
        </p:nvSpPr>
        <p:spPr>
          <a:xfrm flipH="1">
            <a:off x="6762025" y="3437850"/>
            <a:ext cx="322225" cy="288800"/>
          </a:xfrm>
          <a:custGeom>
            <a:avLst/>
            <a:gdLst/>
            <a:ahLst/>
            <a:cxnLst/>
            <a:rect l="l" t="t" r="r" b="b"/>
            <a:pathLst>
              <a:path w="12889" h="11552" extrusionOk="0">
                <a:moveTo>
                  <a:pt x="12889" y="1"/>
                </a:moveTo>
                <a:lnTo>
                  <a:pt x="1" y="7357"/>
                </a:lnTo>
                <a:cubicBezTo>
                  <a:pt x="1" y="7357"/>
                  <a:pt x="1764" y="10609"/>
                  <a:pt x="2615" y="11551"/>
                </a:cubicBezTo>
                <a:lnTo>
                  <a:pt x="12889" y="1"/>
                </a:lnTo>
                <a:close/>
              </a:path>
            </a:pathLst>
          </a:custGeom>
          <a:solidFill>
            <a:srgbClr val="07284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2" name="Google Shape;2002;p102"/>
          <p:cNvSpPr/>
          <p:nvPr/>
        </p:nvSpPr>
        <p:spPr>
          <a:xfrm flipH="1">
            <a:off x="6135875" y="3483450"/>
            <a:ext cx="301700" cy="291075"/>
          </a:xfrm>
          <a:custGeom>
            <a:avLst/>
            <a:gdLst/>
            <a:ahLst/>
            <a:cxnLst/>
            <a:rect l="l" t="t" r="r" b="b"/>
            <a:pathLst>
              <a:path w="12068" h="11643" extrusionOk="0">
                <a:moveTo>
                  <a:pt x="1429" y="1"/>
                </a:moveTo>
                <a:cubicBezTo>
                  <a:pt x="548" y="1216"/>
                  <a:pt x="1" y="2706"/>
                  <a:pt x="1" y="4317"/>
                </a:cubicBezTo>
                <a:cubicBezTo>
                  <a:pt x="1" y="8359"/>
                  <a:pt x="3283" y="11642"/>
                  <a:pt x="7326" y="11642"/>
                </a:cubicBezTo>
                <a:cubicBezTo>
                  <a:pt x="9119" y="11642"/>
                  <a:pt x="10791" y="10973"/>
                  <a:pt x="12068" y="9879"/>
                </a:cubicBezTo>
                <a:lnTo>
                  <a:pt x="11095" y="7022"/>
                </a:lnTo>
                <a:cubicBezTo>
                  <a:pt x="9879" y="3466"/>
                  <a:pt x="6809" y="882"/>
                  <a:pt x="3101" y="274"/>
                </a:cubicBezTo>
                <a:lnTo>
                  <a:pt x="1429" y="1"/>
                </a:lnTo>
                <a:close/>
              </a:path>
            </a:pathLst>
          </a:custGeom>
          <a:solidFill>
            <a:srgbClr val="07284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3" name="Google Shape;2003;p102"/>
          <p:cNvSpPr/>
          <p:nvPr/>
        </p:nvSpPr>
        <p:spPr>
          <a:xfrm flipH="1">
            <a:off x="6311400" y="3275250"/>
            <a:ext cx="312350" cy="63075"/>
          </a:xfrm>
          <a:custGeom>
            <a:avLst/>
            <a:gdLst/>
            <a:ahLst/>
            <a:cxnLst/>
            <a:rect l="l" t="t" r="r" b="b"/>
            <a:pathLst>
              <a:path w="12494" h="2523" extrusionOk="0">
                <a:moveTo>
                  <a:pt x="1" y="0"/>
                </a:moveTo>
                <a:lnTo>
                  <a:pt x="1" y="2523"/>
                </a:lnTo>
                <a:lnTo>
                  <a:pt x="12493" y="2523"/>
                </a:lnTo>
                <a:lnTo>
                  <a:pt x="1249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4" name="Google Shape;2004;p102"/>
          <p:cNvSpPr/>
          <p:nvPr/>
        </p:nvSpPr>
        <p:spPr>
          <a:xfrm flipH="1">
            <a:off x="5825825" y="3275250"/>
            <a:ext cx="485600" cy="63075"/>
          </a:xfrm>
          <a:custGeom>
            <a:avLst/>
            <a:gdLst/>
            <a:ahLst/>
            <a:cxnLst/>
            <a:rect l="l" t="t" r="r" b="b"/>
            <a:pathLst>
              <a:path w="19424" h="2523" extrusionOk="0">
                <a:moveTo>
                  <a:pt x="0" y="0"/>
                </a:moveTo>
                <a:lnTo>
                  <a:pt x="0" y="2523"/>
                </a:lnTo>
                <a:lnTo>
                  <a:pt x="19423" y="2523"/>
                </a:lnTo>
                <a:lnTo>
                  <a:pt x="19423" y="0"/>
                </a:lnTo>
                <a:close/>
              </a:path>
            </a:pathLst>
          </a:custGeom>
          <a:solidFill>
            <a:srgbClr val="A4BDD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5" name="Google Shape;2005;p102"/>
          <p:cNvSpPr/>
          <p:nvPr/>
        </p:nvSpPr>
        <p:spPr>
          <a:xfrm flipH="1">
            <a:off x="5648025" y="2836025"/>
            <a:ext cx="663400" cy="439250"/>
          </a:xfrm>
          <a:custGeom>
            <a:avLst/>
            <a:gdLst/>
            <a:ahLst/>
            <a:cxnLst/>
            <a:rect l="l" t="t" r="r" b="b"/>
            <a:pathLst>
              <a:path w="26536" h="17570" extrusionOk="0">
                <a:moveTo>
                  <a:pt x="7143" y="1"/>
                </a:moveTo>
                <a:lnTo>
                  <a:pt x="0" y="17569"/>
                </a:lnTo>
                <a:lnTo>
                  <a:pt x="19423" y="17569"/>
                </a:lnTo>
                <a:lnTo>
                  <a:pt x="26536" y="1"/>
                </a:lnTo>
                <a:close/>
              </a:path>
            </a:pathLst>
          </a:custGeom>
          <a:solidFill>
            <a:srgbClr val="A4BDD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6" name="Google Shape;2006;p102"/>
          <p:cNvSpPr/>
          <p:nvPr/>
        </p:nvSpPr>
        <p:spPr>
          <a:xfrm flipH="1">
            <a:off x="6132825" y="2836025"/>
            <a:ext cx="178600" cy="439250"/>
          </a:xfrm>
          <a:custGeom>
            <a:avLst/>
            <a:gdLst/>
            <a:ahLst/>
            <a:cxnLst/>
            <a:rect l="l" t="t" r="r" b="b"/>
            <a:pathLst>
              <a:path w="7144" h="17570" fill="none" extrusionOk="0">
                <a:moveTo>
                  <a:pt x="7143" y="1"/>
                </a:moveTo>
                <a:lnTo>
                  <a:pt x="0" y="17569"/>
                </a:lnTo>
              </a:path>
            </a:pathLst>
          </a:custGeom>
          <a:noFill/>
          <a:ln w="10650" cap="flat" cmpd="sng">
            <a:solidFill>
              <a:srgbClr val="091255"/>
            </a:solidFill>
            <a:prstDash val="solid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7" name="Google Shape;2007;p102"/>
          <p:cNvSpPr/>
          <p:nvPr/>
        </p:nvSpPr>
        <p:spPr>
          <a:xfrm flipH="1">
            <a:off x="5847100" y="2994325"/>
            <a:ext cx="140625" cy="123400"/>
          </a:xfrm>
          <a:custGeom>
            <a:avLst/>
            <a:gdLst/>
            <a:ahLst/>
            <a:cxnLst/>
            <a:rect l="l" t="t" r="r" b="b"/>
            <a:pathLst>
              <a:path w="5625" h="4936" extrusionOk="0">
                <a:moveTo>
                  <a:pt x="3824" y="0"/>
                </a:moveTo>
                <a:cubicBezTo>
                  <a:pt x="3081" y="0"/>
                  <a:pt x="2183" y="404"/>
                  <a:pt x="1460" y="1146"/>
                </a:cubicBezTo>
                <a:cubicBezTo>
                  <a:pt x="305" y="2270"/>
                  <a:pt x="1" y="3821"/>
                  <a:pt x="730" y="4550"/>
                </a:cubicBezTo>
                <a:cubicBezTo>
                  <a:pt x="1002" y="4811"/>
                  <a:pt x="1371" y="4936"/>
                  <a:pt x="1784" y="4936"/>
                </a:cubicBezTo>
                <a:cubicBezTo>
                  <a:pt x="2526" y="4936"/>
                  <a:pt x="3412" y="4532"/>
                  <a:pt x="4135" y="3790"/>
                </a:cubicBezTo>
                <a:cubicBezTo>
                  <a:pt x="5290" y="2666"/>
                  <a:pt x="5624" y="1115"/>
                  <a:pt x="4864" y="386"/>
                </a:cubicBezTo>
                <a:cubicBezTo>
                  <a:pt x="4603" y="125"/>
                  <a:pt x="4238" y="0"/>
                  <a:pt x="3824" y="0"/>
                </a:cubicBezTo>
                <a:close/>
              </a:path>
            </a:pathLst>
          </a:custGeom>
          <a:solidFill>
            <a:srgbClr val="A4BDD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8" name="Google Shape;2008;p102"/>
          <p:cNvSpPr/>
          <p:nvPr/>
        </p:nvSpPr>
        <p:spPr>
          <a:xfrm flipH="1">
            <a:off x="6368400" y="3291200"/>
            <a:ext cx="117050" cy="28150"/>
          </a:xfrm>
          <a:custGeom>
            <a:avLst/>
            <a:gdLst/>
            <a:ahLst/>
            <a:cxnLst/>
            <a:rect l="l" t="t" r="r" b="b"/>
            <a:pathLst>
              <a:path w="4682" h="1126" extrusionOk="0">
                <a:moveTo>
                  <a:pt x="1" y="0"/>
                </a:moveTo>
                <a:lnTo>
                  <a:pt x="1" y="1125"/>
                </a:lnTo>
                <a:lnTo>
                  <a:pt x="4682" y="1125"/>
                </a:lnTo>
                <a:lnTo>
                  <a:pt x="4682" y="0"/>
                </a:lnTo>
                <a:close/>
              </a:path>
            </a:pathLst>
          </a:custGeom>
          <a:solidFill>
            <a:srgbClr val="A4BDD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9" name="Google Shape;2009;p102"/>
          <p:cNvSpPr/>
          <p:nvPr/>
        </p:nvSpPr>
        <p:spPr>
          <a:xfrm flipH="1">
            <a:off x="6565975" y="2560175"/>
            <a:ext cx="769025" cy="778150"/>
          </a:xfrm>
          <a:custGeom>
            <a:avLst/>
            <a:gdLst/>
            <a:ahLst/>
            <a:cxnLst/>
            <a:rect l="l" t="t" r="r" b="b"/>
            <a:pathLst>
              <a:path w="30761" h="31126" extrusionOk="0">
                <a:moveTo>
                  <a:pt x="8511" y="1"/>
                </a:moveTo>
                <a:cubicBezTo>
                  <a:pt x="8511" y="1"/>
                  <a:pt x="4469" y="1156"/>
                  <a:pt x="3131" y="7022"/>
                </a:cubicBezTo>
                <a:cubicBezTo>
                  <a:pt x="2189" y="11156"/>
                  <a:pt x="912" y="21430"/>
                  <a:pt x="244" y="27144"/>
                </a:cubicBezTo>
                <a:cubicBezTo>
                  <a:pt x="0" y="29241"/>
                  <a:pt x="1672" y="31126"/>
                  <a:pt x="3800" y="31126"/>
                </a:cubicBezTo>
                <a:lnTo>
                  <a:pt x="30761" y="31126"/>
                </a:lnTo>
                <a:cubicBezTo>
                  <a:pt x="30761" y="31126"/>
                  <a:pt x="28907" y="24804"/>
                  <a:pt x="22919" y="24804"/>
                </a:cubicBezTo>
                <a:lnTo>
                  <a:pt x="9362" y="24804"/>
                </a:lnTo>
                <a:lnTo>
                  <a:pt x="8511" y="1"/>
                </a:lnTo>
                <a:close/>
              </a:path>
            </a:pathLst>
          </a:custGeom>
          <a:solidFill>
            <a:srgbClr val="5B5D8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0" name="Google Shape;2010;p102"/>
          <p:cNvSpPr/>
          <p:nvPr/>
        </p:nvSpPr>
        <p:spPr>
          <a:xfrm flipH="1">
            <a:off x="6565975" y="3180250"/>
            <a:ext cx="341200" cy="158075"/>
          </a:xfrm>
          <a:custGeom>
            <a:avLst/>
            <a:gdLst/>
            <a:ahLst/>
            <a:cxnLst/>
            <a:rect l="l" t="t" r="r" b="b"/>
            <a:pathLst>
              <a:path w="13648" h="6323" extrusionOk="0">
                <a:moveTo>
                  <a:pt x="3009" y="1"/>
                </a:moveTo>
                <a:cubicBezTo>
                  <a:pt x="3009" y="1"/>
                  <a:pt x="517" y="1308"/>
                  <a:pt x="0" y="6323"/>
                </a:cubicBezTo>
                <a:lnTo>
                  <a:pt x="13648" y="6323"/>
                </a:lnTo>
                <a:cubicBezTo>
                  <a:pt x="13648" y="6323"/>
                  <a:pt x="11794" y="1"/>
                  <a:pt x="5806" y="1"/>
                </a:cubicBezTo>
                <a:close/>
              </a:path>
            </a:pathLst>
          </a:custGeom>
          <a:solidFill>
            <a:srgbClr val="FF95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1" name="Google Shape;2011;p102"/>
          <p:cNvSpPr/>
          <p:nvPr/>
        </p:nvSpPr>
        <p:spPr>
          <a:xfrm flipH="1">
            <a:off x="7100925" y="3180250"/>
            <a:ext cx="110975" cy="25"/>
          </a:xfrm>
          <a:custGeom>
            <a:avLst/>
            <a:gdLst/>
            <a:ahLst/>
            <a:cxnLst/>
            <a:rect l="l" t="t" r="r" b="b"/>
            <a:pathLst>
              <a:path w="4439" h="1" fill="none" extrusionOk="0">
                <a:moveTo>
                  <a:pt x="4438" y="1"/>
                </a:moveTo>
                <a:lnTo>
                  <a:pt x="0" y="1"/>
                </a:lnTo>
              </a:path>
            </a:pathLst>
          </a:custGeom>
          <a:noFill/>
          <a:ln w="10650" cap="flat" cmpd="sng">
            <a:solidFill>
              <a:srgbClr val="091255"/>
            </a:solidFill>
            <a:prstDash val="solid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2" name="Google Shape;2012;p102"/>
          <p:cNvSpPr/>
          <p:nvPr/>
        </p:nvSpPr>
        <p:spPr>
          <a:xfrm flipH="1">
            <a:off x="6669325" y="3248650"/>
            <a:ext cx="72950" cy="89675"/>
          </a:xfrm>
          <a:custGeom>
            <a:avLst/>
            <a:gdLst/>
            <a:ahLst/>
            <a:cxnLst/>
            <a:rect l="l" t="t" r="r" b="b"/>
            <a:pathLst>
              <a:path w="2918" h="3587" fill="none" extrusionOk="0">
                <a:moveTo>
                  <a:pt x="0" y="0"/>
                </a:moveTo>
                <a:cubicBezTo>
                  <a:pt x="0" y="0"/>
                  <a:pt x="2918" y="730"/>
                  <a:pt x="2918" y="3587"/>
                </a:cubicBezTo>
              </a:path>
            </a:pathLst>
          </a:custGeom>
          <a:noFill/>
          <a:ln w="11400" cap="rnd" cmpd="sng">
            <a:solidFill>
              <a:srgbClr val="CE455F"/>
            </a:solidFill>
            <a:prstDash val="solid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3" name="Google Shape;2013;p102"/>
          <p:cNvSpPr/>
          <p:nvPr/>
        </p:nvSpPr>
        <p:spPr>
          <a:xfrm flipH="1">
            <a:off x="5039671" y="3338325"/>
            <a:ext cx="2740629" cy="70675"/>
          </a:xfrm>
          <a:custGeom>
            <a:avLst/>
            <a:gdLst/>
            <a:ahLst/>
            <a:cxnLst/>
            <a:rect l="l" t="t" r="r" b="b"/>
            <a:pathLst>
              <a:path w="225659" h="2827" extrusionOk="0">
                <a:moveTo>
                  <a:pt x="0" y="0"/>
                </a:moveTo>
                <a:lnTo>
                  <a:pt x="0" y="2827"/>
                </a:lnTo>
                <a:lnTo>
                  <a:pt x="225658" y="2827"/>
                </a:lnTo>
                <a:lnTo>
                  <a:pt x="225658" y="0"/>
                </a:lnTo>
                <a:close/>
              </a:path>
            </a:pathLst>
          </a:custGeom>
          <a:solidFill>
            <a:srgbClr val="92C5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4" name="Google Shape;2014;p102"/>
          <p:cNvSpPr/>
          <p:nvPr/>
        </p:nvSpPr>
        <p:spPr>
          <a:xfrm flipH="1">
            <a:off x="5337975" y="3408975"/>
            <a:ext cx="107925" cy="1210525"/>
          </a:xfrm>
          <a:custGeom>
            <a:avLst/>
            <a:gdLst/>
            <a:ahLst/>
            <a:cxnLst/>
            <a:rect l="l" t="t" r="r" b="b"/>
            <a:pathLst>
              <a:path w="4317" h="48421" extrusionOk="0">
                <a:moveTo>
                  <a:pt x="1" y="1"/>
                </a:moveTo>
                <a:lnTo>
                  <a:pt x="1" y="48421"/>
                </a:lnTo>
                <a:lnTo>
                  <a:pt x="4317" y="48421"/>
                </a:lnTo>
                <a:lnTo>
                  <a:pt x="4317" y="1"/>
                </a:lnTo>
                <a:close/>
              </a:path>
            </a:pathLst>
          </a:custGeom>
          <a:solidFill>
            <a:srgbClr val="92C5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5" name="Google Shape;2015;p102"/>
          <p:cNvSpPr/>
          <p:nvPr/>
        </p:nvSpPr>
        <p:spPr>
          <a:xfrm flipH="1">
            <a:off x="5337975" y="3408975"/>
            <a:ext cx="107925" cy="119325"/>
          </a:xfrm>
          <a:custGeom>
            <a:avLst/>
            <a:gdLst/>
            <a:ahLst/>
            <a:cxnLst/>
            <a:rect l="l" t="t" r="r" b="b"/>
            <a:pathLst>
              <a:path w="4317" h="4773" extrusionOk="0">
                <a:moveTo>
                  <a:pt x="1" y="1"/>
                </a:moveTo>
                <a:lnTo>
                  <a:pt x="1" y="4773"/>
                </a:lnTo>
                <a:lnTo>
                  <a:pt x="4317" y="4773"/>
                </a:lnTo>
                <a:lnTo>
                  <a:pt x="4317" y="1"/>
                </a:lnTo>
                <a:close/>
              </a:path>
            </a:pathLst>
          </a:custGeom>
          <a:solidFill>
            <a:srgbClr val="A4BDD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6" name="Google Shape;2016;p102"/>
          <p:cNvSpPr/>
          <p:nvPr/>
        </p:nvSpPr>
        <p:spPr>
          <a:xfrm flipH="1">
            <a:off x="7336888" y="3408975"/>
            <a:ext cx="107925" cy="1210525"/>
          </a:xfrm>
          <a:custGeom>
            <a:avLst/>
            <a:gdLst/>
            <a:ahLst/>
            <a:cxnLst/>
            <a:rect l="l" t="t" r="r" b="b"/>
            <a:pathLst>
              <a:path w="4317" h="48421" extrusionOk="0">
                <a:moveTo>
                  <a:pt x="1" y="1"/>
                </a:moveTo>
                <a:lnTo>
                  <a:pt x="1" y="48421"/>
                </a:lnTo>
                <a:lnTo>
                  <a:pt x="4317" y="48421"/>
                </a:lnTo>
                <a:lnTo>
                  <a:pt x="4317" y="1"/>
                </a:lnTo>
                <a:close/>
              </a:path>
            </a:pathLst>
          </a:custGeom>
          <a:solidFill>
            <a:srgbClr val="92C5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7" name="Google Shape;2017;p102"/>
          <p:cNvSpPr/>
          <p:nvPr/>
        </p:nvSpPr>
        <p:spPr>
          <a:xfrm flipH="1">
            <a:off x="7336888" y="3408975"/>
            <a:ext cx="107925" cy="119325"/>
          </a:xfrm>
          <a:custGeom>
            <a:avLst/>
            <a:gdLst/>
            <a:ahLst/>
            <a:cxnLst/>
            <a:rect l="l" t="t" r="r" b="b"/>
            <a:pathLst>
              <a:path w="4317" h="4773" extrusionOk="0">
                <a:moveTo>
                  <a:pt x="1" y="1"/>
                </a:moveTo>
                <a:lnTo>
                  <a:pt x="1" y="4773"/>
                </a:lnTo>
                <a:lnTo>
                  <a:pt x="4317" y="4773"/>
                </a:lnTo>
                <a:lnTo>
                  <a:pt x="4317" y="1"/>
                </a:lnTo>
                <a:close/>
              </a:path>
            </a:pathLst>
          </a:custGeom>
          <a:solidFill>
            <a:srgbClr val="A4BDD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Google Shape;1472;p92">
            <a:extLst>
              <a:ext uri="{FF2B5EF4-FFF2-40B4-BE49-F238E27FC236}">
                <a16:creationId xmlns:a16="http://schemas.microsoft.com/office/drawing/2014/main" id="{22171D4F-475C-9613-0DCF-2010AB8046E1}"/>
              </a:ext>
            </a:extLst>
          </p:cNvPr>
          <p:cNvSpPr txBox="1">
            <a:spLocks/>
          </p:cNvSpPr>
          <p:nvPr/>
        </p:nvSpPr>
        <p:spPr>
          <a:xfrm>
            <a:off x="8497545" y="4587487"/>
            <a:ext cx="9144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2000" b="1" dirty="0">
                <a:solidFill>
                  <a:schemeClr val="accent3"/>
                </a:solidFill>
              </a:rPr>
              <a:t>0</a:t>
            </a:r>
            <a:r>
              <a:rPr lang="en-GB" sz="2000" b="1" dirty="0">
                <a:solidFill>
                  <a:schemeClr val="accent3"/>
                </a:solidFill>
              </a:rPr>
              <a:t>8</a:t>
            </a:r>
            <a:endParaRPr lang="en" sz="2000" b="1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1" name="Google Shape;2261;p108"/>
          <p:cNvSpPr txBox="1">
            <a:spLocks noGrp="1"/>
          </p:cNvSpPr>
          <p:nvPr>
            <p:ph type="title"/>
          </p:nvPr>
        </p:nvSpPr>
        <p:spPr>
          <a:xfrm>
            <a:off x="3182138" y="273064"/>
            <a:ext cx="7948158" cy="148152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500" dirty="0"/>
              <a:t>Institutional Theory: </a:t>
            </a:r>
            <a:endParaRPr sz="4500" dirty="0"/>
          </a:p>
        </p:txBody>
      </p:sp>
      <p:sp>
        <p:nvSpPr>
          <p:cNvPr id="2262" name="Google Shape;2262;p108"/>
          <p:cNvSpPr txBox="1">
            <a:spLocks noGrp="1"/>
          </p:cNvSpPr>
          <p:nvPr>
            <p:ph type="title" idx="2"/>
          </p:nvPr>
        </p:nvSpPr>
        <p:spPr>
          <a:xfrm>
            <a:off x="865415" y="493476"/>
            <a:ext cx="1711800" cy="104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2264" name="Google Shape;2264;p108"/>
          <p:cNvSpPr/>
          <p:nvPr/>
        </p:nvSpPr>
        <p:spPr>
          <a:xfrm>
            <a:off x="8249182" y="3245550"/>
            <a:ext cx="511425" cy="1125425"/>
          </a:xfrm>
          <a:custGeom>
            <a:avLst/>
            <a:gdLst/>
            <a:ahLst/>
            <a:cxnLst/>
            <a:rect l="l" t="t" r="r" b="b"/>
            <a:pathLst>
              <a:path w="20457" h="45017" extrusionOk="0">
                <a:moveTo>
                  <a:pt x="0" y="1"/>
                </a:moveTo>
                <a:lnTo>
                  <a:pt x="0" y="45017"/>
                </a:lnTo>
                <a:lnTo>
                  <a:pt x="20456" y="45017"/>
                </a:lnTo>
                <a:lnTo>
                  <a:pt x="20456" y="5837"/>
                </a:lnTo>
                <a:cubicBezTo>
                  <a:pt x="20456" y="2615"/>
                  <a:pt x="17842" y="1"/>
                  <a:pt x="14620" y="1"/>
                </a:cubicBezTo>
                <a:close/>
              </a:path>
            </a:pathLst>
          </a:custGeom>
          <a:solidFill>
            <a:srgbClr val="526E8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5" name="Google Shape;2265;p108"/>
          <p:cNvSpPr/>
          <p:nvPr/>
        </p:nvSpPr>
        <p:spPr>
          <a:xfrm>
            <a:off x="8124251" y="3195451"/>
            <a:ext cx="511425" cy="1125425"/>
          </a:xfrm>
          <a:custGeom>
            <a:avLst/>
            <a:gdLst/>
            <a:ahLst/>
            <a:cxnLst/>
            <a:rect l="l" t="t" r="r" b="b"/>
            <a:pathLst>
              <a:path w="20457" h="45017" extrusionOk="0">
                <a:moveTo>
                  <a:pt x="0" y="1"/>
                </a:moveTo>
                <a:lnTo>
                  <a:pt x="0" y="45017"/>
                </a:lnTo>
                <a:lnTo>
                  <a:pt x="20457" y="45017"/>
                </a:lnTo>
                <a:lnTo>
                  <a:pt x="20457" y="5837"/>
                </a:lnTo>
                <a:cubicBezTo>
                  <a:pt x="20457" y="2615"/>
                  <a:pt x="17873" y="1"/>
                  <a:pt x="14651" y="1"/>
                </a:cubicBezTo>
                <a:close/>
              </a:path>
            </a:pathLst>
          </a:custGeom>
          <a:solidFill>
            <a:srgbClr val="7590A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6" name="Google Shape;2266;p108"/>
          <p:cNvSpPr/>
          <p:nvPr/>
        </p:nvSpPr>
        <p:spPr>
          <a:xfrm>
            <a:off x="7077174" y="3336578"/>
            <a:ext cx="581350" cy="966600"/>
          </a:xfrm>
          <a:custGeom>
            <a:avLst/>
            <a:gdLst/>
            <a:ahLst/>
            <a:cxnLst/>
            <a:rect l="l" t="t" r="r" b="b"/>
            <a:pathLst>
              <a:path w="23254" h="38664" extrusionOk="0">
                <a:moveTo>
                  <a:pt x="22524" y="1"/>
                </a:moveTo>
                <a:lnTo>
                  <a:pt x="22037" y="274"/>
                </a:lnTo>
                <a:cubicBezTo>
                  <a:pt x="19362" y="1794"/>
                  <a:pt x="17599" y="4560"/>
                  <a:pt x="17387" y="7630"/>
                </a:cubicBezTo>
                <a:lnTo>
                  <a:pt x="15563" y="32493"/>
                </a:lnTo>
                <a:lnTo>
                  <a:pt x="6839" y="32493"/>
                </a:lnTo>
                <a:cubicBezTo>
                  <a:pt x="3344" y="32493"/>
                  <a:pt x="396" y="35107"/>
                  <a:pt x="0" y="38603"/>
                </a:cubicBezTo>
                <a:lnTo>
                  <a:pt x="0" y="38664"/>
                </a:lnTo>
                <a:lnTo>
                  <a:pt x="21612" y="38664"/>
                </a:lnTo>
                <a:lnTo>
                  <a:pt x="23253" y="17387"/>
                </a:lnTo>
                <a:lnTo>
                  <a:pt x="22524" y="1"/>
                </a:lnTo>
                <a:close/>
              </a:path>
            </a:pathLst>
          </a:custGeom>
          <a:solidFill>
            <a:srgbClr val="7A473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7" name="Google Shape;2267;p108"/>
          <p:cNvSpPr/>
          <p:nvPr/>
        </p:nvSpPr>
        <p:spPr>
          <a:xfrm>
            <a:off x="7402588" y="3309037"/>
            <a:ext cx="158100" cy="457475"/>
          </a:xfrm>
          <a:custGeom>
            <a:avLst/>
            <a:gdLst/>
            <a:ahLst/>
            <a:cxnLst/>
            <a:rect l="l" t="t" r="r" b="b"/>
            <a:pathLst>
              <a:path w="6324" h="18299" extrusionOk="0">
                <a:moveTo>
                  <a:pt x="5594" y="1"/>
                </a:moveTo>
                <a:lnTo>
                  <a:pt x="5107" y="274"/>
                </a:lnTo>
                <a:cubicBezTo>
                  <a:pt x="2432" y="1794"/>
                  <a:pt x="669" y="4560"/>
                  <a:pt x="457" y="7630"/>
                </a:cubicBezTo>
                <a:lnTo>
                  <a:pt x="1" y="13983"/>
                </a:lnTo>
                <a:cubicBezTo>
                  <a:pt x="1794" y="14712"/>
                  <a:pt x="4135" y="16019"/>
                  <a:pt x="6262" y="18299"/>
                </a:cubicBezTo>
                <a:lnTo>
                  <a:pt x="6323" y="17387"/>
                </a:lnTo>
                <a:lnTo>
                  <a:pt x="5594" y="1"/>
                </a:lnTo>
                <a:close/>
              </a:path>
            </a:pathLst>
          </a:custGeom>
          <a:solidFill>
            <a:srgbClr val="F9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8" name="Google Shape;2268;p108"/>
          <p:cNvSpPr/>
          <p:nvPr/>
        </p:nvSpPr>
        <p:spPr>
          <a:xfrm>
            <a:off x="7518601" y="3192395"/>
            <a:ext cx="735720" cy="1183913"/>
          </a:xfrm>
          <a:custGeom>
            <a:avLst/>
            <a:gdLst/>
            <a:ahLst/>
            <a:cxnLst/>
            <a:rect l="l" t="t" r="r" b="b"/>
            <a:pathLst>
              <a:path w="26445" h="42555" extrusionOk="0">
                <a:moveTo>
                  <a:pt x="10274" y="1"/>
                </a:moveTo>
                <a:lnTo>
                  <a:pt x="3831" y="3892"/>
                </a:lnTo>
                <a:cubicBezTo>
                  <a:pt x="3831" y="3892"/>
                  <a:pt x="1" y="11673"/>
                  <a:pt x="274" y="16050"/>
                </a:cubicBezTo>
                <a:cubicBezTo>
                  <a:pt x="548" y="20396"/>
                  <a:pt x="3040" y="24652"/>
                  <a:pt x="3192" y="27418"/>
                </a:cubicBezTo>
                <a:cubicBezTo>
                  <a:pt x="3314" y="30184"/>
                  <a:pt x="1976" y="42555"/>
                  <a:pt x="1976" y="42555"/>
                </a:cubicBezTo>
                <a:lnTo>
                  <a:pt x="22889" y="42555"/>
                </a:lnTo>
                <a:cubicBezTo>
                  <a:pt x="21825" y="30852"/>
                  <a:pt x="26445" y="6019"/>
                  <a:pt x="26445" y="6019"/>
                </a:cubicBezTo>
                <a:lnTo>
                  <a:pt x="15472" y="305"/>
                </a:lnTo>
                <a:lnTo>
                  <a:pt x="10274" y="1"/>
                </a:lnTo>
                <a:close/>
              </a:path>
            </a:pathLst>
          </a:custGeom>
          <a:solidFill>
            <a:srgbClr val="F3766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9" name="Google Shape;2269;p108"/>
          <p:cNvSpPr/>
          <p:nvPr/>
        </p:nvSpPr>
        <p:spPr>
          <a:xfrm>
            <a:off x="6640792" y="3320077"/>
            <a:ext cx="176250" cy="210525"/>
          </a:xfrm>
          <a:custGeom>
            <a:avLst/>
            <a:gdLst/>
            <a:ahLst/>
            <a:cxnLst/>
            <a:rect l="l" t="t" r="r" b="b"/>
            <a:pathLst>
              <a:path w="7050" h="8421" extrusionOk="0">
                <a:moveTo>
                  <a:pt x="5076" y="1"/>
                </a:moveTo>
                <a:lnTo>
                  <a:pt x="1368" y="2737"/>
                </a:lnTo>
                <a:lnTo>
                  <a:pt x="0" y="5351"/>
                </a:lnTo>
                <a:cubicBezTo>
                  <a:pt x="0" y="5351"/>
                  <a:pt x="1672" y="8360"/>
                  <a:pt x="4377" y="8421"/>
                </a:cubicBezTo>
                <a:cubicBezTo>
                  <a:pt x="4382" y="8421"/>
                  <a:pt x="4387" y="8421"/>
                  <a:pt x="4393" y="8421"/>
                </a:cubicBezTo>
                <a:cubicBezTo>
                  <a:pt x="7049" y="8421"/>
                  <a:pt x="6322" y="670"/>
                  <a:pt x="6322" y="670"/>
                </a:cubicBezTo>
                <a:lnTo>
                  <a:pt x="5076" y="1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3" name="Google Shape;2273;p108"/>
          <p:cNvSpPr/>
          <p:nvPr/>
        </p:nvSpPr>
        <p:spPr>
          <a:xfrm>
            <a:off x="5857167" y="4351899"/>
            <a:ext cx="2598100" cy="123900"/>
          </a:xfrm>
          <a:custGeom>
            <a:avLst/>
            <a:gdLst/>
            <a:ahLst/>
            <a:cxnLst/>
            <a:rect l="l" t="t" r="r" b="b"/>
            <a:pathLst>
              <a:path w="103924" h="4956" extrusionOk="0">
                <a:moveTo>
                  <a:pt x="1672" y="1"/>
                </a:moveTo>
                <a:cubicBezTo>
                  <a:pt x="761" y="1"/>
                  <a:pt x="1" y="761"/>
                  <a:pt x="1" y="1673"/>
                </a:cubicBezTo>
                <a:lnTo>
                  <a:pt x="1" y="3283"/>
                </a:lnTo>
                <a:cubicBezTo>
                  <a:pt x="1" y="4195"/>
                  <a:pt x="761" y="4955"/>
                  <a:pt x="1672" y="4955"/>
                </a:cubicBezTo>
                <a:lnTo>
                  <a:pt x="102252" y="4955"/>
                </a:lnTo>
                <a:cubicBezTo>
                  <a:pt x="103164" y="4955"/>
                  <a:pt x="103924" y="4195"/>
                  <a:pt x="103924" y="3283"/>
                </a:cubicBezTo>
                <a:lnTo>
                  <a:pt x="103924" y="1673"/>
                </a:lnTo>
                <a:cubicBezTo>
                  <a:pt x="103924" y="761"/>
                  <a:pt x="103164" y="1"/>
                  <a:pt x="102252" y="1"/>
                </a:cubicBezTo>
                <a:close/>
              </a:path>
            </a:pathLst>
          </a:custGeom>
          <a:solidFill>
            <a:srgbClr val="402D5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4" name="Google Shape;2274;p108"/>
          <p:cNvSpPr/>
          <p:nvPr/>
        </p:nvSpPr>
        <p:spPr>
          <a:xfrm>
            <a:off x="8073859" y="4363750"/>
            <a:ext cx="773600" cy="123900"/>
          </a:xfrm>
          <a:custGeom>
            <a:avLst/>
            <a:gdLst/>
            <a:ahLst/>
            <a:cxnLst/>
            <a:rect l="l" t="t" r="r" b="b"/>
            <a:pathLst>
              <a:path w="30944" h="4956" extrusionOk="0">
                <a:moveTo>
                  <a:pt x="1642" y="1"/>
                </a:moveTo>
                <a:cubicBezTo>
                  <a:pt x="730" y="1"/>
                  <a:pt x="0" y="730"/>
                  <a:pt x="0" y="1642"/>
                </a:cubicBezTo>
                <a:lnTo>
                  <a:pt x="0" y="3314"/>
                </a:lnTo>
                <a:cubicBezTo>
                  <a:pt x="0" y="4226"/>
                  <a:pt x="730" y="4955"/>
                  <a:pt x="1642" y="4955"/>
                </a:cubicBezTo>
                <a:lnTo>
                  <a:pt x="29302" y="4955"/>
                </a:lnTo>
                <a:cubicBezTo>
                  <a:pt x="30214" y="4955"/>
                  <a:pt x="30943" y="4226"/>
                  <a:pt x="30943" y="3314"/>
                </a:cubicBezTo>
                <a:lnTo>
                  <a:pt x="30943" y="1642"/>
                </a:lnTo>
                <a:cubicBezTo>
                  <a:pt x="30943" y="730"/>
                  <a:pt x="30214" y="1"/>
                  <a:pt x="29302" y="1"/>
                </a:cubicBezTo>
                <a:close/>
              </a:path>
            </a:pathLst>
          </a:custGeom>
          <a:solidFill>
            <a:srgbClr val="54476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5" name="Google Shape;2275;p108"/>
          <p:cNvSpPr/>
          <p:nvPr/>
        </p:nvSpPr>
        <p:spPr>
          <a:xfrm>
            <a:off x="5874976" y="3784351"/>
            <a:ext cx="988650" cy="579825"/>
          </a:xfrm>
          <a:custGeom>
            <a:avLst/>
            <a:gdLst/>
            <a:ahLst/>
            <a:cxnLst/>
            <a:rect l="l" t="t" r="r" b="b"/>
            <a:pathLst>
              <a:path w="39546" h="23193" extrusionOk="0">
                <a:moveTo>
                  <a:pt x="0" y="1"/>
                </a:moveTo>
                <a:lnTo>
                  <a:pt x="14560" y="23193"/>
                </a:lnTo>
                <a:lnTo>
                  <a:pt x="39545" y="23193"/>
                </a:lnTo>
                <a:lnTo>
                  <a:pt x="24986" y="1"/>
                </a:lnTo>
                <a:close/>
              </a:path>
            </a:pathLst>
          </a:custGeom>
          <a:solidFill>
            <a:srgbClr val="526E8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6" name="Google Shape;2276;p108"/>
          <p:cNvSpPr/>
          <p:nvPr/>
        </p:nvSpPr>
        <p:spPr>
          <a:xfrm>
            <a:off x="6788085" y="4291849"/>
            <a:ext cx="664150" cy="60050"/>
          </a:xfrm>
          <a:custGeom>
            <a:avLst/>
            <a:gdLst/>
            <a:ahLst/>
            <a:cxnLst/>
            <a:rect l="l" t="t" r="r" b="b"/>
            <a:pathLst>
              <a:path w="26566" h="2402" extrusionOk="0">
                <a:moveTo>
                  <a:pt x="0" y="1"/>
                </a:moveTo>
                <a:lnTo>
                  <a:pt x="0" y="2402"/>
                </a:lnTo>
                <a:lnTo>
                  <a:pt x="26566" y="2402"/>
                </a:lnTo>
                <a:lnTo>
                  <a:pt x="26566" y="1"/>
                </a:lnTo>
                <a:close/>
              </a:path>
            </a:pathLst>
          </a:custGeom>
          <a:solidFill>
            <a:srgbClr val="526E8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7" name="Google Shape;2277;p108"/>
          <p:cNvSpPr/>
          <p:nvPr/>
        </p:nvSpPr>
        <p:spPr>
          <a:xfrm>
            <a:off x="6837850" y="4320876"/>
            <a:ext cx="624675" cy="60050"/>
          </a:xfrm>
          <a:custGeom>
            <a:avLst/>
            <a:gdLst/>
            <a:ahLst/>
            <a:cxnLst/>
            <a:rect l="l" t="t" r="r" b="b"/>
            <a:pathLst>
              <a:path w="24987" h="2402" extrusionOk="0">
                <a:moveTo>
                  <a:pt x="1" y="1"/>
                </a:moveTo>
                <a:lnTo>
                  <a:pt x="1" y="2402"/>
                </a:lnTo>
                <a:lnTo>
                  <a:pt x="24986" y="2402"/>
                </a:lnTo>
                <a:lnTo>
                  <a:pt x="24986" y="1"/>
                </a:lnTo>
                <a:close/>
              </a:path>
            </a:pathLst>
          </a:custGeom>
          <a:solidFill>
            <a:srgbClr val="A4BDD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8" name="Google Shape;2278;p108"/>
          <p:cNvSpPr/>
          <p:nvPr/>
        </p:nvSpPr>
        <p:spPr>
          <a:xfrm>
            <a:off x="5864686" y="3756562"/>
            <a:ext cx="988650" cy="579825"/>
          </a:xfrm>
          <a:custGeom>
            <a:avLst/>
            <a:gdLst/>
            <a:ahLst/>
            <a:cxnLst/>
            <a:rect l="l" t="t" r="r" b="b"/>
            <a:pathLst>
              <a:path w="39546" h="23193" extrusionOk="0">
                <a:moveTo>
                  <a:pt x="0" y="1"/>
                </a:moveTo>
                <a:lnTo>
                  <a:pt x="14560" y="23193"/>
                </a:lnTo>
                <a:lnTo>
                  <a:pt x="39545" y="23193"/>
                </a:lnTo>
                <a:lnTo>
                  <a:pt x="24986" y="1"/>
                </a:lnTo>
                <a:close/>
              </a:path>
            </a:pathLst>
          </a:custGeom>
          <a:solidFill>
            <a:srgbClr val="A4BDD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0" name="Google Shape;2280;p108"/>
          <p:cNvSpPr/>
          <p:nvPr/>
        </p:nvSpPr>
        <p:spPr>
          <a:xfrm>
            <a:off x="6957469" y="4241400"/>
            <a:ext cx="624675" cy="25"/>
          </a:xfrm>
          <a:custGeom>
            <a:avLst/>
            <a:gdLst/>
            <a:ahLst/>
            <a:cxnLst/>
            <a:rect l="l" t="t" r="r" b="b"/>
            <a:pathLst>
              <a:path w="24987" h="1" fill="none" extrusionOk="0">
                <a:moveTo>
                  <a:pt x="24986" y="1"/>
                </a:moveTo>
                <a:lnTo>
                  <a:pt x="1" y="1"/>
                </a:lnTo>
              </a:path>
            </a:pathLst>
          </a:custGeom>
          <a:noFill/>
          <a:ln w="9875" cap="flat" cmpd="sng">
            <a:solidFill>
              <a:srgbClr val="526E89"/>
            </a:solidFill>
            <a:prstDash val="solid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1" name="Google Shape;2281;p108"/>
          <p:cNvSpPr/>
          <p:nvPr/>
        </p:nvSpPr>
        <p:spPr>
          <a:xfrm>
            <a:off x="4242938" y="4260025"/>
            <a:ext cx="114775" cy="25850"/>
          </a:xfrm>
          <a:custGeom>
            <a:avLst/>
            <a:gdLst/>
            <a:ahLst/>
            <a:cxnLst/>
            <a:rect l="l" t="t" r="r" b="b"/>
            <a:pathLst>
              <a:path w="4591" h="1034" extrusionOk="0">
                <a:moveTo>
                  <a:pt x="1" y="0"/>
                </a:moveTo>
                <a:lnTo>
                  <a:pt x="1" y="1033"/>
                </a:lnTo>
                <a:lnTo>
                  <a:pt x="4591" y="1033"/>
                </a:lnTo>
                <a:lnTo>
                  <a:pt x="4591" y="0"/>
                </a:lnTo>
                <a:close/>
              </a:path>
            </a:pathLst>
          </a:custGeom>
          <a:solidFill>
            <a:srgbClr val="A4BDD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3" name="Google Shape;2283;p108"/>
          <p:cNvSpPr/>
          <p:nvPr/>
        </p:nvSpPr>
        <p:spPr>
          <a:xfrm>
            <a:off x="7569299" y="3537324"/>
            <a:ext cx="936200" cy="913400"/>
          </a:xfrm>
          <a:custGeom>
            <a:avLst/>
            <a:gdLst/>
            <a:ahLst/>
            <a:cxnLst/>
            <a:rect l="l" t="t" r="r" b="b"/>
            <a:pathLst>
              <a:path w="37448" h="36536" extrusionOk="0">
                <a:moveTo>
                  <a:pt x="26414" y="0"/>
                </a:moveTo>
                <a:cubicBezTo>
                  <a:pt x="21125" y="1064"/>
                  <a:pt x="21399" y="8450"/>
                  <a:pt x="21399" y="8450"/>
                </a:cubicBezTo>
                <a:lnTo>
                  <a:pt x="26414" y="28663"/>
                </a:lnTo>
                <a:lnTo>
                  <a:pt x="8450" y="28663"/>
                </a:lnTo>
                <a:cubicBezTo>
                  <a:pt x="0" y="28663"/>
                  <a:pt x="213" y="36536"/>
                  <a:pt x="213" y="36536"/>
                </a:cubicBezTo>
                <a:lnTo>
                  <a:pt x="33101" y="36536"/>
                </a:lnTo>
                <a:cubicBezTo>
                  <a:pt x="35593" y="36536"/>
                  <a:pt x="37448" y="34256"/>
                  <a:pt x="36901" y="31824"/>
                </a:cubicBezTo>
                <a:cubicBezTo>
                  <a:pt x="35533" y="25411"/>
                  <a:pt x="33040" y="14134"/>
                  <a:pt x="31581" y="9089"/>
                </a:cubicBezTo>
                <a:cubicBezTo>
                  <a:pt x="29454" y="1824"/>
                  <a:pt x="26414" y="0"/>
                  <a:pt x="26414" y="0"/>
                </a:cubicBezTo>
                <a:close/>
              </a:path>
            </a:pathLst>
          </a:custGeom>
          <a:solidFill>
            <a:srgbClr val="9156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4" name="Google Shape;2284;p108"/>
          <p:cNvSpPr/>
          <p:nvPr/>
        </p:nvSpPr>
        <p:spPr>
          <a:xfrm>
            <a:off x="8094749" y="3460962"/>
            <a:ext cx="265225" cy="347300"/>
          </a:xfrm>
          <a:custGeom>
            <a:avLst/>
            <a:gdLst/>
            <a:ahLst/>
            <a:cxnLst/>
            <a:rect l="l" t="t" r="r" b="b"/>
            <a:pathLst>
              <a:path w="10609" h="13892" extrusionOk="0">
                <a:moveTo>
                  <a:pt x="5289" y="0"/>
                </a:moveTo>
                <a:cubicBezTo>
                  <a:pt x="0" y="1064"/>
                  <a:pt x="274" y="8450"/>
                  <a:pt x="274" y="8450"/>
                </a:cubicBezTo>
                <a:lnTo>
                  <a:pt x="1611" y="13891"/>
                </a:lnTo>
                <a:cubicBezTo>
                  <a:pt x="2766" y="12007"/>
                  <a:pt x="5259" y="9727"/>
                  <a:pt x="10608" y="9696"/>
                </a:cubicBezTo>
                <a:cubicBezTo>
                  <a:pt x="10547" y="9484"/>
                  <a:pt x="10517" y="9301"/>
                  <a:pt x="10456" y="9089"/>
                </a:cubicBezTo>
                <a:cubicBezTo>
                  <a:pt x="8329" y="1824"/>
                  <a:pt x="5289" y="0"/>
                  <a:pt x="5289" y="0"/>
                </a:cubicBezTo>
                <a:close/>
              </a:path>
            </a:pathLst>
          </a:custGeom>
          <a:solidFill>
            <a:srgbClr val="F993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7" name="Google Shape;2287;p108"/>
          <p:cNvSpPr/>
          <p:nvPr/>
        </p:nvSpPr>
        <p:spPr>
          <a:xfrm>
            <a:off x="5393413" y="4105000"/>
            <a:ext cx="129975" cy="25"/>
          </a:xfrm>
          <a:custGeom>
            <a:avLst/>
            <a:gdLst/>
            <a:ahLst/>
            <a:cxnLst/>
            <a:rect l="l" t="t" r="r" b="b"/>
            <a:pathLst>
              <a:path w="5199" h="1" fill="none" extrusionOk="0">
                <a:moveTo>
                  <a:pt x="1" y="0"/>
                </a:moveTo>
                <a:lnTo>
                  <a:pt x="5199" y="0"/>
                </a:lnTo>
              </a:path>
            </a:pathLst>
          </a:custGeom>
          <a:noFill/>
          <a:ln w="9875" cap="flat" cmpd="sng">
            <a:solidFill>
              <a:srgbClr val="59332E"/>
            </a:solidFill>
            <a:prstDash val="solid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88" name="Google Shape;2288;p108"/>
          <p:cNvSpPr/>
          <p:nvPr/>
        </p:nvSpPr>
        <p:spPr>
          <a:xfrm>
            <a:off x="7932841" y="2719093"/>
            <a:ext cx="260675" cy="236125"/>
          </a:xfrm>
          <a:custGeom>
            <a:avLst/>
            <a:gdLst/>
            <a:ahLst/>
            <a:cxnLst/>
            <a:rect l="l" t="t" r="r" b="b"/>
            <a:pathLst>
              <a:path w="10427" h="9445" extrusionOk="0">
                <a:moveTo>
                  <a:pt x="5220" y="1"/>
                </a:moveTo>
                <a:cubicBezTo>
                  <a:pt x="4044" y="1"/>
                  <a:pt x="2865" y="442"/>
                  <a:pt x="1946" y="1331"/>
                </a:cubicBezTo>
                <a:cubicBezTo>
                  <a:pt x="61" y="3125"/>
                  <a:pt x="1" y="6104"/>
                  <a:pt x="1794" y="7988"/>
                </a:cubicBezTo>
                <a:cubicBezTo>
                  <a:pt x="2732" y="8958"/>
                  <a:pt x="3976" y="9444"/>
                  <a:pt x="5220" y="9444"/>
                </a:cubicBezTo>
                <a:cubicBezTo>
                  <a:pt x="6393" y="9444"/>
                  <a:pt x="7566" y="9011"/>
                  <a:pt x="8481" y="8140"/>
                </a:cubicBezTo>
                <a:cubicBezTo>
                  <a:pt x="10366" y="6316"/>
                  <a:pt x="10426" y="3338"/>
                  <a:pt x="8603" y="1453"/>
                </a:cubicBezTo>
                <a:cubicBezTo>
                  <a:pt x="7684" y="488"/>
                  <a:pt x="6454" y="1"/>
                  <a:pt x="5220" y="1"/>
                </a:cubicBezTo>
                <a:close/>
              </a:path>
            </a:pathLst>
          </a:custGeom>
          <a:solidFill>
            <a:srgbClr val="4C1D1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1" name="Google Shape;2291;p108"/>
          <p:cNvSpPr/>
          <p:nvPr/>
        </p:nvSpPr>
        <p:spPr>
          <a:xfrm>
            <a:off x="7658524" y="2754460"/>
            <a:ext cx="389175" cy="346275"/>
          </a:xfrm>
          <a:custGeom>
            <a:avLst/>
            <a:gdLst/>
            <a:ahLst/>
            <a:cxnLst/>
            <a:rect l="l" t="t" r="r" b="b"/>
            <a:pathLst>
              <a:path w="15567" h="13851" extrusionOk="0">
                <a:moveTo>
                  <a:pt x="7162" y="0"/>
                </a:moveTo>
                <a:cubicBezTo>
                  <a:pt x="6771" y="0"/>
                  <a:pt x="6370" y="27"/>
                  <a:pt x="5958" y="81"/>
                </a:cubicBezTo>
                <a:cubicBezTo>
                  <a:pt x="0" y="872"/>
                  <a:pt x="912" y="6161"/>
                  <a:pt x="912" y="6161"/>
                </a:cubicBezTo>
                <a:lnTo>
                  <a:pt x="10061" y="13851"/>
                </a:lnTo>
                <a:cubicBezTo>
                  <a:pt x="10061" y="13851"/>
                  <a:pt x="11034" y="11997"/>
                  <a:pt x="12767" y="10264"/>
                </a:cubicBezTo>
                <a:cubicBezTo>
                  <a:pt x="15567" y="4777"/>
                  <a:pt x="12392" y="0"/>
                  <a:pt x="7162" y="0"/>
                </a:cubicBezTo>
                <a:close/>
              </a:path>
            </a:pathLst>
          </a:custGeom>
          <a:solidFill>
            <a:srgbClr val="4C1D1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2" name="Google Shape;2292;p108"/>
          <p:cNvSpPr/>
          <p:nvPr/>
        </p:nvSpPr>
        <p:spPr>
          <a:xfrm>
            <a:off x="7800563" y="2932274"/>
            <a:ext cx="181650" cy="383350"/>
          </a:xfrm>
          <a:custGeom>
            <a:avLst/>
            <a:gdLst/>
            <a:ahLst/>
            <a:cxnLst/>
            <a:rect l="l" t="t" r="r" b="b"/>
            <a:pathLst>
              <a:path w="7266" h="15334" extrusionOk="0">
                <a:moveTo>
                  <a:pt x="5989" y="1"/>
                </a:moveTo>
                <a:lnTo>
                  <a:pt x="1794" y="5137"/>
                </a:lnTo>
                <a:lnTo>
                  <a:pt x="2098" y="9788"/>
                </a:lnTo>
                <a:cubicBezTo>
                  <a:pt x="2098" y="9788"/>
                  <a:pt x="0" y="15334"/>
                  <a:pt x="1337" y="15334"/>
                </a:cubicBezTo>
                <a:cubicBezTo>
                  <a:pt x="1375" y="15334"/>
                  <a:pt x="1416" y="15329"/>
                  <a:pt x="1460" y="15320"/>
                </a:cubicBezTo>
                <a:cubicBezTo>
                  <a:pt x="3040" y="14986"/>
                  <a:pt x="7265" y="9636"/>
                  <a:pt x="7265" y="9636"/>
                </a:cubicBezTo>
                <a:lnTo>
                  <a:pt x="7265" y="1"/>
                </a:lnTo>
                <a:close/>
              </a:path>
            </a:pathLst>
          </a:custGeom>
          <a:solidFill>
            <a:srgbClr val="9156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4" name="Google Shape;2294;p108"/>
          <p:cNvSpPr/>
          <p:nvPr/>
        </p:nvSpPr>
        <p:spPr>
          <a:xfrm>
            <a:off x="7727892" y="2825875"/>
            <a:ext cx="269800" cy="365725"/>
          </a:xfrm>
          <a:custGeom>
            <a:avLst/>
            <a:gdLst/>
            <a:ahLst/>
            <a:cxnLst/>
            <a:rect l="l" t="t" r="r" b="b"/>
            <a:pathLst>
              <a:path w="10792" h="14629" extrusionOk="0">
                <a:moveTo>
                  <a:pt x="3287" y="0"/>
                </a:moveTo>
                <a:cubicBezTo>
                  <a:pt x="2706" y="0"/>
                  <a:pt x="2138" y="41"/>
                  <a:pt x="1612" y="135"/>
                </a:cubicBezTo>
                <a:cubicBezTo>
                  <a:pt x="1612" y="135"/>
                  <a:pt x="1" y="3327"/>
                  <a:pt x="396" y="6609"/>
                </a:cubicBezTo>
                <a:cubicBezTo>
                  <a:pt x="775" y="9792"/>
                  <a:pt x="1604" y="14628"/>
                  <a:pt x="3527" y="14628"/>
                </a:cubicBezTo>
                <a:cubicBezTo>
                  <a:pt x="3606" y="14628"/>
                  <a:pt x="3687" y="14620"/>
                  <a:pt x="3770" y="14603"/>
                </a:cubicBezTo>
                <a:cubicBezTo>
                  <a:pt x="5897" y="14208"/>
                  <a:pt x="10122" y="12962"/>
                  <a:pt x="10457" y="7734"/>
                </a:cubicBezTo>
                <a:cubicBezTo>
                  <a:pt x="10791" y="2536"/>
                  <a:pt x="10062" y="1807"/>
                  <a:pt x="8876" y="1138"/>
                </a:cubicBezTo>
                <a:cubicBezTo>
                  <a:pt x="7935" y="607"/>
                  <a:pt x="5520" y="0"/>
                  <a:pt x="3287" y="0"/>
                </a:cubicBezTo>
                <a:close/>
              </a:path>
            </a:pathLst>
          </a:custGeom>
          <a:solidFill>
            <a:srgbClr val="9156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5" name="Google Shape;2295;p108"/>
          <p:cNvSpPr/>
          <p:nvPr/>
        </p:nvSpPr>
        <p:spPr>
          <a:xfrm>
            <a:off x="4957238" y="2961350"/>
            <a:ext cx="25100" cy="47150"/>
          </a:xfrm>
          <a:custGeom>
            <a:avLst/>
            <a:gdLst/>
            <a:ahLst/>
            <a:cxnLst/>
            <a:rect l="l" t="t" r="r" b="b"/>
            <a:pathLst>
              <a:path w="1004" h="1886" extrusionOk="0">
                <a:moveTo>
                  <a:pt x="487" y="1"/>
                </a:moveTo>
                <a:cubicBezTo>
                  <a:pt x="214" y="1"/>
                  <a:pt x="1" y="214"/>
                  <a:pt x="1" y="518"/>
                </a:cubicBezTo>
                <a:lnTo>
                  <a:pt x="1" y="1399"/>
                </a:lnTo>
                <a:cubicBezTo>
                  <a:pt x="1" y="1673"/>
                  <a:pt x="214" y="1886"/>
                  <a:pt x="487" y="1886"/>
                </a:cubicBezTo>
                <a:cubicBezTo>
                  <a:pt x="761" y="1886"/>
                  <a:pt x="1004" y="1673"/>
                  <a:pt x="1004" y="1399"/>
                </a:cubicBezTo>
                <a:lnTo>
                  <a:pt x="1004" y="518"/>
                </a:lnTo>
                <a:cubicBezTo>
                  <a:pt x="1004" y="214"/>
                  <a:pt x="761" y="1"/>
                  <a:pt x="487" y="1"/>
                </a:cubicBezTo>
                <a:close/>
              </a:path>
            </a:pathLst>
          </a:custGeom>
          <a:solidFill>
            <a:srgbClr val="4C1D1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6" name="Google Shape;2296;p108"/>
          <p:cNvSpPr/>
          <p:nvPr/>
        </p:nvSpPr>
        <p:spPr>
          <a:xfrm>
            <a:off x="4860738" y="2965150"/>
            <a:ext cx="20550" cy="39550"/>
          </a:xfrm>
          <a:custGeom>
            <a:avLst/>
            <a:gdLst/>
            <a:ahLst/>
            <a:cxnLst/>
            <a:rect l="l" t="t" r="r" b="b"/>
            <a:pathLst>
              <a:path w="822" h="1582" extrusionOk="0">
                <a:moveTo>
                  <a:pt x="396" y="1"/>
                </a:moveTo>
                <a:cubicBezTo>
                  <a:pt x="183" y="1"/>
                  <a:pt x="1" y="183"/>
                  <a:pt x="1" y="426"/>
                </a:cubicBezTo>
                <a:lnTo>
                  <a:pt x="1" y="1186"/>
                </a:lnTo>
                <a:cubicBezTo>
                  <a:pt x="1" y="1399"/>
                  <a:pt x="183" y="1582"/>
                  <a:pt x="396" y="1582"/>
                </a:cubicBezTo>
                <a:cubicBezTo>
                  <a:pt x="639" y="1582"/>
                  <a:pt x="821" y="1399"/>
                  <a:pt x="821" y="1186"/>
                </a:cubicBezTo>
                <a:lnTo>
                  <a:pt x="821" y="426"/>
                </a:lnTo>
                <a:cubicBezTo>
                  <a:pt x="821" y="183"/>
                  <a:pt x="639" y="1"/>
                  <a:pt x="396" y="1"/>
                </a:cubicBezTo>
                <a:close/>
              </a:path>
            </a:pathLst>
          </a:custGeom>
          <a:solidFill>
            <a:srgbClr val="4C1D1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7" name="Google Shape;2297;p108"/>
          <p:cNvSpPr/>
          <p:nvPr/>
        </p:nvSpPr>
        <p:spPr>
          <a:xfrm>
            <a:off x="6369301" y="1534176"/>
            <a:ext cx="65375" cy="21300"/>
          </a:xfrm>
          <a:custGeom>
            <a:avLst/>
            <a:gdLst/>
            <a:ahLst/>
            <a:cxnLst/>
            <a:rect l="l" t="t" r="r" b="b"/>
            <a:pathLst>
              <a:path w="2615" h="852" fill="none" extrusionOk="0">
                <a:moveTo>
                  <a:pt x="0" y="851"/>
                </a:moveTo>
                <a:cubicBezTo>
                  <a:pt x="0" y="851"/>
                  <a:pt x="912" y="0"/>
                  <a:pt x="2614" y="851"/>
                </a:cubicBezTo>
              </a:path>
            </a:pathLst>
          </a:custGeom>
          <a:noFill/>
          <a:ln w="9875" cap="flat" cmpd="sng">
            <a:solidFill>
              <a:srgbClr val="4C1D1D"/>
            </a:solidFill>
            <a:prstDash val="solid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98" name="Google Shape;2298;p108"/>
          <p:cNvSpPr/>
          <p:nvPr/>
        </p:nvSpPr>
        <p:spPr>
          <a:xfrm>
            <a:off x="6640792" y="3335225"/>
            <a:ext cx="34225" cy="6850"/>
          </a:xfrm>
          <a:custGeom>
            <a:avLst/>
            <a:gdLst/>
            <a:ahLst/>
            <a:cxnLst/>
            <a:rect l="l" t="t" r="r" b="b"/>
            <a:pathLst>
              <a:path w="1369" h="274" fill="none" extrusionOk="0">
                <a:moveTo>
                  <a:pt x="1368" y="274"/>
                </a:moveTo>
                <a:cubicBezTo>
                  <a:pt x="1368" y="274"/>
                  <a:pt x="1064" y="0"/>
                  <a:pt x="0" y="91"/>
                </a:cubicBezTo>
              </a:path>
            </a:pathLst>
          </a:custGeom>
          <a:noFill/>
          <a:ln w="9875" cap="flat" cmpd="sng">
            <a:solidFill>
              <a:srgbClr val="4C1D1D"/>
            </a:solidFill>
            <a:prstDash val="solid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9" name="Google Shape;2299;p108"/>
          <p:cNvSpPr/>
          <p:nvPr/>
        </p:nvSpPr>
        <p:spPr>
          <a:xfrm>
            <a:off x="4894938" y="3017600"/>
            <a:ext cx="23575" cy="50175"/>
          </a:xfrm>
          <a:custGeom>
            <a:avLst/>
            <a:gdLst/>
            <a:ahLst/>
            <a:cxnLst/>
            <a:rect l="l" t="t" r="r" b="b"/>
            <a:pathLst>
              <a:path w="943" h="2007" fill="none" extrusionOk="0">
                <a:moveTo>
                  <a:pt x="304" y="0"/>
                </a:moveTo>
                <a:cubicBezTo>
                  <a:pt x="304" y="0"/>
                  <a:pt x="0" y="1003"/>
                  <a:pt x="0" y="2006"/>
                </a:cubicBezTo>
                <a:lnTo>
                  <a:pt x="943" y="2006"/>
                </a:lnTo>
              </a:path>
            </a:pathLst>
          </a:custGeom>
          <a:noFill/>
          <a:ln w="9875" cap="flat" cmpd="sng">
            <a:solidFill>
              <a:srgbClr val="4C1D1D"/>
            </a:solidFill>
            <a:prstDash val="solid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0" name="Google Shape;2300;p108"/>
          <p:cNvSpPr/>
          <p:nvPr/>
        </p:nvSpPr>
        <p:spPr>
          <a:xfrm>
            <a:off x="6101736" y="3389762"/>
            <a:ext cx="75250" cy="26625"/>
          </a:xfrm>
          <a:custGeom>
            <a:avLst/>
            <a:gdLst/>
            <a:ahLst/>
            <a:cxnLst/>
            <a:rect l="l" t="t" r="r" b="b"/>
            <a:pathLst>
              <a:path w="3010" h="1065" extrusionOk="0">
                <a:moveTo>
                  <a:pt x="3010" y="1"/>
                </a:moveTo>
                <a:lnTo>
                  <a:pt x="3010" y="1"/>
                </a:lnTo>
                <a:cubicBezTo>
                  <a:pt x="1961" y="274"/>
                  <a:pt x="793" y="309"/>
                  <a:pt x="274" y="309"/>
                </a:cubicBezTo>
                <a:cubicBezTo>
                  <a:pt x="101" y="309"/>
                  <a:pt x="1" y="305"/>
                  <a:pt x="1" y="305"/>
                </a:cubicBezTo>
                <a:lnTo>
                  <a:pt x="1" y="305"/>
                </a:lnTo>
                <a:lnTo>
                  <a:pt x="153" y="1065"/>
                </a:lnTo>
                <a:cubicBezTo>
                  <a:pt x="153" y="1065"/>
                  <a:pt x="2098" y="1065"/>
                  <a:pt x="3010" y="1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1" name="Google Shape;2301;p108"/>
          <p:cNvSpPr/>
          <p:nvPr/>
        </p:nvSpPr>
        <p:spPr>
          <a:xfrm>
            <a:off x="7983774" y="2899744"/>
            <a:ext cx="110975" cy="110950"/>
          </a:xfrm>
          <a:custGeom>
            <a:avLst/>
            <a:gdLst/>
            <a:ahLst/>
            <a:cxnLst/>
            <a:rect l="l" t="t" r="r" b="b"/>
            <a:pathLst>
              <a:path w="4439" h="4438" extrusionOk="0">
                <a:moveTo>
                  <a:pt x="2220" y="0"/>
                </a:moveTo>
                <a:cubicBezTo>
                  <a:pt x="1004" y="0"/>
                  <a:pt x="1" y="1003"/>
                  <a:pt x="1" y="2219"/>
                </a:cubicBezTo>
                <a:cubicBezTo>
                  <a:pt x="1" y="3435"/>
                  <a:pt x="1004" y="4438"/>
                  <a:pt x="2220" y="4438"/>
                </a:cubicBezTo>
                <a:cubicBezTo>
                  <a:pt x="3436" y="4438"/>
                  <a:pt x="4439" y="3435"/>
                  <a:pt x="4439" y="2219"/>
                </a:cubicBezTo>
                <a:cubicBezTo>
                  <a:pt x="4439" y="1003"/>
                  <a:pt x="3436" y="0"/>
                  <a:pt x="2220" y="0"/>
                </a:cubicBezTo>
                <a:close/>
              </a:path>
            </a:pathLst>
          </a:custGeom>
          <a:solidFill>
            <a:srgbClr val="9156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2" name="Google Shape;2302;p108"/>
          <p:cNvSpPr/>
          <p:nvPr/>
        </p:nvSpPr>
        <p:spPr>
          <a:xfrm>
            <a:off x="6056111" y="3100735"/>
            <a:ext cx="45625" cy="76025"/>
          </a:xfrm>
          <a:custGeom>
            <a:avLst/>
            <a:gdLst/>
            <a:ahLst/>
            <a:cxnLst/>
            <a:rect l="l" t="t" r="r" b="b"/>
            <a:pathLst>
              <a:path w="1825" h="3041" fill="none" extrusionOk="0">
                <a:moveTo>
                  <a:pt x="1" y="3040"/>
                </a:moveTo>
                <a:lnTo>
                  <a:pt x="1825" y="1"/>
                </a:lnTo>
              </a:path>
            </a:pathLst>
          </a:custGeom>
          <a:noFill/>
          <a:ln w="9875" cap="flat" cmpd="sng">
            <a:solidFill>
              <a:srgbClr val="59332E"/>
            </a:solidFill>
            <a:prstDash val="solid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3CEC8668-8E01-5E93-D3B9-E90216C77E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2890" y="2092854"/>
            <a:ext cx="5718072" cy="1490526"/>
          </a:xfrm>
        </p:spPr>
        <p:txBody>
          <a:bodyPr/>
          <a:lstStyle/>
          <a:p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Institutional theory focuses on the role of formal and informal rules, norms, and values in shaping organizational behavior. </a:t>
            </a:r>
            <a:endParaRPr lang="ar-LY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Google Shape;1472;p92">
            <a:extLst>
              <a:ext uri="{FF2B5EF4-FFF2-40B4-BE49-F238E27FC236}">
                <a16:creationId xmlns:a16="http://schemas.microsoft.com/office/drawing/2014/main" id="{DC69983F-6812-DD04-5ECA-6A8EF8BE6B50}"/>
              </a:ext>
            </a:extLst>
          </p:cNvPr>
          <p:cNvSpPr txBox="1">
            <a:spLocks/>
          </p:cNvSpPr>
          <p:nvPr/>
        </p:nvSpPr>
        <p:spPr>
          <a:xfrm>
            <a:off x="8497545" y="4587487"/>
            <a:ext cx="9144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2000" b="1" dirty="0">
                <a:solidFill>
                  <a:schemeClr val="accent3"/>
                </a:solidFill>
              </a:rPr>
              <a:t>0</a:t>
            </a:r>
            <a:r>
              <a:rPr lang="en-GB" sz="2000" b="1" dirty="0">
                <a:solidFill>
                  <a:schemeClr val="accent3"/>
                </a:solidFill>
              </a:rPr>
              <a:t>9</a:t>
            </a:r>
            <a:endParaRPr lang="en" sz="2000" b="1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areer Technical Subject for Middle School - 6th Grade: Government &amp; Public Administration by Slidesgo">
  <a:themeElements>
    <a:clrScheme name="Simple Light">
      <a:dk1>
        <a:srgbClr val="A4BDDA"/>
      </a:dk1>
      <a:lt1>
        <a:srgbClr val="402D51"/>
      </a:lt1>
      <a:dk2>
        <a:srgbClr val="544768"/>
      </a:dk2>
      <a:lt2>
        <a:srgbClr val="DCDAF7"/>
      </a:lt2>
      <a:accent1>
        <a:srgbClr val="7590AA"/>
      </a:accent1>
      <a:accent2>
        <a:srgbClr val="AF5954"/>
      </a:accent2>
      <a:accent3>
        <a:srgbClr val="F3766F"/>
      </a:accent3>
      <a:accent4>
        <a:srgbClr val="FFFFFF"/>
      </a:accent4>
      <a:accent5>
        <a:srgbClr val="FFFFFF"/>
      </a:accent5>
      <a:accent6>
        <a:srgbClr val="FFFFFF"/>
      </a:accent6>
      <a:hlink>
        <a:srgbClr val="402D51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869FB2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areer Technical Subject by Slidesgo">
  <a:themeElements>
    <a:clrScheme name="Simple Light">
      <a:dk1>
        <a:srgbClr val="F1D9CD"/>
      </a:dk1>
      <a:lt1>
        <a:srgbClr val="E86C5E"/>
      </a:lt1>
      <a:dk2>
        <a:srgbClr val="FFFFFF"/>
      </a:dk2>
      <a:lt2>
        <a:srgbClr val="80C5A6"/>
      </a:lt2>
      <a:accent1>
        <a:srgbClr val="F8BC7D"/>
      </a:accent1>
      <a:accent2>
        <a:srgbClr val="512944"/>
      </a:accent2>
      <a:accent3>
        <a:srgbClr val="67B1D0"/>
      </a:accent3>
      <a:accent4>
        <a:srgbClr val="499AB7"/>
      </a:accent4>
      <a:accent5>
        <a:srgbClr val="EF9D7F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869FB2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326</Words>
  <Application>Microsoft Office PowerPoint</Application>
  <PresentationFormat>On-screen Show (16:9)</PresentationFormat>
  <Paragraphs>66</Paragraphs>
  <Slides>16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21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16</vt:i4>
      </vt:variant>
    </vt:vector>
  </HeadingPairs>
  <TitlesOfParts>
    <vt:vector size="42" baseType="lpstr">
      <vt:lpstr>Anaheim</vt:lpstr>
      <vt:lpstr>.SFUI-Regular</vt:lpstr>
      <vt:lpstr>UICTFontTextStyleBody</vt:lpstr>
      <vt:lpstr>.AppleSystemUIFont</vt:lpstr>
      <vt:lpstr>Catamaran ExtraBold</vt:lpstr>
      <vt:lpstr>Open Sans</vt:lpstr>
      <vt:lpstr>.SFArabic-Regular</vt:lpstr>
      <vt:lpstr>ff-more-web-pro</vt:lpstr>
      <vt:lpstr>Livvic</vt:lpstr>
      <vt:lpstr>Arial</vt:lpstr>
      <vt:lpstr>Pacifico</vt:lpstr>
      <vt:lpstr>Alef</vt:lpstr>
      <vt:lpstr>Droid Sans</vt:lpstr>
      <vt:lpstr>Cabin</vt:lpstr>
      <vt:lpstr>Dosis</vt:lpstr>
      <vt:lpstr>Roboto Condensed</vt:lpstr>
      <vt:lpstr>Proxima Nova</vt:lpstr>
      <vt:lpstr>.SF UI</vt:lpstr>
      <vt:lpstr>Proxima Nova Semibold</vt:lpstr>
      <vt:lpstr>Comfortaa</vt:lpstr>
      <vt:lpstr>Quicksand</vt:lpstr>
      <vt:lpstr>Career Technical Subject for Middle School - 6th Grade: Government &amp; Public Administration by Slidesgo</vt:lpstr>
      <vt:lpstr>Slidesgo Final Pages</vt:lpstr>
      <vt:lpstr>Slidesgo Final Pages</vt:lpstr>
      <vt:lpstr>Career Technical Subject by Slidesgo</vt:lpstr>
      <vt:lpstr>Slidesgo Final Pages</vt:lpstr>
      <vt:lpstr>The Theoretical Foundation of Public Management.</vt:lpstr>
      <vt:lpstr>Table of contents</vt:lpstr>
      <vt:lpstr>PowerPoint Presentation</vt:lpstr>
      <vt:lpstr>Public Management </vt:lpstr>
      <vt:lpstr>The theoretical foundation of public management </vt:lpstr>
      <vt:lpstr>Some of the key theoretical foundations in public management include:   </vt:lpstr>
      <vt:lpstr>Public Administration Theory: </vt:lpstr>
      <vt:lpstr>Public Choice Theory: </vt:lpstr>
      <vt:lpstr>Institutional Theory: </vt:lpstr>
      <vt:lpstr>Governance Theory: </vt:lpstr>
      <vt:lpstr>PowerPoint Presentation</vt:lpstr>
      <vt:lpstr>PowerPoint Presentation</vt:lpstr>
      <vt:lpstr>Conclusion </vt:lpstr>
      <vt:lpstr>PowerPoint Presentation</vt:lpstr>
      <vt:lpstr>References</vt:lpstr>
      <vt:lpstr>Thanks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Career Technical Subject for Middle School</dc:title>
  <cp:lastModifiedBy>Maher Fattouh</cp:lastModifiedBy>
  <cp:revision>19</cp:revision>
  <dcterms:modified xsi:type="dcterms:W3CDTF">2023-12-19T09:19:17Z</dcterms:modified>
</cp:coreProperties>
</file>