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fntdata" ContentType="application/x-fontdata"/>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81" r:id="rId1"/>
  </p:sldMasterIdLst>
  <p:notesMasterIdLst>
    <p:notesMasterId r:id="rId10"/>
  </p:notesMasterIdLst>
  <p:sldIdLst>
    <p:sldId id="256" r:id="rId2"/>
    <p:sldId id="259" r:id="rId3"/>
    <p:sldId id="261" r:id="rId4"/>
    <p:sldId id="262" r:id="rId5"/>
    <p:sldId id="263" r:id="rId6"/>
    <p:sldId id="282" r:id="rId7"/>
    <p:sldId id="289" r:id="rId8"/>
    <p:sldId id="290" r:id="rId9"/>
  </p:sldIdLst>
  <p:sldSz cx="9144000" cy="5143500" type="screen16x9"/>
  <p:notesSz cx="6858000" cy="9144000"/>
  <p:embeddedFontLst>
    <p:embeddedFont>
      <p:font typeface="Century Gothic" panose="020B0502020202020204" pitchFamily="34" charset="0"/>
      <p:regular r:id="rId11"/>
      <p:bold r:id="rId12"/>
      <p:italic r:id="rId13"/>
      <p:boldItalic r:id="rId14"/>
    </p:embeddedFont>
    <p:embeddedFont>
      <p:font typeface="Leckerli One" panose="020B0604020202020204" charset="0"/>
      <p:regular r:id="rId15"/>
    </p:embeddedFont>
    <p:embeddedFont>
      <p:font typeface="Montserrat SemiBold" panose="020B0604020202020204" charset="0"/>
      <p:regular r:id="rId16"/>
      <p:bold r:id="rId17"/>
      <p:italic r:id="rId18"/>
      <p:boldItalic r:id="rId19"/>
    </p:embeddedFont>
    <p:embeddedFont>
      <p:font typeface="Montserrat" panose="020B0604020202020204" charset="0"/>
      <p:regular r:id="rId20"/>
      <p:bold r:id="rId21"/>
      <p:italic r:id="rId22"/>
      <p:boldItalic r:id="rId23"/>
    </p:embeddedFont>
    <p:embeddedFont>
      <p:font typeface="Pacifico" panose="020B0604020202020204" charset="0"/>
      <p:regular r:id="rId24"/>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288">
          <p15:clr>
            <a:srgbClr val="EA4335"/>
          </p15:clr>
        </p15:guide>
        <p15:guide id="2" pos="288">
          <p15:clr>
            <a:srgbClr val="EA4335"/>
          </p15:clr>
        </p15:guide>
        <p15:guide id="3" pos="5472">
          <p15:clr>
            <a:srgbClr val="EA4335"/>
          </p15:clr>
        </p15:guide>
        <p15:guide id="4" orient="horz" pos="2984">
          <p15:clr>
            <a:srgbClr val="EA4335"/>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BC653259-52E1-4108-9F12-66545FDF2AF1}">
  <a:tblStyle styleId="{BC653259-52E1-4108-9F12-66545FDF2AF1}" styleName="Table_0">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577" autoAdjust="0"/>
    <p:restoredTop sz="94660"/>
  </p:normalViewPr>
  <p:slideViewPr>
    <p:cSldViewPr snapToGrid="0">
      <p:cViewPr varScale="1">
        <p:scale>
          <a:sx n="91" d="100"/>
          <a:sy n="91" d="100"/>
        </p:scale>
        <p:origin x="600" y="44"/>
      </p:cViewPr>
      <p:guideLst>
        <p:guide orient="horz" pos="288"/>
        <p:guide pos="288"/>
        <p:guide pos="5472"/>
        <p:guide orient="horz" pos="2984"/>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font" Target="fonts/font3.fntdata"/><Relationship Id="rId18" Type="http://schemas.openxmlformats.org/officeDocument/2006/relationships/font" Target="fonts/font8.fntdata"/><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font" Target="fonts/font11.fntdata"/><Relationship Id="rId7" Type="http://schemas.openxmlformats.org/officeDocument/2006/relationships/slide" Target="slides/slide6.xml"/><Relationship Id="rId12" Type="http://schemas.openxmlformats.org/officeDocument/2006/relationships/font" Target="fonts/font2.fntdata"/><Relationship Id="rId17" Type="http://schemas.openxmlformats.org/officeDocument/2006/relationships/font" Target="fonts/font7.fntdata"/><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font" Target="fonts/font6.fntdata"/><Relationship Id="rId20" Type="http://schemas.openxmlformats.org/officeDocument/2006/relationships/font" Target="fonts/font10.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font" Target="fonts/font1.fntdata"/><Relationship Id="rId24" Type="http://schemas.openxmlformats.org/officeDocument/2006/relationships/font" Target="fonts/font14.fntdata"/><Relationship Id="rId5" Type="http://schemas.openxmlformats.org/officeDocument/2006/relationships/slide" Target="slides/slide4.xml"/><Relationship Id="rId15" Type="http://schemas.openxmlformats.org/officeDocument/2006/relationships/font" Target="fonts/font5.fntdata"/><Relationship Id="rId23" Type="http://schemas.openxmlformats.org/officeDocument/2006/relationships/font" Target="fonts/font13.fntdata"/><Relationship Id="rId28" Type="http://schemas.openxmlformats.org/officeDocument/2006/relationships/tableStyles" Target="tableStyles.xml"/><Relationship Id="rId10" Type="http://schemas.openxmlformats.org/officeDocument/2006/relationships/notesMaster" Target="notesMasters/notesMaster1.xml"/><Relationship Id="rId19" Type="http://schemas.openxmlformats.org/officeDocument/2006/relationships/font" Target="fonts/font9.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font" Target="fonts/font4.fntdata"/><Relationship Id="rId22" Type="http://schemas.openxmlformats.org/officeDocument/2006/relationships/font" Target="fonts/font12.fntdata"/><Relationship Id="rId27"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extLst>
      <p:ext uri="{BB962C8B-B14F-4D97-AF65-F5344CB8AC3E}">
        <p14:creationId xmlns:p14="http://schemas.microsoft.com/office/powerpoint/2010/main" val="3658639841"/>
      </p:ext>
    </p:extLst>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8"/>
        <p:cNvGrpSpPr/>
        <p:nvPr/>
      </p:nvGrpSpPr>
      <p:grpSpPr>
        <a:xfrm>
          <a:off x="0" y="0"/>
          <a:ext cx="0" cy="0"/>
          <a:chOff x="0" y="0"/>
          <a:chExt cx="0" cy="0"/>
        </a:xfrm>
      </p:grpSpPr>
      <p:sp>
        <p:nvSpPr>
          <p:cNvPr id="509" name="Google Shape;509;g962c8e87bf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10" name="Google Shape;510;g962c8e87bf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50629930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99"/>
        <p:cNvGrpSpPr/>
        <p:nvPr/>
      </p:nvGrpSpPr>
      <p:grpSpPr>
        <a:xfrm>
          <a:off x="0" y="0"/>
          <a:ext cx="0" cy="0"/>
          <a:chOff x="0" y="0"/>
          <a:chExt cx="0" cy="0"/>
        </a:xfrm>
      </p:grpSpPr>
      <p:sp>
        <p:nvSpPr>
          <p:cNvPr id="600" name="Google Shape;600;ga38e172f24_0_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01" name="Google Shape;601;ga38e172f24_0_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11737023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27"/>
        <p:cNvGrpSpPr/>
        <p:nvPr/>
      </p:nvGrpSpPr>
      <p:grpSpPr>
        <a:xfrm>
          <a:off x="0" y="0"/>
          <a:ext cx="0" cy="0"/>
          <a:chOff x="0" y="0"/>
          <a:chExt cx="0" cy="0"/>
        </a:xfrm>
      </p:grpSpPr>
      <p:sp>
        <p:nvSpPr>
          <p:cNvPr id="628" name="Google Shape;628;ga38e172f24_0_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29" name="Google Shape;629;ga38e172f24_0_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62192959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34"/>
        <p:cNvGrpSpPr/>
        <p:nvPr/>
      </p:nvGrpSpPr>
      <p:grpSpPr>
        <a:xfrm>
          <a:off x="0" y="0"/>
          <a:ext cx="0" cy="0"/>
          <a:chOff x="0" y="0"/>
          <a:chExt cx="0" cy="0"/>
        </a:xfrm>
      </p:grpSpPr>
      <p:sp>
        <p:nvSpPr>
          <p:cNvPr id="635" name="Google Shape;635;ga38e172f24_0_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36" name="Google Shape;636;ga38e172f24_0_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58469917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76"/>
        <p:cNvGrpSpPr/>
        <p:nvPr/>
      </p:nvGrpSpPr>
      <p:grpSpPr>
        <a:xfrm>
          <a:off x="0" y="0"/>
          <a:ext cx="0" cy="0"/>
          <a:chOff x="0" y="0"/>
          <a:chExt cx="0" cy="0"/>
        </a:xfrm>
      </p:grpSpPr>
      <p:sp>
        <p:nvSpPr>
          <p:cNvPr id="677" name="Google Shape;677;ga38e172f24_0_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78" name="Google Shape;678;ga38e172f24_0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402739053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16"/>
        <p:cNvGrpSpPr/>
        <p:nvPr/>
      </p:nvGrpSpPr>
      <p:grpSpPr>
        <a:xfrm>
          <a:off x="0" y="0"/>
          <a:ext cx="0" cy="0"/>
          <a:chOff x="0" y="0"/>
          <a:chExt cx="0" cy="0"/>
        </a:xfrm>
      </p:grpSpPr>
      <p:sp>
        <p:nvSpPr>
          <p:cNvPr id="1517" name="Google Shape;1517;ga38e172f24_0_6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18" name="Google Shape;1518;ga38e172f24_0_6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98000503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87"/>
        <p:cNvGrpSpPr/>
        <p:nvPr/>
      </p:nvGrpSpPr>
      <p:grpSpPr>
        <a:xfrm>
          <a:off x="0" y="0"/>
          <a:ext cx="0" cy="0"/>
          <a:chOff x="0" y="0"/>
          <a:chExt cx="0" cy="0"/>
        </a:xfrm>
      </p:grpSpPr>
      <p:sp>
        <p:nvSpPr>
          <p:cNvPr id="1988" name="Google Shape;1988;ga38e172f24_0_9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989" name="Google Shape;1989;ga38e172f24_0_9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45207997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bg>
      <p:bgPr>
        <a:blipFill>
          <a:blip r:embed="rId2">
            <a:alphaModFix/>
          </a:blip>
          <a:stretch>
            <a:fillRect/>
          </a:stretch>
        </a:blipFill>
        <a:effectLst/>
      </p:bgPr>
    </p:bg>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4207350" y="2110750"/>
            <a:ext cx="4479300" cy="1932300"/>
          </a:xfrm>
          <a:prstGeom prst="rect">
            <a:avLst/>
          </a:prstGeom>
        </p:spPr>
        <p:txBody>
          <a:bodyPr spcFirstLastPara="1" wrap="square" lIns="91425" tIns="91425" rIns="91425" bIns="91425" anchor="b" anchorCtr="0">
            <a:noAutofit/>
          </a:bodyPr>
          <a:lstStyle>
            <a:lvl1pPr lvl="0">
              <a:spcBef>
                <a:spcPts val="0"/>
              </a:spcBef>
              <a:spcAft>
                <a:spcPts val="0"/>
              </a:spcAft>
              <a:buClr>
                <a:srgbClr val="FFFFFF"/>
              </a:buClr>
              <a:buSzPts val="6000"/>
              <a:buNone/>
              <a:defRPr sz="6000" b="0">
                <a:solidFill>
                  <a:srgbClr val="FFFFFF"/>
                </a:solidFill>
              </a:defRPr>
            </a:lvl1pPr>
            <a:lvl2pPr lvl="1" algn="ctr">
              <a:spcBef>
                <a:spcPts val="0"/>
              </a:spcBef>
              <a:spcAft>
                <a:spcPts val="0"/>
              </a:spcAft>
              <a:buClr>
                <a:srgbClr val="FFFFFF"/>
              </a:buClr>
              <a:buSzPts val="6000"/>
              <a:buFont typeface="Leckerli One"/>
              <a:buNone/>
              <a:defRPr sz="6000">
                <a:solidFill>
                  <a:srgbClr val="FFFFFF"/>
                </a:solidFill>
                <a:latin typeface="Leckerli One"/>
                <a:ea typeface="Leckerli One"/>
                <a:cs typeface="Leckerli One"/>
                <a:sym typeface="Leckerli One"/>
              </a:defRPr>
            </a:lvl2pPr>
            <a:lvl3pPr lvl="2" algn="ctr">
              <a:spcBef>
                <a:spcPts val="0"/>
              </a:spcBef>
              <a:spcAft>
                <a:spcPts val="0"/>
              </a:spcAft>
              <a:buClr>
                <a:srgbClr val="FFFFFF"/>
              </a:buClr>
              <a:buSzPts val="6000"/>
              <a:buFont typeface="Leckerli One"/>
              <a:buNone/>
              <a:defRPr sz="6000">
                <a:solidFill>
                  <a:srgbClr val="FFFFFF"/>
                </a:solidFill>
                <a:latin typeface="Leckerli One"/>
                <a:ea typeface="Leckerli One"/>
                <a:cs typeface="Leckerli One"/>
                <a:sym typeface="Leckerli One"/>
              </a:defRPr>
            </a:lvl3pPr>
            <a:lvl4pPr lvl="3" algn="ctr">
              <a:spcBef>
                <a:spcPts val="0"/>
              </a:spcBef>
              <a:spcAft>
                <a:spcPts val="0"/>
              </a:spcAft>
              <a:buClr>
                <a:srgbClr val="FFFFFF"/>
              </a:buClr>
              <a:buSzPts val="6000"/>
              <a:buFont typeface="Leckerli One"/>
              <a:buNone/>
              <a:defRPr sz="6000">
                <a:solidFill>
                  <a:srgbClr val="FFFFFF"/>
                </a:solidFill>
                <a:latin typeface="Leckerli One"/>
                <a:ea typeface="Leckerli One"/>
                <a:cs typeface="Leckerli One"/>
                <a:sym typeface="Leckerli One"/>
              </a:defRPr>
            </a:lvl4pPr>
            <a:lvl5pPr lvl="4" algn="ctr">
              <a:spcBef>
                <a:spcPts val="0"/>
              </a:spcBef>
              <a:spcAft>
                <a:spcPts val="0"/>
              </a:spcAft>
              <a:buClr>
                <a:srgbClr val="FFFFFF"/>
              </a:buClr>
              <a:buSzPts val="6000"/>
              <a:buFont typeface="Leckerli One"/>
              <a:buNone/>
              <a:defRPr sz="6000">
                <a:solidFill>
                  <a:srgbClr val="FFFFFF"/>
                </a:solidFill>
                <a:latin typeface="Leckerli One"/>
                <a:ea typeface="Leckerli One"/>
                <a:cs typeface="Leckerli One"/>
                <a:sym typeface="Leckerli One"/>
              </a:defRPr>
            </a:lvl5pPr>
            <a:lvl6pPr lvl="5" algn="ctr">
              <a:spcBef>
                <a:spcPts val="0"/>
              </a:spcBef>
              <a:spcAft>
                <a:spcPts val="0"/>
              </a:spcAft>
              <a:buClr>
                <a:srgbClr val="FFFFFF"/>
              </a:buClr>
              <a:buSzPts val="6000"/>
              <a:buFont typeface="Leckerli One"/>
              <a:buNone/>
              <a:defRPr sz="6000">
                <a:solidFill>
                  <a:srgbClr val="FFFFFF"/>
                </a:solidFill>
                <a:latin typeface="Leckerli One"/>
                <a:ea typeface="Leckerli One"/>
                <a:cs typeface="Leckerli One"/>
                <a:sym typeface="Leckerli One"/>
              </a:defRPr>
            </a:lvl6pPr>
            <a:lvl7pPr lvl="6" algn="ctr">
              <a:spcBef>
                <a:spcPts val="0"/>
              </a:spcBef>
              <a:spcAft>
                <a:spcPts val="0"/>
              </a:spcAft>
              <a:buClr>
                <a:srgbClr val="FFFFFF"/>
              </a:buClr>
              <a:buSzPts val="6000"/>
              <a:buFont typeface="Leckerli One"/>
              <a:buNone/>
              <a:defRPr sz="6000">
                <a:solidFill>
                  <a:srgbClr val="FFFFFF"/>
                </a:solidFill>
                <a:latin typeface="Leckerli One"/>
                <a:ea typeface="Leckerli One"/>
                <a:cs typeface="Leckerli One"/>
                <a:sym typeface="Leckerli One"/>
              </a:defRPr>
            </a:lvl7pPr>
            <a:lvl8pPr lvl="7" algn="ctr">
              <a:spcBef>
                <a:spcPts val="0"/>
              </a:spcBef>
              <a:spcAft>
                <a:spcPts val="0"/>
              </a:spcAft>
              <a:buClr>
                <a:srgbClr val="FFFFFF"/>
              </a:buClr>
              <a:buSzPts val="6000"/>
              <a:buFont typeface="Leckerli One"/>
              <a:buNone/>
              <a:defRPr sz="6000">
                <a:solidFill>
                  <a:srgbClr val="FFFFFF"/>
                </a:solidFill>
                <a:latin typeface="Leckerli One"/>
                <a:ea typeface="Leckerli One"/>
                <a:cs typeface="Leckerli One"/>
                <a:sym typeface="Leckerli One"/>
              </a:defRPr>
            </a:lvl8pPr>
            <a:lvl9pPr lvl="8" algn="ctr">
              <a:spcBef>
                <a:spcPts val="0"/>
              </a:spcBef>
              <a:spcAft>
                <a:spcPts val="0"/>
              </a:spcAft>
              <a:buClr>
                <a:srgbClr val="FFFFFF"/>
              </a:buClr>
              <a:buSzPts val="6000"/>
              <a:buFont typeface="Leckerli One"/>
              <a:buNone/>
              <a:defRPr sz="6000">
                <a:solidFill>
                  <a:srgbClr val="FFFFFF"/>
                </a:solidFill>
                <a:latin typeface="Leckerli One"/>
                <a:ea typeface="Leckerli One"/>
                <a:cs typeface="Leckerli One"/>
                <a:sym typeface="Leckerli One"/>
              </a:defRPr>
            </a:lvl9pPr>
          </a:lstStyle>
          <a:p>
            <a:endParaRPr/>
          </a:p>
        </p:txBody>
      </p:sp>
      <p:sp>
        <p:nvSpPr>
          <p:cNvPr id="11" name="Google Shape;11;p2"/>
          <p:cNvSpPr txBox="1">
            <a:spLocks noGrp="1"/>
          </p:cNvSpPr>
          <p:nvPr>
            <p:ph type="subTitle" idx="1"/>
          </p:nvPr>
        </p:nvSpPr>
        <p:spPr>
          <a:xfrm>
            <a:off x="4207350" y="4116200"/>
            <a:ext cx="4479300" cy="468000"/>
          </a:xfrm>
          <a:prstGeom prst="rect">
            <a:avLst/>
          </a:prstGeom>
        </p:spPr>
        <p:txBody>
          <a:bodyPr spcFirstLastPara="1" wrap="square" lIns="91425" tIns="91425" rIns="91425" bIns="91425" anchor="t" anchorCtr="0">
            <a:noAutofit/>
          </a:bodyPr>
          <a:lstStyle>
            <a:lvl1pPr lvl="0">
              <a:lnSpc>
                <a:spcPct val="100000"/>
              </a:lnSpc>
              <a:spcBef>
                <a:spcPts val="0"/>
              </a:spcBef>
              <a:spcAft>
                <a:spcPts val="0"/>
              </a:spcAft>
              <a:buClr>
                <a:srgbClr val="FFFFFF"/>
              </a:buClr>
              <a:buSzPts val="1800"/>
              <a:buNone/>
              <a:defRPr sz="1700">
                <a:solidFill>
                  <a:schemeClr val="lt1"/>
                </a:solidFill>
              </a:defRPr>
            </a:lvl1pPr>
            <a:lvl2pPr lvl="1">
              <a:lnSpc>
                <a:spcPct val="100000"/>
              </a:lnSpc>
              <a:spcBef>
                <a:spcPts val="0"/>
              </a:spcBef>
              <a:spcAft>
                <a:spcPts val="0"/>
              </a:spcAft>
              <a:buClr>
                <a:srgbClr val="FFFFFF"/>
              </a:buClr>
              <a:buSzPts val="1800"/>
              <a:buNone/>
              <a:defRPr sz="1800">
                <a:solidFill>
                  <a:srgbClr val="FFFFFF"/>
                </a:solidFill>
              </a:defRPr>
            </a:lvl2pPr>
            <a:lvl3pPr lvl="2">
              <a:lnSpc>
                <a:spcPct val="100000"/>
              </a:lnSpc>
              <a:spcBef>
                <a:spcPts val="0"/>
              </a:spcBef>
              <a:spcAft>
                <a:spcPts val="0"/>
              </a:spcAft>
              <a:buClr>
                <a:srgbClr val="FFFFFF"/>
              </a:buClr>
              <a:buSzPts val="1800"/>
              <a:buNone/>
              <a:defRPr sz="1800">
                <a:solidFill>
                  <a:srgbClr val="FFFFFF"/>
                </a:solidFill>
              </a:defRPr>
            </a:lvl3pPr>
            <a:lvl4pPr lvl="3">
              <a:lnSpc>
                <a:spcPct val="100000"/>
              </a:lnSpc>
              <a:spcBef>
                <a:spcPts val="0"/>
              </a:spcBef>
              <a:spcAft>
                <a:spcPts val="0"/>
              </a:spcAft>
              <a:buClr>
                <a:srgbClr val="FFFFFF"/>
              </a:buClr>
              <a:buSzPts val="1800"/>
              <a:buNone/>
              <a:defRPr sz="1800">
                <a:solidFill>
                  <a:srgbClr val="FFFFFF"/>
                </a:solidFill>
              </a:defRPr>
            </a:lvl4pPr>
            <a:lvl5pPr lvl="4">
              <a:lnSpc>
                <a:spcPct val="100000"/>
              </a:lnSpc>
              <a:spcBef>
                <a:spcPts val="0"/>
              </a:spcBef>
              <a:spcAft>
                <a:spcPts val="0"/>
              </a:spcAft>
              <a:buClr>
                <a:srgbClr val="FFFFFF"/>
              </a:buClr>
              <a:buSzPts val="1800"/>
              <a:buNone/>
              <a:defRPr sz="1800">
                <a:solidFill>
                  <a:srgbClr val="FFFFFF"/>
                </a:solidFill>
              </a:defRPr>
            </a:lvl5pPr>
            <a:lvl6pPr lvl="5">
              <a:lnSpc>
                <a:spcPct val="100000"/>
              </a:lnSpc>
              <a:spcBef>
                <a:spcPts val="0"/>
              </a:spcBef>
              <a:spcAft>
                <a:spcPts val="0"/>
              </a:spcAft>
              <a:buClr>
                <a:srgbClr val="FFFFFF"/>
              </a:buClr>
              <a:buSzPts val="1800"/>
              <a:buNone/>
              <a:defRPr sz="1800">
                <a:solidFill>
                  <a:srgbClr val="FFFFFF"/>
                </a:solidFill>
              </a:defRPr>
            </a:lvl6pPr>
            <a:lvl7pPr lvl="6">
              <a:lnSpc>
                <a:spcPct val="100000"/>
              </a:lnSpc>
              <a:spcBef>
                <a:spcPts val="0"/>
              </a:spcBef>
              <a:spcAft>
                <a:spcPts val="0"/>
              </a:spcAft>
              <a:buClr>
                <a:srgbClr val="FFFFFF"/>
              </a:buClr>
              <a:buSzPts val="1800"/>
              <a:buNone/>
              <a:defRPr sz="1800">
                <a:solidFill>
                  <a:srgbClr val="FFFFFF"/>
                </a:solidFill>
              </a:defRPr>
            </a:lvl7pPr>
            <a:lvl8pPr lvl="7">
              <a:lnSpc>
                <a:spcPct val="100000"/>
              </a:lnSpc>
              <a:spcBef>
                <a:spcPts val="0"/>
              </a:spcBef>
              <a:spcAft>
                <a:spcPts val="0"/>
              </a:spcAft>
              <a:buClr>
                <a:srgbClr val="FFFFFF"/>
              </a:buClr>
              <a:buSzPts val="1800"/>
              <a:buNone/>
              <a:defRPr sz="1800">
                <a:solidFill>
                  <a:srgbClr val="FFFFFF"/>
                </a:solidFill>
              </a:defRPr>
            </a:lvl8pPr>
            <a:lvl9pPr lvl="8">
              <a:lnSpc>
                <a:spcPct val="100000"/>
              </a:lnSpc>
              <a:spcBef>
                <a:spcPts val="0"/>
              </a:spcBef>
              <a:spcAft>
                <a:spcPts val="0"/>
              </a:spcAft>
              <a:buClr>
                <a:srgbClr val="FFFFFF"/>
              </a:buClr>
              <a:buSzPts val="1800"/>
              <a:buNone/>
              <a:defRPr sz="1800">
                <a:solidFill>
                  <a:srgbClr val="FFFFFF"/>
                </a:solidFill>
              </a:defRPr>
            </a:lvl9pPr>
          </a:lstStyle>
          <a:p>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able of contents">
  <p:cSld name="CUSTOM_5">
    <p:bg>
      <p:bgPr>
        <a:blipFill>
          <a:blip r:embed="rId2">
            <a:alphaModFix/>
          </a:blip>
          <a:stretch>
            <a:fillRect/>
          </a:stretch>
        </a:blipFill>
        <a:effectLst/>
      </p:bgPr>
    </p:bg>
    <p:spTree>
      <p:nvGrpSpPr>
        <p:cNvPr id="1" name="Shape 258"/>
        <p:cNvGrpSpPr/>
        <p:nvPr/>
      </p:nvGrpSpPr>
      <p:grpSpPr>
        <a:xfrm>
          <a:off x="0" y="0"/>
          <a:ext cx="0" cy="0"/>
          <a:chOff x="0" y="0"/>
          <a:chExt cx="0" cy="0"/>
        </a:xfrm>
      </p:grpSpPr>
      <p:grpSp>
        <p:nvGrpSpPr>
          <p:cNvPr id="259" name="Google Shape;259;p19"/>
          <p:cNvGrpSpPr/>
          <p:nvPr/>
        </p:nvGrpSpPr>
        <p:grpSpPr>
          <a:xfrm>
            <a:off x="-75163" y="677206"/>
            <a:ext cx="675564" cy="335164"/>
            <a:chOff x="204593" y="1404788"/>
            <a:chExt cx="528900" cy="262400"/>
          </a:xfrm>
        </p:grpSpPr>
        <p:sp>
          <p:nvSpPr>
            <p:cNvPr id="260" name="Google Shape;260;p19"/>
            <p:cNvSpPr/>
            <p:nvPr/>
          </p:nvSpPr>
          <p:spPr>
            <a:xfrm>
              <a:off x="204593" y="1469713"/>
              <a:ext cx="88700" cy="51775"/>
            </a:xfrm>
            <a:custGeom>
              <a:avLst/>
              <a:gdLst/>
              <a:ahLst/>
              <a:cxnLst/>
              <a:rect l="l" t="t" r="r" b="b"/>
              <a:pathLst>
                <a:path w="3548" h="2071" extrusionOk="0">
                  <a:moveTo>
                    <a:pt x="2916" y="0"/>
                  </a:moveTo>
                  <a:cubicBezTo>
                    <a:pt x="2842" y="0"/>
                    <a:pt x="2766" y="14"/>
                    <a:pt x="2692" y="44"/>
                  </a:cubicBezTo>
                  <a:cubicBezTo>
                    <a:pt x="1932" y="298"/>
                    <a:pt x="1172" y="614"/>
                    <a:pt x="443" y="931"/>
                  </a:cubicBezTo>
                  <a:cubicBezTo>
                    <a:pt x="158" y="1058"/>
                    <a:pt x="0" y="1406"/>
                    <a:pt x="127" y="1691"/>
                  </a:cubicBezTo>
                  <a:cubicBezTo>
                    <a:pt x="222" y="1913"/>
                    <a:pt x="443" y="2071"/>
                    <a:pt x="665" y="2071"/>
                  </a:cubicBezTo>
                  <a:cubicBezTo>
                    <a:pt x="760" y="2071"/>
                    <a:pt x="855" y="2039"/>
                    <a:pt x="918" y="2008"/>
                  </a:cubicBezTo>
                  <a:cubicBezTo>
                    <a:pt x="1615" y="1691"/>
                    <a:pt x="2344" y="1406"/>
                    <a:pt x="3104" y="1153"/>
                  </a:cubicBezTo>
                  <a:cubicBezTo>
                    <a:pt x="3389" y="1026"/>
                    <a:pt x="3547" y="709"/>
                    <a:pt x="3452" y="393"/>
                  </a:cubicBezTo>
                  <a:cubicBezTo>
                    <a:pt x="3379" y="150"/>
                    <a:pt x="3158" y="0"/>
                    <a:pt x="2916" y="0"/>
                  </a:cubicBezTo>
                  <a:close/>
                </a:path>
              </a:pathLst>
            </a:custGeom>
            <a:solidFill>
              <a:srgbClr val="202040">
                <a:alpha val="223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7A489B"/>
                </a:solidFill>
              </a:endParaRPr>
            </a:p>
          </p:txBody>
        </p:sp>
        <p:sp>
          <p:nvSpPr>
            <p:cNvPr id="261" name="Google Shape;261;p19"/>
            <p:cNvSpPr/>
            <p:nvPr/>
          </p:nvSpPr>
          <p:spPr>
            <a:xfrm>
              <a:off x="478518" y="1411363"/>
              <a:ext cx="89500" cy="35725"/>
            </a:xfrm>
            <a:custGeom>
              <a:avLst/>
              <a:gdLst/>
              <a:ahLst/>
              <a:cxnLst/>
              <a:rect l="l" t="t" r="r" b="b"/>
              <a:pathLst>
                <a:path w="3580" h="1429" extrusionOk="0">
                  <a:moveTo>
                    <a:pt x="2974" y="0"/>
                  </a:moveTo>
                  <a:cubicBezTo>
                    <a:pt x="2954" y="0"/>
                    <a:pt x="2934" y="1"/>
                    <a:pt x="2914" y="3"/>
                  </a:cubicBezTo>
                  <a:cubicBezTo>
                    <a:pt x="2122" y="66"/>
                    <a:pt x="1331" y="161"/>
                    <a:pt x="571" y="256"/>
                  </a:cubicBezTo>
                  <a:cubicBezTo>
                    <a:pt x="254" y="288"/>
                    <a:pt x="1" y="605"/>
                    <a:pt x="64" y="921"/>
                  </a:cubicBezTo>
                  <a:cubicBezTo>
                    <a:pt x="96" y="1238"/>
                    <a:pt x="349" y="1428"/>
                    <a:pt x="634" y="1428"/>
                  </a:cubicBezTo>
                  <a:lnTo>
                    <a:pt x="729" y="1428"/>
                  </a:lnTo>
                  <a:cubicBezTo>
                    <a:pt x="1457" y="1333"/>
                    <a:pt x="2249" y="1238"/>
                    <a:pt x="3009" y="1175"/>
                  </a:cubicBezTo>
                  <a:cubicBezTo>
                    <a:pt x="3357" y="1143"/>
                    <a:pt x="3579" y="858"/>
                    <a:pt x="3548" y="541"/>
                  </a:cubicBezTo>
                  <a:cubicBezTo>
                    <a:pt x="3518" y="215"/>
                    <a:pt x="3266" y="0"/>
                    <a:pt x="2974" y="0"/>
                  </a:cubicBezTo>
                  <a:close/>
                </a:path>
              </a:pathLst>
            </a:custGeom>
            <a:solidFill>
              <a:srgbClr val="202040">
                <a:alpha val="223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7A489B"/>
                </a:solidFill>
              </a:endParaRPr>
            </a:p>
          </p:txBody>
        </p:sp>
        <p:sp>
          <p:nvSpPr>
            <p:cNvPr id="262" name="Google Shape;262;p19"/>
            <p:cNvSpPr/>
            <p:nvPr/>
          </p:nvSpPr>
          <p:spPr>
            <a:xfrm>
              <a:off x="316218" y="1439313"/>
              <a:ext cx="79975" cy="41800"/>
            </a:xfrm>
            <a:custGeom>
              <a:avLst/>
              <a:gdLst/>
              <a:ahLst/>
              <a:cxnLst/>
              <a:rect l="l" t="t" r="r" b="b"/>
              <a:pathLst>
                <a:path w="3199" h="1672" extrusionOk="0">
                  <a:moveTo>
                    <a:pt x="2572" y="1"/>
                  </a:moveTo>
                  <a:cubicBezTo>
                    <a:pt x="2518" y="1"/>
                    <a:pt x="2463" y="8"/>
                    <a:pt x="2407" y="25"/>
                  </a:cubicBezTo>
                  <a:cubicBezTo>
                    <a:pt x="1774" y="152"/>
                    <a:pt x="1109" y="342"/>
                    <a:pt x="475" y="532"/>
                  </a:cubicBezTo>
                  <a:cubicBezTo>
                    <a:pt x="159" y="627"/>
                    <a:pt x="0" y="944"/>
                    <a:pt x="95" y="1260"/>
                  </a:cubicBezTo>
                  <a:cubicBezTo>
                    <a:pt x="159" y="1514"/>
                    <a:pt x="412" y="1672"/>
                    <a:pt x="665" y="1672"/>
                  </a:cubicBezTo>
                  <a:lnTo>
                    <a:pt x="824" y="1672"/>
                  </a:lnTo>
                  <a:cubicBezTo>
                    <a:pt x="1426" y="1482"/>
                    <a:pt x="2059" y="1324"/>
                    <a:pt x="2692" y="1165"/>
                  </a:cubicBezTo>
                  <a:cubicBezTo>
                    <a:pt x="3009" y="1102"/>
                    <a:pt x="3199" y="753"/>
                    <a:pt x="3104" y="437"/>
                  </a:cubicBezTo>
                  <a:cubicBezTo>
                    <a:pt x="3052" y="176"/>
                    <a:pt x="2827" y="1"/>
                    <a:pt x="2572" y="1"/>
                  </a:cubicBezTo>
                  <a:close/>
                </a:path>
              </a:pathLst>
            </a:custGeom>
            <a:solidFill>
              <a:srgbClr val="202040">
                <a:alpha val="223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7A489B"/>
                </a:solidFill>
              </a:endParaRPr>
            </a:p>
          </p:txBody>
        </p:sp>
        <p:sp>
          <p:nvSpPr>
            <p:cNvPr id="263" name="Google Shape;263;p19"/>
            <p:cNvSpPr/>
            <p:nvPr/>
          </p:nvSpPr>
          <p:spPr>
            <a:xfrm>
              <a:off x="586193" y="1404788"/>
              <a:ext cx="147300" cy="32000"/>
            </a:xfrm>
            <a:custGeom>
              <a:avLst/>
              <a:gdLst/>
              <a:ahLst/>
              <a:cxnLst/>
              <a:rect l="l" t="t" r="r" b="b"/>
              <a:pathLst>
                <a:path w="5892" h="1280" extrusionOk="0">
                  <a:moveTo>
                    <a:pt x="4084" y="1"/>
                  </a:moveTo>
                  <a:cubicBezTo>
                    <a:pt x="2886" y="1"/>
                    <a:pt x="1711" y="36"/>
                    <a:pt x="571" y="108"/>
                  </a:cubicBezTo>
                  <a:cubicBezTo>
                    <a:pt x="254" y="139"/>
                    <a:pt x="1" y="424"/>
                    <a:pt x="32" y="741"/>
                  </a:cubicBezTo>
                  <a:cubicBezTo>
                    <a:pt x="32" y="1058"/>
                    <a:pt x="286" y="1279"/>
                    <a:pt x="602" y="1279"/>
                  </a:cubicBezTo>
                  <a:lnTo>
                    <a:pt x="634" y="1279"/>
                  </a:lnTo>
                  <a:cubicBezTo>
                    <a:pt x="2122" y="1216"/>
                    <a:pt x="3706" y="1184"/>
                    <a:pt x="5289" y="1184"/>
                  </a:cubicBezTo>
                  <a:cubicBezTo>
                    <a:pt x="5606" y="1184"/>
                    <a:pt x="5891" y="931"/>
                    <a:pt x="5891" y="614"/>
                  </a:cubicBezTo>
                  <a:cubicBezTo>
                    <a:pt x="5891" y="266"/>
                    <a:pt x="5606" y="13"/>
                    <a:pt x="5289" y="13"/>
                  </a:cubicBezTo>
                  <a:cubicBezTo>
                    <a:pt x="4886" y="5"/>
                    <a:pt x="4484" y="1"/>
                    <a:pt x="4084" y="1"/>
                  </a:cubicBezTo>
                  <a:close/>
                </a:path>
              </a:pathLst>
            </a:custGeom>
            <a:solidFill>
              <a:srgbClr val="202040">
                <a:alpha val="223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7A489B"/>
                </a:solidFill>
              </a:endParaRPr>
            </a:p>
          </p:txBody>
        </p:sp>
        <p:sp>
          <p:nvSpPr>
            <p:cNvPr id="264" name="Google Shape;264;p19"/>
            <p:cNvSpPr/>
            <p:nvPr/>
          </p:nvSpPr>
          <p:spPr>
            <a:xfrm>
              <a:off x="204593" y="1616188"/>
              <a:ext cx="88700" cy="51000"/>
            </a:xfrm>
            <a:custGeom>
              <a:avLst/>
              <a:gdLst/>
              <a:ahLst/>
              <a:cxnLst/>
              <a:rect l="l" t="t" r="r" b="b"/>
              <a:pathLst>
                <a:path w="3548" h="2040" extrusionOk="0">
                  <a:moveTo>
                    <a:pt x="2916" y="0"/>
                  </a:moveTo>
                  <a:cubicBezTo>
                    <a:pt x="2842" y="0"/>
                    <a:pt x="2766" y="14"/>
                    <a:pt x="2692" y="44"/>
                  </a:cubicBezTo>
                  <a:cubicBezTo>
                    <a:pt x="1932" y="297"/>
                    <a:pt x="1172" y="614"/>
                    <a:pt x="443" y="931"/>
                  </a:cubicBezTo>
                  <a:cubicBezTo>
                    <a:pt x="158" y="1057"/>
                    <a:pt x="0" y="1406"/>
                    <a:pt x="127" y="1691"/>
                  </a:cubicBezTo>
                  <a:cubicBezTo>
                    <a:pt x="222" y="1912"/>
                    <a:pt x="443" y="2039"/>
                    <a:pt x="665" y="2039"/>
                  </a:cubicBezTo>
                  <a:cubicBezTo>
                    <a:pt x="760" y="2039"/>
                    <a:pt x="855" y="2039"/>
                    <a:pt x="918" y="2007"/>
                  </a:cubicBezTo>
                  <a:cubicBezTo>
                    <a:pt x="1615" y="1691"/>
                    <a:pt x="2375" y="1406"/>
                    <a:pt x="3104" y="1152"/>
                  </a:cubicBezTo>
                  <a:cubicBezTo>
                    <a:pt x="3389" y="1026"/>
                    <a:pt x="3547" y="709"/>
                    <a:pt x="3452" y="392"/>
                  </a:cubicBezTo>
                  <a:cubicBezTo>
                    <a:pt x="3379" y="150"/>
                    <a:pt x="3158" y="0"/>
                    <a:pt x="2916" y="0"/>
                  </a:cubicBezTo>
                  <a:close/>
                </a:path>
              </a:pathLst>
            </a:custGeom>
            <a:solidFill>
              <a:srgbClr val="202040">
                <a:alpha val="223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7A489B"/>
                </a:solidFill>
              </a:endParaRPr>
            </a:p>
          </p:txBody>
        </p:sp>
        <p:sp>
          <p:nvSpPr>
            <p:cNvPr id="265" name="Google Shape;265;p19"/>
            <p:cNvSpPr/>
            <p:nvPr/>
          </p:nvSpPr>
          <p:spPr>
            <a:xfrm>
              <a:off x="316218" y="1585788"/>
              <a:ext cx="79975" cy="42600"/>
            </a:xfrm>
            <a:custGeom>
              <a:avLst/>
              <a:gdLst/>
              <a:ahLst/>
              <a:cxnLst/>
              <a:rect l="l" t="t" r="r" b="b"/>
              <a:pathLst>
                <a:path w="3199" h="1704" extrusionOk="0">
                  <a:moveTo>
                    <a:pt x="2571" y="0"/>
                  </a:moveTo>
                  <a:cubicBezTo>
                    <a:pt x="2517" y="0"/>
                    <a:pt x="2462" y="8"/>
                    <a:pt x="2407" y="25"/>
                  </a:cubicBezTo>
                  <a:cubicBezTo>
                    <a:pt x="1742" y="183"/>
                    <a:pt x="1109" y="342"/>
                    <a:pt x="475" y="532"/>
                  </a:cubicBezTo>
                  <a:cubicBezTo>
                    <a:pt x="190" y="627"/>
                    <a:pt x="0" y="943"/>
                    <a:pt x="95" y="1260"/>
                  </a:cubicBezTo>
                  <a:cubicBezTo>
                    <a:pt x="159" y="1513"/>
                    <a:pt x="412" y="1703"/>
                    <a:pt x="665" y="1703"/>
                  </a:cubicBezTo>
                  <a:cubicBezTo>
                    <a:pt x="697" y="1703"/>
                    <a:pt x="760" y="1672"/>
                    <a:pt x="824" y="1672"/>
                  </a:cubicBezTo>
                  <a:cubicBezTo>
                    <a:pt x="1426" y="1482"/>
                    <a:pt x="2059" y="1323"/>
                    <a:pt x="2692" y="1165"/>
                  </a:cubicBezTo>
                  <a:cubicBezTo>
                    <a:pt x="3009" y="1102"/>
                    <a:pt x="3199" y="785"/>
                    <a:pt x="3104" y="468"/>
                  </a:cubicBezTo>
                  <a:cubicBezTo>
                    <a:pt x="3052" y="180"/>
                    <a:pt x="2826" y="0"/>
                    <a:pt x="2571" y="0"/>
                  </a:cubicBezTo>
                  <a:close/>
                </a:path>
              </a:pathLst>
            </a:custGeom>
            <a:solidFill>
              <a:srgbClr val="202040">
                <a:alpha val="223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7A489B"/>
                </a:solidFill>
              </a:endParaRPr>
            </a:p>
          </p:txBody>
        </p:sp>
        <p:sp>
          <p:nvSpPr>
            <p:cNvPr id="266" name="Google Shape;266;p19"/>
            <p:cNvSpPr/>
            <p:nvPr/>
          </p:nvSpPr>
          <p:spPr>
            <a:xfrm>
              <a:off x="478518" y="1557813"/>
              <a:ext cx="89500" cy="35725"/>
            </a:xfrm>
            <a:custGeom>
              <a:avLst/>
              <a:gdLst/>
              <a:ahLst/>
              <a:cxnLst/>
              <a:rect l="l" t="t" r="r" b="b"/>
              <a:pathLst>
                <a:path w="3580" h="1429" extrusionOk="0">
                  <a:moveTo>
                    <a:pt x="2974" y="1"/>
                  </a:moveTo>
                  <a:cubicBezTo>
                    <a:pt x="2954" y="1"/>
                    <a:pt x="2934" y="2"/>
                    <a:pt x="2914" y="4"/>
                  </a:cubicBezTo>
                  <a:cubicBezTo>
                    <a:pt x="2122" y="67"/>
                    <a:pt x="1331" y="162"/>
                    <a:pt x="571" y="257"/>
                  </a:cubicBezTo>
                  <a:cubicBezTo>
                    <a:pt x="254" y="289"/>
                    <a:pt x="1" y="605"/>
                    <a:pt x="64" y="922"/>
                  </a:cubicBezTo>
                  <a:cubicBezTo>
                    <a:pt x="96" y="1207"/>
                    <a:pt x="349" y="1429"/>
                    <a:pt x="634" y="1429"/>
                  </a:cubicBezTo>
                  <a:lnTo>
                    <a:pt x="729" y="1429"/>
                  </a:lnTo>
                  <a:cubicBezTo>
                    <a:pt x="1457" y="1334"/>
                    <a:pt x="2249" y="1239"/>
                    <a:pt x="3009" y="1176"/>
                  </a:cubicBezTo>
                  <a:cubicBezTo>
                    <a:pt x="3357" y="1144"/>
                    <a:pt x="3579" y="859"/>
                    <a:pt x="3548" y="542"/>
                  </a:cubicBezTo>
                  <a:cubicBezTo>
                    <a:pt x="3518" y="216"/>
                    <a:pt x="3266" y="1"/>
                    <a:pt x="2974" y="1"/>
                  </a:cubicBezTo>
                  <a:close/>
                </a:path>
              </a:pathLst>
            </a:custGeom>
            <a:solidFill>
              <a:srgbClr val="202040">
                <a:alpha val="223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7A489B"/>
                </a:solidFill>
              </a:endParaRPr>
            </a:p>
          </p:txBody>
        </p:sp>
        <p:sp>
          <p:nvSpPr>
            <p:cNvPr id="267" name="Google Shape;267;p19"/>
            <p:cNvSpPr/>
            <p:nvPr/>
          </p:nvSpPr>
          <p:spPr>
            <a:xfrm>
              <a:off x="586193" y="1551263"/>
              <a:ext cx="147300" cy="32775"/>
            </a:xfrm>
            <a:custGeom>
              <a:avLst/>
              <a:gdLst/>
              <a:ahLst/>
              <a:cxnLst/>
              <a:rect l="l" t="t" r="r" b="b"/>
              <a:pathLst>
                <a:path w="5892" h="1311" extrusionOk="0">
                  <a:moveTo>
                    <a:pt x="4084" y="1"/>
                  </a:moveTo>
                  <a:cubicBezTo>
                    <a:pt x="2886" y="1"/>
                    <a:pt x="1711" y="36"/>
                    <a:pt x="571" y="107"/>
                  </a:cubicBezTo>
                  <a:cubicBezTo>
                    <a:pt x="254" y="139"/>
                    <a:pt x="1" y="424"/>
                    <a:pt x="32" y="741"/>
                  </a:cubicBezTo>
                  <a:cubicBezTo>
                    <a:pt x="32" y="1057"/>
                    <a:pt x="286" y="1311"/>
                    <a:pt x="602" y="1311"/>
                  </a:cubicBezTo>
                  <a:lnTo>
                    <a:pt x="634" y="1311"/>
                  </a:lnTo>
                  <a:cubicBezTo>
                    <a:pt x="2122" y="1216"/>
                    <a:pt x="3706" y="1184"/>
                    <a:pt x="5289" y="1184"/>
                  </a:cubicBezTo>
                  <a:cubicBezTo>
                    <a:pt x="5606" y="1184"/>
                    <a:pt x="5891" y="931"/>
                    <a:pt x="5891" y="614"/>
                  </a:cubicBezTo>
                  <a:cubicBezTo>
                    <a:pt x="5891" y="266"/>
                    <a:pt x="5606" y="12"/>
                    <a:pt x="5289" y="12"/>
                  </a:cubicBezTo>
                  <a:cubicBezTo>
                    <a:pt x="4886" y="4"/>
                    <a:pt x="4484" y="1"/>
                    <a:pt x="4084" y="1"/>
                  </a:cubicBezTo>
                  <a:close/>
                </a:path>
              </a:pathLst>
            </a:custGeom>
            <a:solidFill>
              <a:srgbClr val="202040">
                <a:alpha val="223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7A489B"/>
                </a:solidFill>
              </a:endParaRPr>
            </a:p>
          </p:txBody>
        </p:sp>
      </p:grpSp>
      <p:sp>
        <p:nvSpPr>
          <p:cNvPr id="268" name="Google Shape;268;p19"/>
          <p:cNvSpPr txBox="1">
            <a:spLocks noGrp="1"/>
          </p:cNvSpPr>
          <p:nvPr>
            <p:ph type="title"/>
          </p:nvPr>
        </p:nvSpPr>
        <p:spPr>
          <a:xfrm>
            <a:off x="614175" y="490050"/>
            <a:ext cx="6143100" cy="412800"/>
          </a:xfrm>
          <a:prstGeom prst="rect">
            <a:avLst/>
          </a:prstGeom>
        </p:spPr>
        <p:txBody>
          <a:bodyPr spcFirstLastPara="1" wrap="square" lIns="91425" tIns="91425" rIns="91425" bIns="91425" anchor="t" anchorCtr="0">
            <a:noAutofit/>
          </a:bodyPr>
          <a:lstStyle>
            <a:lvl1pPr lvl="0" rtl="0">
              <a:spcBef>
                <a:spcPts val="0"/>
              </a:spcBef>
              <a:spcAft>
                <a:spcPts val="0"/>
              </a:spcAft>
              <a:buSzPts val="2800"/>
              <a:buNone/>
              <a:defRPr b="1"/>
            </a:lvl1pPr>
            <a:lvl2pPr lvl="1" rtl="0">
              <a:spcBef>
                <a:spcPts val="0"/>
              </a:spcBef>
              <a:spcAft>
                <a:spcPts val="0"/>
              </a:spcAft>
              <a:buSzPts val="2800"/>
              <a:buNone/>
              <a:defRPr b="1">
                <a:latin typeface="Montserrat"/>
                <a:ea typeface="Montserrat"/>
                <a:cs typeface="Montserrat"/>
                <a:sym typeface="Montserrat"/>
              </a:defRPr>
            </a:lvl2pPr>
            <a:lvl3pPr lvl="2" rtl="0">
              <a:spcBef>
                <a:spcPts val="0"/>
              </a:spcBef>
              <a:spcAft>
                <a:spcPts val="0"/>
              </a:spcAft>
              <a:buSzPts val="2800"/>
              <a:buNone/>
              <a:defRPr b="1">
                <a:latin typeface="Montserrat"/>
                <a:ea typeface="Montserrat"/>
                <a:cs typeface="Montserrat"/>
                <a:sym typeface="Montserrat"/>
              </a:defRPr>
            </a:lvl3pPr>
            <a:lvl4pPr lvl="3" rtl="0">
              <a:spcBef>
                <a:spcPts val="0"/>
              </a:spcBef>
              <a:spcAft>
                <a:spcPts val="0"/>
              </a:spcAft>
              <a:buSzPts val="2800"/>
              <a:buNone/>
              <a:defRPr b="1">
                <a:latin typeface="Montserrat"/>
                <a:ea typeface="Montserrat"/>
                <a:cs typeface="Montserrat"/>
                <a:sym typeface="Montserrat"/>
              </a:defRPr>
            </a:lvl4pPr>
            <a:lvl5pPr lvl="4" rtl="0">
              <a:spcBef>
                <a:spcPts val="0"/>
              </a:spcBef>
              <a:spcAft>
                <a:spcPts val="0"/>
              </a:spcAft>
              <a:buSzPts val="2800"/>
              <a:buNone/>
              <a:defRPr b="1">
                <a:latin typeface="Montserrat"/>
                <a:ea typeface="Montserrat"/>
                <a:cs typeface="Montserrat"/>
                <a:sym typeface="Montserrat"/>
              </a:defRPr>
            </a:lvl5pPr>
            <a:lvl6pPr lvl="5" rtl="0">
              <a:spcBef>
                <a:spcPts val="0"/>
              </a:spcBef>
              <a:spcAft>
                <a:spcPts val="0"/>
              </a:spcAft>
              <a:buSzPts val="2800"/>
              <a:buNone/>
              <a:defRPr b="1">
                <a:latin typeface="Montserrat"/>
                <a:ea typeface="Montserrat"/>
                <a:cs typeface="Montserrat"/>
                <a:sym typeface="Montserrat"/>
              </a:defRPr>
            </a:lvl6pPr>
            <a:lvl7pPr lvl="6" rtl="0">
              <a:spcBef>
                <a:spcPts val="0"/>
              </a:spcBef>
              <a:spcAft>
                <a:spcPts val="0"/>
              </a:spcAft>
              <a:buSzPts val="2800"/>
              <a:buNone/>
              <a:defRPr b="1">
                <a:latin typeface="Montserrat"/>
                <a:ea typeface="Montserrat"/>
                <a:cs typeface="Montserrat"/>
                <a:sym typeface="Montserrat"/>
              </a:defRPr>
            </a:lvl7pPr>
            <a:lvl8pPr lvl="7" rtl="0">
              <a:spcBef>
                <a:spcPts val="0"/>
              </a:spcBef>
              <a:spcAft>
                <a:spcPts val="0"/>
              </a:spcAft>
              <a:buSzPts val="2800"/>
              <a:buNone/>
              <a:defRPr b="1">
                <a:latin typeface="Montserrat"/>
                <a:ea typeface="Montserrat"/>
                <a:cs typeface="Montserrat"/>
                <a:sym typeface="Montserrat"/>
              </a:defRPr>
            </a:lvl8pPr>
            <a:lvl9pPr lvl="8" rtl="0">
              <a:spcBef>
                <a:spcPts val="0"/>
              </a:spcBef>
              <a:spcAft>
                <a:spcPts val="0"/>
              </a:spcAft>
              <a:buSzPts val="2800"/>
              <a:buNone/>
              <a:defRPr b="1">
                <a:latin typeface="Montserrat"/>
                <a:ea typeface="Montserrat"/>
                <a:cs typeface="Montserrat"/>
                <a:sym typeface="Montserrat"/>
              </a:defRPr>
            </a:lvl9pPr>
          </a:lstStyle>
          <a:p>
            <a:endParaRPr/>
          </a:p>
        </p:txBody>
      </p:sp>
      <p:sp>
        <p:nvSpPr>
          <p:cNvPr id="269" name="Google Shape;269;p19"/>
          <p:cNvSpPr txBox="1">
            <a:spLocks noGrp="1"/>
          </p:cNvSpPr>
          <p:nvPr>
            <p:ph type="subTitle" idx="1"/>
          </p:nvPr>
        </p:nvSpPr>
        <p:spPr>
          <a:xfrm>
            <a:off x="1445664" y="2207725"/>
            <a:ext cx="2499300" cy="818100"/>
          </a:xfrm>
          <a:prstGeom prst="rect">
            <a:avLst/>
          </a:prstGeom>
        </p:spPr>
        <p:txBody>
          <a:bodyPr spcFirstLastPara="1" wrap="square" lIns="91425" tIns="91425" rIns="91425" bIns="91425" anchor="t" anchorCtr="0">
            <a:noAutofit/>
          </a:bodyPr>
          <a:lstStyle>
            <a:lvl1pPr lvl="0" rtl="0">
              <a:spcBef>
                <a:spcPts val="0"/>
              </a:spcBef>
              <a:spcAft>
                <a:spcPts val="0"/>
              </a:spcAft>
              <a:buSzPts val="1400"/>
              <a:buNone/>
              <a:defRPr sz="1400"/>
            </a:lvl1pPr>
            <a:lvl2pPr lvl="1" rtl="0">
              <a:spcBef>
                <a:spcPts val="1600"/>
              </a:spcBef>
              <a:spcAft>
                <a:spcPts val="0"/>
              </a:spcAft>
              <a:buSzPts val="1200"/>
              <a:buNone/>
              <a:defRPr sz="1200"/>
            </a:lvl2pPr>
            <a:lvl3pPr lvl="2" rtl="0">
              <a:spcBef>
                <a:spcPts val="1600"/>
              </a:spcBef>
              <a:spcAft>
                <a:spcPts val="0"/>
              </a:spcAft>
              <a:buSzPts val="1200"/>
              <a:buNone/>
              <a:defRPr sz="1200"/>
            </a:lvl3pPr>
            <a:lvl4pPr lvl="3" rtl="0">
              <a:spcBef>
                <a:spcPts val="1600"/>
              </a:spcBef>
              <a:spcAft>
                <a:spcPts val="0"/>
              </a:spcAft>
              <a:buSzPts val="1200"/>
              <a:buNone/>
              <a:defRPr sz="1200"/>
            </a:lvl4pPr>
            <a:lvl5pPr lvl="4" rtl="0">
              <a:spcBef>
                <a:spcPts val="1600"/>
              </a:spcBef>
              <a:spcAft>
                <a:spcPts val="0"/>
              </a:spcAft>
              <a:buSzPts val="1200"/>
              <a:buNone/>
              <a:defRPr sz="1200"/>
            </a:lvl5pPr>
            <a:lvl6pPr lvl="5" rtl="0">
              <a:spcBef>
                <a:spcPts val="1600"/>
              </a:spcBef>
              <a:spcAft>
                <a:spcPts val="0"/>
              </a:spcAft>
              <a:buSzPts val="1200"/>
              <a:buNone/>
              <a:defRPr sz="1200"/>
            </a:lvl6pPr>
            <a:lvl7pPr lvl="6" rtl="0">
              <a:spcBef>
                <a:spcPts val="1600"/>
              </a:spcBef>
              <a:spcAft>
                <a:spcPts val="0"/>
              </a:spcAft>
              <a:buSzPts val="1200"/>
              <a:buNone/>
              <a:defRPr sz="1200"/>
            </a:lvl7pPr>
            <a:lvl8pPr lvl="7" rtl="0">
              <a:spcBef>
                <a:spcPts val="1600"/>
              </a:spcBef>
              <a:spcAft>
                <a:spcPts val="0"/>
              </a:spcAft>
              <a:buSzPts val="1200"/>
              <a:buNone/>
              <a:defRPr sz="1200"/>
            </a:lvl8pPr>
            <a:lvl9pPr lvl="8" rtl="0">
              <a:spcBef>
                <a:spcPts val="1600"/>
              </a:spcBef>
              <a:spcAft>
                <a:spcPts val="1600"/>
              </a:spcAft>
              <a:buSzPts val="1200"/>
              <a:buNone/>
              <a:defRPr sz="1200"/>
            </a:lvl9pPr>
          </a:lstStyle>
          <a:p>
            <a:endParaRPr/>
          </a:p>
        </p:txBody>
      </p:sp>
      <p:sp>
        <p:nvSpPr>
          <p:cNvPr id="270" name="Google Shape;270;p19"/>
          <p:cNvSpPr txBox="1">
            <a:spLocks noGrp="1"/>
          </p:cNvSpPr>
          <p:nvPr>
            <p:ph type="subTitle" idx="2"/>
          </p:nvPr>
        </p:nvSpPr>
        <p:spPr>
          <a:xfrm>
            <a:off x="5087200" y="2207725"/>
            <a:ext cx="2499300" cy="818100"/>
          </a:xfrm>
          <a:prstGeom prst="rect">
            <a:avLst/>
          </a:prstGeom>
        </p:spPr>
        <p:txBody>
          <a:bodyPr spcFirstLastPara="1" wrap="square" lIns="91425" tIns="91425" rIns="91425" bIns="91425" anchor="t" anchorCtr="0">
            <a:noAutofit/>
          </a:bodyPr>
          <a:lstStyle>
            <a:lvl1pPr lvl="0" rtl="0">
              <a:spcBef>
                <a:spcPts val="0"/>
              </a:spcBef>
              <a:spcAft>
                <a:spcPts val="0"/>
              </a:spcAft>
              <a:buSzPts val="1400"/>
              <a:buNone/>
              <a:defRPr sz="1400"/>
            </a:lvl1pPr>
            <a:lvl2pPr lvl="1" rtl="0">
              <a:spcBef>
                <a:spcPts val="1600"/>
              </a:spcBef>
              <a:spcAft>
                <a:spcPts val="0"/>
              </a:spcAft>
              <a:buSzPts val="1200"/>
              <a:buNone/>
              <a:defRPr sz="1200"/>
            </a:lvl2pPr>
            <a:lvl3pPr lvl="2" rtl="0">
              <a:spcBef>
                <a:spcPts val="1600"/>
              </a:spcBef>
              <a:spcAft>
                <a:spcPts val="0"/>
              </a:spcAft>
              <a:buSzPts val="1200"/>
              <a:buNone/>
              <a:defRPr sz="1200"/>
            </a:lvl3pPr>
            <a:lvl4pPr lvl="3" rtl="0">
              <a:spcBef>
                <a:spcPts val="1600"/>
              </a:spcBef>
              <a:spcAft>
                <a:spcPts val="0"/>
              </a:spcAft>
              <a:buSzPts val="1200"/>
              <a:buNone/>
              <a:defRPr sz="1200"/>
            </a:lvl4pPr>
            <a:lvl5pPr lvl="4" rtl="0">
              <a:spcBef>
                <a:spcPts val="1600"/>
              </a:spcBef>
              <a:spcAft>
                <a:spcPts val="0"/>
              </a:spcAft>
              <a:buSzPts val="1200"/>
              <a:buNone/>
              <a:defRPr sz="1200"/>
            </a:lvl5pPr>
            <a:lvl6pPr lvl="5" rtl="0">
              <a:spcBef>
                <a:spcPts val="1600"/>
              </a:spcBef>
              <a:spcAft>
                <a:spcPts val="0"/>
              </a:spcAft>
              <a:buSzPts val="1200"/>
              <a:buNone/>
              <a:defRPr sz="1200"/>
            </a:lvl6pPr>
            <a:lvl7pPr lvl="6" rtl="0">
              <a:spcBef>
                <a:spcPts val="1600"/>
              </a:spcBef>
              <a:spcAft>
                <a:spcPts val="0"/>
              </a:spcAft>
              <a:buSzPts val="1200"/>
              <a:buNone/>
              <a:defRPr sz="1200"/>
            </a:lvl7pPr>
            <a:lvl8pPr lvl="7" rtl="0">
              <a:spcBef>
                <a:spcPts val="1600"/>
              </a:spcBef>
              <a:spcAft>
                <a:spcPts val="0"/>
              </a:spcAft>
              <a:buSzPts val="1200"/>
              <a:buNone/>
              <a:defRPr sz="1200"/>
            </a:lvl8pPr>
            <a:lvl9pPr lvl="8" rtl="0">
              <a:spcBef>
                <a:spcPts val="1600"/>
              </a:spcBef>
              <a:spcAft>
                <a:spcPts val="1600"/>
              </a:spcAft>
              <a:buSzPts val="1200"/>
              <a:buNone/>
              <a:defRPr sz="1200"/>
            </a:lvl9pPr>
          </a:lstStyle>
          <a:p>
            <a:endParaRPr/>
          </a:p>
        </p:txBody>
      </p:sp>
      <p:sp>
        <p:nvSpPr>
          <p:cNvPr id="271" name="Google Shape;271;p19"/>
          <p:cNvSpPr txBox="1">
            <a:spLocks noGrp="1"/>
          </p:cNvSpPr>
          <p:nvPr>
            <p:ph type="title" idx="3" hasCustomPrompt="1"/>
          </p:nvPr>
        </p:nvSpPr>
        <p:spPr>
          <a:xfrm>
            <a:off x="1458775" y="1663650"/>
            <a:ext cx="2499300" cy="300600"/>
          </a:xfrm>
          <a:prstGeom prst="rect">
            <a:avLst/>
          </a:prstGeom>
        </p:spPr>
        <p:txBody>
          <a:bodyPr spcFirstLastPara="1" wrap="square" lIns="91425" tIns="91425" rIns="91425" bIns="91425" anchor="b" anchorCtr="0">
            <a:noAutofit/>
          </a:bodyPr>
          <a:lstStyle>
            <a:lvl1pPr lvl="0" rtl="0">
              <a:spcBef>
                <a:spcPts val="0"/>
              </a:spcBef>
              <a:spcAft>
                <a:spcPts val="0"/>
              </a:spcAft>
              <a:buClr>
                <a:srgbClr val="FFBD69"/>
              </a:buClr>
              <a:buSzPts val="4100"/>
              <a:buNone/>
              <a:defRPr sz="4100" b="1">
                <a:solidFill>
                  <a:srgbClr val="FFBD69"/>
                </a:solidFill>
              </a:defRPr>
            </a:lvl1pPr>
            <a:lvl2pPr lvl="1" algn="ctr" rtl="0">
              <a:spcBef>
                <a:spcPts val="0"/>
              </a:spcBef>
              <a:spcAft>
                <a:spcPts val="0"/>
              </a:spcAft>
              <a:buSzPts val="12000"/>
              <a:buNone/>
              <a:defRPr sz="12000" b="1"/>
            </a:lvl2pPr>
            <a:lvl3pPr lvl="2" algn="ctr" rtl="0">
              <a:spcBef>
                <a:spcPts val="0"/>
              </a:spcBef>
              <a:spcAft>
                <a:spcPts val="0"/>
              </a:spcAft>
              <a:buSzPts val="12000"/>
              <a:buNone/>
              <a:defRPr sz="12000" b="1"/>
            </a:lvl3pPr>
            <a:lvl4pPr lvl="3" algn="ctr" rtl="0">
              <a:spcBef>
                <a:spcPts val="0"/>
              </a:spcBef>
              <a:spcAft>
                <a:spcPts val="0"/>
              </a:spcAft>
              <a:buSzPts val="12000"/>
              <a:buNone/>
              <a:defRPr sz="12000" b="1"/>
            </a:lvl4pPr>
            <a:lvl5pPr lvl="4" algn="ctr" rtl="0">
              <a:spcBef>
                <a:spcPts val="0"/>
              </a:spcBef>
              <a:spcAft>
                <a:spcPts val="0"/>
              </a:spcAft>
              <a:buSzPts val="12000"/>
              <a:buNone/>
              <a:defRPr sz="12000" b="1"/>
            </a:lvl5pPr>
            <a:lvl6pPr lvl="5" algn="ctr" rtl="0">
              <a:spcBef>
                <a:spcPts val="0"/>
              </a:spcBef>
              <a:spcAft>
                <a:spcPts val="0"/>
              </a:spcAft>
              <a:buSzPts val="12000"/>
              <a:buNone/>
              <a:defRPr sz="12000" b="1"/>
            </a:lvl6pPr>
            <a:lvl7pPr lvl="6" algn="ctr" rtl="0">
              <a:spcBef>
                <a:spcPts val="0"/>
              </a:spcBef>
              <a:spcAft>
                <a:spcPts val="0"/>
              </a:spcAft>
              <a:buSzPts val="12000"/>
              <a:buNone/>
              <a:defRPr sz="12000" b="1"/>
            </a:lvl7pPr>
            <a:lvl8pPr lvl="7" algn="ctr" rtl="0">
              <a:spcBef>
                <a:spcPts val="0"/>
              </a:spcBef>
              <a:spcAft>
                <a:spcPts val="0"/>
              </a:spcAft>
              <a:buSzPts val="12000"/>
              <a:buNone/>
              <a:defRPr sz="12000" b="1"/>
            </a:lvl8pPr>
            <a:lvl9pPr lvl="8" algn="ctr" rtl="0">
              <a:spcBef>
                <a:spcPts val="0"/>
              </a:spcBef>
              <a:spcAft>
                <a:spcPts val="0"/>
              </a:spcAft>
              <a:buSzPts val="12000"/>
              <a:buNone/>
              <a:defRPr sz="12000" b="1"/>
            </a:lvl9pPr>
          </a:lstStyle>
          <a:p>
            <a:r>
              <a:t>xx%</a:t>
            </a:r>
          </a:p>
        </p:txBody>
      </p:sp>
      <p:sp>
        <p:nvSpPr>
          <p:cNvPr id="272" name="Google Shape;272;p19"/>
          <p:cNvSpPr txBox="1">
            <a:spLocks noGrp="1"/>
          </p:cNvSpPr>
          <p:nvPr>
            <p:ph type="title" idx="4" hasCustomPrompt="1"/>
          </p:nvPr>
        </p:nvSpPr>
        <p:spPr>
          <a:xfrm>
            <a:off x="5087197" y="1663650"/>
            <a:ext cx="2499300" cy="300600"/>
          </a:xfrm>
          <a:prstGeom prst="rect">
            <a:avLst/>
          </a:prstGeom>
        </p:spPr>
        <p:txBody>
          <a:bodyPr spcFirstLastPara="1" wrap="square" lIns="91425" tIns="91425" rIns="91425" bIns="91425" anchor="b" anchorCtr="0">
            <a:noAutofit/>
          </a:bodyPr>
          <a:lstStyle>
            <a:lvl1pPr lvl="0" rtl="0">
              <a:spcBef>
                <a:spcPts val="0"/>
              </a:spcBef>
              <a:spcAft>
                <a:spcPts val="0"/>
              </a:spcAft>
              <a:buClr>
                <a:srgbClr val="FFBD69"/>
              </a:buClr>
              <a:buSzPts val="4100"/>
              <a:buNone/>
              <a:defRPr sz="4100" b="1">
                <a:solidFill>
                  <a:srgbClr val="FFBD69"/>
                </a:solidFill>
              </a:defRPr>
            </a:lvl1pPr>
            <a:lvl2pPr lvl="1" algn="ctr" rtl="0">
              <a:spcBef>
                <a:spcPts val="0"/>
              </a:spcBef>
              <a:spcAft>
                <a:spcPts val="0"/>
              </a:spcAft>
              <a:buSzPts val="12000"/>
              <a:buNone/>
              <a:defRPr sz="12000" b="1"/>
            </a:lvl2pPr>
            <a:lvl3pPr lvl="2" algn="ctr" rtl="0">
              <a:spcBef>
                <a:spcPts val="0"/>
              </a:spcBef>
              <a:spcAft>
                <a:spcPts val="0"/>
              </a:spcAft>
              <a:buSzPts val="12000"/>
              <a:buNone/>
              <a:defRPr sz="12000" b="1"/>
            </a:lvl3pPr>
            <a:lvl4pPr lvl="3" algn="ctr" rtl="0">
              <a:spcBef>
                <a:spcPts val="0"/>
              </a:spcBef>
              <a:spcAft>
                <a:spcPts val="0"/>
              </a:spcAft>
              <a:buSzPts val="12000"/>
              <a:buNone/>
              <a:defRPr sz="12000" b="1"/>
            </a:lvl4pPr>
            <a:lvl5pPr lvl="4" algn="ctr" rtl="0">
              <a:spcBef>
                <a:spcPts val="0"/>
              </a:spcBef>
              <a:spcAft>
                <a:spcPts val="0"/>
              </a:spcAft>
              <a:buSzPts val="12000"/>
              <a:buNone/>
              <a:defRPr sz="12000" b="1"/>
            </a:lvl5pPr>
            <a:lvl6pPr lvl="5" algn="ctr" rtl="0">
              <a:spcBef>
                <a:spcPts val="0"/>
              </a:spcBef>
              <a:spcAft>
                <a:spcPts val="0"/>
              </a:spcAft>
              <a:buSzPts val="12000"/>
              <a:buNone/>
              <a:defRPr sz="12000" b="1"/>
            </a:lvl6pPr>
            <a:lvl7pPr lvl="6" algn="ctr" rtl="0">
              <a:spcBef>
                <a:spcPts val="0"/>
              </a:spcBef>
              <a:spcAft>
                <a:spcPts val="0"/>
              </a:spcAft>
              <a:buSzPts val="12000"/>
              <a:buNone/>
              <a:defRPr sz="12000" b="1"/>
            </a:lvl7pPr>
            <a:lvl8pPr lvl="7" algn="ctr" rtl="0">
              <a:spcBef>
                <a:spcPts val="0"/>
              </a:spcBef>
              <a:spcAft>
                <a:spcPts val="0"/>
              </a:spcAft>
              <a:buSzPts val="12000"/>
              <a:buNone/>
              <a:defRPr sz="12000" b="1"/>
            </a:lvl8pPr>
            <a:lvl9pPr lvl="8" algn="ctr" rtl="0">
              <a:spcBef>
                <a:spcPts val="0"/>
              </a:spcBef>
              <a:spcAft>
                <a:spcPts val="0"/>
              </a:spcAft>
              <a:buSzPts val="12000"/>
              <a:buNone/>
              <a:defRPr sz="12000" b="1"/>
            </a:lvl9pPr>
          </a:lstStyle>
          <a:p>
            <a:r>
              <a:t>xx%</a:t>
            </a:r>
          </a:p>
        </p:txBody>
      </p:sp>
      <p:sp>
        <p:nvSpPr>
          <p:cNvPr id="273" name="Google Shape;273;p19"/>
          <p:cNvSpPr txBox="1">
            <a:spLocks noGrp="1"/>
          </p:cNvSpPr>
          <p:nvPr>
            <p:ph type="subTitle" idx="5"/>
          </p:nvPr>
        </p:nvSpPr>
        <p:spPr>
          <a:xfrm>
            <a:off x="1445650" y="1881400"/>
            <a:ext cx="2499300" cy="300600"/>
          </a:xfrm>
          <a:prstGeom prst="rect">
            <a:avLst/>
          </a:prstGeom>
        </p:spPr>
        <p:txBody>
          <a:bodyPr spcFirstLastPara="1" wrap="square" lIns="91425" tIns="91425" rIns="91425" bIns="91425" anchor="t" anchorCtr="0">
            <a:noAutofit/>
          </a:bodyPr>
          <a:lstStyle>
            <a:lvl1pPr lvl="0" rtl="0">
              <a:spcBef>
                <a:spcPts val="0"/>
              </a:spcBef>
              <a:spcAft>
                <a:spcPts val="0"/>
              </a:spcAft>
              <a:buSzPts val="1600"/>
              <a:buFont typeface="Montserrat SemiBold"/>
              <a:buNone/>
              <a:defRPr sz="1600">
                <a:latin typeface="Montserrat SemiBold"/>
                <a:ea typeface="Montserrat SemiBold"/>
                <a:cs typeface="Montserrat SemiBold"/>
                <a:sym typeface="Montserrat SemiBold"/>
              </a:defRPr>
            </a:lvl1pPr>
            <a:lvl2pPr lvl="1" rtl="0">
              <a:spcBef>
                <a:spcPts val="1600"/>
              </a:spcBef>
              <a:spcAft>
                <a:spcPts val="0"/>
              </a:spcAft>
              <a:buSzPts val="1400"/>
              <a:buNone/>
              <a:defRPr/>
            </a:lvl2pPr>
            <a:lvl3pPr lvl="2" rtl="0">
              <a:spcBef>
                <a:spcPts val="1600"/>
              </a:spcBef>
              <a:spcAft>
                <a:spcPts val="0"/>
              </a:spcAft>
              <a:buSzPts val="1400"/>
              <a:buNone/>
              <a:defRPr/>
            </a:lvl3pPr>
            <a:lvl4pPr lvl="3" rtl="0">
              <a:spcBef>
                <a:spcPts val="1600"/>
              </a:spcBef>
              <a:spcAft>
                <a:spcPts val="0"/>
              </a:spcAft>
              <a:buSzPts val="1400"/>
              <a:buNone/>
              <a:defRPr/>
            </a:lvl4pPr>
            <a:lvl5pPr lvl="4" rtl="0">
              <a:spcBef>
                <a:spcPts val="1600"/>
              </a:spcBef>
              <a:spcAft>
                <a:spcPts val="0"/>
              </a:spcAft>
              <a:buSzPts val="1400"/>
              <a:buNone/>
              <a:defRPr/>
            </a:lvl5pPr>
            <a:lvl6pPr lvl="5" rtl="0">
              <a:spcBef>
                <a:spcPts val="1600"/>
              </a:spcBef>
              <a:spcAft>
                <a:spcPts val="0"/>
              </a:spcAft>
              <a:buSzPts val="1400"/>
              <a:buNone/>
              <a:defRPr/>
            </a:lvl6pPr>
            <a:lvl7pPr lvl="6" rtl="0">
              <a:spcBef>
                <a:spcPts val="1600"/>
              </a:spcBef>
              <a:spcAft>
                <a:spcPts val="0"/>
              </a:spcAft>
              <a:buSzPts val="1400"/>
              <a:buNone/>
              <a:defRPr/>
            </a:lvl7pPr>
            <a:lvl8pPr lvl="7" rtl="0">
              <a:spcBef>
                <a:spcPts val="1600"/>
              </a:spcBef>
              <a:spcAft>
                <a:spcPts val="0"/>
              </a:spcAft>
              <a:buSzPts val="1400"/>
              <a:buNone/>
              <a:defRPr/>
            </a:lvl8pPr>
            <a:lvl9pPr lvl="8" rtl="0">
              <a:spcBef>
                <a:spcPts val="1600"/>
              </a:spcBef>
              <a:spcAft>
                <a:spcPts val="1600"/>
              </a:spcAft>
              <a:buSzPts val="1400"/>
              <a:buNone/>
              <a:defRPr/>
            </a:lvl9pPr>
          </a:lstStyle>
          <a:p>
            <a:endParaRPr/>
          </a:p>
        </p:txBody>
      </p:sp>
      <p:sp>
        <p:nvSpPr>
          <p:cNvPr id="274" name="Google Shape;274;p19"/>
          <p:cNvSpPr txBox="1">
            <a:spLocks noGrp="1"/>
          </p:cNvSpPr>
          <p:nvPr>
            <p:ph type="subTitle" idx="6"/>
          </p:nvPr>
        </p:nvSpPr>
        <p:spPr>
          <a:xfrm>
            <a:off x="5087200" y="1881400"/>
            <a:ext cx="2499300" cy="300600"/>
          </a:xfrm>
          <a:prstGeom prst="rect">
            <a:avLst/>
          </a:prstGeom>
        </p:spPr>
        <p:txBody>
          <a:bodyPr spcFirstLastPara="1" wrap="square" lIns="91425" tIns="91425" rIns="91425" bIns="91425" anchor="t" anchorCtr="0">
            <a:noAutofit/>
          </a:bodyPr>
          <a:lstStyle>
            <a:lvl1pPr lvl="0" rtl="0">
              <a:spcBef>
                <a:spcPts val="0"/>
              </a:spcBef>
              <a:spcAft>
                <a:spcPts val="0"/>
              </a:spcAft>
              <a:buSzPts val="1600"/>
              <a:buFont typeface="Montserrat SemiBold"/>
              <a:buNone/>
              <a:defRPr sz="1600">
                <a:latin typeface="Montserrat SemiBold"/>
                <a:ea typeface="Montserrat SemiBold"/>
                <a:cs typeface="Montserrat SemiBold"/>
                <a:sym typeface="Montserrat SemiBold"/>
              </a:defRPr>
            </a:lvl1pPr>
            <a:lvl2pPr lvl="1" rtl="0">
              <a:spcBef>
                <a:spcPts val="1600"/>
              </a:spcBef>
              <a:spcAft>
                <a:spcPts val="0"/>
              </a:spcAft>
              <a:buSzPts val="1400"/>
              <a:buNone/>
              <a:defRPr/>
            </a:lvl2pPr>
            <a:lvl3pPr lvl="2" rtl="0">
              <a:spcBef>
                <a:spcPts val="1600"/>
              </a:spcBef>
              <a:spcAft>
                <a:spcPts val="0"/>
              </a:spcAft>
              <a:buSzPts val="1400"/>
              <a:buNone/>
              <a:defRPr/>
            </a:lvl3pPr>
            <a:lvl4pPr lvl="3" rtl="0">
              <a:spcBef>
                <a:spcPts val="1600"/>
              </a:spcBef>
              <a:spcAft>
                <a:spcPts val="0"/>
              </a:spcAft>
              <a:buSzPts val="1400"/>
              <a:buNone/>
              <a:defRPr/>
            </a:lvl4pPr>
            <a:lvl5pPr lvl="4" rtl="0">
              <a:spcBef>
                <a:spcPts val="1600"/>
              </a:spcBef>
              <a:spcAft>
                <a:spcPts val="0"/>
              </a:spcAft>
              <a:buSzPts val="1400"/>
              <a:buNone/>
              <a:defRPr/>
            </a:lvl5pPr>
            <a:lvl6pPr lvl="5" rtl="0">
              <a:spcBef>
                <a:spcPts val="1600"/>
              </a:spcBef>
              <a:spcAft>
                <a:spcPts val="0"/>
              </a:spcAft>
              <a:buSzPts val="1400"/>
              <a:buNone/>
              <a:defRPr/>
            </a:lvl6pPr>
            <a:lvl7pPr lvl="6" rtl="0">
              <a:spcBef>
                <a:spcPts val="1600"/>
              </a:spcBef>
              <a:spcAft>
                <a:spcPts val="0"/>
              </a:spcAft>
              <a:buSzPts val="1400"/>
              <a:buNone/>
              <a:defRPr/>
            </a:lvl7pPr>
            <a:lvl8pPr lvl="7" rtl="0">
              <a:spcBef>
                <a:spcPts val="1600"/>
              </a:spcBef>
              <a:spcAft>
                <a:spcPts val="0"/>
              </a:spcAft>
              <a:buSzPts val="1400"/>
              <a:buNone/>
              <a:defRPr/>
            </a:lvl8pPr>
            <a:lvl9pPr lvl="8" rtl="0">
              <a:spcBef>
                <a:spcPts val="1600"/>
              </a:spcBef>
              <a:spcAft>
                <a:spcPts val="1600"/>
              </a:spcAft>
              <a:buSzPts val="1400"/>
              <a:buNone/>
              <a:defRPr/>
            </a:lvl9pPr>
          </a:lstStyle>
          <a:p>
            <a:endParaRPr/>
          </a:p>
        </p:txBody>
      </p:sp>
      <p:sp>
        <p:nvSpPr>
          <p:cNvPr id="275" name="Google Shape;275;p19"/>
          <p:cNvSpPr txBox="1">
            <a:spLocks noGrp="1"/>
          </p:cNvSpPr>
          <p:nvPr>
            <p:ph type="subTitle" idx="7"/>
          </p:nvPr>
        </p:nvSpPr>
        <p:spPr>
          <a:xfrm>
            <a:off x="1445650" y="4098450"/>
            <a:ext cx="2499300" cy="818100"/>
          </a:xfrm>
          <a:prstGeom prst="rect">
            <a:avLst/>
          </a:prstGeom>
        </p:spPr>
        <p:txBody>
          <a:bodyPr spcFirstLastPara="1" wrap="square" lIns="91425" tIns="91425" rIns="91425" bIns="91425" anchor="t" anchorCtr="0">
            <a:noAutofit/>
          </a:bodyPr>
          <a:lstStyle>
            <a:lvl1pPr lvl="0" rtl="0">
              <a:spcBef>
                <a:spcPts val="0"/>
              </a:spcBef>
              <a:spcAft>
                <a:spcPts val="0"/>
              </a:spcAft>
              <a:buSzPts val="1400"/>
              <a:buNone/>
              <a:defRPr sz="1400"/>
            </a:lvl1pPr>
            <a:lvl2pPr lvl="1" rtl="0">
              <a:spcBef>
                <a:spcPts val="1600"/>
              </a:spcBef>
              <a:spcAft>
                <a:spcPts val="0"/>
              </a:spcAft>
              <a:buSzPts val="1200"/>
              <a:buNone/>
              <a:defRPr sz="1200"/>
            </a:lvl2pPr>
            <a:lvl3pPr lvl="2" rtl="0">
              <a:spcBef>
                <a:spcPts val="1600"/>
              </a:spcBef>
              <a:spcAft>
                <a:spcPts val="0"/>
              </a:spcAft>
              <a:buSzPts val="1200"/>
              <a:buNone/>
              <a:defRPr sz="1200"/>
            </a:lvl3pPr>
            <a:lvl4pPr lvl="3" rtl="0">
              <a:spcBef>
                <a:spcPts val="1600"/>
              </a:spcBef>
              <a:spcAft>
                <a:spcPts val="0"/>
              </a:spcAft>
              <a:buSzPts val="1200"/>
              <a:buNone/>
              <a:defRPr sz="1200"/>
            </a:lvl4pPr>
            <a:lvl5pPr lvl="4" rtl="0">
              <a:spcBef>
                <a:spcPts val="1600"/>
              </a:spcBef>
              <a:spcAft>
                <a:spcPts val="0"/>
              </a:spcAft>
              <a:buSzPts val="1200"/>
              <a:buNone/>
              <a:defRPr sz="1200"/>
            </a:lvl5pPr>
            <a:lvl6pPr lvl="5" rtl="0">
              <a:spcBef>
                <a:spcPts val="1600"/>
              </a:spcBef>
              <a:spcAft>
                <a:spcPts val="0"/>
              </a:spcAft>
              <a:buSzPts val="1200"/>
              <a:buNone/>
              <a:defRPr sz="1200"/>
            </a:lvl6pPr>
            <a:lvl7pPr lvl="6" rtl="0">
              <a:spcBef>
                <a:spcPts val="1600"/>
              </a:spcBef>
              <a:spcAft>
                <a:spcPts val="0"/>
              </a:spcAft>
              <a:buSzPts val="1200"/>
              <a:buNone/>
              <a:defRPr sz="1200"/>
            </a:lvl7pPr>
            <a:lvl8pPr lvl="7" rtl="0">
              <a:spcBef>
                <a:spcPts val="1600"/>
              </a:spcBef>
              <a:spcAft>
                <a:spcPts val="0"/>
              </a:spcAft>
              <a:buSzPts val="1200"/>
              <a:buNone/>
              <a:defRPr sz="1200"/>
            </a:lvl8pPr>
            <a:lvl9pPr lvl="8" rtl="0">
              <a:spcBef>
                <a:spcPts val="1600"/>
              </a:spcBef>
              <a:spcAft>
                <a:spcPts val="1600"/>
              </a:spcAft>
              <a:buSzPts val="1200"/>
              <a:buNone/>
              <a:defRPr sz="1200"/>
            </a:lvl9pPr>
          </a:lstStyle>
          <a:p>
            <a:endParaRPr/>
          </a:p>
        </p:txBody>
      </p:sp>
      <p:sp>
        <p:nvSpPr>
          <p:cNvPr id="276" name="Google Shape;276;p19"/>
          <p:cNvSpPr txBox="1">
            <a:spLocks noGrp="1"/>
          </p:cNvSpPr>
          <p:nvPr>
            <p:ph type="subTitle" idx="8"/>
          </p:nvPr>
        </p:nvSpPr>
        <p:spPr>
          <a:xfrm>
            <a:off x="5087200" y="4098450"/>
            <a:ext cx="2499300" cy="818100"/>
          </a:xfrm>
          <a:prstGeom prst="rect">
            <a:avLst/>
          </a:prstGeom>
        </p:spPr>
        <p:txBody>
          <a:bodyPr spcFirstLastPara="1" wrap="square" lIns="91425" tIns="91425" rIns="91425" bIns="91425" anchor="t" anchorCtr="0">
            <a:noAutofit/>
          </a:bodyPr>
          <a:lstStyle>
            <a:lvl1pPr lvl="0" rtl="0">
              <a:spcBef>
                <a:spcPts val="0"/>
              </a:spcBef>
              <a:spcAft>
                <a:spcPts val="0"/>
              </a:spcAft>
              <a:buSzPts val="1400"/>
              <a:buNone/>
              <a:defRPr sz="1400"/>
            </a:lvl1pPr>
            <a:lvl2pPr lvl="1" rtl="0">
              <a:spcBef>
                <a:spcPts val="1600"/>
              </a:spcBef>
              <a:spcAft>
                <a:spcPts val="0"/>
              </a:spcAft>
              <a:buSzPts val="1200"/>
              <a:buNone/>
              <a:defRPr sz="1200"/>
            </a:lvl2pPr>
            <a:lvl3pPr lvl="2" rtl="0">
              <a:spcBef>
                <a:spcPts val="1600"/>
              </a:spcBef>
              <a:spcAft>
                <a:spcPts val="0"/>
              </a:spcAft>
              <a:buSzPts val="1200"/>
              <a:buNone/>
              <a:defRPr sz="1200"/>
            </a:lvl3pPr>
            <a:lvl4pPr lvl="3" rtl="0">
              <a:spcBef>
                <a:spcPts val="1600"/>
              </a:spcBef>
              <a:spcAft>
                <a:spcPts val="0"/>
              </a:spcAft>
              <a:buSzPts val="1200"/>
              <a:buNone/>
              <a:defRPr sz="1200"/>
            </a:lvl4pPr>
            <a:lvl5pPr lvl="4" rtl="0">
              <a:spcBef>
                <a:spcPts val="1600"/>
              </a:spcBef>
              <a:spcAft>
                <a:spcPts val="0"/>
              </a:spcAft>
              <a:buSzPts val="1200"/>
              <a:buNone/>
              <a:defRPr sz="1200"/>
            </a:lvl5pPr>
            <a:lvl6pPr lvl="5" rtl="0">
              <a:spcBef>
                <a:spcPts val="1600"/>
              </a:spcBef>
              <a:spcAft>
                <a:spcPts val="0"/>
              </a:spcAft>
              <a:buSzPts val="1200"/>
              <a:buNone/>
              <a:defRPr sz="1200"/>
            </a:lvl6pPr>
            <a:lvl7pPr lvl="6" rtl="0">
              <a:spcBef>
                <a:spcPts val="1600"/>
              </a:spcBef>
              <a:spcAft>
                <a:spcPts val="0"/>
              </a:spcAft>
              <a:buSzPts val="1200"/>
              <a:buNone/>
              <a:defRPr sz="1200"/>
            </a:lvl7pPr>
            <a:lvl8pPr lvl="7" rtl="0">
              <a:spcBef>
                <a:spcPts val="1600"/>
              </a:spcBef>
              <a:spcAft>
                <a:spcPts val="0"/>
              </a:spcAft>
              <a:buSzPts val="1200"/>
              <a:buNone/>
              <a:defRPr sz="1200"/>
            </a:lvl8pPr>
            <a:lvl9pPr lvl="8" rtl="0">
              <a:spcBef>
                <a:spcPts val="1600"/>
              </a:spcBef>
              <a:spcAft>
                <a:spcPts val="1600"/>
              </a:spcAft>
              <a:buSzPts val="1200"/>
              <a:buNone/>
              <a:defRPr sz="1200"/>
            </a:lvl9pPr>
          </a:lstStyle>
          <a:p>
            <a:endParaRPr/>
          </a:p>
        </p:txBody>
      </p:sp>
      <p:sp>
        <p:nvSpPr>
          <p:cNvPr id="277" name="Google Shape;277;p19"/>
          <p:cNvSpPr txBox="1">
            <a:spLocks noGrp="1"/>
          </p:cNvSpPr>
          <p:nvPr>
            <p:ph type="title" idx="9" hasCustomPrompt="1"/>
          </p:nvPr>
        </p:nvSpPr>
        <p:spPr>
          <a:xfrm>
            <a:off x="1458775" y="3554375"/>
            <a:ext cx="2499300" cy="300600"/>
          </a:xfrm>
          <a:prstGeom prst="rect">
            <a:avLst/>
          </a:prstGeom>
        </p:spPr>
        <p:txBody>
          <a:bodyPr spcFirstLastPara="1" wrap="square" lIns="91425" tIns="91425" rIns="91425" bIns="91425" anchor="b" anchorCtr="0">
            <a:noAutofit/>
          </a:bodyPr>
          <a:lstStyle>
            <a:lvl1pPr lvl="0" rtl="0">
              <a:spcBef>
                <a:spcPts val="0"/>
              </a:spcBef>
              <a:spcAft>
                <a:spcPts val="0"/>
              </a:spcAft>
              <a:buClr>
                <a:srgbClr val="FFBD69"/>
              </a:buClr>
              <a:buSzPts val="4100"/>
              <a:buNone/>
              <a:defRPr sz="4100" b="1">
                <a:solidFill>
                  <a:srgbClr val="FFBD69"/>
                </a:solidFill>
              </a:defRPr>
            </a:lvl1pPr>
            <a:lvl2pPr lvl="1" algn="ctr" rtl="0">
              <a:spcBef>
                <a:spcPts val="0"/>
              </a:spcBef>
              <a:spcAft>
                <a:spcPts val="0"/>
              </a:spcAft>
              <a:buSzPts val="12000"/>
              <a:buNone/>
              <a:defRPr sz="12000" b="1"/>
            </a:lvl2pPr>
            <a:lvl3pPr lvl="2" algn="ctr" rtl="0">
              <a:spcBef>
                <a:spcPts val="0"/>
              </a:spcBef>
              <a:spcAft>
                <a:spcPts val="0"/>
              </a:spcAft>
              <a:buSzPts val="12000"/>
              <a:buNone/>
              <a:defRPr sz="12000" b="1"/>
            </a:lvl3pPr>
            <a:lvl4pPr lvl="3" algn="ctr" rtl="0">
              <a:spcBef>
                <a:spcPts val="0"/>
              </a:spcBef>
              <a:spcAft>
                <a:spcPts val="0"/>
              </a:spcAft>
              <a:buSzPts val="12000"/>
              <a:buNone/>
              <a:defRPr sz="12000" b="1"/>
            </a:lvl4pPr>
            <a:lvl5pPr lvl="4" algn="ctr" rtl="0">
              <a:spcBef>
                <a:spcPts val="0"/>
              </a:spcBef>
              <a:spcAft>
                <a:spcPts val="0"/>
              </a:spcAft>
              <a:buSzPts val="12000"/>
              <a:buNone/>
              <a:defRPr sz="12000" b="1"/>
            </a:lvl5pPr>
            <a:lvl6pPr lvl="5" algn="ctr" rtl="0">
              <a:spcBef>
                <a:spcPts val="0"/>
              </a:spcBef>
              <a:spcAft>
                <a:spcPts val="0"/>
              </a:spcAft>
              <a:buSzPts val="12000"/>
              <a:buNone/>
              <a:defRPr sz="12000" b="1"/>
            </a:lvl6pPr>
            <a:lvl7pPr lvl="6" algn="ctr" rtl="0">
              <a:spcBef>
                <a:spcPts val="0"/>
              </a:spcBef>
              <a:spcAft>
                <a:spcPts val="0"/>
              </a:spcAft>
              <a:buSzPts val="12000"/>
              <a:buNone/>
              <a:defRPr sz="12000" b="1"/>
            </a:lvl7pPr>
            <a:lvl8pPr lvl="7" algn="ctr" rtl="0">
              <a:spcBef>
                <a:spcPts val="0"/>
              </a:spcBef>
              <a:spcAft>
                <a:spcPts val="0"/>
              </a:spcAft>
              <a:buSzPts val="12000"/>
              <a:buNone/>
              <a:defRPr sz="12000" b="1"/>
            </a:lvl8pPr>
            <a:lvl9pPr lvl="8" algn="ctr" rtl="0">
              <a:spcBef>
                <a:spcPts val="0"/>
              </a:spcBef>
              <a:spcAft>
                <a:spcPts val="0"/>
              </a:spcAft>
              <a:buSzPts val="12000"/>
              <a:buNone/>
              <a:defRPr sz="12000" b="1"/>
            </a:lvl9pPr>
          </a:lstStyle>
          <a:p>
            <a:r>
              <a:t>xx%</a:t>
            </a:r>
          </a:p>
        </p:txBody>
      </p:sp>
      <p:sp>
        <p:nvSpPr>
          <p:cNvPr id="278" name="Google Shape;278;p19"/>
          <p:cNvSpPr txBox="1">
            <a:spLocks noGrp="1"/>
          </p:cNvSpPr>
          <p:nvPr>
            <p:ph type="title" idx="13" hasCustomPrompt="1"/>
          </p:nvPr>
        </p:nvSpPr>
        <p:spPr>
          <a:xfrm>
            <a:off x="5087201" y="3554375"/>
            <a:ext cx="2499300" cy="300600"/>
          </a:xfrm>
          <a:prstGeom prst="rect">
            <a:avLst/>
          </a:prstGeom>
        </p:spPr>
        <p:txBody>
          <a:bodyPr spcFirstLastPara="1" wrap="square" lIns="91425" tIns="91425" rIns="91425" bIns="91425" anchor="b" anchorCtr="0">
            <a:noAutofit/>
          </a:bodyPr>
          <a:lstStyle>
            <a:lvl1pPr lvl="0" rtl="0">
              <a:spcBef>
                <a:spcPts val="0"/>
              </a:spcBef>
              <a:spcAft>
                <a:spcPts val="0"/>
              </a:spcAft>
              <a:buClr>
                <a:srgbClr val="FFBD69"/>
              </a:buClr>
              <a:buSzPts val="4100"/>
              <a:buNone/>
              <a:defRPr sz="4100" b="1">
                <a:solidFill>
                  <a:srgbClr val="FFBD69"/>
                </a:solidFill>
              </a:defRPr>
            </a:lvl1pPr>
            <a:lvl2pPr lvl="1" algn="ctr" rtl="0">
              <a:spcBef>
                <a:spcPts val="0"/>
              </a:spcBef>
              <a:spcAft>
                <a:spcPts val="0"/>
              </a:spcAft>
              <a:buSzPts val="12000"/>
              <a:buNone/>
              <a:defRPr sz="12000" b="1"/>
            </a:lvl2pPr>
            <a:lvl3pPr lvl="2" algn="ctr" rtl="0">
              <a:spcBef>
                <a:spcPts val="0"/>
              </a:spcBef>
              <a:spcAft>
                <a:spcPts val="0"/>
              </a:spcAft>
              <a:buSzPts val="12000"/>
              <a:buNone/>
              <a:defRPr sz="12000" b="1"/>
            </a:lvl3pPr>
            <a:lvl4pPr lvl="3" algn="ctr" rtl="0">
              <a:spcBef>
                <a:spcPts val="0"/>
              </a:spcBef>
              <a:spcAft>
                <a:spcPts val="0"/>
              </a:spcAft>
              <a:buSzPts val="12000"/>
              <a:buNone/>
              <a:defRPr sz="12000" b="1"/>
            </a:lvl4pPr>
            <a:lvl5pPr lvl="4" algn="ctr" rtl="0">
              <a:spcBef>
                <a:spcPts val="0"/>
              </a:spcBef>
              <a:spcAft>
                <a:spcPts val="0"/>
              </a:spcAft>
              <a:buSzPts val="12000"/>
              <a:buNone/>
              <a:defRPr sz="12000" b="1"/>
            </a:lvl5pPr>
            <a:lvl6pPr lvl="5" algn="ctr" rtl="0">
              <a:spcBef>
                <a:spcPts val="0"/>
              </a:spcBef>
              <a:spcAft>
                <a:spcPts val="0"/>
              </a:spcAft>
              <a:buSzPts val="12000"/>
              <a:buNone/>
              <a:defRPr sz="12000" b="1"/>
            </a:lvl6pPr>
            <a:lvl7pPr lvl="6" algn="ctr" rtl="0">
              <a:spcBef>
                <a:spcPts val="0"/>
              </a:spcBef>
              <a:spcAft>
                <a:spcPts val="0"/>
              </a:spcAft>
              <a:buSzPts val="12000"/>
              <a:buNone/>
              <a:defRPr sz="12000" b="1"/>
            </a:lvl7pPr>
            <a:lvl8pPr lvl="7" algn="ctr" rtl="0">
              <a:spcBef>
                <a:spcPts val="0"/>
              </a:spcBef>
              <a:spcAft>
                <a:spcPts val="0"/>
              </a:spcAft>
              <a:buSzPts val="12000"/>
              <a:buNone/>
              <a:defRPr sz="12000" b="1"/>
            </a:lvl8pPr>
            <a:lvl9pPr lvl="8" algn="ctr" rtl="0">
              <a:spcBef>
                <a:spcPts val="0"/>
              </a:spcBef>
              <a:spcAft>
                <a:spcPts val="0"/>
              </a:spcAft>
              <a:buSzPts val="12000"/>
              <a:buNone/>
              <a:defRPr sz="12000" b="1"/>
            </a:lvl9pPr>
          </a:lstStyle>
          <a:p>
            <a:r>
              <a:t>xx%</a:t>
            </a:r>
          </a:p>
        </p:txBody>
      </p:sp>
      <p:sp>
        <p:nvSpPr>
          <p:cNvPr id="279" name="Google Shape;279;p19"/>
          <p:cNvSpPr txBox="1">
            <a:spLocks noGrp="1"/>
          </p:cNvSpPr>
          <p:nvPr>
            <p:ph type="subTitle" idx="14"/>
          </p:nvPr>
        </p:nvSpPr>
        <p:spPr>
          <a:xfrm>
            <a:off x="1445652" y="3772125"/>
            <a:ext cx="2499300" cy="300600"/>
          </a:xfrm>
          <a:prstGeom prst="rect">
            <a:avLst/>
          </a:prstGeom>
        </p:spPr>
        <p:txBody>
          <a:bodyPr spcFirstLastPara="1" wrap="square" lIns="91425" tIns="91425" rIns="91425" bIns="91425" anchor="t" anchorCtr="0">
            <a:noAutofit/>
          </a:bodyPr>
          <a:lstStyle>
            <a:lvl1pPr lvl="0" rtl="0">
              <a:spcBef>
                <a:spcPts val="0"/>
              </a:spcBef>
              <a:spcAft>
                <a:spcPts val="0"/>
              </a:spcAft>
              <a:buSzPts val="1600"/>
              <a:buFont typeface="Montserrat SemiBold"/>
              <a:buNone/>
              <a:defRPr sz="1600">
                <a:latin typeface="Montserrat SemiBold"/>
                <a:ea typeface="Montserrat SemiBold"/>
                <a:cs typeface="Montserrat SemiBold"/>
                <a:sym typeface="Montserrat SemiBold"/>
              </a:defRPr>
            </a:lvl1pPr>
            <a:lvl2pPr lvl="1" rtl="0">
              <a:spcBef>
                <a:spcPts val="1600"/>
              </a:spcBef>
              <a:spcAft>
                <a:spcPts val="0"/>
              </a:spcAft>
              <a:buSzPts val="1400"/>
              <a:buNone/>
              <a:defRPr/>
            </a:lvl2pPr>
            <a:lvl3pPr lvl="2" rtl="0">
              <a:spcBef>
                <a:spcPts val="1600"/>
              </a:spcBef>
              <a:spcAft>
                <a:spcPts val="0"/>
              </a:spcAft>
              <a:buSzPts val="1400"/>
              <a:buNone/>
              <a:defRPr/>
            </a:lvl3pPr>
            <a:lvl4pPr lvl="3" rtl="0">
              <a:spcBef>
                <a:spcPts val="1600"/>
              </a:spcBef>
              <a:spcAft>
                <a:spcPts val="0"/>
              </a:spcAft>
              <a:buSzPts val="1400"/>
              <a:buNone/>
              <a:defRPr/>
            </a:lvl4pPr>
            <a:lvl5pPr lvl="4" rtl="0">
              <a:spcBef>
                <a:spcPts val="1600"/>
              </a:spcBef>
              <a:spcAft>
                <a:spcPts val="0"/>
              </a:spcAft>
              <a:buSzPts val="1400"/>
              <a:buNone/>
              <a:defRPr/>
            </a:lvl5pPr>
            <a:lvl6pPr lvl="5" rtl="0">
              <a:spcBef>
                <a:spcPts val="1600"/>
              </a:spcBef>
              <a:spcAft>
                <a:spcPts val="0"/>
              </a:spcAft>
              <a:buSzPts val="1400"/>
              <a:buNone/>
              <a:defRPr/>
            </a:lvl6pPr>
            <a:lvl7pPr lvl="6" rtl="0">
              <a:spcBef>
                <a:spcPts val="1600"/>
              </a:spcBef>
              <a:spcAft>
                <a:spcPts val="0"/>
              </a:spcAft>
              <a:buSzPts val="1400"/>
              <a:buNone/>
              <a:defRPr/>
            </a:lvl7pPr>
            <a:lvl8pPr lvl="7" rtl="0">
              <a:spcBef>
                <a:spcPts val="1600"/>
              </a:spcBef>
              <a:spcAft>
                <a:spcPts val="0"/>
              </a:spcAft>
              <a:buSzPts val="1400"/>
              <a:buNone/>
              <a:defRPr/>
            </a:lvl8pPr>
            <a:lvl9pPr lvl="8" rtl="0">
              <a:spcBef>
                <a:spcPts val="1600"/>
              </a:spcBef>
              <a:spcAft>
                <a:spcPts val="1600"/>
              </a:spcAft>
              <a:buSzPts val="1400"/>
              <a:buNone/>
              <a:defRPr/>
            </a:lvl9pPr>
          </a:lstStyle>
          <a:p>
            <a:endParaRPr/>
          </a:p>
        </p:txBody>
      </p:sp>
      <p:sp>
        <p:nvSpPr>
          <p:cNvPr id="280" name="Google Shape;280;p19"/>
          <p:cNvSpPr txBox="1">
            <a:spLocks noGrp="1"/>
          </p:cNvSpPr>
          <p:nvPr>
            <p:ph type="subTitle" idx="15"/>
          </p:nvPr>
        </p:nvSpPr>
        <p:spPr>
          <a:xfrm>
            <a:off x="5087202" y="3772125"/>
            <a:ext cx="2499300" cy="300600"/>
          </a:xfrm>
          <a:prstGeom prst="rect">
            <a:avLst/>
          </a:prstGeom>
        </p:spPr>
        <p:txBody>
          <a:bodyPr spcFirstLastPara="1" wrap="square" lIns="91425" tIns="91425" rIns="91425" bIns="91425" anchor="t" anchorCtr="0">
            <a:noAutofit/>
          </a:bodyPr>
          <a:lstStyle>
            <a:lvl1pPr lvl="0" rtl="0">
              <a:spcBef>
                <a:spcPts val="0"/>
              </a:spcBef>
              <a:spcAft>
                <a:spcPts val="0"/>
              </a:spcAft>
              <a:buSzPts val="1600"/>
              <a:buFont typeface="Montserrat SemiBold"/>
              <a:buNone/>
              <a:defRPr sz="1600">
                <a:latin typeface="Montserrat SemiBold"/>
                <a:ea typeface="Montserrat SemiBold"/>
                <a:cs typeface="Montserrat SemiBold"/>
                <a:sym typeface="Montserrat SemiBold"/>
              </a:defRPr>
            </a:lvl1pPr>
            <a:lvl2pPr lvl="1" rtl="0">
              <a:spcBef>
                <a:spcPts val="1600"/>
              </a:spcBef>
              <a:spcAft>
                <a:spcPts val="0"/>
              </a:spcAft>
              <a:buSzPts val="1400"/>
              <a:buNone/>
              <a:defRPr/>
            </a:lvl2pPr>
            <a:lvl3pPr lvl="2" rtl="0">
              <a:spcBef>
                <a:spcPts val="1600"/>
              </a:spcBef>
              <a:spcAft>
                <a:spcPts val="0"/>
              </a:spcAft>
              <a:buSzPts val="1400"/>
              <a:buNone/>
              <a:defRPr/>
            </a:lvl3pPr>
            <a:lvl4pPr lvl="3" rtl="0">
              <a:spcBef>
                <a:spcPts val="1600"/>
              </a:spcBef>
              <a:spcAft>
                <a:spcPts val="0"/>
              </a:spcAft>
              <a:buSzPts val="1400"/>
              <a:buNone/>
              <a:defRPr/>
            </a:lvl4pPr>
            <a:lvl5pPr lvl="4" rtl="0">
              <a:spcBef>
                <a:spcPts val="1600"/>
              </a:spcBef>
              <a:spcAft>
                <a:spcPts val="0"/>
              </a:spcAft>
              <a:buSzPts val="1400"/>
              <a:buNone/>
              <a:defRPr/>
            </a:lvl5pPr>
            <a:lvl6pPr lvl="5" rtl="0">
              <a:spcBef>
                <a:spcPts val="1600"/>
              </a:spcBef>
              <a:spcAft>
                <a:spcPts val="0"/>
              </a:spcAft>
              <a:buSzPts val="1400"/>
              <a:buNone/>
              <a:defRPr/>
            </a:lvl6pPr>
            <a:lvl7pPr lvl="6" rtl="0">
              <a:spcBef>
                <a:spcPts val="1600"/>
              </a:spcBef>
              <a:spcAft>
                <a:spcPts val="0"/>
              </a:spcAft>
              <a:buSzPts val="1400"/>
              <a:buNone/>
              <a:defRPr/>
            </a:lvl7pPr>
            <a:lvl8pPr lvl="7" rtl="0">
              <a:spcBef>
                <a:spcPts val="1600"/>
              </a:spcBef>
              <a:spcAft>
                <a:spcPts val="0"/>
              </a:spcAft>
              <a:buSzPts val="1400"/>
              <a:buNone/>
              <a:defRPr/>
            </a:lvl8pPr>
            <a:lvl9pPr lvl="8" rtl="0">
              <a:spcBef>
                <a:spcPts val="1600"/>
              </a:spcBef>
              <a:spcAft>
                <a:spcPts val="1600"/>
              </a:spcAft>
              <a:buSzPts val="1400"/>
              <a:buNone/>
              <a:defRPr/>
            </a:lvl9pPr>
          </a:lstStyle>
          <a:p>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Title and three Columns 1">
  <p:cSld name="CUSTOM_8">
    <p:bg>
      <p:bgPr>
        <a:blipFill>
          <a:blip r:embed="rId2">
            <a:alphaModFix/>
          </a:blip>
          <a:stretch>
            <a:fillRect/>
          </a:stretch>
        </a:blipFill>
        <a:effectLst/>
      </p:bgPr>
    </p:bg>
    <p:spTree>
      <p:nvGrpSpPr>
        <p:cNvPr id="1" name="Shape 335"/>
        <p:cNvGrpSpPr/>
        <p:nvPr/>
      </p:nvGrpSpPr>
      <p:grpSpPr>
        <a:xfrm>
          <a:off x="0" y="0"/>
          <a:ext cx="0" cy="0"/>
          <a:chOff x="0" y="0"/>
          <a:chExt cx="0" cy="0"/>
        </a:xfrm>
      </p:grpSpPr>
      <p:grpSp>
        <p:nvGrpSpPr>
          <p:cNvPr id="336" name="Google Shape;336;p22"/>
          <p:cNvGrpSpPr/>
          <p:nvPr/>
        </p:nvGrpSpPr>
        <p:grpSpPr>
          <a:xfrm>
            <a:off x="-75163" y="677206"/>
            <a:ext cx="675564" cy="335164"/>
            <a:chOff x="204593" y="1404788"/>
            <a:chExt cx="528900" cy="262400"/>
          </a:xfrm>
        </p:grpSpPr>
        <p:sp>
          <p:nvSpPr>
            <p:cNvPr id="337" name="Google Shape;337;p22"/>
            <p:cNvSpPr/>
            <p:nvPr/>
          </p:nvSpPr>
          <p:spPr>
            <a:xfrm>
              <a:off x="204593" y="1469713"/>
              <a:ext cx="88700" cy="51775"/>
            </a:xfrm>
            <a:custGeom>
              <a:avLst/>
              <a:gdLst/>
              <a:ahLst/>
              <a:cxnLst/>
              <a:rect l="l" t="t" r="r" b="b"/>
              <a:pathLst>
                <a:path w="3548" h="2071" extrusionOk="0">
                  <a:moveTo>
                    <a:pt x="2916" y="0"/>
                  </a:moveTo>
                  <a:cubicBezTo>
                    <a:pt x="2842" y="0"/>
                    <a:pt x="2766" y="14"/>
                    <a:pt x="2692" y="44"/>
                  </a:cubicBezTo>
                  <a:cubicBezTo>
                    <a:pt x="1932" y="298"/>
                    <a:pt x="1172" y="614"/>
                    <a:pt x="443" y="931"/>
                  </a:cubicBezTo>
                  <a:cubicBezTo>
                    <a:pt x="158" y="1058"/>
                    <a:pt x="0" y="1406"/>
                    <a:pt x="127" y="1691"/>
                  </a:cubicBezTo>
                  <a:cubicBezTo>
                    <a:pt x="222" y="1913"/>
                    <a:pt x="443" y="2071"/>
                    <a:pt x="665" y="2071"/>
                  </a:cubicBezTo>
                  <a:cubicBezTo>
                    <a:pt x="760" y="2071"/>
                    <a:pt x="855" y="2039"/>
                    <a:pt x="918" y="2008"/>
                  </a:cubicBezTo>
                  <a:cubicBezTo>
                    <a:pt x="1615" y="1691"/>
                    <a:pt x="2344" y="1406"/>
                    <a:pt x="3104" y="1153"/>
                  </a:cubicBezTo>
                  <a:cubicBezTo>
                    <a:pt x="3389" y="1026"/>
                    <a:pt x="3547" y="709"/>
                    <a:pt x="3452" y="393"/>
                  </a:cubicBezTo>
                  <a:cubicBezTo>
                    <a:pt x="3379" y="150"/>
                    <a:pt x="3158" y="0"/>
                    <a:pt x="2916" y="0"/>
                  </a:cubicBezTo>
                  <a:close/>
                </a:path>
              </a:pathLst>
            </a:custGeom>
            <a:solidFill>
              <a:srgbClr val="202040">
                <a:alpha val="223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7A489B"/>
                </a:solidFill>
              </a:endParaRPr>
            </a:p>
          </p:txBody>
        </p:sp>
        <p:sp>
          <p:nvSpPr>
            <p:cNvPr id="338" name="Google Shape;338;p22"/>
            <p:cNvSpPr/>
            <p:nvPr/>
          </p:nvSpPr>
          <p:spPr>
            <a:xfrm>
              <a:off x="478518" y="1411363"/>
              <a:ext cx="89500" cy="35725"/>
            </a:xfrm>
            <a:custGeom>
              <a:avLst/>
              <a:gdLst/>
              <a:ahLst/>
              <a:cxnLst/>
              <a:rect l="l" t="t" r="r" b="b"/>
              <a:pathLst>
                <a:path w="3580" h="1429" extrusionOk="0">
                  <a:moveTo>
                    <a:pt x="2974" y="0"/>
                  </a:moveTo>
                  <a:cubicBezTo>
                    <a:pt x="2954" y="0"/>
                    <a:pt x="2934" y="1"/>
                    <a:pt x="2914" y="3"/>
                  </a:cubicBezTo>
                  <a:cubicBezTo>
                    <a:pt x="2122" y="66"/>
                    <a:pt x="1331" y="161"/>
                    <a:pt x="571" y="256"/>
                  </a:cubicBezTo>
                  <a:cubicBezTo>
                    <a:pt x="254" y="288"/>
                    <a:pt x="1" y="605"/>
                    <a:pt x="64" y="921"/>
                  </a:cubicBezTo>
                  <a:cubicBezTo>
                    <a:pt x="96" y="1238"/>
                    <a:pt x="349" y="1428"/>
                    <a:pt x="634" y="1428"/>
                  </a:cubicBezTo>
                  <a:lnTo>
                    <a:pt x="729" y="1428"/>
                  </a:lnTo>
                  <a:cubicBezTo>
                    <a:pt x="1457" y="1333"/>
                    <a:pt x="2249" y="1238"/>
                    <a:pt x="3009" y="1175"/>
                  </a:cubicBezTo>
                  <a:cubicBezTo>
                    <a:pt x="3357" y="1143"/>
                    <a:pt x="3579" y="858"/>
                    <a:pt x="3548" y="541"/>
                  </a:cubicBezTo>
                  <a:cubicBezTo>
                    <a:pt x="3518" y="215"/>
                    <a:pt x="3266" y="0"/>
                    <a:pt x="2974" y="0"/>
                  </a:cubicBezTo>
                  <a:close/>
                </a:path>
              </a:pathLst>
            </a:custGeom>
            <a:solidFill>
              <a:srgbClr val="202040">
                <a:alpha val="223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7A489B"/>
                </a:solidFill>
              </a:endParaRPr>
            </a:p>
          </p:txBody>
        </p:sp>
        <p:sp>
          <p:nvSpPr>
            <p:cNvPr id="339" name="Google Shape;339;p22"/>
            <p:cNvSpPr/>
            <p:nvPr/>
          </p:nvSpPr>
          <p:spPr>
            <a:xfrm>
              <a:off x="316218" y="1439313"/>
              <a:ext cx="79975" cy="41800"/>
            </a:xfrm>
            <a:custGeom>
              <a:avLst/>
              <a:gdLst/>
              <a:ahLst/>
              <a:cxnLst/>
              <a:rect l="l" t="t" r="r" b="b"/>
              <a:pathLst>
                <a:path w="3199" h="1672" extrusionOk="0">
                  <a:moveTo>
                    <a:pt x="2572" y="1"/>
                  </a:moveTo>
                  <a:cubicBezTo>
                    <a:pt x="2518" y="1"/>
                    <a:pt x="2463" y="8"/>
                    <a:pt x="2407" y="25"/>
                  </a:cubicBezTo>
                  <a:cubicBezTo>
                    <a:pt x="1774" y="152"/>
                    <a:pt x="1109" y="342"/>
                    <a:pt x="475" y="532"/>
                  </a:cubicBezTo>
                  <a:cubicBezTo>
                    <a:pt x="159" y="627"/>
                    <a:pt x="0" y="944"/>
                    <a:pt x="95" y="1260"/>
                  </a:cubicBezTo>
                  <a:cubicBezTo>
                    <a:pt x="159" y="1514"/>
                    <a:pt x="412" y="1672"/>
                    <a:pt x="665" y="1672"/>
                  </a:cubicBezTo>
                  <a:lnTo>
                    <a:pt x="824" y="1672"/>
                  </a:lnTo>
                  <a:cubicBezTo>
                    <a:pt x="1426" y="1482"/>
                    <a:pt x="2059" y="1324"/>
                    <a:pt x="2692" y="1165"/>
                  </a:cubicBezTo>
                  <a:cubicBezTo>
                    <a:pt x="3009" y="1102"/>
                    <a:pt x="3199" y="753"/>
                    <a:pt x="3104" y="437"/>
                  </a:cubicBezTo>
                  <a:cubicBezTo>
                    <a:pt x="3052" y="176"/>
                    <a:pt x="2827" y="1"/>
                    <a:pt x="2572" y="1"/>
                  </a:cubicBezTo>
                  <a:close/>
                </a:path>
              </a:pathLst>
            </a:custGeom>
            <a:solidFill>
              <a:srgbClr val="202040">
                <a:alpha val="223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7A489B"/>
                </a:solidFill>
              </a:endParaRPr>
            </a:p>
          </p:txBody>
        </p:sp>
        <p:sp>
          <p:nvSpPr>
            <p:cNvPr id="340" name="Google Shape;340;p22"/>
            <p:cNvSpPr/>
            <p:nvPr/>
          </p:nvSpPr>
          <p:spPr>
            <a:xfrm>
              <a:off x="586193" y="1404788"/>
              <a:ext cx="147300" cy="32000"/>
            </a:xfrm>
            <a:custGeom>
              <a:avLst/>
              <a:gdLst/>
              <a:ahLst/>
              <a:cxnLst/>
              <a:rect l="l" t="t" r="r" b="b"/>
              <a:pathLst>
                <a:path w="5892" h="1280" extrusionOk="0">
                  <a:moveTo>
                    <a:pt x="4084" y="1"/>
                  </a:moveTo>
                  <a:cubicBezTo>
                    <a:pt x="2886" y="1"/>
                    <a:pt x="1711" y="36"/>
                    <a:pt x="571" y="108"/>
                  </a:cubicBezTo>
                  <a:cubicBezTo>
                    <a:pt x="254" y="139"/>
                    <a:pt x="1" y="424"/>
                    <a:pt x="32" y="741"/>
                  </a:cubicBezTo>
                  <a:cubicBezTo>
                    <a:pt x="32" y="1058"/>
                    <a:pt x="286" y="1279"/>
                    <a:pt x="602" y="1279"/>
                  </a:cubicBezTo>
                  <a:lnTo>
                    <a:pt x="634" y="1279"/>
                  </a:lnTo>
                  <a:cubicBezTo>
                    <a:pt x="2122" y="1216"/>
                    <a:pt x="3706" y="1184"/>
                    <a:pt x="5289" y="1184"/>
                  </a:cubicBezTo>
                  <a:cubicBezTo>
                    <a:pt x="5606" y="1184"/>
                    <a:pt x="5891" y="931"/>
                    <a:pt x="5891" y="614"/>
                  </a:cubicBezTo>
                  <a:cubicBezTo>
                    <a:pt x="5891" y="266"/>
                    <a:pt x="5606" y="13"/>
                    <a:pt x="5289" y="13"/>
                  </a:cubicBezTo>
                  <a:cubicBezTo>
                    <a:pt x="4886" y="5"/>
                    <a:pt x="4484" y="1"/>
                    <a:pt x="4084" y="1"/>
                  </a:cubicBezTo>
                  <a:close/>
                </a:path>
              </a:pathLst>
            </a:custGeom>
            <a:solidFill>
              <a:srgbClr val="202040">
                <a:alpha val="223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7A489B"/>
                </a:solidFill>
              </a:endParaRPr>
            </a:p>
          </p:txBody>
        </p:sp>
        <p:sp>
          <p:nvSpPr>
            <p:cNvPr id="341" name="Google Shape;341;p22"/>
            <p:cNvSpPr/>
            <p:nvPr/>
          </p:nvSpPr>
          <p:spPr>
            <a:xfrm>
              <a:off x="204593" y="1616188"/>
              <a:ext cx="88700" cy="51000"/>
            </a:xfrm>
            <a:custGeom>
              <a:avLst/>
              <a:gdLst/>
              <a:ahLst/>
              <a:cxnLst/>
              <a:rect l="l" t="t" r="r" b="b"/>
              <a:pathLst>
                <a:path w="3548" h="2040" extrusionOk="0">
                  <a:moveTo>
                    <a:pt x="2916" y="0"/>
                  </a:moveTo>
                  <a:cubicBezTo>
                    <a:pt x="2842" y="0"/>
                    <a:pt x="2766" y="14"/>
                    <a:pt x="2692" y="44"/>
                  </a:cubicBezTo>
                  <a:cubicBezTo>
                    <a:pt x="1932" y="297"/>
                    <a:pt x="1172" y="614"/>
                    <a:pt x="443" y="931"/>
                  </a:cubicBezTo>
                  <a:cubicBezTo>
                    <a:pt x="158" y="1057"/>
                    <a:pt x="0" y="1406"/>
                    <a:pt x="127" y="1691"/>
                  </a:cubicBezTo>
                  <a:cubicBezTo>
                    <a:pt x="222" y="1912"/>
                    <a:pt x="443" y="2039"/>
                    <a:pt x="665" y="2039"/>
                  </a:cubicBezTo>
                  <a:cubicBezTo>
                    <a:pt x="760" y="2039"/>
                    <a:pt x="855" y="2039"/>
                    <a:pt x="918" y="2007"/>
                  </a:cubicBezTo>
                  <a:cubicBezTo>
                    <a:pt x="1615" y="1691"/>
                    <a:pt x="2375" y="1406"/>
                    <a:pt x="3104" y="1152"/>
                  </a:cubicBezTo>
                  <a:cubicBezTo>
                    <a:pt x="3389" y="1026"/>
                    <a:pt x="3547" y="709"/>
                    <a:pt x="3452" y="392"/>
                  </a:cubicBezTo>
                  <a:cubicBezTo>
                    <a:pt x="3379" y="150"/>
                    <a:pt x="3158" y="0"/>
                    <a:pt x="2916" y="0"/>
                  </a:cubicBezTo>
                  <a:close/>
                </a:path>
              </a:pathLst>
            </a:custGeom>
            <a:solidFill>
              <a:srgbClr val="202040">
                <a:alpha val="223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7A489B"/>
                </a:solidFill>
              </a:endParaRPr>
            </a:p>
          </p:txBody>
        </p:sp>
        <p:sp>
          <p:nvSpPr>
            <p:cNvPr id="342" name="Google Shape;342;p22"/>
            <p:cNvSpPr/>
            <p:nvPr/>
          </p:nvSpPr>
          <p:spPr>
            <a:xfrm>
              <a:off x="316218" y="1585788"/>
              <a:ext cx="79975" cy="42600"/>
            </a:xfrm>
            <a:custGeom>
              <a:avLst/>
              <a:gdLst/>
              <a:ahLst/>
              <a:cxnLst/>
              <a:rect l="l" t="t" r="r" b="b"/>
              <a:pathLst>
                <a:path w="3199" h="1704" extrusionOk="0">
                  <a:moveTo>
                    <a:pt x="2571" y="0"/>
                  </a:moveTo>
                  <a:cubicBezTo>
                    <a:pt x="2517" y="0"/>
                    <a:pt x="2462" y="8"/>
                    <a:pt x="2407" y="25"/>
                  </a:cubicBezTo>
                  <a:cubicBezTo>
                    <a:pt x="1742" y="183"/>
                    <a:pt x="1109" y="342"/>
                    <a:pt x="475" y="532"/>
                  </a:cubicBezTo>
                  <a:cubicBezTo>
                    <a:pt x="190" y="627"/>
                    <a:pt x="0" y="943"/>
                    <a:pt x="95" y="1260"/>
                  </a:cubicBezTo>
                  <a:cubicBezTo>
                    <a:pt x="159" y="1513"/>
                    <a:pt x="412" y="1703"/>
                    <a:pt x="665" y="1703"/>
                  </a:cubicBezTo>
                  <a:cubicBezTo>
                    <a:pt x="697" y="1703"/>
                    <a:pt x="760" y="1672"/>
                    <a:pt x="824" y="1672"/>
                  </a:cubicBezTo>
                  <a:cubicBezTo>
                    <a:pt x="1426" y="1482"/>
                    <a:pt x="2059" y="1323"/>
                    <a:pt x="2692" y="1165"/>
                  </a:cubicBezTo>
                  <a:cubicBezTo>
                    <a:pt x="3009" y="1102"/>
                    <a:pt x="3199" y="785"/>
                    <a:pt x="3104" y="468"/>
                  </a:cubicBezTo>
                  <a:cubicBezTo>
                    <a:pt x="3052" y="180"/>
                    <a:pt x="2826" y="0"/>
                    <a:pt x="2571" y="0"/>
                  </a:cubicBezTo>
                  <a:close/>
                </a:path>
              </a:pathLst>
            </a:custGeom>
            <a:solidFill>
              <a:srgbClr val="202040">
                <a:alpha val="223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7A489B"/>
                </a:solidFill>
              </a:endParaRPr>
            </a:p>
          </p:txBody>
        </p:sp>
        <p:sp>
          <p:nvSpPr>
            <p:cNvPr id="343" name="Google Shape;343;p22"/>
            <p:cNvSpPr/>
            <p:nvPr/>
          </p:nvSpPr>
          <p:spPr>
            <a:xfrm>
              <a:off x="478518" y="1557813"/>
              <a:ext cx="89500" cy="35725"/>
            </a:xfrm>
            <a:custGeom>
              <a:avLst/>
              <a:gdLst/>
              <a:ahLst/>
              <a:cxnLst/>
              <a:rect l="l" t="t" r="r" b="b"/>
              <a:pathLst>
                <a:path w="3580" h="1429" extrusionOk="0">
                  <a:moveTo>
                    <a:pt x="2974" y="1"/>
                  </a:moveTo>
                  <a:cubicBezTo>
                    <a:pt x="2954" y="1"/>
                    <a:pt x="2934" y="2"/>
                    <a:pt x="2914" y="4"/>
                  </a:cubicBezTo>
                  <a:cubicBezTo>
                    <a:pt x="2122" y="67"/>
                    <a:pt x="1331" y="162"/>
                    <a:pt x="571" y="257"/>
                  </a:cubicBezTo>
                  <a:cubicBezTo>
                    <a:pt x="254" y="289"/>
                    <a:pt x="1" y="605"/>
                    <a:pt x="64" y="922"/>
                  </a:cubicBezTo>
                  <a:cubicBezTo>
                    <a:pt x="96" y="1207"/>
                    <a:pt x="349" y="1429"/>
                    <a:pt x="634" y="1429"/>
                  </a:cubicBezTo>
                  <a:lnTo>
                    <a:pt x="729" y="1429"/>
                  </a:lnTo>
                  <a:cubicBezTo>
                    <a:pt x="1457" y="1334"/>
                    <a:pt x="2249" y="1239"/>
                    <a:pt x="3009" y="1176"/>
                  </a:cubicBezTo>
                  <a:cubicBezTo>
                    <a:pt x="3357" y="1144"/>
                    <a:pt x="3579" y="859"/>
                    <a:pt x="3548" y="542"/>
                  </a:cubicBezTo>
                  <a:cubicBezTo>
                    <a:pt x="3518" y="216"/>
                    <a:pt x="3266" y="1"/>
                    <a:pt x="2974" y="1"/>
                  </a:cubicBezTo>
                  <a:close/>
                </a:path>
              </a:pathLst>
            </a:custGeom>
            <a:solidFill>
              <a:srgbClr val="202040">
                <a:alpha val="223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7A489B"/>
                </a:solidFill>
              </a:endParaRPr>
            </a:p>
          </p:txBody>
        </p:sp>
        <p:sp>
          <p:nvSpPr>
            <p:cNvPr id="344" name="Google Shape;344;p22"/>
            <p:cNvSpPr/>
            <p:nvPr/>
          </p:nvSpPr>
          <p:spPr>
            <a:xfrm>
              <a:off x="586193" y="1551263"/>
              <a:ext cx="147300" cy="32775"/>
            </a:xfrm>
            <a:custGeom>
              <a:avLst/>
              <a:gdLst/>
              <a:ahLst/>
              <a:cxnLst/>
              <a:rect l="l" t="t" r="r" b="b"/>
              <a:pathLst>
                <a:path w="5892" h="1311" extrusionOk="0">
                  <a:moveTo>
                    <a:pt x="4084" y="1"/>
                  </a:moveTo>
                  <a:cubicBezTo>
                    <a:pt x="2886" y="1"/>
                    <a:pt x="1711" y="36"/>
                    <a:pt x="571" y="107"/>
                  </a:cubicBezTo>
                  <a:cubicBezTo>
                    <a:pt x="254" y="139"/>
                    <a:pt x="1" y="424"/>
                    <a:pt x="32" y="741"/>
                  </a:cubicBezTo>
                  <a:cubicBezTo>
                    <a:pt x="32" y="1057"/>
                    <a:pt x="286" y="1311"/>
                    <a:pt x="602" y="1311"/>
                  </a:cubicBezTo>
                  <a:lnTo>
                    <a:pt x="634" y="1311"/>
                  </a:lnTo>
                  <a:cubicBezTo>
                    <a:pt x="2122" y="1216"/>
                    <a:pt x="3706" y="1184"/>
                    <a:pt x="5289" y="1184"/>
                  </a:cubicBezTo>
                  <a:cubicBezTo>
                    <a:pt x="5606" y="1184"/>
                    <a:pt x="5891" y="931"/>
                    <a:pt x="5891" y="614"/>
                  </a:cubicBezTo>
                  <a:cubicBezTo>
                    <a:pt x="5891" y="266"/>
                    <a:pt x="5606" y="12"/>
                    <a:pt x="5289" y="12"/>
                  </a:cubicBezTo>
                  <a:cubicBezTo>
                    <a:pt x="4886" y="4"/>
                    <a:pt x="4484" y="1"/>
                    <a:pt x="4084" y="1"/>
                  </a:cubicBezTo>
                  <a:close/>
                </a:path>
              </a:pathLst>
            </a:custGeom>
            <a:solidFill>
              <a:srgbClr val="202040">
                <a:alpha val="223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7A489B"/>
                </a:solidFill>
              </a:endParaRPr>
            </a:p>
          </p:txBody>
        </p:sp>
      </p:grpSp>
      <p:sp>
        <p:nvSpPr>
          <p:cNvPr id="345" name="Google Shape;345;p22"/>
          <p:cNvSpPr txBox="1">
            <a:spLocks noGrp="1"/>
          </p:cNvSpPr>
          <p:nvPr>
            <p:ph type="title"/>
          </p:nvPr>
        </p:nvSpPr>
        <p:spPr>
          <a:xfrm>
            <a:off x="614175" y="490050"/>
            <a:ext cx="6143100" cy="412800"/>
          </a:xfrm>
          <a:prstGeom prst="rect">
            <a:avLst/>
          </a:prstGeom>
        </p:spPr>
        <p:txBody>
          <a:bodyPr spcFirstLastPara="1" wrap="square" lIns="91425" tIns="91425" rIns="91425" bIns="91425" anchor="t" anchorCtr="0">
            <a:noAutofit/>
          </a:bodyPr>
          <a:lstStyle>
            <a:lvl1pPr lvl="0" rtl="0">
              <a:spcBef>
                <a:spcPts val="0"/>
              </a:spcBef>
              <a:spcAft>
                <a:spcPts val="0"/>
              </a:spcAft>
              <a:buSzPts val="2800"/>
              <a:buNone/>
              <a:defRPr b="1"/>
            </a:lvl1pPr>
            <a:lvl2pPr lvl="1" rtl="0">
              <a:spcBef>
                <a:spcPts val="0"/>
              </a:spcBef>
              <a:spcAft>
                <a:spcPts val="0"/>
              </a:spcAft>
              <a:buSzPts val="2800"/>
              <a:buNone/>
              <a:defRPr b="1">
                <a:latin typeface="Montserrat"/>
                <a:ea typeface="Montserrat"/>
                <a:cs typeface="Montserrat"/>
                <a:sym typeface="Montserrat"/>
              </a:defRPr>
            </a:lvl2pPr>
            <a:lvl3pPr lvl="2" rtl="0">
              <a:spcBef>
                <a:spcPts val="0"/>
              </a:spcBef>
              <a:spcAft>
                <a:spcPts val="0"/>
              </a:spcAft>
              <a:buSzPts val="2800"/>
              <a:buNone/>
              <a:defRPr b="1">
                <a:latin typeface="Montserrat"/>
                <a:ea typeface="Montserrat"/>
                <a:cs typeface="Montserrat"/>
                <a:sym typeface="Montserrat"/>
              </a:defRPr>
            </a:lvl3pPr>
            <a:lvl4pPr lvl="3" rtl="0">
              <a:spcBef>
                <a:spcPts val="0"/>
              </a:spcBef>
              <a:spcAft>
                <a:spcPts val="0"/>
              </a:spcAft>
              <a:buSzPts val="2800"/>
              <a:buNone/>
              <a:defRPr b="1">
                <a:latin typeface="Montserrat"/>
                <a:ea typeface="Montserrat"/>
                <a:cs typeface="Montserrat"/>
                <a:sym typeface="Montserrat"/>
              </a:defRPr>
            </a:lvl4pPr>
            <a:lvl5pPr lvl="4" rtl="0">
              <a:spcBef>
                <a:spcPts val="0"/>
              </a:spcBef>
              <a:spcAft>
                <a:spcPts val="0"/>
              </a:spcAft>
              <a:buSzPts val="2800"/>
              <a:buNone/>
              <a:defRPr b="1">
                <a:latin typeface="Montserrat"/>
                <a:ea typeface="Montserrat"/>
                <a:cs typeface="Montserrat"/>
                <a:sym typeface="Montserrat"/>
              </a:defRPr>
            </a:lvl5pPr>
            <a:lvl6pPr lvl="5" rtl="0">
              <a:spcBef>
                <a:spcPts val="0"/>
              </a:spcBef>
              <a:spcAft>
                <a:spcPts val="0"/>
              </a:spcAft>
              <a:buSzPts val="2800"/>
              <a:buNone/>
              <a:defRPr b="1">
                <a:latin typeface="Montserrat"/>
                <a:ea typeface="Montserrat"/>
                <a:cs typeface="Montserrat"/>
                <a:sym typeface="Montserrat"/>
              </a:defRPr>
            </a:lvl6pPr>
            <a:lvl7pPr lvl="6" rtl="0">
              <a:spcBef>
                <a:spcPts val="0"/>
              </a:spcBef>
              <a:spcAft>
                <a:spcPts val="0"/>
              </a:spcAft>
              <a:buSzPts val="2800"/>
              <a:buNone/>
              <a:defRPr b="1">
                <a:latin typeface="Montserrat"/>
                <a:ea typeface="Montserrat"/>
                <a:cs typeface="Montserrat"/>
                <a:sym typeface="Montserrat"/>
              </a:defRPr>
            </a:lvl7pPr>
            <a:lvl8pPr lvl="7" rtl="0">
              <a:spcBef>
                <a:spcPts val="0"/>
              </a:spcBef>
              <a:spcAft>
                <a:spcPts val="0"/>
              </a:spcAft>
              <a:buSzPts val="2800"/>
              <a:buNone/>
              <a:defRPr b="1">
                <a:latin typeface="Montserrat"/>
                <a:ea typeface="Montserrat"/>
                <a:cs typeface="Montserrat"/>
                <a:sym typeface="Montserrat"/>
              </a:defRPr>
            </a:lvl8pPr>
            <a:lvl9pPr lvl="8" rtl="0">
              <a:spcBef>
                <a:spcPts val="0"/>
              </a:spcBef>
              <a:spcAft>
                <a:spcPts val="0"/>
              </a:spcAft>
              <a:buSzPts val="2800"/>
              <a:buNone/>
              <a:defRPr b="1">
                <a:latin typeface="Montserrat"/>
                <a:ea typeface="Montserrat"/>
                <a:cs typeface="Montserrat"/>
                <a:sym typeface="Montserrat"/>
              </a:defRPr>
            </a:lvl9pPr>
          </a:lstStyle>
          <a:p>
            <a:endParaRPr/>
          </a:p>
        </p:txBody>
      </p:sp>
      <p:sp>
        <p:nvSpPr>
          <p:cNvPr id="346" name="Google Shape;346;p22"/>
          <p:cNvSpPr txBox="1">
            <a:spLocks noGrp="1"/>
          </p:cNvSpPr>
          <p:nvPr>
            <p:ph type="subTitle" idx="1"/>
          </p:nvPr>
        </p:nvSpPr>
        <p:spPr>
          <a:xfrm>
            <a:off x="3493800" y="3124800"/>
            <a:ext cx="2156400" cy="1483200"/>
          </a:xfrm>
          <a:prstGeom prst="rect">
            <a:avLst/>
          </a:prstGeom>
        </p:spPr>
        <p:txBody>
          <a:bodyPr spcFirstLastPara="1" wrap="square" lIns="91425" tIns="91425" rIns="91425" bIns="91425" anchor="t" anchorCtr="0">
            <a:noAutofit/>
          </a:bodyPr>
          <a:lstStyle>
            <a:lvl1pPr lvl="0" rtl="0">
              <a:spcBef>
                <a:spcPts val="0"/>
              </a:spcBef>
              <a:spcAft>
                <a:spcPts val="0"/>
              </a:spcAft>
              <a:buSzPts val="1400"/>
              <a:buNone/>
              <a:defRPr sz="1400"/>
            </a:lvl1pPr>
            <a:lvl2pPr lvl="1" rtl="0">
              <a:spcBef>
                <a:spcPts val="1600"/>
              </a:spcBef>
              <a:spcAft>
                <a:spcPts val="0"/>
              </a:spcAft>
              <a:buSzPts val="1200"/>
              <a:buNone/>
              <a:defRPr sz="1200"/>
            </a:lvl2pPr>
            <a:lvl3pPr lvl="2" rtl="0">
              <a:spcBef>
                <a:spcPts val="1600"/>
              </a:spcBef>
              <a:spcAft>
                <a:spcPts val="0"/>
              </a:spcAft>
              <a:buSzPts val="1200"/>
              <a:buNone/>
              <a:defRPr sz="1200"/>
            </a:lvl3pPr>
            <a:lvl4pPr lvl="3" rtl="0">
              <a:spcBef>
                <a:spcPts val="1600"/>
              </a:spcBef>
              <a:spcAft>
                <a:spcPts val="0"/>
              </a:spcAft>
              <a:buSzPts val="1200"/>
              <a:buNone/>
              <a:defRPr sz="1200"/>
            </a:lvl4pPr>
            <a:lvl5pPr lvl="4" rtl="0">
              <a:spcBef>
                <a:spcPts val="1600"/>
              </a:spcBef>
              <a:spcAft>
                <a:spcPts val="0"/>
              </a:spcAft>
              <a:buSzPts val="1200"/>
              <a:buNone/>
              <a:defRPr sz="1200"/>
            </a:lvl5pPr>
            <a:lvl6pPr lvl="5" rtl="0">
              <a:spcBef>
                <a:spcPts val="1600"/>
              </a:spcBef>
              <a:spcAft>
                <a:spcPts val="0"/>
              </a:spcAft>
              <a:buSzPts val="1200"/>
              <a:buNone/>
              <a:defRPr sz="1200"/>
            </a:lvl6pPr>
            <a:lvl7pPr lvl="6" rtl="0">
              <a:spcBef>
                <a:spcPts val="1600"/>
              </a:spcBef>
              <a:spcAft>
                <a:spcPts val="0"/>
              </a:spcAft>
              <a:buSzPts val="1200"/>
              <a:buNone/>
              <a:defRPr sz="1200"/>
            </a:lvl7pPr>
            <a:lvl8pPr lvl="7" rtl="0">
              <a:spcBef>
                <a:spcPts val="1600"/>
              </a:spcBef>
              <a:spcAft>
                <a:spcPts val="0"/>
              </a:spcAft>
              <a:buSzPts val="1200"/>
              <a:buNone/>
              <a:defRPr sz="1200"/>
            </a:lvl8pPr>
            <a:lvl9pPr lvl="8" rtl="0">
              <a:spcBef>
                <a:spcPts val="1600"/>
              </a:spcBef>
              <a:spcAft>
                <a:spcPts val="1600"/>
              </a:spcAft>
              <a:buSzPts val="1200"/>
              <a:buNone/>
              <a:defRPr sz="1200"/>
            </a:lvl9pPr>
          </a:lstStyle>
          <a:p>
            <a:endParaRPr/>
          </a:p>
        </p:txBody>
      </p:sp>
      <p:sp>
        <p:nvSpPr>
          <p:cNvPr id="347" name="Google Shape;347;p22"/>
          <p:cNvSpPr txBox="1">
            <a:spLocks noGrp="1"/>
          </p:cNvSpPr>
          <p:nvPr>
            <p:ph type="subTitle" idx="2"/>
          </p:nvPr>
        </p:nvSpPr>
        <p:spPr>
          <a:xfrm>
            <a:off x="6345075" y="3124800"/>
            <a:ext cx="2156400" cy="1483200"/>
          </a:xfrm>
          <a:prstGeom prst="rect">
            <a:avLst/>
          </a:prstGeom>
        </p:spPr>
        <p:txBody>
          <a:bodyPr spcFirstLastPara="1" wrap="square" lIns="91425" tIns="91425" rIns="91425" bIns="91425" anchor="t" anchorCtr="0">
            <a:noAutofit/>
          </a:bodyPr>
          <a:lstStyle>
            <a:lvl1pPr lvl="0" rtl="0">
              <a:spcBef>
                <a:spcPts val="0"/>
              </a:spcBef>
              <a:spcAft>
                <a:spcPts val="0"/>
              </a:spcAft>
              <a:buSzPts val="1400"/>
              <a:buNone/>
              <a:defRPr sz="1400"/>
            </a:lvl1pPr>
            <a:lvl2pPr lvl="1" rtl="0">
              <a:spcBef>
                <a:spcPts val="1600"/>
              </a:spcBef>
              <a:spcAft>
                <a:spcPts val="0"/>
              </a:spcAft>
              <a:buSzPts val="1200"/>
              <a:buNone/>
              <a:defRPr sz="1200"/>
            </a:lvl2pPr>
            <a:lvl3pPr lvl="2" rtl="0">
              <a:spcBef>
                <a:spcPts val="1600"/>
              </a:spcBef>
              <a:spcAft>
                <a:spcPts val="0"/>
              </a:spcAft>
              <a:buSzPts val="1200"/>
              <a:buNone/>
              <a:defRPr sz="1200"/>
            </a:lvl3pPr>
            <a:lvl4pPr lvl="3" rtl="0">
              <a:spcBef>
                <a:spcPts val="1600"/>
              </a:spcBef>
              <a:spcAft>
                <a:spcPts val="0"/>
              </a:spcAft>
              <a:buSzPts val="1200"/>
              <a:buNone/>
              <a:defRPr sz="1200"/>
            </a:lvl4pPr>
            <a:lvl5pPr lvl="4" rtl="0">
              <a:spcBef>
                <a:spcPts val="1600"/>
              </a:spcBef>
              <a:spcAft>
                <a:spcPts val="0"/>
              </a:spcAft>
              <a:buSzPts val="1200"/>
              <a:buNone/>
              <a:defRPr sz="1200"/>
            </a:lvl5pPr>
            <a:lvl6pPr lvl="5" rtl="0">
              <a:spcBef>
                <a:spcPts val="1600"/>
              </a:spcBef>
              <a:spcAft>
                <a:spcPts val="0"/>
              </a:spcAft>
              <a:buSzPts val="1200"/>
              <a:buNone/>
              <a:defRPr sz="1200"/>
            </a:lvl6pPr>
            <a:lvl7pPr lvl="6" rtl="0">
              <a:spcBef>
                <a:spcPts val="1600"/>
              </a:spcBef>
              <a:spcAft>
                <a:spcPts val="0"/>
              </a:spcAft>
              <a:buSzPts val="1200"/>
              <a:buNone/>
              <a:defRPr sz="1200"/>
            </a:lvl7pPr>
            <a:lvl8pPr lvl="7" rtl="0">
              <a:spcBef>
                <a:spcPts val="1600"/>
              </a:spcBef>
              <a:spcAft>
                <a:spcPts val="0"/>
              </a:spcAft>
              <a:buSzPts val="1200"/>
              <a:buNone/>
              <a:defRPr sz="1200"/>
            </a:lvl8pPr>
            <a:lvl9pPr lvl="8" rtl="0">
              <a:spcBef>
                <a:spcPts val="1600"/>
              </a:spcBef>
              <a:spcAft>
                <a:spcPts val="1600"/>
              </a:spcAft>
              <a:buSzPts val="1200"/>
              <a:buNone/>
              <a:defRPr sz="1200"/>
            </a:lvl9pPr>
          </a:lstStyle>
          <a:p>
            <a:endParaRPr/>
          </a:p>
        </p:txBody>
      </p:sp>
      <p:sp>
        <p:nvSpPr>
          <p:cNvPr id="348" name="Google Shape;348;p22"/>
          <p:cNvSpPr txBox="1">
            <a:spLocks noGrp="1"/>
          </p:cNvSpPr>
          <p:nvPr>
            <p:ph type="subTitle" idx="3"/>
          </p:nvPr>
        </p:nvSpPr>
        <p:spPr>
          <a:xfrm>
            <a:off x="668725" y="3124800"/>
            <a:ext cx="2156400" cy="1483200"/>
          </a:xfrm>
          <a:prstGeom prst="rect">
            <a:avLst/>
          </a:prstGeom>
        </p:spPr>
        <p:txBody>
          <a:bodyPr spcFirstLastPara="1" wrap="square" lIns="91425" tIns="91425" rIns="91425" bIns="91425" anchor="t" anchorCtr="0">
            <a:noAutofit/>
          </a:bodyPr>
          <a:lstStyle>
            <a:lvl1pPr lvl="0" rtl="0">
              <a:spcBef>
                <a:spcPts val="0"/>
              </a:spcBef>
              <a:spcAft>
                <a:spcPts val="0"/>
              </a:spcAft>
              <a:buSzPts val="1400"/>
              <a:buNone/>
              <a:defRPr sz="1400"/>
            </a:lvl1pPr>
            <a:lvl2pPr lvl="1" rtl="0">
              <a:spcBef>
                <a:spcPts val="1600"/>
              </a:spcBef>
              <a:spcAft>
                <a:spcPts val="0"/>
              </a:spcAft>
              <a:buSzPts val="1200"/>
              <a:buNone/>
              <a:defRPr sz="1200"/>
            </a:lvl2pPr>
            <a:lvl3pPr lvl="2" rtl="0">
              <a:spcBef>
                <a:spcPts val="1600"/>
              </a:spcBef>
              <a:spcAft>
                <a:spcPts val="0"/>
              </a:spcAft>
              <a:buSzPts val="1200"/>
              <a:buNone/>
              <a:defRPr sz="1200"/>
            </a:lvl3pPr>
            <a:lvl4pPr lvl="3" rtl="0">
              <a:spcBef>
                <a:spcPts val="1600"/>
              </a:spcBef>
              <a:spcAft>
                <a:spcPts val="0"/>
              </a:spcAft>
              <a:buSzPts val="1200"/>
              <a:buNone/>
              <a:defRPr sz="1200"/>
            </a:lvl4pPr>
            <a:lvl5pPr lvl="4" rtl="0">
              <a:spcBef>
                <a:spcPts val="1600"/>
              </a:spcBef>
              <a:spcAft>
                <a:spcPts val="0"/>
              </a:spcAft>
              <a:buSzPts val="1200"/>
              <a:buNone/>
              <a:defRPr sz="1200"/>
            </a:lvl5pPr>
            <a:lvl6pPr lvl="5" rtl="0">
              <a:spcBef>
                <a:spcPts val="1600"/>
              </a:spcBef>
              <a:spcAft>
                <a:spcPts val="0"/>
              </a:spcAft>
              <a:buSzPts val="1200"/>
              <a:buNone/>
              <a:defRPr sz="1200"/>
            </a:lvl6pPr>
            <a:lvl7pPr lvl="6" rtl="0">
              <a:spcBef>
                <a:spcPts val="1600"/>
              </a:spcBef>
              <a:spcAft>
                <a:spcPts val="0"/>
              </a:spcAft>
              <a:buSzPts val="1200"/>
              <a:buNone/>
              <a:defRPr sz="1200"/>
            </a:lvl7pPr>
            <a:lvl8pPr lvl="7" rtl="0">
              <a:spcBef>
                <a:spcPts val="1600"/>
              </a:spcBef>
              <a:spcAft>
                <a:spcPts val="0"/>
              </a:spcAft>
              <a:buSzPts val="1200"/>
              <a:buNone/>
              <a:defRPr sz="1200"/>
            </a:lvl8pPr>
            <a:lvl9pPr lvl="8" rtl="0">
              <a:spcBef>
                <a:spcPts val="1600"/>
              </a:spcBef>
              <a:spcAft>
                <a:spcPts val="1600"/>
              </a:spcAft>
              <a:buSzPts val="1200"/>
              <a:buNone/>
              <a:defRPr sz="1200"/>
            </a:lvl9pPr>
          </a:lstStyle>
          <a:p>
            <a:endParaRPr/>
          </a:p>
        </p:txBody>
      </p:sp>
      <p:sp>
        <p:nvSpPr>
          <p:cNvPr id="349" name="Google Shape;349;p22"/>
          <p:cNvSpPr txBox="1">
            <a:spLocks noGrp="1"/>
          </p:cNvSpPr>
          <p:nvPr>
            <p:ph type="subTitle" idx="4"/>
          </p:nvPr>
        </p:nvSpPr>
        <p:spPr>
          <a:xfrm>
            <a:off x="668725" y="2798475"/>
            <a:ext cx="2156400" cy="300600"/>
          </a:xfrm>
          <a:prstGeom prst="rect">
            <a:avLst/>
          </a:prstGeom>
        </p:spPr>
        <p:txBody>
          <a:bodyPr spcFirstLastPara="1" wrap="square" lIns="91425" tIns="91425" rIns="91425" bIns="91425" anchor="t" anchorCtr="0">
            <a:noAutofit/>
          </a:bodyPr>
          <a:lstStyle>
            <a:lvl1pPr lvl="0" rtl="0">
              <a:spcBef>
                <a:spcPts val="0"/>
              </a:spcBef>
              <a:spcAft>
                <a:spcPts val="0"/>
              </a:spcAft>
              <a:buSzPts val="1600"/>
              <a:buFont typeface="Montserrat SemiBold"/>
              <a:buNone/>
              <a:defRPr sz="1600">
                <a:latin typeface="Montserrat SemiBold"/>
                <a:ea typeface="Montserrat SemiBold"/>
                <a:cs typeface="Montserrat SemiBold"/>
                <a:sym typeface="Montserrat SemiBold"/>
              </a:defRPr>
            </a:lvl1pPr>
            <a:lvl2pPr lvl="1" rtl="0">
              <a:spcBef>
                <a:spcPts val="1600"/>
              </a:spcBef>
              <a:spcAft>
                <a:spcPts val="0"/>
              </a:spcAft>
              <a:buSzPts val="1400"/>
              <a:buNone/>
              <a:defRPr/>
            </a:lvl2pPr>
            <a:lvl3pPr lvl="2" rtl="0">
              <a:spcBef>
                <a:spcPts val="1600"/>
              </a:spcBef>
              <a:spcAft>
                <a:spcPts val="0"/>
              </a:spcAft>
              <a:buSzPts val="1400"/>
              <a:buNone/>
              <a:defRPr/>
            </a:lvl3pPr>
            <a:lvl4pPr lvl="3" rtl="0">
              <a:spcBef>
                <a:spcPts val="1600"/>
              </a:spcBef>
              <a:spcAft>
                <a:spcPts val="0"/>
              </a:spcAft>
              <a:buSzPts val="1400"/>
              <a:buNone/>
              <a:defRPr/>
            </a:lvl4pPr>
            <a:lvl5pPr lvl="4" rtl="0">
              <a:spcBef>
                <a:spcPts val="1600"/>
              </a:spcBef>
              <a:spcAft>
                <a:spcPts val="0"/>
              </a:spcAft>
              <a:buSzPts val="1400"/>
              <a:buNone/>
              <a:defRPr/>
            </a:lvl5pPr>
            <a:lvl6pPr lvl="5" rtl="0">
              <a:spcBef>
                <a:spcPts val="1600"/>
              </a:spcBef>
              <a:spcAft>
                <a:spcPts val="0"/>
              </a:spcAft>
              <a:buSzPts val="1400"/>
              <a:buNone/>
              <a:defRPr/>
            </a:lvl6pPr>
            <a:lvl7pPr lvl="6" rtl="0">
              <a:spcBef>
                <a:spcPts val="1600"/>
              </a:spcBef>
              <a:spcAft>
                <a:spcPts val="0"/>
              </a:spcAft>
              <a:buSzPts val="1400"/>
              <a:buNone/>
              <a:defRPr/>
            </a:lvl7pPr>
            <a:lvl8pPr lvl="7" rtl="0">
              <a:spcBef>
                <a:spcPts val="1600"/>
              </a:spcBef>
              <a:spcAft>
                <a:spcPts val="0"/>
              </a:spcAft>
              <a:buSzPts val="1400"/>
              <a:buNone/>
              <a:defRPr/>
            </a:lvl8pPr>
            <a:lvl9pPr lvl="8" rtl="0">
              <a:spcBef>
                <a:spcPts val="1600"/>
              </a:spcBef>
              <a:spcAft>
                <a:spcPts val="1600"/>
              </a:spcAft>
              <a:buSzPts val="1400"/>
              <a:buNone/>
              <a:defRPr/>
            </a:lvl9pPr>
          </a:lstStyle>
          <a:p>
            <a:endParaRPr/>
          </a:p>
        </p:txBody>
      </p:sp>
      <p:sp>
        <p:nvSpPr>
          <p:cNvPr id="350" name="Google Shape;350;p22"/>
          <p:cNvSpPr txBox="1">
            <a:spLocks noGrp="1"/>
          </p:cNvSpPr>
          <p:nvPr>
            <p:ph type="subTitle" idx="5"/>
          </p:nvPr>
        </p:nvSpPr>
        <p:spPr>
          <a:xfrm>
            <a:off x="3493800" y="2798475"/>
            <a:ext cx="2156400" cy="300600"/>
          </a:xfrm>
          <a:prstGeom prst="rect">
            <a:avLst/>
          </a:prstGeom>
        </p:spPr>
        <p:txBody>
          <a:bodyPr spcFirstLastPara="1" wrap="square" lIns="91425" tIns="91425" rIns="91425" bIns="91425" anchor="t" anchorCtr="0">
            <a:noAutofit/>
          </a:bodyPr>
          <a:lstStyle>
            <a:lvl1pPr lvl="0" rtl="0">
              <a:spcBef>
                <a:spcPts val="0"/>
              </a:spcBef>
              <a:spcAft>
                <a:spcPts val="0"/>
              </a:spcAft>
              <a:buSzPts val="1600"/>
              <a:buFont typeface="Montserrat SemiBold"/>
              <a:buNone/>
              <a:defRPr sz="1600">
                <a:latin typeface="Montserrat SemiBold"/>
                <a:ea typeface="Montserrat SemiBold"/>
                <a:cs typeface="Montserrat SemiBold"/>
                <a:sym typeface="Montserrat SemiBold"/>
              </a:defRPr>
            </a:lvl1pPr>
            <a:lvl2pPr lvl="1" rtl="0">
              <a:spcBef>
                <a:spcPts val="1600"/>
              </a:spcBef>
              <a:spcAft>
                <a:spcPts val="0"/>
              </a:spcAft>
              <a:buSzPts val="1400"/>
              <a:buNone/>
              <a:defRPr/>
            </a:lvl2pPr>
            <a:lvl3pPr lvl="2" rtl="0">
              <a:spcBef>
                <a:spcPts val="1600"/>
              </a:spcBef>
              <a:spcAft>
                <a:spcPts val="0"/>
              </a:spcAft>
              <a:buSzPts val="1400"/>
              <a:buNone/>
              <a:defRPr/>
            </a:lvl3pPr>
            <a:lvl4pPr lvl="3" rtl="0">
              <a:spcBef>
                <a:spcPts val="1600"/>
              </a:spcBef>
              <a:spcAft>
                <a:spcPts val="0"/>
              </a:spcAft>
              <a:buSzPts val="1400"/>
              <a:buNone/>
              <a:defRPr/>
            </a:lvl4pPr>
            <a:lvl5pPr lvl="4" rtl="0">
              <a:spcBef>
                <a:spcPts val="1600"/>
              </a:spcBef>
              <a:spcAft>
                <a:spcPts val="0"/>
              </a:spcAft>
              <a:buSzPts val="1400"/>
              <a:buNone/>
              <a:defRPr/>
            </a:lvl5pPr>
            <a:lvl6pPr lvl="5" rtl="0">
              <a:spcBef>
                <a:spcPts val="1600"/>
              </a:spcBef>
              <a:spcAft>
                <a:spcPts val="0"/>
              </a:spcAft>
              <a:buSzPts val="1400"/>
              <a:buNone/>
              <a:defRPr/>
            </a:lvl6pPr>
            <a:lvl7pPr lvl="6" rtl="0">
              <a:spcBef>
                <a:spcPts val="1600"/>
              </a:spcBef>
              <a:spcAft>
                <a:spcPts val="0"/>
              </a:spcAft>
              <a:buSzPts val="1400"/>
              <a:buNone/>
              <a:defRPr/>
            </a:lvl7pPr>
            <a:lvl8pPr lvl="7" rtl="0">
              <a:spcBef>
                <a:spcPts val="1600"/>
              </a:spcBef>
              <a:spcAft>
                <a:spcPts val="0"/>
              </a:spcAft>
              <a:buSzPts val="1400"/>
              <a:buNone/>
              <a:defRPr/>
            </a:lvl8pPr>
            <a:lvl9pPr lvl="8" rtl="0">
              <a:spcBef>
                <a:spcPts val="1600"/>
              </a:spcBef>
              <a:spcAft>
                <a:spcPts val="1600"/>
              </a:spcAft>
              <a:buSzPts val="1400"/>
              <a:buNone/>
              <a:defRPr/>
            </a:lvl9pPr>
          </a:lstStyle>
          <a:p>
            <a:endParaRPr/>
          </a:p>
        </p:txBody>
      </p:sp>
      <p:sp>
        <p:nvSpPr>
          <p:cNvPr id="351" name="Google Shape;351;p22"/>
          <p:cNvSpPr txBox="1">
            <a:spLocks noGrp="1"/>
          </p:cNvSpPr>
          <p:nvPr>
            <p:ph type="subTitle" idx="6"/>
          </p:nvPr>
        </p:nvSpPr>
        <p:spPr>
          <a:xfrm>
            <a:off x="6345077" y="2798475"/>
            <a:ext cx="2156400" cy="300600"/>
          </a:xfrm>
          <a:prstGeom prst="rect">
            <a:avLst/>
          </a:prstGeom>
        </p:spPr>
        <p:txBody>
          <a:bodyPr spcFirstLastPara="1" wrap="square" lIns="91425" tIns="91425" rIns="91425" bIns="91425" anchor="t" anchorCtr="0">
            <a:noAutofit/>
          </a:bodyPr>
          <a:lstStyle>
            <a:lvl1pPr lvl="0" rtl="0">
              <a:spcBef>
                <a:spcPts val="0"/>
              </a:spcBef>
              <a:spcAft>
                <a:spcPts val="0"/>
              </a:spcAft>
              <a:buSzPts val="1600"/>
              <a:buFont typeface="Montserrat SemiBold"/>
              <a:buNone/>
              <a:defRPr sz="1600">
                <a:latin typeface="Montserrat SemiBold"/>
                <a:ea typeface="Montserrat SemiBold"/>
                <a:cs typeface="Montserrat SemiBold"/>
                <a:sym typeface="Montserrat SemiBold"/>
              </a:defRPr>
            </a:lvl1pPr>
            <a:lvl2pPr lvl="1" rtl="0">
              <a:spcBef>
                <a:spcPts val="1600"/>
              </a:spcBef>
              <a:spcAft>
                <a:spcPts val="0"/>
              </a:spcAft>
              <a:buSzPts val="1400"/>
              <a:buNone/>
              <a:defRPr/>
            </a:lvl2pPr>
            <a:lvl3pPr lvl="2" rtl="0">
              <a:spcBef>
                <a:spcPts val="1600"/>
              </a:spcBef>
              <a:spcAft>
                <a:spcPts val="0"/>
              </a:spcAft>
              <a:buSzPts val="1400"/>
              <a:buNone/>
              <a:defRPr/>
            </a:lvl3pPr>
            <a:lvl4pPr lvl="3" rtl="0">
              <a:spcBef>
                <a:spcPts val="1600"/>
              </a:spcBef>
              <a:spcAft>
                <a:spcPts val="0"/>
              </a:spcAft>
              <a:buSzPts val="1400"/>
              <a:buNone/>
              <a:defRPr/>
            </a:lvl4pPr>
            <a:lvl5pPr lvl="4" rtl="0">
              <a:spcBef>
                <a:spcPts val="1600"/>
              </a:spcBef>
              <a:spcAft>
                <a:spcPts val="0"/>
              </a:spcAft>
              <a:buSzPts val="1400"/>
              <a:buNone/>
              <a:defRPr/>
            </a:lvl5pPr>
            <a:lvl6pPr lvl="5" rtl="0">
              <a:spcBef>
                <a:spcPts val="1600"/>
              </a:spcBef>
              <a:spcAft>
                <a:spcPts val="0"/>
              </a:spcAft>
              <a:buSzPts val="1400"/>
              <a:buNone/>
              <a:defRPr/>
            </a:lvl6pPr>
            <a:lvl7pPr lvl="6" rtl="0">
              <a:spcBef>
                <a:spcPts val="1600"/>
              </a:spcBef>
              <a:spcAft>
                <a:spcPts val="0"/>
              </a:spcAft>
              <a:buSzPts val="1400"/>
              <a:buNone/>
              <a:defRPr/>
            </a:lvl7pPr>
            <a:lvl8pPr lvl="7" rtl="0">
              <a:spcBef>
                <a:spcPts val="1600"/>
              </a:spcBef>
              <a:spcAft>
                <a:spcPts val="0"/>
              </a:spcAft>
              <a:buSzPts val="1400"/>
              <a:buNone/>
              <a:defRPr/>
            </a:lvl8pPr>
            <a:lvl9pPr lvl="8" rtl="0">
              <a:spcBef>
                <a:spcPts val="1600"/>
              </a:spcBef>
              <a:spcAft>
                <a:spcPts val="1600"/>
              </a:spcAft>
              <a:buSzPts val="1400"/>
              <a:buNone/>
              <a:defRPr/>
            </a:lvl9pPr>
          </a:lstStyle>
          <a:p>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Big text">
  <p:cSld name="CUSTOM_13">
    <p:bg>
      <p:bgPr>
        <a:blipFill>
          <a:blip r:embed="rId2">
            <a:alphaModFix/>
          </a:blip>
          <a:stretch>
            <a:fillRect/>
          </a:stretch>
        </a:blipFill>
        <a:effectLst/>
      </p:bgPr>
    </p:bg>
    <p:spTree>
      <p:nvGrpSpPr>
        <p:cNvPr id="1" name="Shape 441"/>
        <p:cNvGrpSpPr/>
        <p:nvPr/>
      </p:nvGrpSpPr>
      <p:grpSpPr>
        <a:xfrm>
          <a:off x="0" y="0"/>
          <a:ext cx="0" cy="0"/>
          <a:chOff x="0" y="0"/>
          <a:chExt cx="0" cy="0"/>
        </a:xfrm>
      </p:grpSpPr>
      <p:grpSp>
        <p:nvGrpSpPr>
          <p:cNvPr id="442" name="Google Shape;442;p27"/>
          <p:cNvGrpSpPr/>
          <p:nvPr/>
        </p:nvGrpSpPr>
        <p:grpSpPr>
          <a:xfrm>
            <a:off x="12" y="2370506"/>
            <a:ext cx="675564" cy="335164"/>
            <a:chOff x="204593" y="1404788"/>
            <a:chExt cx="528900" cy="262400"/>
          </a:xfrm>
        </p:grpSpPr>
        <p:sp>
          <p:nvSpPr>
            <p:cNvPr id="443" name="Google Shape;443;p27"/>
            <p:cNvSpPr/>
            <p:nvPr/>
          </p:nvSpPr>
          <p:spPr>
            <a:xfrm>
              <a:off x="204593" y="1469713"/>
              <a:ext cx="88700" cy="51775"/>
            </a:xfrm>
            <a:custGeom>
              <a:avLst/>
              <a:gdLst/>
              <a:ahLst/>
              <a:cxnLst/>
              <a:rect l="l" t="t" r="r" b="b"/>
              <a:pathLst>
                <a:path w="3548" h="2071" extrusionOk="0">
                  <a:moveTo>
                    <a:pt x="2916" y="0"/>
                  </a:moveTo>
                  <a:cubicBezTo>
                    <a:pt x="2842" y="0"/>
                    <a:pt x="2766" y="14"/>
                    <a:pt x="2692" y="44"/>
                  </a:cubicBezTo>
                  <a:cubicBezTo>
                    <a:pt x="1932" y="298"/>
                    <a:pt x="1172" y="614"/>
                    <a:pt x="443" y="931"/>
                  </a:cubicBezTo>
                  <a:cubicBezTo>
                    <a:pt x="158" y="1058"/>
                    <a:pt x="0" y="1406"/>
                    <a:pt x="127" y="1691"/>
                  </a:cubicBezTo>
                  <a:cubicBezTo>
                    <a:pt x="222" y="1913"/>
                    <a:pt x="443" y="2071"/>
                    <a:pt x="665" y="2071"/>
                  </a:cubicBezTo>
                  <a:cubicBezTo>
                    <a:pt x="760" y="2071"/>
                    <a:pt x="855" y="2039"/>
                    <a:pt x="918" y="2008"/>
                  </a:cubicBezTo>
                  <a:cubicBezTo>
                    <a:pt x="1615" y="1691"/>
                    <a:pt x="2344" y="1406"/>
                    <a:pt x="3104" y="1153"/>
                  </a:cubicBezTo>
                  <a:cubicBezTo>
                    <a:pt x="3389" y="1026"/>
                    <a:pt x="3547" y="709"/>
                    <a:pt x="3452" y="393"/>
                  </a:cubicBezTo>
                  <a:cubicBezTo>
                    <a:pt x="3379" y="150"/>
                    <a:pt x="3158" y="0"/>
                    <a:pt x="2916" y="0"/>
                  </a:cubicBezTo>
                  <a:close/>
                </a:path>
              </a:pathLst>
            </a:custGeom>
            <a:solidFill>
              <a:srgbClr val="202040">
                <a:alpha val="223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7A489B"/>
                </a:solidFill>
              </a:endParaRPr>
            </a:p>
          </p:txBody>
        </p:sp>
        <p:sp>
          <p:nvSpPr>
            <p:cNvPr id="444" name="Google Shape;444;p27"/>
            <p:cNvSpPr/>
            <p:nvPr/>
          </p:nvSpPr>
          <p:spPr>
            <a:xfrm>
              <a:off x="478518" y="1411363"/>
              <a:ext cx="89500" cy="35725"/>
            </a:xfrm>
            <a:custGeom>
              <a:avLst/>
              <a:gdLst/>
              <a:ahLst/>
              <a:cxnLst/>
              <a:rect l="l" t="t" r="r" b="b"/>
              <a:pathLst>
                <a:path w="3580" h="1429" extrusionOk="0">
                  <a:moveTo>
                    <a:pt x="2974" y="0"/>
                  </a:moveTo>
                  <a:cubicBezTo>
                    <a:pt x="2954" y="0"/>
                    <a:pt x="2934" y="1"/>
                    <a:pt x="2914" y="3"/>
                  </a:cubicBezTo>
                  <a:cubicBezTo>
                    <a:pt x="2122" y="66"/>
                    <a:pt x="1331" y="161"/>
                    <a:pt x="571" y="256"/>
                  </a:cubicBezTo>
                  <a:cubicBezTo>
                    <a:pt x="254" y="288"/>
                    <a:pt x="1" y="605"/>
                    <a:pt x="64" y="921"/>
                  </a:cubicBezTo>
                  <a:cubicBezTo>
                    <a:pt x="96" y="1238"/>
                    <a:pt x="349" y="1428"/>
                    <a:pt x="634" y="1428"/>
                  </a:cubicBezTo>
                  <a:lnTo>
                    <a:pt x="729" y="1428"/>
                  </a:lnTo>
                  <a:cubicBezTo>
                    <a:pt x="1457" y="1333"/>
                    <a:pt x="2249" y="1238"/>
                    <a:pt x="3009" y="1175"/>
                  </a:cubicBezTo>
                  <a:cubicBezTo>
                    <a:pt x="3357" y="1143"/>
                    <a:pt x="3579" y="858"/>
                    <a:pt x="3548" y="541"/>
                  </a:cubicBezTo>
                  <a:cubicBezTo>
                    <a:pt x="3518" y="215"/>
                    <a:pt x="3266" y="0"/>
                    <a:pt x="2974" y="0"/>
                  </a:cubicBezTo>
                  <a:close/>
                </a:path>
              </a:pathLst>
            </a:custGeom>
            <a:solidFill>
              <a:srgbClr val="202040">
                <a:alpha val="223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7A489B"/>
                </a:solidFill>
              </a:endParaRPr>
            </a:p>
          </p:txBody>
        </p:sp>
        <p:sp>
          <p:nvSpPr>
            <p:cNvPr id="445" name="Google Shape;445;p27"/>
            <p:cNvSpPr/>
            <p:nvPr/>
          </p:nvSpPr>
          <p:spPr>
            <a:xfrm>
              <a:off x="316218" y="1439313"/>
              <a:ext cx="79975" cy="41800"/>
            </a:xfrm>
            <a:custGeom>
              <a:avLst/>
              <a:gdLst/>
              <a:ahLst/>
              <a:cxnLst/>
              <a:rect l="l" t="t" r="r" b="b"/>
              <a:pathLst>
                <a:path w="3199" h="1672" extrusionOk="0">
                  <a:moveTo>
                    <a:pt x="2572" y="1"/>
                  </a:moveTo>
                  <a:cubicBezTo>
                    <a:pt x="2518" y="1"/>
                    <a:pt x="2463" y="8"/>
                    <a:pt x="2407" y="25"/>
                  </a:cubicBezTo>
                  <a:cubicBezTo>
                    <a:pt x="1774" y="152"/>
                    <a:pt x="1109" y="342"/>
                    <a:pt x="475" y="532"/>
                  </a:cubicBezTo>
                  <a:cubicBezTo>
                    <a:pt x="159" y="627"/>
                    <a:pt x="0" y="944"/>
                    <a:pt x="95" y="1260"/>
                  </a:cubicBezTo>
                  <a:cubicBezTo>
                    <a:pt x="159" y="1514"/>
                    <a:pt x="412" y="1672"/>
                    <a:pt x="665" y="1672"/>
                  </a:cubicBezTo>
                  <a:lnTo>
                    <a:pt x="824" y="1672"/>
                  </a:lnTo>
                  <a:cubicBezTo>
                    <a:pt x="1426" y="1482"/>
                    <a:pt x="2059" y="1324"/>
                    <a:pt x="2692" y="1165"/>
                  </a:cubicBezTo>
                  <a:cubicBezTo>
                    <a:pt x="3009" y="1102"/>
                    <a:pt x="3199" y="753"/>
                    <a:pt x="3104" y="437"/>
                  </a:cubicBezTo>
                  <a:cubicBezTo>
                    <a:pt x="3052" y="176"/>
                    <a:pt x="2827" y="1"/>
                    <a:pt x="2572" y="1"/>
                  </a:cubicBezTo>
                  <a:close/>
                </a:path>
              </a:pathLst>
            </a:custGeom>
            <a:solidFill>
              <a:srgbClr val="202040">
                <a:alpha val="223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7A489B"/>
                </a:solidFill>
              </a:endParaRPr>
            </a:p>
          </p:txBody>
        </p:sp>
        <p:sp>
          <p:nvSpPr>
            <p:cNvPr id="446" name="Google Shape;446;p27"/>
            <p:cNvSpPr/>
            <p:nvPr/>
          </p:nvSpPr>
          <p:spPr>
            <a:xfrm>
              <a:off x="586193" y="1404788"/>
              <a:ext cx="147300" cy="32000"/>
            </a:xfrm>
            <a:custGeom>
              <a:avLst/>
              <a:gdLst/>
              <a:ahLst/>
              <a:cxnLst/>
              <a:rect l="l" t="t" r="r" b="b"/>
              <a:pathLst>
                <a:path w="5892" h="1280" extrusionOk="0">
                  <a:moveTo>
                    <a:pt x="4084" y="1"/>
                  </a:moveTo>
                  <a:cubicBezTo>
                    <a:pt x="2886" y="1"/>
                    <a:pt x="1711" y="36"/>
                    <a:pt x="571" y="108"/>
                  </a:cubicBezTo>
                  <a:cubicBezTo>
                    <a:pt x="254" y="139"/>
                    <a:pt x="1" y="424"/>
                    <a:pt x="32" y="741"/>
                  </a:cubicBezTo>
                  <a:cubicBezTo>
                    <a:pt x="32" y="1058"/>
                    <a:pt x="286" y="1279"/>
                    <a:pt x="602" y="1279"/>
                  </a:cubicBezTo>
                  <a:lnTo>
                    <a:pt x="634" y="1279"/>
                  </a:lnTo>
                  <a:cubicBezTo>
                    <a:pt x="2122" y="1216"/>
                    <a:pt x="3706" y="1184"/>
                    <a:pt x="5289" y="1184"/>
                  </a:cubicBezTo>
                  <a:cubicBezTo>
                    <a:pt x="5606" y="1184"/>
                    <a:pt x="5891" y="931"/>
                    <a:pt x="5891" y="614"/>
                  </a:cubicBezTo>
                  <a:cubicBezTo>
                    <a:pt x="5891" y="266"/>
                    <a:pt x="5606" y="13"/>
                    <a:pt x="5289" y="13"/>
                  </a:cubicBezTo>
                  <a:cubicBezTo>
                    <a:pt x="4886" y="5"/>
                    <a:pt x="4484" y="1"/>
                    <a:pt x="4084" y="1"/>
                  </a:cubicBezTo>
                  <a:close/>
                </a:path>
              </a:pathLst>
            </a:custGeom>
            <a:solidFill>
              <a:srgbClr val="202040">
                <a:alpha val="223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7A489B"/>
                </a:solidFill>
              </a:endParaRPr>
            </a:p>
          </p:txBody>
        </p:sp>
        <p:sp>
          <p:nvSpPr>
            <p:cNvPr id="447" name="Google Shape;447;p27"/>
            <p:cNvSpPr/>
            <p:nvPr/>
          </p:nvSpPr>
          <p:spPr>
            <a:xfrm>
              <a:off x="204593" y="1616188"/>
              <a:ext cx="88700" cy="51000"/>
            </a:xfrm>
            <a:custGeom>
              <a:avLst/>
              <a:gdLst/>
              <a:ahLst/>
              <a:cxnLst/>
              <a:rect l="l" t="t" r="r" b="b"/>
              <a:pathLst>
                <a:path w="3548" h="2040" extrusionOk="0">
                  <a:moveTo>
                    <a:pt x="2916" y="0"/>
                  </a:moveTo>
                  <a:cubicBezTo>
                    <a:pt x="2842" y="0"/>
                    <a:pt x="2766" y="14"/>
                    <a:pt x="2692" y="44"/>
                  </a:cubicBezTo>
                  <a:cubicBezTo>
                    <a:pt x="1932" y="297"/>
                    <a:pt x="1172" y="614"/>
                    <a:pt x="443" y="931"/>
                  </a:cubicBezTo>
                  <a:cubicBezTo>
                    <a:pt x="158" y="1057"/>
                    <a:pt x="0" y="1406"/>
                    <a:pt x="127" y="1691"/>
                  </a:cubicBezTo>
                  <a:cubicBezTo>
                    <a:pt x="222" y="1912"/>
                    <a:pt x="443" y="2039"/>
                    <a:pt x="665" y="2039"/>
                  </a:cubicBezTo>
                  <a:cubicBezTo>
                    <a:pt x="760" y="2039"/>
                    <a:pt x="855" y="2039"/>
                    <a:pt x="918" y="2007"/>
                  </a:cubicBezTo>
                  <a:cubicBezTo>
                    <a:pt x="1615" y="1691"/>
                    <a:pt x="2375" y="1406"/>
                    <a:pt x="3104" y="1152"/>
                  </a:cubicBezTo>
                  <a:cubicBezTo>
                    <a:pt x="3389" y="1026"/>
                    <a:pt x="3547" y="709"/>
                    <a:pt x="3452" y="392"/>
                  </a:cubicBezTo>
                  <a:cubicBezTo>
                    <a:pt x="3379" y="150"/>
                    <a:pt x="3158" y="0"/>
                    <a:pt x="2916" y="0"/>
                  </a:cubicBezTo>
                  <a:close/>
                </a:path>
              </a:pathLst>
            </a:custGeom>
            <a:solidFill>
              <a:srgbClr val="202040">
                <a:alpha val="223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7A489B"/>
                </a:solidFill>
              </a:endParaRPr>
            </a:p>
          </p:txBody>
        </p:sp>
        <p:sp>
          <p:nvSpPr>
            <p:cNvPr id="448" name="Google Shape;448;p27"/>
            <p:cNvSpPr/>
            <p:nvPr/>
          </p:nvSpPr>
          <p:spPr>
            <a:xfrm>
              <a:off x="316218" y="1585788"/>
              <a:ext cx="79975" cy="42600"/>
            </a:xfrm>
            <a:custGeom>
              <a:avLst/>
              <a:gdLst/>
              <a:ahLst/>
              <a:cxnLst/>
              <a:rect l="l" t="t" r="r" b="b"/>
              <a:pathLst>
                <a:path w="3199" h="1704" extrusionOk="0">
                  <a:moveTo>
                    <a:pt x="2571" y="0"/>
                  </a:moveTo>
                  <a:cubicBezTo>
                    <a:pt x="2517" y="0"/>
                    <a:pt x="2462" y="8"/>
                    <a:pt x="2407" y="25"/>
                  </a:cubicBezTo>
                  <a:cubicBezTo>
                    <a:pt x="1742" y="183"/>
                    <a:pt x="1109" y="342"/>
                    <a:pt x="475" y="532"/>
                  </a:cubicBezTo>
                  <a:cubicBezTo>
                    <a:pt x="190" y="627"/>
                    <a:pt x="0" y="943"/>
                    <a:pt x="95" y="1260"/>
                  </a:cubicBezTo>
                  <a:cubicBezTo>
                    <a:pt x="159" y="1513"/>
                    <a:pt x="412" y="1703"/>
                    <a:pt x="665" y="1703"/>
                  </a:cubicBezTo>
                  <a:cubicBezTo>
                    <a:pt x="697" y="1703"/>
                    <a:pt x="760" y="1672"/>
                    <a:pt x="824" y="1672"/>
                  </a:cubicBezTo>
                  <a:cubicBezTo>
                    <a:pt x="1426" y="1482"/>
                    <a:pt x="2059" y="1323"/>
                    <a:pt x="2692" y="1165"/>
                  </a:cubicBezTo>
                  <a:cubicBezTo>
                    <a:pt x="3009" y="1102"/>
                    <a:pt x="3199" y="785"/>
                    <a:pt x="3104" y="468"/>
                  </a:cubicBezTo>
                  <a:cubicBezTo>
                    <a:pt x="3052" y="180"/>
                    <a:pt x="2826" y="0"/>
                    <a:pt x="2571" y="0"/>
                  </a:cubicBezTo>
                  <a:close/>
                </a:path>
              </a:pathLst>
            </a:custGeom>
            <a:solidFill>
              <a:srgbClr val="202040">
                <a:alpha val="223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7A489B"/>
                </a:solidFill>
              </a:endParaRPr>
            </a:p>
          </p:txBody>
        </p:sp>
        <p:sp>
          <p:nvSpPr>
            <p:cNvPr id="449" name="Google Shape;449;p27"/>
            <p:cNvSpPr/>
            <p:nvPr/>
          </p:nvSpPr>
          <p:spPr>
            <a:xfrm>
              <a:off x="478518" y="1557813"/>
              <a:ext cx="89500" cy="35725"/>
            </a:xfrm>
            <a:custGeom>
              <a:avLst/>
              <a:gdLst/>
              <a:ahLst/>
              <a:cxnLst/>
              <a:rect l="l" t="t" r="r" b="b"/>
              <a:pathLst>
                <a:path w="3580" h="1429" extrusionOk="0">
                  <a:moveTo>
                    <a:pt x="2974" y="1"/>
                  </a:moveTo>
                  <a:cubicBezTo>
                    <a:pt x="2954" y="1"/>
                    <a:pt x="2934" y="2"/>
                    <a:pt x="2914" y="4"/>
                  </a:cubicBezTo>
                  <a:cubicBezTo>
                    <a:pt x="2122" y="67"/>
                    <a:pt x="1331" y="162"/>
                    <a:pt x="571" y="257"/>
                  </a:cubicBezTo>
                  <a:cubicBezTo>
                    <a:pt x="254" y="289"/>
                    <a:pt x="1" y="605"/>
                    <a:pt x="64" y="922"/>
                  </a:cubicBezTo>
                  <a:cubicBezTo>
                    <a:pt x="96" y="1207"/>
                    <a:pt x="349" y="1429"/>
                    <a:pt x="634" y="1429"/>
                  </a:cubicBezTo>
                  <a:lnTo>
                    <a:pt x="729" y="1429"/>
                  </a:lnTo>
                  <a:cubicBezTo>
                    <a:pt x="1457" y="1334"/>
                    <a:pt x="2249" y="1239"/>
                    <a:pt x="3009" y="1176"/>
                  </a:cubicBezTo>
                  <a:cubicBezTo>
                    <a:pt x="3357" y="1144"/>
                    <a:pt x="3579" y="859"/>
                    <a:pt x="3548" y="542"/>
                  </a:cubicBezTo>
                  <a:cubicBezTo>
                    <a:pt x="3518" y="216"/>
                    <a:pt x="3266" y="1"/>
                    <a:pt x="2974" y="1"/>
                  </a:cubicBezTo>
                  <a:close/>
                </a:path>
              </a:pathLst>
            </a:custGeom>
            <a:solidFill>
              <a:srgbClr val="202040">
                <a:alpha val="223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7A489B"/>
                </a:solidFill>
              </a:endParaRPr>
            </a:p>
          </p:txBody>
        </p:sp>
        <p:sp>
          <p:nvSpPr>
            <p:cNvPr id="450" name="Google Shape;450;p27"/>
            <p:cNvSpPr/>
            <p:nvPr/>
          </p:nvSpPr>
          <p:spPr>
            <a:xfrm>
              <a:off x="586193" y="1551263"/>
              <a:ext cx="147300" cy="32775"/>
            </a:xfrm>
            <a:custGeom>
              <a:avLst/>
              <a:gdLst/>
              <a:ahLst/>
              <a:cxnLst/>
              <a:rect l="l" t="t" r="r" b="b"/>
              <a:pathLst>
                <a:path w="5892" h="1311" extrusionOk="0">
                  <a:moveTo>
                    <a:pt x="4084" y="1"/>
                  </a:moveTo>
                  <a:cubicBezTo>
                    <a:pt x="2886" y="1"/>
                    <a:pt x="1711" y="36"/>
                    <a:pt x="571" y="107"/>
                  </a:cubicBezTo>
                  <a:cubicBezTo>
                    <a:pt x="254" y="139"/>
                    <a:pt x="1" y="424"/>
                    <a:pt x="32" y="741"/>
                  </a:cubicBezTo>
                  <a:cubicBezTo>
                    <a:pt x="32" y="1057"/>
                    <a:pt x="286" y="1311"/>
                    <a:pt x="602" y="1311"/>
                  </a:cubicBezTo>
                  <a:lnTo>
                    <a:pt x="634" y="1311"/>
                  </a:lnTo>
                  <a:cubicBezTo>
                    <a:pt x="2122" y="1216"/>
                    <a:pt x="3706" y="1184"/>
                    <a:pt x="5289" y="1184"/>
                  </a:cubicBezTo>
                  <a:cubicBezTo>
                    <a:pt x="5606" y="1184"/>
                    <a:pt x="5891" y="931"/>
                    <a:pt x="5891" y="614"/>
                  </a:cubicBezTo>
                  <a:cubicBezTo>
                    <a:pt x="5891" y="266"/>
                    <a:pt x="5606" y="12"/>
                    <a:pt x="5289" y="12"/>
                  </a:cubicBezTo>
                  <a:cubicBezTo>
                    <a:pt x="4886" y="4"/>
                    <a:pt x="4484" y="1"/>
                    <a:pt x="4084" y="1"/>
                  </a:cubicBezTo>
                  <a:close/>
                </a:path>
              </a:pathLst>
            </a:custGeom>
            <a:solidFill>
              <a:srgbClr val="202040">
                <a:alpha val="223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7A489B"/>
                </a:solidFill>
              </a:endParaRPr>
            </a:p>
          </p:txBody>
        </p:sp>
      </p:grpSp>
      <p:grpSp>
        <p:nvGrpSpPr>
          <p:cNvPr id="451" name="Google Shape;451;p27"/>
          <p:cNvGrpSpPr/>
          <p:nvPr/>
        </p:nvGrpSpPr>
        <p:grpSpPr>
          <a:xfrm flipH="1">
            <a:off x="8472451" y="2370504"/>
            <a:ext cx="671756" cy="335164"/>
            <a:chOff x="204593" y="1404788"/>
            <a:chExt cx="528900" cy="262400"/>
          </a:xfrm>
        </p:grpSpPr>
        <p:sp>
          <p:nvSpPr>
            <p:cNvPr id="452" name="Google Shape;452;p27"/>
            <p:cNvSpPr/>
            <p:nvPr/>
          </p:nvSpPr>
          <p:spPr>
            <a:xfrm>
              <a:off x="204593" y="1469713"/>
              <a:ext cx="88700" cy="51775"/>
            </a:xfrm>
            <a:custGeom>
              <a:avLst/>
              <a:gdLst/>
              <a:ahLst/>
              <a:cxnLst/>
              <a:rect l="l" t="t" r="r" b="b"/>
              <a:pathLst>
                <a:path w="3548" h="2071" extrusionOk="0">
                  <a:moveTo>
                    <a:pt x="2916" y="0"/>
                  </a:moveTo>
                  <a:cubicBezTo>
                    <a:pt x="2842" y="0"/>
                    <a:pt x="2766" y="14"/>
                    <a:pt x="2692" y="44"/>
                  </a:cubicBezTo>
                  <a:cubicBezTo>
                    <a:pt x="1932" y="298"/>
                    <a:pt x="1172" y="614"/>
                    <a:pt x="443" y="931"/>
                  </a:cubicBezTo>
                  <a:cubicBezTo>
                    <a:pt x="158" y="1058"/>
                    <a:pt x="0" y="1406"/>
                    <a:pt x="127" y="1691"/>
                  </a:cubicBezTo>
                  <a:cubicBezTo>
                    <a:pt x="222" y="1913"/>
                    <a:pt x="443" y="2071"/>
                    <a:pt x="665" y="2071"/>
                  </a:cubicBezTo>
                  <a:cubicBezTo>
                    <a:pt x="760" y="2071"/>
                    <a:pt x="855" y="2039"/>
                    <a:pt x="918" y="2008"/>
                  </a:cubicBezTo>
                  <a:cubicBezTo>
                    <a:pt x="1615" y="1691"/>
                    <a:pt x="2344" y="1406"/>
                    <a:pt x="3104" y="1153"/>
                  </a:cubicBezTo>
                  <a:cubicBezTo>
                    <a:pt x="3389" y="1026"/>
                    <a:pt x="3547" y="709"/>
                    <a:pt x="3452" y="393"/>
                  </a:cubicBezTo>
                  <a:cubicBezTo>
                    <a:pt x="3379" y="150"/>
                    <a:pt x="3158" y="0"/>
                    <a:pt x="2916" y="0"/>
                  </a:cubicBezTo>
                  <a:close/>
                </a:path>
              </a:pathLst>
            </a:custGeom>
            <a:solidFill>
              <a:srgbClr val="202040">
                <a:alpha val="223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7A489B"/>
                </a:solidFill>
              </a:endParaRPr>
            </a:p>
          </p:txBody>
        </p:sp>
        <p:sp>
          <p:nvSpPr>
            <p:cNvPr id="453" name="Google Shape;453;p27"/>
            <p:cNvSpPr/>
            <p:nvPr/>
          </p:nvSpPr>
          <p:spPr>
            <a:xfrm>
              <a:off x="478518" y="1411363"/>
              <a:ext cx="89500" cy="35725"/>
            </a:xfrm>
            <a:custGeom>
              <a:avLst/>
              <a:gdLst/>
              <a:ahLst/>
              <a:cxnLst/>
              <a:rect l="l" t="t" r="r" b="b"/>
              <a:pathLst>
                <a:path w="3580" h="1429" extrusionOk="0">
                  <a:moveTo>
                    <a:pt x="2974" y="0"/>
                  </a:moveTo>
                  <a:cubicBezTo>
                    <a:pt x="2954" y="0"/>
                    <a:pt x="2934" y="1"/>
                    <a:pt x="2914" y="3"/>
                  </a:cubicBezTo>
                  <a:cubicBezTo>
                    <a:pt x="2122" y="66"/>
                    <a:pt x="1331" y="161"/>
                    <a:pt x="571" y="256"/>
                  </a:cubicBezTo>
                  <a:cubicBezTo>
                    <a:pt x="254" y="288"/>
                    <a:pt x="1" y="605"/>
                    <a:pt x="64" y="921"/>
                  </a:cubicBezTo>
                  <a:cubicBezTo>
                    <a:pt x="96" y="1238"/>
                    <a:pt x="349" y="1428"/>
                    <a:pt x="634" y="1428"/>
                  </a:cubicBezTo>
                  <a:lnTo>
                    <a:pt x="729" y="1428"/>
                  </a:lnTo>
                  <a:cubicBezTo>
                    <a:pt x="1457" y="1333"/>
                    <a:pt x="2249" y="1238"/>
                    <a:pt x="3009" y="1175"/>
                  </a:cubicBezTo>
                  <a:cubicBezTo>
                    <a:pt x="3357" y="1143"/>
                    <a:pt x="3579" y="858"/>
                    <a:pt x="3548" y="541"/>
                  </a:cubicBezTo>
                  <a:cubicBezTo>
                    <a:pt x="3518" y="215"/>
                    <a:pt x="3266" y="0"/>
                    <a:pt x="2974" y="0"/>
                  </a:cubicBezTo>
                  <a:close/>
                </a:path>
              </a:pathLst>
            </a:custGeom>
            <a:solidFill>
              <a:srgbClr val="202040">
                <a:alpha val="223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7A489B"/>
                </a:solidFill>
              </a:endParaRPr>
            </a:p>
          </p:txBody>
        </p:sp>
        <p:sp>
          <p:nvSpPr>
            <p:cNvPr id="454" name="Google Shape;454;p27"/>
            <p:cNvSpPr/>
            <p:nvPr/>
          </p:nvSpPr>
          <p:spPr>
            <a:xfrm>
              <a:off x="316218" y="1439313"/>
              <a:ext cx="79975" cy="41800"/>
            </a:xfrm>
            <a:custGeom>
              <a:avLst/>
              <a:gdLst/>
              <a:ahLst/>
              <a:cxnLst/>
              <a:rect l="l" t="t" r="r" b="b"/>
              <a:pathLst>
                <a:path w="3199" h="1672" extrusionOk="0">
                  <a:moveTo>
                    <a:pt x="2572" y="1"/>
                  </a:moveTo>
                  <a:cubicBezTo>
                    <a:pt x="2518" y="1"/>
                    <a:pt x="2463" y="8"/>
                    <a:pt x="2407" y="25"/>
                  </a:cubicBezTo>
                  <a:cubicBezTo>
                    <a:pt x="1774" y="152"/>
                    <a:pt x="1109" y="342"/>
                    <a:pt x="475" y="532"/>
                  </a:cubicBezTo>
                  <a:cubicBezTo>
                    <a:pt x="159" y="627"/>
                    <a:pt x="0" y="944"/>
                    <a:pt x="95" y="1260"/>
                  </a:cubicBezTo>
                  <a:cubicBezTo>
                    <a:pt x="159" y="1514"/>
                    <a:pt x="412" y="1672"/>
                    <a:pt x="665" y="1672"/>
                  </a:cubicBezTo>
                  <a:lnTo>
                    <a:pt x="824" y="1672"/>
                  </a:lnTo>
                  <a:cubicBezTo>
                    <a:pt x="1426" y="1482"/>
                    <a:pt x="2059" y="1324"/>
                    <a:pt x="2692" y="1165"/>
                  </a:cubicBezTo>
                  <a:cubicBezTo>
                    <a:pt x="3009" y="1102"/>
                    <a:pt x="3199" y="753"/>
                    <a:pt x="3104" y="437"/>
                  </a:cubicBezTo>
                  <a:cubicBezTo>
                    <a:pt x="3052" y="176"/>
                    <a:pt x="2827" y="1"/>
                    <a:pt x="2572" y="1"/>
                  </a:cubicBezTo>
                  <a:close/>
                </a:path>
              </a:pathLst>
            </a:custGeom>
            <a:solidFill>
              <a:srgbClr val="202040">
                <a:alpha val="223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7A489B"/>
                </a:solidFill>
              </a:endParaRPr>
            </a:p>
          </p:txBody>
        </p:sp>
        <p:sp>
          <p:nvSpPr>
            <p:cNvPr id="455" name="Google Shape;455;p27"/>
            <p:cNvSpPr/>
            <p:nvPr/>
          </p:nvSpPr>
          <p:spPr>
            <a:xfrm>
              <a:off x="586193" y="1404788"/>
              <a:ext cx="147300" cy="32000"/>
            </a:xfrm>
            <a:custGeom>
              <a:avLst/>
              <a:gdLst/>
              <a:ahLst/>
              <a:cxnLst/>
              <a:rect l="l" t="t" r="r" b="b"/>
              <a:pathLst>
                <a:path w="5892" h="1280" extrusionOk="0">
                  <a:moveTo>
                    <a:pt x="4084" y="1"/>
                  </a:moveTo>
                  <a:cubicBezTo>
                    <a:pt x="2886" y="1"/>
                    <a:pt x="1711" y="36"/>
                    <a:pt x="571" y="108"/>
                  </a:cubicBezTo>
                  <a:cubicBezTo>
                    <a:pt x="254" y="139"/>
                    <a:pt x="1" y="424"/>
                    <a:pt x="32" y="741"/>
                  </a:cubicBezTo>
                  <a:cubicBezTo>
                    <a:pt x="32" y="1058"/>
                    <a:pt x="286" y="1279"/>
                    <a:pt x="602" y="1279"/>
                  </a:cubicBezTo>
                  <a:lnTo>
                    <a:pt x="634" y="1279"/>
                  </a:lnTo>
                  <a:cubicBezTo>
                    <a:pt x="2122" y="1216"/>
                    <a:pt x="3706" y="1184"/>
                    <a:pt x="5289" y="1184"/>
                  </a:cubicBezTo>
                  <a:cubicBezTo>
                    <a:pt x="5606" y="1184"/>
                    <a:pt x="5891" y="931"/>
                    <a:pt x="5891" y="614"/>
                  </a:cubicBezTo>
                  <a:cubicBezTo>
                    <a:pt x="5891" y="266"/>
                    <a:pt x="5606" y="13"/>
                    <a:pt x="5289" y="13"/>
                  </a:cubicBezTo>
                  <a:cubicBezTo>
                    <a:pt x="4886" y="5"/>
                    <a:pt x="4484" y="1"/>
                    <a:pt x="4084" y="1"/>
                  </a:cubicBezTo>
                  <a:close/>
                </a:path>
              </a:pathLst>
            </a:custGeom>
            <a:solidFill>
              <a:srgbClr val="202040">
                <a:alpha val="223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7A489B"/>
                </a:solidFill>
              </a:endParaRPr>
            </a:p>
          </p:txBody>
        </p:sp>
        <p:sp>
          <p:nvSpPr>
            <p:cNvPr id="456" name="Google Shape;456;p27"/>
            <p:cNvSpPr/>
            <p:nvPr/>
          </p:nvSpPr>
          <p:spPr>
            <a:xfrm>
              <a:off x="204593" y="1616188"/>
              <a:ext cx="88700" cy="51000"/>
            </a:xfrm>
            <a:custGeom>
              <a:avLst/>
              <a:gdLst/>
              <a:ahLst/>
              <a:cxnLst/>
              <a:rect l="l" t="t" r="r" b="b"/>
              <a:pathLst>
                <a:path w="3548" h="2040" extrusionOk="0">
                  <a:moveTo>
                    <a:pt x="2916" y="0"/>
                  </a:moveTo>
                  <a:cubicBezTo>
                    <a:pt x="2842" y="0"/>
                    <a:pt x="2766" y="14"/>
                    <a:pt x="2692" y="44"/>
                  </a:cubicBezTo>
                  <a:cubicBezTo>
                    <a:pt x="1932" y="297"/>
                    <a:pt x="1172" y="614"/>
                    <a:pt x="443" y="931"/>
                  </a:cubicBezTo>
                  <a:cubicBezTo>
                    <a:pt x="158" y="1057"/>
                    <a:pt x="0" y="1406"/>
                    <a:pt x="127" y="1691"/>
                  </a:cubicBezTo>
                  <a:cubicBezTo>
                    <a:pt x="222" y="1912"/>
                    <a:pt x="443" y="2039"/>
                    <a:pt x="665" y="2039"/>
                  </a:cubicBezTo>
                  <a:cubicBezTo>
                    <a:pt x="760" y="2039"/>
                    <a:pt x="855" y="2039"/>
                    <a:pt x="918" y="2007"/>
                  </a:cubicBezTo>
                  <a:cubicBezTo>
                    <a:pt x="1615" y="1691"/>
                    <a:pt x="2375" y="1406"/>
                    <a:pt x="3104" y="1152"/>
                  </a:cubicBezTo>
                  <a:cubicBezTo>
                    <a:pt x="3389" y="1026"/>
                    <a:pt x="3547" y="709"/>
                    <a:pt x="3452" y="392"/>
                  </a:cubicBezTo>
                  <a:cubicBezTo>
                    <a:pt x="3379" y="150"/>
                    <a:pt x="3158" y="0"/>
                    <a:pt x="2916" y="0"/>
                  </a:cubicBezTo>
                  <a:close/>
                </a:path>
              </a:pathLst>
            </a:custGeom>
            <a:solidFill>
              <a:srgbClr val="202040">
                <a:alpha val="223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7A489B"/>
                </a:solidFill>
              </a:endParaRPr>
            </a:p>
          </p:txBody>
        </p:sp>
        <p:sp>
          <p:nvSpPr>
            <p:cNvPr id="457" name="Google Shape;457;p27"/>
            <p:cNvSpPr/>
            <p:nvPr/>
          </p:nvSpPr>
          <p:spPr>
            <a:xfrm>
              <a:off x="316218" y="1585788"/>
              <a:ext cx="79975" cy="42600"/>
            </a:xfrm>
            <a:custGeom>
              <a:avLst/>
              <a:gdLst/>
              <a:ahLst/>
              <a:cxnLst/>
              <a:rect l="l" t="t" r="r" b="b"/>
              <a:pathLst>
                <a:path w="3199" h="1704" extrusionOk="0">
                  <a:moveTo>
                    <a:pt x="2571" y="0"/>
                  </a:moveTo>
                  <a:cubicBezTo>
                    <a:pt x="2517" y="0"/>
                    <a:pt x="2462" y="8"/>
                    <a:pt x="2407" y="25"/>
                  </a:cubicBezTo>
                  <a:cubicBezTo>
                    <a:pt x="1742" y="183"/>
                    <a:pt x="1109" y="342"/>
                    <a:pt x="475" y="532"/>
                  </a:cubicBezTo>
                  <a:cubicBezTo>
                    <a:pt x="190" y="627"/>
                    <a:pt x="0" y="943"/>
                    <a:pt x="95" y="1260"/>
                  </a:cubicBezTo>
                  <a:cubicBezTo>
                    <a:pt x="159" y="1513"/>
                    <a:pt x="412" y="1703"/>
                    <a:pt x="665" y="1703"/>
                  </a:cubicBezTo>
                  <a:cubicBezTo>
                    <a:pt x="697" y="1703"/>
                    <a:pt x="760" y="1672"/>
                    <a:pt x="824" y="1672"/>
                  </a:cubicBezTo>
                  <a:cubicBezTo>
                    <a:pt x="1426" y="1482"/>
                    <a:pt x="2059" y="1323"/>
                    <a:pt x="2692" y="1165"/>
                  </a:cubicBezTo>
                  <a:cubicBezTo>
                    <a:pt x="3009" y="1102"/>
                    <a:pt x="3199" y="785"/>
                    <a:pt x="3104" y="468"/>
                  </a:cubicBezTo>
                  <a:cubicBezTo>
                    <a:pt x="3052" y="180"/>
                    <a:pt x="2826" y="0"/>
                    <a:pt x="2571" y="0"/>
                  </a:cubicBezTo>
                  <a:close/>
                </a:path>
              </a:pathLst>
            </a:custGeom>
            <a:solidFill>
              <a:srgbClr val="202040">
                <a:alpha val="223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7A489B"/>
                </a:solidFill>
              </a:endParaRPr>
            </a:p>
          </p:txBody>
        </p:sp>
        <p:sp>
          <p:nvSpPr>
            <p:cNvPr id="458" name="Google Shape;458;p27"/>
            <p:cNvSpPr/>
            <p:nvPr/>
          </p:nvSpPr>
          <p:spPr>
            <a:xfrm>
              <a:off x="478518" y="1557813"/>
              <a:ext cx="89500" cy="35725"/>
            </a:xfrm>
            <a:custGeom>
              <a:avLst/>
              <a:gdLst/>
              <a:ahLst/>
              <a:cxnLst/>
              <a:rect l="l" t="t" r="r" b="b"/>
              <a:pathLst>
                <a:path w="3580" h="1429" extrusionOk="0">
                  <a:moveTo>
                    <a:pt x="2974" y="1"/>
                  </a:moveTo>
                  <a:cubicBezTo>
                    <a:pt x="2954" y="1"/>
                    <a:pt x="2934" y="2"/>
                    <a:pt x="2914" y="4"/>
                  </a:cubicBezTo>
                  <a:cubicBezTo>
                    <a:pt x="2122" y="67"/>
                    <a:pt x="1331" y="162"/>
                    <a:pt x="571" y="257"/>
                  </a:cubicBezTo>
                  <a:cubicBezTo>
                    <a:pt x="254" y="289"/>
                    <a:pt x="1" y="605"/>
                    <a:pt x="64" y="922"/>
                  </a:cubicBezTo>
                  <a:cubicBezTo>
                    <a:pt x="96" y="1207"/>
                    <a:pt x="349" y="1429"/>
                    <a:pt x="634" y="1429"/>
                  </a:cubicBezTo>
                  <a:lnTo>
                    <a:pt x="729" y="1429"/>
                  </a:lnTo>
                  <a:cubicBezTo>
                    <a:pt x="1457" y="1334"/>
                    <a:pt x="2249" y="1239"/>
                    <a:pt x="3009" y="1176"/>
                  </a:cubicBezTo>
                  <a:cubicBezTo>
                    <a:pt x="3357" y="1144"/>
                    <a:pt x="3579" y="859"/>
                    <a:pt x="3548" y="542"/>
                  </a:cubicBezTo>
                  <a:cubicBezTo>
                    <a:pt x="3518" y="216"/>
                    <a:pt x="3266" y="1"/>
                    <a:pt x="2974" y="1"/>
                  </a:cubicBezTo>
                  <a:close/>
                </a:path>
              </a:pathLst>
            </a:custGeom>
            <a:solidFill>
              <a:srgbClr val="202040">
                <a:alpha val="223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7A489B"/>
                </a:solidFill>
              </a:endParaRPr>
            </a:p>
          </p:txBody>
        </p:sp>
        <p:sp>
          <p:nvSpPr>
            <p:cNvPr id="459" name="Google Shape;459;p27"/>
            <p:cNvSpPr/>
            <p:nvPr/>
          </p:nvSpPr>
          <p:spPr>
            <a:xfrm>
              <a:off x="586193" y="1551263"/>
              <a:ext cx="147300" cy="32775"/>
            </a:xfrm>
            <a:custGeom>
              <a:avLst/>
              <a:gdLst/>
              <a:ahLst/>
              <a:cxnLst/>
              <a:rect l="l" t="t" r="r" b="b"/>
              <a:pathLst>
                <a:path w="5892" h="1311" extrusionOk="0">
                  <a:moveTo>
                    <a:pt x="4084" y="1"/>
                  </a:moveTo>
                  <a:cubicBezTo>
                    <a:pt x="2886" y="1"/>
                    <a:pt x="1711" y="36"/>
                    <a:pt x="571" y="107"/>
                  </a:cubicBezTo>
                  <a:cubicBezTo>
                    <a:pt x="254" y="139"/>
                    <a:pt x="1" y="424"/>
                    <a:pt x="32" y="741"/>
                  </a:cubicBezTo>
                  <a:cubicBezTo>
                    <a:pt x="32" y="1057"/>
                    <a:pt x="286" y="1311"/>
                    <a:pt x="602" y="1311"/>
                  </a:cubicBezTo>
                  <a:lnTo>
                    <a:pt x="634" y="1311"/>
                  </a:lnTo>
                  <a:cubicBezTo>
                    <a:pt x="2122" y="1216"/>
                    <a:pt x="3706" y="1184"/>
                    <a:pt x="5289" y="1184"/>
                  </a:cubicBezTo>
                  <a:cubicBezTo>
                    <a:pt x="5606" y="1184"/>
                    <a:pt x="5891" y="931"/>
                    <a:pt x="5891" y="614"/>
                  </a:cubicBezTo>
                  <a:cubicBezTo>
                    <a:pt x="5891" y="266"/>
                    <a:pt x="5606" y="12"/>
                    <a:pt x="5289" y="12"/>
                  </a:cubicBezTo>
                  <a:cubicBezTo>
                    <a:pt x="4886" y="4"/>
                    <a:pt x="4484" y="1"/>
                    <a:pt x="4084" y="1"/>
                  </a:cubicBezTo>
                  <a:close/>
                </a:path>
              </a:pathLst>
            </a:custGeom>
            <a:solidFill>
              <a:srgbClr val="202040">
                <a:alpha val="223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7A489B"/>
                </a:solidFill>
              </a:endParaRPr>
            </a:p>
          </p:txBody>
        </p:sp>
      </p:grpSp>
      <p:sp>
        <p:nvSpPr>
          <p:cNvPr id="460" name="Google Shape;460;p27"/>
          <p:cNvSpPr txBox="1">
            <a:spLocks noGrp="1"/>
          </p:cNvSpPr>
          <p:nvPr>
            <p:ph type="title"/>
          </p:nvPr>
        </p:nvSpPr>
        <p:spPr>
          <a:xfrm>
            <a:off x="793750" y="2101438"/>
            <a:ext cx="7570200" cy="873300"/>
          </a:xfrm>
          <a:prstGeom prst="rect">
            <a:avLst/>
          </a:prstGeom>
        </p:spPr>
        <p:txBody>
          <a:bodyPr spcFirstLastPara="1" wrap="square" lIns="91425" tIns="91425" rIns="91425" bIns="91425" anchor="ctr" anchorCtr="0">
            <a:noAutofit/>
          </a:bodyPr>
          <a:lstStyle>
            <a:lvl1pPr lvl="0" algn="ctr" rtl="0">
              <a:lnSpc>
                <a:spcPct val="80000"/>
              </a:lnSpc>
              <a:spcBef>
                <a:spcPts val="0"/>
              </a:spcBef>
              <a:spcAft>
                <a:spcPts val="0"/>
              </a:spcAft>
              <a:buClr>
                <a:srgbClr val="FFBD69"/>
              </a:buClr>
              <a:buSzPts val="9000"/>
              <a:buNone/>
              <a:defRPr sz="9000" b="1">
                <a:solidFill>
                  <a:srgbClr val="FFBD69"/>
                </a:solidFill>
              </a:defRPr>
            </a:lvl1pPr>
            <a:lvl2pPr lvl="1" algn="ctr" rtl="0">
              <a:spcBef>
                <a:spcPts val="0"/>
              </a:spcBef>
              <a:spcAft>
                <a:spcPts val="0"/>
              </a:spcAft>
              <a:buSzPts val="2800"/>
              <a:buFont typeface="Pacifico"/>
              <a:buNone/>
              <a:defRPr>
                <a:latin typeface="Pacifico"/>
                <a:ea typeface="Pacifico"/>
                <a:cs typeface="Pacifico"/>
                <a:sym typeface="Pacifico"/>
              </a:defRPr>
            </a:lvl2pPr>
            <a:lvl3pPr lvl="2" algn="ctr" rtl="0">
              <a:spcBef>
                <a:spcPts val="0"/>
              </a:spcBef>
              <a:spcAft>
                <a:spcPts val="0"/>
              </a:spcAft>
              <a:buSzPts val="2800"/>
              <a:buFont typeface="Pacifico"/>
              <a:buNone/>
              <a:defRPr>
                <a:latin typeface="Pacifico"/>
                <a:ea typeface="Pacifico"/>
                <a:cs typeface="Pacifico"/>
                <a:sym typeface="Pacifico"/>
              </a:defRPr>
            </a:lvl3pPr>
            <a:lvl4pPr lvl="3" algn="ctr" rtl="0">
              <a:spcBef>
                <a:spcPts val="0"/>
              </a:spcBef>
              <a:spcAft>
                <a:spcPts val="0"/>
              </a:spcAft>
              <a:buSzPts val="2800"/>
              <a:buFont typeface="Pacifico"/>
              <a:buNone/>
              <a:defRPr>
                <a:latin typeface="Pacifico"/>
                <a:ea typeface="Pacifico"/>
                <a:cs typeface="Pacifico"/>
                <a:sym typeface="Pacifico"/>
              </a:defRPr>
            </a:lvl4pPr>
            <a:lvl5pPr lvl="4" algn="ctr" rtl="0">
              <a:spcBef>
                <a:spcPts val="0"/>
              </a:spcBef>
              <a:spcAft>
                <a:spcPts val="0"/>
              </a:spcAft>
              <a:buSzPts val="2800"/>
              <a:buFont typeface="Pacifico"/>
              <a:buNone/>
              <a:defRPr>
                <a:latin typeface="Pacifico"/>
                <a:ea typeface="Pacifico"/>
                <a:cs typeface="Pacifico"/>
                <a:sym typeface="Pacifico"/>
              </a:defRPr>
            </a:lvl5pPr>
            <a:lvl6pPr lvl="5" algn="ctr" rtl="0">
              <a:spcBef>
                <a:spcPts val="0"/>
              </a:spcBef>
              <a:spcAft>
                <a:spcPts val="0"/>
              </a:spcAft>
              <a:buSzPts val="2800"/>
              <a:buFont typeface="Pacifico"/>
              <a:buNone/>
              <a:defRPr>
                <a:latin typeface="Pacifico"/>
                <a:ea typeface="Pacifico"/>
                <a:cs typeface="Pacifico"/>
                <a:sym typeface="Pacifico"/>
              </a:defRPr>
            </a:lvl6pPr>
            <a:lvl7pPr lvl="6" algn="ctr" rtl="0">
              <a:spcBef>
                <a:spcPts val="0"/>
              </a:spcBef>
              <a:spcAft>
                <a:spcPts val="0"/>
              </a:spcAft>
              <a:buSzPts val="2800"/>
              <a:buFont typeface="Pacifico"/>
              <a:buNone/>
              <a:defRPr>
                <a:latin typeface="Pacifico"/>
                <a:ea typeface="Pacifico"/>
                <a:cs typeface="Pacifico"/>
                <a:sym typeface="Pacifico"/>
              </a:defRPr>
            </a:lvl7pPr>
            <a:lvl8pPr lvl="7" algn="ctr" rtl="0">
              <a:spcBef>
                <a:spcPts val="0"/>
              </a:spcBef>
              <a:spcAft>
                <a:spcPts val="0"/>
              </a:spcAft>
              <a:buSzPts val="2800"/>
              <a:buFont typeface="Pacifico"/>
              <a:buNone/>
              <a:defRPr>
                <a:latin typeface="Pacifico"/>
                <a:ea typeface="Pacifico"/>
                <a:cs typeface="Pacifico"/>
                <a:sym typeface="Pacifico"/>
              </a:defRPr>
            </a:lvl8pPr>
            <a:lvl9pPr lvl="8" algn="ctr" rtl="0">
              <a:spcBef>
                <a:spcPts val="0"/>
              </a:spcBef>
              <a:spcAft>
                <a:spcPts val="0"/>
              </a:spcAft>
              <a:buSzPts val="2800"/>
              <a:buFont typeface="Pacifico"/>
              <a:buNone/>
              <a:defRPr>
                <a:latin typeface="Pacifico"/>
                <a:ea typeface="Pacifico"/>
                <a:cs typeface="Pacifico"/>
                <a:sym typeface="Pacifico"/>
              </a:defRPr>
            </a:lvl9pPr>
          </a:lstStyle>
          <a:p>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Title + two columns 2">
  <p:cSld name="CUSTOM_15">
    <p:bg>
      <p:bgPr>
        <a:blipFill>
          <a:blip r:embed="rId2">
            <a:alphaModFix/>
          </a:blip>
          <a:stretch>
            <a:fillRect/>
          </a:stretch>
        </a:blipFill>
        <a:effectLst/>
      </p:bgPr>
    </p:bg>
    <p:spTree>
      <p:nvGrpSpPr>
        <p:cNvPr id="1" name="Shape 473"/>
        <p:cNvGrpSpPr/>
        <p:nvPr/>
      </p:nvGrpSpPr>
      <p:grpSpPr>
        <a:xfrm>
          <a:off x="0" y="0"/>
          <a:ext cx="0" cy="0"/>
          <a:chOff x="0" y="0"/>
          <a:chExt cx="0" cy="0"/>
        </a:xfrm>
      </p:grpSpPr>
      <p:grpSp>
        <p:nvGrpSpPr>
          <p:cNvPr id="474" name="Google Shape;474;p29"/>
          <p:cNvGrpSpPr/>
          <p:nvPr/>
        </p:nvGrpSpPr>
        <p:grpSpPr>
          <a:xfrm>
            <a:off x="-75163" y="677206"/>
            <a:ext cx="675564" cy="335164"/>
            <a:chOff x="204593" y="1404788"/>
            <a:chExt cx="528900" cy="262400"/>
          </a:xfrm>
        </p:grpSpPr>
        <p:sp>
          <p:nvSpPr>
            <p:cNvPr id="475" name="Google Shape;475;p29"/>
            <p:cNvSpPr/>
            <p:nvPr/>
          </p:nvSpPr>
          <p:spPr>
            <a:xfrm>
              <a:off x="204593" y="1469713"/>
              <a:ext cx="88700" cy="51775"/>
            </a:xfrm>
            <a:custGeom>
              <a:avLst/>
              <a:gdLst/>
              <a:ahLst/>
              <a:cxnLst/>
              <a:rect l="l" t="t" r="r" b="b"/>
              <a:pathLst>
                <a:path w="3548" h="2071" extrusionOk="0">
                  <a:moveTo>
                    <a:pt x="2916" y="0"/>
                  </a:moveTo>
                  <a:cubicBezTo>
                    <a:pt x="2842" y="0"/>
                    <a:pt x="2766" y="14"/>
                    <a:pt x="2692" y="44"/>
                  </a:cubicBezTo>
                  <a:cubicBezTo>
                    <a:pt x="1932" y="298"/>
                    <a:pt x="1172" y="614"/>
                    <a:pt x="443" y="931"/>
                  </a:cubicBezTo>
                  <a:cubicBezTo>
                    <a:pt x="158" y="1058"/>
                    <a:pt x="0" y="1406"/>
                    <a:pt x="127" y="1691"/>
                  </a:cubicBezTo>
                  <a:cubicBezTo>
                    <a:pt x="222" y="1913"/>
                    <a:pt x="443" y="2071"/>
                    <a:pt x="665" y="2071"/>
                  </a:cubicBezTo>
                  <a:cubicBezTo>
                    <a:pt x="760" y="2071"/>
                    <a:pt x="855" y="2039"/>
                    <a:pt x="918" y="2008"/>
                  </a:cubicBezTo>
                  <a:cubicBezTo>
                    <a:pt x="1615" y="1691"/>
                    <a:pt x="2344" y="1406"/>
                    <a:pt x="3104" y="1153"/>
                  </a:cubicBezTo>
                  <a:cubicBezTo>
                    <a:pt x="3389" y="1026"/>
                    <a:pt x="3547" y="709"/>
                    <a:pt x="3452" y="393"/>
                  </a:cubicBezTo>
                  <a:cubicBezTo>
                    <a:pt x="3379" y="150"/>
                    <a:pt x="3158" y="0"/>
                    <a:pt x="2916" y="0"/>
                  </a:cubicBezTo>
                  <a:close/>
                </a:path>
              </a:pathLst>
            </a:custGeom>
            <a:solidFill>
              <a:srgbClr val="202040">
                <a:alpha val="223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7A489B"/>
                </a:solidFill>
              </a:endParaRPr>
            </a:p>
          </p:txBody>
        </p:sp>
        <p:sp>
          <p:nvSpPr>
            <p:cNvPr id="476" name="Google Shape;476;p29"/>
            <p:cNvSpPr/>
            <p:nvPr/>
          </p:nvSpPr>
          <p:spPr>
            <a:xfrm>
              <a:off x="478518" y="1411363"/>
              <a:ext cx="89500" cy="35725"/>
            </a:xfrm>
            <a:custGeom>
              <a:avLst/>
              <a:gdLst/>
              <a:ahLst/>
              <a:cxnLst/>
              <a:rect l="l" t="t" r="r" b="b"/>
              <a:pathLst>
                <a:path w="3580" h="1429" extrusionOk="0">
                  <a:moveTo>
                    <a:pt x="2974" y="0"/>
                  </a:moveTo>
                  <a:cubicBezTo>
                    <a:pt x="2954" y="0"/>
                    <a:pt x="2934" y="1"/>
                    <a:pt x="2914" y="3"/>
                  </a:cubicBezTo>
                  <a:cubicBezTo>
                    <a:pt x="2122" y="66"/>
                    <a:pt x="1331" y="161"/>
                    <a:pt x="571" y="256"/>
                  </a:cubicBezTo>
                  <a:cubicBezTo>
                    <a:pt x="254" y="288"/>
                    <a:pt x="1" y="605"/>
                    <a:pt x="64" y="921"/>
                  </a:cubicBezTo>
                  <a:cubicBezTo>
                    <a:pt x="96" y="1238"/>
                    <a:pt x="349" y="1428"/>
                    <a:pt x="634" y="1428"/>
                  </a:cubicBezTo>
                  <a:lnTo>
                    <a:pt x="729" y="1428"/>
                  </a:lnTo>
                  <a:cubicBezTo>
                    <a:pt x="1457" y="1333"/>
                    <a:pt x="2249" y="1238"/>
                    <a:pt x="3009" y="1175"/>
                  </a:cubicBezTo>
                  <a:cubicBezTo>
                    <a:pt x="3357" y="1143"/>
                    <a:pt x="3579" y="858"/>
                    <a:pt x="3548" y="541"/>
                  </a:cubicBezTo>
                  <a:cubicBezTo>
                    <a:pt x="3518" y="215"/>
                    <a:pt x="3266" y="0"/>
                    <a:pt x="2974" y="0"/>
                  </a:cubicBezTo>
                  <a:close/>
                </a:path>
              </a:pathLst>
            </a:custGeom>
            <a:solidFill>
              <a:srgbClr val="202040">
                <a:alpha val="223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7A489B"/>
                </a:solidFill>
              </a:endParaRPr>
            </a:p>
          </p:txBody>
        </p:sp>
        <p:sp>
          <p:nvSpPr>
            <p:cNvPr id="477" name="Google Shape;477;p29"/>
            <p:cNvSpPr/>
            <p:nvPr/>
          </p:nvSpPr>
          <p:spPr>
            <a:xfrm>
              <a:off x="316218" y="1439313"/>
              <a:ext cx="79975" cy="41800"/>
            </a:xfrm>
            <a:custGeom>
              <a:avLst/>
              <a:gdLst/>
              <a:ahLst/>
              <a:cxnLst/>
              <a:rect l="l" t="t" r="r" b="b"/>
              <a:pathLst>
                <a:path w="3199" h="1672" extrusionOk="0">
                  <a:moveTo>
                    <a:pt x="2572" y="1"/>
                  </a:moveTo>
                  <a:cubicBezTo>
                    <a:pt x="2518" y="1"/>
                    <a:pt x="2463" y="8"/>
                    <a:pt x="2407" y="25"/>
                  </a:cubicBezTo>
                  <a:cubicBezTo>
                    <a:pt x="1774" y="152"/>
                    <a:pt x="1109" y="342"/>
                    <a:pt x="475" y="532"/>
                  </a:cubicBezTo>
                  <a:cubicBezTo>
                    <a:pt x="159" y="627"/>
                    <a:pt x="0" y="944"/>
                    <a:pt x="95" y="1260"/>
                  </a:cubicBezTo>
                  <a:cubicBezTo>
                    <a:pt x="159" y="1514"/>
                    <a:pt x="412" y="1672"/>
                    <a:pt x="665" y="1672"/>
                  </a:cubicBezTo>
                  <a:lnTo>
                    <a:pt x="824" y="1672"/>
                  </a:lnTo>
                  <a:cubicBezTo>
                    <a:pt x="1426" y="1482"/>
                    <a:pt x="2059" y="1324"/>
                    <a:pt x="2692" y="1165"/>
                  </a:cubicBezTo>
                  <a:cubicBezTo>
                    <a:pt x="3009" y="1102"/>
                    <a:pt x="3199" y="753"/>
                    <a:pt x="3104" y="437"/>
                  </a:cubicBezTo>
                  <a:cubicBezTo>
                    <a:pt x="3052" y="176"/>
                    <a:pt x="2827" y="1"/>
                    <a:pt x="2572" y="1"/>
                  </a:cubicBezTo>
                  <a:close/>
                </a:path>
              </a:pathLst>
            </a:custGeom>
            <a:solidFill>
              <a:srgbClr val="202040">
                <a:alpha val="223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7A489B"/>
                </a:solidFill>
              </a:endParaRPr>
            </a:p>
          </p:txBody>
        </p:sp>
        <p:sp>
          <p:nvSpPr>
            <p:cNvPr id="478" name="Google Shape;478;p29"/>
            <p:cNvSpPr/>
            <p:nvPr/>
          </p:nvSpPr>
          <p:spPr>
            <a:xfrm>
              <a:off x="586193" y="1404788"/>
              <a:ext cx="147300" cy="32000"/>
            </a:xfrm>
            <a:custGeom>
              <a:avLst/>
              <a:gdLst/>
              <a:ahLst/>
              <a:cxnLst/>
              <a:rect l="l" t="t" r="r" b="b"/>
              <a:pathLst>
                <a:path w="5892" h="1280" extrusionOk="0">
                  <a:moveTo>
                    <a:pt x="4084" y="1"/>
                  </a:moveTo>
                  <a:cubicBezTo>
                    <a:pt x="2886" y="1"/>
                    <a:pt x="1711" y="36"/>
                    <a:pt x="571" y="108"/>
                  </a:cubicBezTo>
                  <a:cubicBezTo>
                    <a:pt x="254" y="139"/>
                    <a:pt x="1" y="424"/>
                    <a:pt x="32" y="741"/>
                  </a:cubicBezTo>
                  <a:cubicBezTo>
                    <a:pt x="32" y="1058"/>
                    <a:pt x="286" y="1279"/>
                    <a:pt x="602" y="1279"/>
                  </a:cubicBezTo>
                  <a:lnTo>
                    <a:pt x="634" y="1279"/>
                  </a:lnTo>
                  <a:cubicBezTo>
                    <a:pt x="2122" y="1216"/>
                    <a:pt x="3706" y="1184"/>
                    <a:pt x="5289" y="1184"/>
                  </a:cubicBezTo>
                  <a:cubicBezTo>
                    <a:pt x="5606" y="1184"/>
                    <a:pt x="5891" y="931"/>
                    <a:pt x="5891" y="614"/>
                  </a:cubicBezTo>
                  <a:cubicBezTo>
                    <a:pt x="5891" y="266"/>
                    <a:pt x="5606" y="13"/>
                    <a:pt x="5289" y="13"/>
                  </a:cubicBezTo>
                  <a:cubicBezTo>
                    <a:pt x="4886" y="5"/>
                    <a:pt x="4484" y="1"/>
                    <a:pt x="4084" y="1"/>
                  </a:cubicBezTo>
                  <a:close/>
                </a:path>
              </a:pathLst>
            </a:custGeom>
            <a:solidFill>
              <a:srgbClr val="202040">
                <a:alpha val="223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7A489B"/>
                </a:solidFill>
              </a:endParaRPr>
            </a:p>
          </p:txBody>
        </p:sp>
        <p:sp>
          <p:nvSpPr>
            <p:cNvPr id="479" name="Google Shape;479;p29"/>
            <p:cNvSpPr/>
            <p:nvPr/>
          </p:nvSpPr>
          <p:spPr>
            <a:xfrm>
              <a:off x="204593" y="1616188"/>
              <a:ext cx="88700" cy="51000"/>
            </a:xfrm>
            <a:custGeom>
              <a:avLst/>
              <a:gdLst/>
              <a:ahLst/>
              <a:cxnLst/>
              <a:rect l="l" t="t" r="r" b="b"/>
              <a:pathLst>
                <a:path w="3548" h="2040" extrusionOk="0">
                  <a:moveTo>
                    <a:pt x="2916" y="0"/>
                  </a:moveTo>
                  <a:cubicBezTo>
                    <a:pt x="2842" y="0"/>
                    <a:pt x="2766" y="14"/>
                    <a:pt x="2692" y="44"/>
                  </a:cubicBezTo>
                  <a:cubicBezTo>
                    <a:pt x="1932" y="297"/>
                    <a:pt x="1172" y="614"/>
                    <a:pt x="443" y="931"/>
                  </a:cubicBezTo>
                  <a:cubicBezTo>
                    <a:pt x="158" y="1057"/>
                    <a:pt x="0" y="1406"/>
                    <a:pt x="127" y="1691"/>
                  </a:cubicBezTo>
                  <a:cubicBezTo>
                    <a:pt x="222" y="1912"/>
                    <a:pt x="443" y="2039"/>
                    <a:pt x="665" y="2039"/>
                  </a:cubicBezTo>
                  <a:cubicBezTo>
                    <a:pt x="760" y="2039"/>
                    <a:pt x="855" y="2039"/>
                    <a:pt x="918" y="2007"/>
                  </a:cubicBezTo>
                  <a:cubicBezTo>
                    <a:pt x="1615" y="1691"/>
                    <a:pt x="2375" y="1406"/>
                    <a:pt x="3104" y="1152"/>
                  </a:cubicBezTo>
                  <a:cubicBezTo>
                    <a:pt x="3389" y="1026"/>
                    <a:pt x="3547" y="709"/>
                    <a:pt x="3452" y="392"/>
                  </a:cubicBezTo>
                  <a:cubicBezTo>
                    <a:pt x="3379" y="150"/>
                    <a:pt x="3158" y="0"/>
                    <a:pt x="2916" y="0"/>
                  </a:cubicBezTo>
                  <a:close/>
                </a:path>
              </a:pathLst>
            </a:custGeom>
            <a:solidFill>
              <a:srgbClr val="202040">
                <a:alpha val="223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7A489B"/>
                </a:solidFill>
              </a:endParaRPr>
            </a:p>
          </p:txBody>
        </p:sp>
        <p:sp>
          <p:nvSpPr>
            <p:cNvPr id="480" name="Google Shape;480;p29"/>
            <p:cNvSpPr/>
            <p:nvPr/>
          </p:nvSpPr>
          <p:spPr>
            <a:xfrm>
              <a:off x="316218" y="1585788"/>
              <a:ext cx="79975" cy="42600"/>
            </a:xfrm>
            <a:custGeom>
              <a:avLst/>
              <a:gdLst/>
              <a:ahLst/>
              <a:cxnLst/>
              <a:rect l="l" t="t" r="r" b="b"/>
              <a:pathLst>
                <a:path w="3199" h="1704" extrusionOk="0">
                  <a:moveTo>
                    <a:pt x="2571" y="0"/>
                  </a:moveTo>
                  <a:cubicBezTo>
                    <a:pt x="2517" y="0"/>
                    <a:pt x="2462" y="8"/>
                    <a:pt x="2407" y="25"/>
                  </a:cubicBezTo>
                  <a:cubicBezTo>
                    <a:pt x="1742" y="183"/>
                    <a:pt x="1109" y="342"/>
                    <a:pt x="475" y="532"/>
                  </a:cubicBezTo>
                  <a:cubicBezTo>
                    <a:pt x="190" y="627"/>
                    <a:pt x="0" y="943"/>
                    <a:pt x="95" y="1260"/>
                  </a:cubicBezTo>
                  <a:cubicBezTo>
                    <a:pt x="159" y="1513"/>
                    <a:pt x="412" y="1703"/>
                    <a:pt x="665" y="1703"/>
                  </a:cubicBezTo>
                  <a:cubicBezTo>
                    <a:pt x="697" y="1703"/>
                    <a:pt x="760" y="1672"/>
                    <a:pt x="824" y="1672"/>
                  </a:cubicBezTo>
                  <a:cubicBezTo>
                    <a:pt x="1426" y="1482"/>
                    <a:pt x="2059" y="1323"/>
                    <a:pt x="2692" y="1165"/>
                  </a:cubicBezTo>
                  <a:cubicBezTo>
                    <a:pt x="3009" y="1102"/>
                    <a:pt x="3199" y="785"/>
                    <a:pt x="3104" y="468"/>
                  </a:cubicBezTo>
                  <a:cubicBezTo>
                    <a:pt x="3052" y="180"/>
                    <a:pt x="2826" y="0"/>
                    <a:pt x="2571" y="0"/>
                  </a:cubicBezTo>
                  <a:close/>
                </a:path>
              </a:pathLst>
            </a:custGeom>
            <a:solidFill>
              <a:srgbClr val="202040">
                <a:alpha val="223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7A489B"/>
                </a:solidFill>
              </a:endParaRPr>
            </a:p>
          </p:txBody>
        </p:sp>
        <p:sp>
          <p:nvSpPr>
            <p:cNvPr id="481" name="Google Shape;481;p29"/>
            <p:cNvSpPr/>
            <p:nvPr/>
          </p:nvSpPr>
          <p:spPr>
            <a:xfrm>
              <a:off x="478518" y="1557813"/>
              <a:ext cx="89500" cy="35725"/>
            </a:xfrm>
            <a:custGeom>
              <a:avLst/>
              <a:gdLst/>
              <a:ahLst/>
              <a:cxnLst/>
              <a:rect l="l" t="t" r="r" b="b"/>
              <a:pathLst>
                <a:path w="3580" h="1429" extrusionOk="0">
                  <a:moveTo>
                    <a:pt x="2974" y="1"/>
                  </a:moveTo>
                  <a:cubicBezTo>
                    <a:pt x="2954" y="1"/>
                    <a:pt x="2934" y="2"/>
                    <a:pt x="2914" y="4"/>
                  </a:cubicBezTo>
                  <a:cubicBezTo>
                    <a:pt x="2122" y="67"/>
                    <a:pt x="1331" y="162"/>
                    <a:pt x="571" y="257"/>
                  </a:cubicBezTo>
                  <a:cubicBezTo>
                    <a:pt x="254" y="289"/>
                    <a:pt x="1" y="605"/>
                    <a:pt x="64" y="922"/>
                  </a:cubicBezTo>
                  <a:cubicBezTo>
                    <a:pt x="96" y="1207"/>
                    <a:pt x="349" y="1429"/>
                    <a:pt x="634" y="1429"/>
                  </a:cubicBezTo>
                  <a:lnTo>
                    <a:pt x="729" y="1429"/>
                  </a:lnTo>
                  <a:cubicBezTo>
                    <a:pt x="1457" y="1334"/>
                    <a:pt x="2249" y="1239"/>
                    <a:pt x="3009" y="1176"/>
                  </a:cubicBezTo>
                  <a:cubicBezTo>
                    <a:pt x="3357" y="1144"/>
                    <a:pt x="3579" y="859"/>
                    <a:pt x="3548" y="542"/>
                  </a:cubicBezTo>
                  <a:cubicBezTo>
                    <a:pt x="3518" y="216"/>
                    <a:pt x="3266" y="1"/>
                    <a:pt x="2974" y="1"/>
                  </a:cubicBezTo>
                  <a:close/>
                </a:path>
              </a:pathLst>
            </a:custGeom>
            <a:solidFill>
              <a:srgbClr val="202040">
                <a:alpha val="223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7A489B"/>
                </a:solidFill>
              </a:endParaRPr>
            </a:p>
          </p:txBody>
        </p:sp>
        <p:sp>
          <p:nvSpPr>
            <p:cNvPr id="482" name="Google Shape;482;p29"/>
            <p:cNvSpPr/>
            <p:nvPr/>
          </p:nvSpPr>
          <p:spPr>
            <a:xfrm>
              <a:off x="586193" y="1551263"/>
              <a:ext cx="147300" cy="32775"/>
            </a:xfrm>
            <a:custGeom>
              <a:avLst/>
              <a:gdLst/>
              <a:ahLst/>
              <a:cxnLst/>
              <a:rect l="l" t="t" r="r" b="b"/>
              <a:pathLst>
                <a:path w="5892" h="1311" extrusionOk="0">
                  <a:moveTo>
                    <a:pt x="4084" y="1"/>
                  </a:moveTo>
                  <a:cubicBezTo>
                    <a:pt x="2886" y="1"/>
                    <a:pt x="1711" y="36"/>
                    <a:pt x="571" y="107"/>
                  </a:cubicBezTo>
                  <a:cubicBezTo>
                    <a:pt x="254" y="139"/>
                    <a:pt x="1" y="424"/>
                    <a:pt x="32" y="741"/>
                  </a:cubicBezTo>
                  <a:cubicBezTo>
                    <a:pt x="32" y="1057"/>
                    <a:pt x="286" y="1311"/>
                    <a:pt x="602" y="1311"/>
                  </a:cubicBezTo>
                  <a:lnTo>
                    <a:pt x="634" y="1311"/>
                  </a:lnTo>
                  <a:cubicBezTo>
                    <a:pt x="2122" y="1216"/>
                    <a:pt x="3706" y="1184"/>
                    <a:pt x="5289" y="1184"/>
                  </a:cubicBezTo>
                  <a:cubicBezTo>
                    <a:pt x="5606" y="1184"/>
                    <a:pt x="5891" y="931"/>
                    <a:pt x="5891" y="614"/>
                  </a:cubicBezTo>
                  <a:cubicBezTo>
                    <a:pt x="5891" y="266"/>
                    <a:pt x="5606" y="12"/>
                    <a:pt x="5289" y="12"/>
                  </a:cubicBezTo>
                  <a:cubicBezTo>
                    <a:pt x="4886" y="4"/>
                    <a:pt x="4484" y="1"/>
                    <a:pt x="4084" y="1"/>
                  </a:cubicBezTo>
                  <a:close/>
                </a:path>
              </a:pathLst>
            </a:custGeom>
            <a:solidFill>
              <a:srgbClr val="202040">
                <a:alpha val="223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7A489B"/>
                </a:solidFill>
              </a:endParaRPr>
            </a:p>
          </p:txBody>
        </p:sp>
      </p:grpSp>
      <p:sp>
        <p:nvSpPr>
          <p:cNvPr id="483" name="Google Shape;483;p29"/>
          <p:cNvSpPr txBox="1">
            <a:spLocks noGrp="1"/>
          </p:cNvSpPr>
          <p:nvPr>
            <p:ph type="title"/>
          </p:nvPr>
        </p:nvSpPr>
        <p:spPr>
          <a:xfrm>
            <a:off x="614175" y="490050"/>
            <a:ext cx="6143100" cy="412800"/>
          </a:xfrm>
          <a:prstGeom prst="rect">
            <a:avLst/>
          </a:prstGeom>
        </p:spPr>
        <p:txBody>
          <a:bodyPr spcFirstLastPara="1" wrap="square" lIns="91425" tIns="91425" rIns="91425" bIns="91425" anchor="t" anchorCtr="0">
            <a:noAutofit/>
          </a:bodyPr>
          <a:lstStyle>
            <a:lvl1pPr lvl="0" rtl="0">
              <a:spcBef>
                <a:spcPts val="0"/>
              </a:spcBef>
              <a:spcAft>
                <a:spcPts val="0"/>
              </a:spcAft>
              <a:buSzPts val="2800"/>
              <a:buNone/>
              <a:defRPr b="1"/>
            </a:lvl1pPr>
            <a:lvl2pPr lvl="1" rtl="0">
              <a:spcBef>
                <a:spcPts val="0"/>
              </a:spcBef>
              <a:spcAft>
                <a:spcPts val="0"/>
              </a:spcAft>
              <a:buSzPts val="2800"/>
              <a:buNone/>
              <a:defRPr b="1">
                <a:latin typeface="Montserrat"/>
                <a:ea typeface="Montserrat"/>
                <a:cs typeface="Montserrat"/>
                <a:sym typeface="Montserrat"/>
              </a:defRPr>
            </a:lvl2pPr>
            <a:lvl3pPr lvl="2" rtl="0">
              <a:spcBef>
                <a:spcPts val="0"/>
              </a:spcBef>
              <a:spcAft>
                <a:spcPts val="0"/>
              </a:spcAft>
              <a:buSzPts val="2800"/>
              <a:buNone/>
              <a:defRPr b="1">
                <a:latin typeface="Montserrat"/>
                <a:ea typeface="Montserrat"/>
                <a:cs typeface="Montserrat"/>
                <a:sym typeface="Montserrat"/>
              </a:defRPr>
            </a:lvl3pPr>
            <a:lvl4pPr lvl="3" rtl="0">
              <a:spcBef>
                <a:spcPts val="0"/>
              </a:spcBef>
              <a:spcAft>
                <a:spcPts val="0"/>
              </a:spcAft>
              <a:buSzPts val="2800"/>
              <a:buNone/>
              <a:defRPr b="1">
                <a:latin typeface="Montserrat"/>
                <a:ea typeface="Montserrat"/>
                <a:cs typeface="Montserrat"/>
                <a:sym typeface="Montserrat"/>
              </a:defRPr>
            </a:lvl4pPr>
            <a:lvl5pPr lvl="4" rtl="0">
              <a:spcBef>
                <a:spcPts val="0"/>
              </a:spcBef>
              <a:spcAft>
                <a:spcPts val="0"/>
              </a:spcAft>
              <a:buSzPts val="2800"/>
              <a:buNone/>
              <a:defRPr b="1">
                <a:latin typeface="Montserrat"/>
                <a:ea typeface="Montserrat"/>
                <a:cs typeface="Montserrat"/>
                <a:sym typeface="Montserrat"/>
              </a:defRPr>
            </a:lvl5pPr>
            <a:lvl6pPr lvl="5" rtl="0">
              <a:spcBef>
                <a:spcPts val="0"/>
              </a:spcBef>
              <a:spcAft>
                <a:spcPts val="0"/>
              </a:spcAft>
              <a:buSzPts val="2800"/>
              <a:buNone/>
              <a:defRPr b="1">
                <a:latin typeface="Montserrat"/>
                <a:ea typeface="Montserrat"/>
                <a:cs typeface="Montserrat"/>
                <a:sym typeface="Montserrat"/>
              </a:defRPr>
            </a:lvl6pPr>
            <a:lvl7pPr lvl="6" rtl="0">
              <a:spcBef>
                <a:spcPts val="0"/>
              </a:spcBef>
              <a:spcAft>
                <a:spcPts val="0"/>
              </a:spcAft>
              <a:buSzPts val="2800"/>
              <a:buNone/>
              <a:defRPr b="1">
                <a:latin typeface="Montserrat"/>
                <a:ea typeface="Montserrat"/>
                <a:cs typeface="Montserrat"/>
                <a:sym typeface="Montserrat"/>
              </a:defRPr>
            </a:lvl7pPr>
            <a:lvl8pPr lvl="7" rtl="0">
              <a:spcBef>
                <a:spcPts val="0"/>
              </a:spcBef>
              <a:spcAft>
                <a:spcPts val="0"/>
              </a:spcAft>
              <a:buSzPts val="2800"/>
              <a:buNone/>
              <a:defRPr b="1">
                <a:latin typeface="Montserrat"/>
                <a:ea typeface="Montserrat"/>
                <a:cs typeface="Montserrat"/>
                <a:sym typeface="Montserrat"/>
              </a:defRPr>
            </a:lvl8pPr>
            <a:lvl9pPr lvl="8" rtl="0">
              <a:spcBef>
                <a:spcPts val="0"/>
              </a:spcBef>
              <a:spcAft>
                <a:spcPts val="0"/>
              </a:spcAft>
              <a:buSzPts val="2800"/>
              <a:buNone/>
              <a:defRPr b="1">
                <a:latin typeface="Montserrat"/>
                <a:ea typeface="Montserrat"/>
                <a:cs typeface="Montserrat"/>
                <a:sym typeface="Montserrat"/>
              </a:defRPr>
            </a:lvl9pPr>
          </a:lstStyle>
          <a:p>
            <a:endParaRPr/>
          </a:p>
        </p:txBody>
      </p:sp>
      <p:sp>
        <p:nvSpPr>
          <p:cNvPr id="484" name="Google Shape;484;p29"/>
          <p:cNvSpPr txBox="1">
            <a:spLocks noGrp="1"/>
          </p:cNvSpPr>
          <p:nvPr>
            <p:ph type="subTitle" idx="1"/>
          </p:nvPr>
        </p:nvSpPr>
        <p:spPr>
          <a:xfrm>
            <a:off x="806163" y="3352150"/>
            <a:ext cx="2328000" cy="8181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1400"/>
              <a:buNone/>
              <a:defRPr sz="1400"/>
            </a:lvl1pPr>
            <a:lvl2pPr lvl="1" algn="ctr" rtl="0">
              <a:spcBef>
                <a:spcPts val="1600"/>
              </a:spcBef>
              <a:spcAft>
                <a:spcPts val="0"/>
              </a:spcAft>
              <a:buSzPts val="1400"/>
              <a:buNone/>
              <a:defRPr/>
            </a:lvl2pPr>
            <a:lvl3pPr lvl="2" algn="ctr" rtl="0">
              <a:spcBef>
                <a:spcPts val="1600"/>
              </a:spcBef>
              <a:spcAft>
                <a:spcPts val="0"/>
              </a:spcAft>
              <a:buSzPts val="1400"/>
              <a:buNone/>
              <a:defRPr/>
            </a:lvl3pPr>
            <a:lvl4pPr lvl="3" algn="ctr" rtl="0">
              <a:spcBef>
                <a:spcPts val="1600"/>
              </a:spcBef>
              <a:spcAft>
                <a:spcPts val="0"/>
              </a:spcAft>
              <a:buSzPts val="1400"/>
              <a:buNone/>
              <a:defRPr/>
            </a:lvl4pPr>
            <a:lvl5pPr lvl="4" algn="ctr" rtl="0">
              <a:spcBef>
                <a:spcPts val="1600"/>
              </a:spcBef>
              <a:spcAft>
                <a:spcPts val="0"/>
              </a:spcAft>
              <a:buSzPts val="1400"/>
              <a:buNone/>
              <a:defRPr/>
            </a:lvl5pPr>
            <a:lvl6pPr lvl="5" algn="ctr" rtl="0">
              <a:spcBef>
                <a:spcPts val="1600"/>
              </a:spcBef>
              <a:spcAft>
                <a:spcPts val="0"/>
              </a:spcAft>
              <a:buSzPts val="1400"/>
              <a:buNone/>
              <a:defRPr/>
            </a:lvl6pPr>
            <a:lvl7pPr lvl="6" algn="ctr" rtl="0">
              <a:spcBef>
                <a:spcPts val="1600"/>
              </a:spcBef>
              <a:spcAft>
                <a:spcPts val="0"/>
              </a:spcAft>
              <a:buSzPts val="1400"/>
              <a:buNone/>
              <a:defRPr/>
            </a:lvl7pPr>
            <a:lvl8pPr lvl="7" algn="ctr" rtl="0">
              <a:spcBef>
                <a:spcPts val="1600"/>
              </a:spcBef>
              <a:spcAft>
                <a:spcPts val="0"/>
              </a:spcAft>
              <a:buSzPts val="1400"/>
              <a:buNone/>
              <a:defRPr/>
            </a:lvl8pPr>
            <a:lvl9pPr lvl="8" algn="ctr" rtl="0">
              <a:spcBef>
                <a:spcPts val="1600"/>
              </a:spcBef>
              <a:spcAft>
                <a:spcPts val="1600"/>
              </a:spcAft>
              <a:buSzPts val="1400"/>
              <a:buNone/>
              <a:defRPr/>
            </a:lvl9pPr>
          </a:lstStyle>
          <a:p>
            <a:endParaRPr/>
          </a:p>
        </p:txBody>
      </p:sp>
      <p:sp>
        <p:nvSpPr>
          <p:cNvPr id="485" name="Google Shape;485;p29"/>
          <p:cNvSpPr txBox="1">
            <a:spLocks noGrp="1"/>
          </p:cNvSpPr>
          <p:nvPr>
            <p:ph type="subTitle" idx="2"/>
          </p:nvPr>
        </p:nvSpPr>
        <p:spPr>
          <a:xfrm>
            <a:off x="806150" y="3025825"/>
            <a:ext cx="2328000" cy="3006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1600"/>
              <a:buNone/>
              <a:defRPr sz="1600" b="1"/>
            </a:lvl1pPr>
            <a:lvl2pPr lvl="1" algn="ctr" rtl="0">
              <a:spcBef>
                <a:spcPts val="1600"/>
              </a:spcBef>
              <a:spcAft>
                <a:spcPts val="0"/>
              </a:spcAft>
              <a:buSzPts val="1400"/>
              <a:buNone/>
              <a:defRPr b="1"/>
            </a:lvl2pPr>
            <a:lvl3pPr lvl="2" algn="ctr" rtl="0">
              <a:spcBef>
                <a:spcPts val="1600"/>
              </a:spcBef>
              <a:spcAft>
                <a:spcPts val="0"/>
              </a:spcAft>
              <a:buSzPts val="1400"/>
              <a:buNone/>
              <a:defRPr b="1"/>
            </a:lvl3pPr>
            <a:lvl4pPr lvl="3" algn="ctr" rtl="0">
              <a:spcBef>
                <a:spcPts val="1600"/>
              </a:spcBef>
              <a:spcAft>
                <a:spcPts val="0"/>
              </a:spcAft>
              <a:buSzPts val="1400"/>
              <a:buNone/>
              <a:defRPr b="1"/>
            </a:lvl4pPr>
            <a:lvl5pPr lvl="4" algn="ctr" rtl="0">
              <a:spcBef>
                <a:spcPts val="1600"/>
              </a:spcBef>
              <a:spcAft>
                <a:spcPts val="0"/>
              </a:spcAft>
              <a:buSzPts val="1400"/>
              <a:buNone/>
              <a:defRPr b="1"/>
            </a:lvl5pPr>
            <a:lvl6pPr lvl="5" algn="ctr" rtl="0">
              <a:spcBef>
                <a:spcPts val="1600"/>
              </a:spcBef>
              <a:spcAft>
                <a:spcPts val="0"/>
              </a:spcAft>
              <a:buSzPts val="1400"/>
              <a:buNone/>
              <a:defRPr b="1"/>
            </a:lvl6pPr>
            <a:lvl7pPr lvl="6" algn="ctr" rtl="0">
              <a:spcBef>
                <a:spcPts val="1600"/>
              </a:spcBef>
              <a:spcAft>
                <a:spcPts val="0"/>
              </a:spcAft>
              <a:buSzPts val="1400"/>
              <a:buNone/>
              <a:defRPr b="1"/>
            </a:lvl7pPr>
            <a:lvl8pPr lvl="7" algn="ctr" rtl="0">
              <a:spcBef>
                <a:spcPts val="1600"/>
              </a:spcBef>
              <a:spcAft>
                <a:spcPts val="0"/>
              </a:spcAft>
              <a:buSzPts val="1400"/>
              <a:buNone/>
              <a:defRPr b="1"/>
            </a:lvl8pPr>
            <a:lvl9pPr lvl="8" algn="ctr" rtl="0">
              <a:spcBef>
                <a:spcPts val="1600"/>
              </a:spcBef>
              <a:spcAft>
                <a:spcPts val="1600"/>
              </a:spcAft>
              <a:buSzPts val="1400"/>
              <a:buNone/>
              <a:defRPr b="1"/>
            </a:lvl9pPr>
          </a:lstStyle>
          <a:p>
            <a:endParaRPr/>
          </a:p>
        </p:txBody>
      </p:sp>
      <p:sp>
        <p:nvSpPr>
          <p:cNvPr id="486" name="Google Shape;486;p29"/>
          <p:cNvSpPr txBox="1">
            <a:spLocks noGrp="1"/>
          </p:cNvSpPr>
          <p:nvPr>
            <p:ph type="subTitle" idx="3"/>
          </p:nvPr>
        </p:nvSpPr>
        <p:spPr>
          <a:xfrm>
            <a:off x="6004026" y="3352150"/>
            <a:ext cx="2328000" cy="8181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1400"/>
              <a:buNone/>
              <a:defRPr sz="1400"/>
            </a:lvl1pPr>
            <a:lvl2pPr lvl="1" algn="ctr" rtl="0">
              <a:spcBef>
                <a:spcPts val="1600"/>
              </a:spcBef>
              <a:spcAft>
                <a:spcPts val="0"/>
              </a:spcAft>
              <a:buSzPts val="1400"/>
              <a:buNone/>
              <a:defRPr/>
            </a:lvl2pPr>
            <a:lvl3pPr lvl="2" algn="ctr" rtl="0">
              <a:spcBef>
                <a:spcPts val="1600"/>
              </a:spcBef>
              <a:spcAft>
                <a:spcPts val="0"/>
              </a:spcAft>
              <a:buSzPts val="1400"/>
              <a:buNone/>
              <a:defRPr/>
            </a:lvl3pPr>
            <a:lvl4pPr lvl="3" algn="ctr" rtl="0">
              <a:spcBef>
                <a:spcPts val="1600"/>
              </a:spcBef>
              <a:spcAft>
                <a:spcPts val="0"/>
              </a:spcAft>
              <a:buSzPts val="1400"/>
              <a:buNone/>
              <a:defRPr/>
            </a:lvl4pPr>
            <a:lvl5pPr lvl="4" algn="ctr" rtl="0">
              <a:spcBef>
                <a:spcPts val="1600"/>
              </a:spcBef>
              <a:spcAft>
                <a:spcPts val="0"/>
              </a:spcAft>
              <a:buSzPts val="1400"/>
              <a:buNone/>
              <a:defRPr/>
            </a:lvl5pPr>
            <a:lvl6pPr lvl="5" algn="ctr" rtl="0">
              <a:spcBef>
                <a:spcPts val="1600"/>
              </a:spcBef>
              <a:spcAft>
                <a:spcPts val="0"/>
              </a:spcAft>
              <a:buSzPts val="1400"/>
              <a:buNone/>
              <a:defRPr/>
            </a:lvl6pPr>
            <a:lvl7pPr lvl="6" algn="ctr" rtl="0">
              <a:spcBef>
                <a:spcPts val="1600"/>
              </a:spcBef>
              <a:spcAft>
                <a:spcPts val="0"/>
              </a:spcAft>
              <a:buSzPts val="1400"/>
              <a:buNone/>
              <a:defRPr/>
            </a:lvl7pPr>
            <a:lvl8pPr lvl="7" algn="ctr" rtl="0">
              <a:spcBef>
                <a:spcPts val="1600"/>
              </a:spcBef>
              <a:spcAft>
                <a:spcPts val="0"/>
              </a:spcAft>
              <a:buSzPts val="1400"/>
              <a:buNone/>
              <a:defRPr/>
            </a:lvl8pPr>
            <a:lvl9pPr lvl="8" algn="ctr" rtl="0">
              <a:spcBef>
                <a:spcPts val="1600"/>
              </a:spcBef>
              <a:spcAft>
                <a:spcPts val="1600"/>
              </a:spcAft>
              <a:buSzPts val="1400"/>
              <a:buNone/>
              <a:defRPr/>
            </a:lvl9pPr>
          </a:lstStyle>
          <a:p>
            <a:endParaRPr/>
          </a:p>
        </p:txBody>
      </p:sp>
      <p:sp>
        <p:nvSpPr>
          <p:cNvPr id="487" name="Google Shape;487;p29"/>
          <p:cNvSpPr txBox="1">
            <a:spLocks noGrp="1"/>
          </p:cNvSpPr>
          <p:nvPr>
            <p:ph type="subTitle" idx="4"/>
          </p:nvPr>
        </p:nvSpPr>
        <p:spPr>
          <a:xfrm>
            <a:off x="6004013" y="3025825"/>
            <a:ext cx="2328000" cy="3006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1600"/>
              <a:buNone/>
              <a:defRPr sz="1600" b="1"/>
            </a:lvl1pPr>
            <a:lvl2pPr lvl="1" algn="ctr" rtl="0">
              <a:spcBef>
                <a:spcPts val="1600"/>
              </a:spcBef>
              <a:spcAft>
                <a:spcPts val="0"/>
              </a:spcAft>
              <a:buSzPts val="1400"/>
              <a:buNone/>
              <a:defRPr b="1"/>
            </a:lvl2pPr>
            <a:lvl3pPr lvl="2" algn="ctr" rtl="0">
              <a:spcBef>
                <a:spcPts val="1600"/>
              </a:spcBef>
              <a:spcAft>
                <a:spcPts val="0"/>
              </a:spcAft>
              <a:buSzPts val="1400"/>
              <a:buNone/>
              <a:defRPr b="1"/>
            </a:lvl3pPr>
            <a:lvl4pPr lvl="3" algn="ctr" rtl="0">
              <a:spcBef>
                <a:spcPts val="1600"/>
              </a:spcBef>
              <a:spcAft>
                <a:spcPts val="0"/>
              </a:spcAft>
              <a:buSzPts val="1400"/>
              <a:buNone/>
              <a:defRPr b="1"/>
            </a:lvl4pPr>
            <a:lvl5pPr lvl="4" algn="ctr" rtl="0">
              <a:spcBef>
                <a:spcPts val="1600"/>
              </a:spcBef>
              <a:spcAft>
                <a:spcPts val="0"/>
              </a:spcAft>
              <a:buSzPts val="1400"/>
              <a:buNone/>
              <a:defRPr b="1"/>
            </a:lvl5pPr>
            <a:lvl6pPr lvl="5" algn="ctr" rtl="0">
              <a:spcBef>
                <a:spcPts val="1600"/>
              </a:spcBef>
              <a:spcAft>
                <a:spcPts val="0"/>
              </a:spcAft>
              <a:buSzPts val="1400"/>
              <a:buNone/>
              <a:defRPr b="1"/>
            </a:lvl6pPr>
            <a:lvl7pPr lvl="6" algn="ctr" rtl="0">
              <a:spcBef>
                <a:spcPts val="1600"/>
              </a:spcBef>
              <a:spcAft>
                <a:spcPts val="0"/>
              </a:spcAft>
              <a:buSzPts val="1400"/>
              <a:buNone/>
              <a:defRPr b="1"/>
            </a:lvl7pPr>
            <a:lvl8pPr lvl="7" algn="ctr" rtl="0">
              <a:spcBef>
                <a:spcPts val="1600"/>
              </a:spcBef>
              <a:spcAft>
                <a:spcPts val="0"/>
              </a:spcAft>
              <a:buSzPts val="1400"/>
              <a:buNone/>
              <a:defRPr b="1"/>
            </a:lvl8pPr>
            <a:lvl9pPr lvl="8" algn="ctr" rtl="0">
              <a:spcBef>
                <a:spcPts val="1600"/>
              </a:spcBef>
              <a:spcAft>
                <a:spcPts val="1600"/>
              </a:spcAft>
              <a:buSzPts val="1400"/>
              <a:buNone/>
              <a:defRPr b="1"/>
            </a:lvl9pPr>
          </a:lstStyle>
          <a:p>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Only title 1">
  <p:cSld name="CAPTION_ONLY_1">
    <p:spTree>
      <p:nvGrpSpPr>
        <p:cNvPr id="1" name="Shape 500"/>
        <p:cNvGrpSpPr/>
        <p:nvPr/>
      </p:nvGrpSpPr>
      <p:grpSpPr>
        <a:xfrm>
          <a:off x="0" y="0"/>
          <a:ext cx="0" cy="0"/>
          <a:chOff x="0" y="0"/>
          <a:chExt cx="0" cy="0"/>
        </a:xfrm>
      </p:grpSpPr>
      <p:sp>
        <p:nvSpPr>
          <p:cNvPr id="501" name="Google Shape;501;p31"/>
          <p:cNvSpPr txBox="1">
            <a:spLocks noGrp="1"/>
          </p:cNvSpPr>
          <p:nvPr>
            <p:ph type="body" idx="1"/>
          </p:nvPr>
        </p:nvSpPr>
        <p:spPr>
          <a:xfrm>
            <a:off x="720000" y="534575"/>
            <a:ext cx="3613500" cy="800400"/>
          </a:xfrm>
          <a:prstGeom prst="rect">
            <a:avLst/>
          </a:prstGeom>
        </p:spPr>
        <p:txBody>
          <a:bodyPr spcFirstLastPara="1" wrap="square" lIns="91425" tIns="91425" rIns="91425" bIns="91425" anchor="t" anchorCtr="0">
            <a:noAutofit/>
          </a:bodyPr>
          <a:lstStyle>
            <a:lvl1pPr marL="457200" lvl="0" indent="-228600" rtl="0">
              <a:lnSpc>
                <a:spcPct val="100000"/>
              </a:lnSpc>
              <a:spcBef>
                <a:spcPts val="0"/>
              </a:spcBef>
              <a:spcAft>
                <a:spcPts val="0"/>
              </a:spcAft>
              <a:buSzPts val="3000"/>
              <a:buFont typeface="Leckerli One"/>
              <a:buNone/>
              <a:defRPr sz="3000" b="1">
                <a:latin typeface="Leckerli One"/>
                <a:ea typeface="Leckerli One"/>
                <a:cs typeface="Leckerli One"/>
                <a:sym typeface="Leckerli One"/>
              </a:defRPr>
            </a:lvl1pPr>
          </a:lstStyle>
          <a:p>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Background">
  <p:cSld name="CUSTOM_17">
    <p:bg>
      <p:bgPr>
        <a:blipFill>
          <a:blip r:embed="rId2">
            <a:alphaModFix/>
          </a:blip>
          <a:stretch>
            <a:fillRect/>
          </a:stretch>
        </a:blipFill>
        <a:effectLst/>
      </p:bgPr>
    </p:bg>
    <p:spTree>
      <p:nvGrpSpPr>
        <p:cNvPr id="1" name="Shape 502"/>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Background 2">
  <p:cSld name="CUSTOM_17_1">
    <p:bg>
      <p:bgPr>
        <a:blipFill>
          <a:blip r:embed="rId2">
            <a:alphaModFix/>
          </a:blip>
          <a:stretch>
            <a:fillRect/>
          </a:stretch>
        </a:blipFill>
        <a:effectLst/>
      </p:bgPr>
    </p:bg>
    <p:spTree>
      <p:nvGrpSpPr>
        <p:cNvPr id="1" name="Shape 503"/>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bg>
      <p:bgPr>
        <a:blipFill>
          <a:blip r:embed="rId2">
            <a:alphaModFix/>
          </a:blip>
          <a:stretch>
            <a:fillRect/>
          </a:stretch>
        </a:blipFill>
        <a:effectLst/>
      </p:bgPr>
    </p:bg>
    <p:spTree>
      <p:nvGrpSpPr>
        <p:cNvPr id="1" name="Shape 12"/>
        <p:cNvGrpSpPr/>
        <p:nvPr/>
      </p:nvGrpSpPr>
      <p:grpSpPr>
        <a:xfrm>
          <a:off x="0" y="0"/>
          <a:ext cx="0" cy="0"/>
          <a:chOff x="0" y="0"/>
          <a:chExt cx="0" cy="0"/>
        </a:xfrm>
      </p:grpSpPr>
      <p:grpSp>
        <p:nvGrpSpPr>
          <p:cNvPr id="13" name="Google Shape;13;p3"/>
          <p:cNvGrpSpPr/>
          <p:nvPr/>
        </p:nvGrpSpPr>
        <p:grpSpPr>
          <a:xfrm>
            <a:off x="27" y="2241911"/>
            <a:ext cx="1329707" cy="659700"/>
            <a:chOff x="204593" y="1404788"/>
            <a:chExt cx="528900" cy="262400"/>
          </a:xfrm>
        </p:grpSpPr>
        <p:sp>
          <p:nvSpPr>
            <p:cNvPr id="14" name="Google Shape;14;p3"/>
            <p:cNvSpPr/>
            <p:nvPr/>
          </p:nvSpPr>
          <p:spPr>
            <a:xfrm>
              <a:off x="204593" y="1469713"/>
              <a:ext cx="88700" cy="51775"/>
            </a:xfrm>
            <a:custGeom>
              <a:avLst/>
              <a:gdLst/>
              <a:ahLst/>
              <a:cxnLst/>
              <a:rect l="l" t="t" r="r" b="b"/>
              <a:pathLst>
                <a:path w="3548" h="2071" extrusionOk="0">
                  <a:moveTo>
                    <a:pt x="2916" y="0"/>
                  </a:moveTo>
                  <a:cubicBezTo>
                    <a:pt x="2842" y="0"/>
                    <a:pt x="2766" y="14"/>
                    <a:pt x="2692" y="44"/>
                  </a:cubicBezTo>
                  <a:cubicBezTo>
                    <a:pt x="1932" y="298"/>
                    <a:pt x="1172" y="614"/>
                    <a:pt x="443" y="931"/>
                  </a:cubicBezTo>
                  <a:cubicBezTo>
                    <a:pt x="158" y="1058"/>
                    <a:pt x="0" y="1406"/>
                    <a:pt x="127" y="1691"/>
                  </a:cubicBezTo>
                  <a:cubicBezTo>
                    <a:pt x="222" y="1913"/>
                    <a:pt x="443" y="2071"/>
                    <a:pt x="665" y="2071"/>
                  </a:cubicBezTo>
                  <a:cubicBezTo>
                    <a:pt x="760" y="2071"/>
                    <a:pt x="855" y="2039"/>
                    <a:pt x="918" y="2008"/>
                  </a:cubicBezTo>
                  <a:cubicBezTo>
                    <a:pt x="1615" y="1691"/>
                    <a:pt x="2344" y="1406"/>
                    <a:pt x="3104" y="1153"/>
                  </a:cubicBezTo>
                  <a:cubicBezTo>
                    <a:pt x="3389" y="1026"/>
                    <a:pt x="3547" y="709"/>
                    <a:pt x="3452" y="393"/>
                  </a:cubicBezTo>
                  <a:cubicBezTo>
                    <a:pt x="3379" y="150"/>
                    <a:pt x="3158" y="0"/>
                    <a:pt x="2916" y="0"/>
                  </a:cubicBezTo>
                  <a:close/>
                </a:path>
              </a:pathLst>
            </a:custGeom>
            <a:solidFill>
              <a:srgbClr val="FFFFFF">
                <a:alpha val="223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7A489B"/>
                </a:solidFill>
              </a:endParaRPr>
            </a:p>
          </p:txBody>
        </p:sp>
        <p:sp>
          <p:nvSpPr>
            <p:cNvPr id="15" name="Google Shape;15;p3"/>
            <p:cNvSpPr/>
            <p:nvPr/>
          </p:nvSpPr>
          <p:spPr>
            <a:xfrm>
              <a:off x="478518" y="1411363"/>
              <a:ext cx="89500" cy="35725"/>
            </a:xfrm>
            <a:custGeom>
              <a:avLst/>
              <a:gdLst/>
              <a:ahLst/>
              <a:cxnLst/>
              <a:rect l="l" t="t" r="r" b="b"/>
              <a:pathLst>
                <a:path w="3580" h="1429" extrusionOk="0">
                  <a:moveTo>
                    <a:pt x="2974" y="0"/>
                  </a:moveTo>
                  <a:cubicBezTo>
                    <a:pt x="2954" y="0"/>
                    <a:pt x="2934" y="1"/>
                    <a:pt x="2914" y="3"/>
                  </a:cubicBezTo>
                  <a:cubicBezTo>
                    <a:pt x="2122" y="66"/>
                    <a:pt x="1331" y="161"/>
                    <a:pt x="571" y="256"/>
                  </a:cubicBezTo>
                  <a:cubicBezTo>
                    <a:pt x="254" y="288"/>
                    <a:pt x="1" y="605"/>
                    <a:pt x="64" y="921"/>
                  </a:cubicBezTo>
                  <a:cubicBezTo>
                    <a:pt x="96" y="1238"/>
                    <a:pt x="349" y="1428"/>
                    <a:pt x="634" y="1428"/>
                  </a:cubicBezTo>
                  <a:lnTo>
                    <a:pt x="729" y="1428"/>
                  </a:lnTo>
                  <a:cubicBezTo>
                    <a:pt x="1457" y="1333"/>
                    <a:pt x="2249" y="1238"/>
                    <a:pt x="3009" y="1175"/>
                  </a:cubicBezTo>
                  <a:cubicBezTo>
                    <a:pt x="3357" y="1143"/>
                    <a:pt x="3579" y="858"/>
                    <a:pt x="3548" y="541"/>
                  </a:cubicBezTo>
                  <a:cubicBezTo>
                    <a:pt x="3518" y="215"/>
                    <a:pt x="3266" y="0"/>
                    <a:pt x="2974" y="0"/>
                  </a:cubicBezTo>
                  <a:close/>
                </a:path>
              </a:pathLst>
            </a:custGeom>
            <a:solidFill>
              <a:srgbClr val="FFFFFF">
                <a:alpha val="223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7A489B"/>
                </a:solidFill>
              </a:endParaRPr>
            </a:p>
          </p:txBody>
        </p:sp>
        <p:sp>
          <p:nvSpPr>
            <p:cNvPr id="16" name="Google Shape;16;p3"/>
            <p:cNvSpPr/>
            <p:nvPr/>
          </p:nvSpPr>
          <p:spPr>
            <a:xfrm>
              <a:off x="316218" y="1439313"/>
              <a:ext cx="79975" cy="41800"/>
            </a:xfrm>
            <a:custGeom>
              <a:avLst/>
              <a:gdLst/>
              <a:ahLst/>
              <a:cxnLst/>
              <a:rect l="l" t="t" r="r" b="b"/>
              <a:pathLst>
                <a:path w="3199" h="1672" extrusionOk="0">
                  <a:moveTo>
                    <a:pt x="2572" y="1"/>
                  </a:moveTo>
                  <a:cubicBezTo>
                    <a:pt x="2518" y="1"/>
                    <a:pt x="2463" y="8"/>
                    <a:pt x="2407" y="25"/>
                  </a:cubicBezTo>
                  <a:cubicBezTo>
                    <a:pt x="1774" y="152"/>
                    <a:pt x="1109" y="342"/>
                    <a:pt x="475" y="532"/>
                  </a:cubicBezTo>
                  <a:cubicBezTo>
                    <a:pt x="159" y="627"/>
                    <a:pt x="0" y="944"/>
                    <a:pt x="95" y="1260"/>
                  </a:cubicBezTo>
                  <a:cubicBezTo>
                    <a:pt x="159" y="1514"/>
                    <a:pt x="412" y="1672"/>
                    <a:pt x="665" y="1672"/>
                  </a:cubicBezTo>
                  <a:lnTo>
                    <a:pt x="824" y="1672"/>
                  </a:lnTo>
                  <a:cubicBezTo>
                    <a:pt x="1426" y="1482"/>
                    <a:pt x="2059" y="1324"/>
                    <a:pt x="2692" y="1165"/>
                  </a:cubicBezTo>
                  <a:cubicBezTo>
                    <a:pt x="3009" y="1102"/>
                    <a:pt x="3199" y="753"/>
                    <a:pt x="3104" y="437"/>
                  </a:cubicBezTo>
                  <a:cubicBezTo>
                    <a:pt x="3052" y="176"/>
                    <a:pt x="2827" y="1"/>
                    <a:pt x="2572" y="1"/>
                  </a:cubicBezTo>
                  <a:close/>
                </a:path>
              </a:pathLst>
            </a:custGeom>
            <a:solidFill>
              <a:srgbClr val="FFFFFF">
                <a:alpha val="223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7A489B"/>
                </a:solidFill>
              </a:endParaRPr>
            </a:p>
          </p:txBody>
        </p:sp>
        <p:sp>
          <p:nvSpPr>
            <p:cNvPr id="17" name="Google Shape;17;p3"/>
            <p:cNvSpPr/>
            <p:nvPr/>
          </p:nvSpPr>
          <p:spPr>
            <a:xfrm>
              <a:off x="586193" y="1404788"/>
              <a:ext cx="147300" cy="32000"/>
            </a:xfrm>
            <a:custGeom>
              <a:avLst/>
              <a:gdLst/>
              <a:ahLst/>
              <a:cxnLst/>
              <a:rect l="l" t="t" r="r" b="b"/>
              <a:pathLst>
                <a:path w="5892" h="1280" extrusionOk="0">
                  <a:moveTo>
                    <a:pt x="4084" y="1"/>
                  </a:moveTo>
                  <a:cubicBezTo>
                    <a:pt x="2886" y="1"/>
                    <a:pt x="1711" y="36"/>
                    <a:pt x="571" y="108"/>
                  </a:cubicBezTo>
                  <a:cubicBezTo>
                    <a:pt x="254" y="139"/>
                    <a:pt x="1" y="424"/>
                    <a:pt x="32" y="741"/>
                  </a:cubicBezTo>
                  <a:cubicBezTo>
                    <a:pt x="32" y="1058"/>
                    <a:pt x="286" y="1279"/>
                    <a:pt x="602" y="1279"/>
                  </a:cubicBezTo>
                  <a:lnTo>
                    <a:pt x="634" y="1279"/>
                  </a:lnTo>
                  <a:cubicBezTo>
                    <a:pt x="2122" y="1216"/>
                    <a:pt x="3706" y="1184"/>
                    <a:pt x="5289" y="1184"/>
                  </a:cubicBezTo>
                  <a:cubicBezTo>
                    <a:pt x="5606" y="1184"/>
                    <a:pt x="5891" y="931"/>
                    <a:pt x="5891" y="614"/>
                  </a:cubicBezTo>
                  <a:cubicBezTo>
                    <a:pt x="5891" y="266"/>
                    <a:pt x="5606" y="13"/>
                    <a:pt x="5289" y="13"/>
                  </a:cubicBezTo>
                  <a:cubicBezTo>
                    <a:pt x="4886" y="5"/>
                    <a:pt x="4484" y="1"/>
                    <a:pt x="4084" y="1"/>
                  </a:cubicBezTo>
                  <a:close/>
                </a:path>
              </a:pathLst>
            </a:custGeom>
            <a:solidFill>
              <a:srgbClr val="FFFFFF">
                <a:alpha val="223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7A489B"/>
                </a:solidFill>
              </a:endParaRPr>
            </a:p>
          </p:txBody>
        </p:sp>
        <p:sp>
          <p:nvSpPr>
            <p:cNvPr id="18" name="Google Shape;18;p3"/>
            <p:cNvSpPr/>
            <p:nvPr/>
          </p:nvSpPr>
          <p:spPr>
            <a:xfrm>
              <a:off x="204593" y="1616188"/>
              <a:ext cx="88700" cy="51000"/>
            </a:xfrm>
            <a:custGeom>
              <a:avLst/>
              <a:gdLst/>
              <a:ahLst/>
              <a:cxnLst/>
              <a:rect l="l" t="t" r="r" b="b"/>
              <a:pathLst>
                <a:path w="3548" h="2040" extrusionOk="0">
                  <a:moveTo>
                    <a:pt x="2916" y="0"/>
                  </a:moveTo>
                  <a:cubicBezTo>
                    <a:pt x="2842" y="0"/>
                    <a:pt x="2766" y="14"/>
                    <a:pt x="2692" y="44"/>
                  </a:cubicBezTo>
                  <a:cubicBezTo>
                    <a:pt x="1932" y="297"/>
                    <a:pt x="1172" y="614"/>
                    <a:pt x="443" y="931"/>
                  </a:cubicBezTo>
                  <a:cubicBezTo>
                    <a:pt x="158" y="1057"/>
                    <a:pt x="0" y="1406"/>
                    <a:pt x="127" y="1691"/>
                  </a:cubicBezTo>
                  <a:cubicBezTo>
                    <a:pt x="222" y="1912"/>
                    <a:pt x="443" y="2039"/>
                    <a:pt x="665" y="2039"/>
                  </a:cubicBezTo>
                  <a:cubicBezTo>
                    <a:pt x="760" y="2039"/>
                    <a:pt x="855" y="2039"/>
                    <a:pt x="918" y="2007"/>
                  </a:cubicBezTo>
                  <a:cubicBezTo>
                    <a:pt x="1615" y="1691"/>
                    <a:pt x="2375" y="1406"/>
                    <a:pt x="3104" y="1152"/>
                  </a:cubicBezTo>
                  <a:cubicBezTo>
                    <a:pt x="3389" y="1026"/>
                    <a:pt x="3547" y="709"/>
                    <a:pt x="3452" y="392"/>
                  </a:cubicBezTo>
                  <a:cubicBezTo>
                    <a:pt x="3379" y="150"/>
                    <a:pt x="3158" y="0"/>
                    <a:pt x="2916" y="0"/>
                  </a:cubicBezTo>
                  <a:close/>
                </a:path>
              </a:pathLst>
            </a:custGeom>
            <a:solidFill>
              <a:srgbClr val="FFFFFF">
                <a:alpha val="223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7A489B"/>
                </a:solidFill>
              </a:endParaRPr>
            </a:p>
          </p:txBody>
        </p:sp>
        <p:sp>
          <p:nvSpPr>
            <p:cNvPr id="19" name="Google Shape;19;p3"/>
            <p:cNvSpPr/>
            <p:nvPr/>
          </p:nvSpPr>
          <p:spPr>
            <a:xfrm>
              <a:off x="316218" y="1585788"/>
              <a:ext cx="79975" cy="42600"/>
            </a:xfrm>
            <a:custGeom>
              <a:avLst/>
              <a:gdLst/>
              <a:ahLst/>
              <a:cxnLst/>
              <a:rect l="l" t="t" r="r" b="b"/>
              <a:pathLst>
                <a:path w="3199" h="1704" extrusionOk="0">
                  <a:moveTo>
                    <a:pt x="2571" y="0"/>
                  </a:moveTo>
                  <a:cubicBezTo>
                    <a:pt x="2517" y="0"/>
                    <a:pt x="2462" y="8"/>
                    <a:pt x="2407" y="25"/>
                  </a:cubicBezTo>
                  <a:cubicBezTo>
                    <a:pt x="1742" y="183"/>
                    <a:pt x="1109" y="342"/>
                    <a:pt x="475" y="532"/>
                  </a:cubicBezTo>
                  <a:cubicBezTo>
                    <a:pt x="190" y="627"/>
                    <a:pt x="0" y="943"/>
                    <a:pt x="95" y="1260"/>
                  </a:cubicBezTo>
                  <a:cubicBezTo>
                    <a:pt x="159" y="1513"/>
                    <a:pt x="412" y="1703"/>
                    <a:pt x="665" y="1703"/>
                  </a:cubicBezTo>
                  <a:cubicBezTo>
                    <a:pt x="697" y="1703"/>
                    <a:pt x="760" y="1672"/>
                    <a:pt x="824" y="1672"/>
                  </a:cubicBezTo>
                  <a:cubicBezTo>
                    <a:pt x="1426" y="1482"/>
                    <a:pt x="2059" y="1323"/>
                    <a:pt x="2692" y="1165"/>
                  </a:cubicBezTo>
                  <a:cubicBezTo>
                    <a:pt x="3009" y="1102"/>
                    <a:pt x="3199" y="785"/>
                    <a:pt x="3104" y="468"/>
                  </a:cubicBezTo>
                  <a:cubicBezTo>
                    <a:pt x="3052" y="180"/>
                    <a:pt x="2826" y="0"/>
                    <a:pt x="2571" y="0"/>
                  </a:cubicBezTo>
                  <a:close/>
                </a:path>
              </a:pathLst>
            </a:custGeom>
            <a:solidFill>
              <a:srgbClr val="FFFFFF">
                <a:alpha val="223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7A489B"/>
                </a:solidFill>
              </a:endParaRPr>
            </a:p>
          </p:txBody>
        </p:sp>
        <p:sp>
          <p:nvSpPr>
            <p:cNvPr id="20" name="Google Shape;20;p3"/>
            <p:cNvSpPr/>
            <p:nvPr/>
          </p:nvSpPr>
          <p:spPr>
            <a:xfrm>
              <a:off x="478518" y="1557813"/>
              <a:ext cx="89500" cy="35725"/>
            </a:xfrm>
            <a:custGeom>
              <a:avLst/>
              <a:gdLst/>
              <a:ahLst/>
              <a:cxnLst/>
              <a:rect l="l" t="t" r="r" b="b"/>
              <a:pathLst>
                <a:path w="3580" h="1429" extrusionOk="0">
                  <a:moveTo>
                    <a:pt x="2974" y="1"/>
                  </a:moveTo>
                  <a:cubicBezTo>
                    <a:pt x="2954" y="1"/>
                    <a:pt x="2934" y="2"/>
                    <a:pt x="2914" y="4"/>
                  </a:cubicBezTo>
                  <a:cubicBezTo>
                    <a:pt x="2122" y="67"/>
                    <a:pt x="1331" y="162"/>
                    <a:pt x="571" y="257"/>
                  </a:cubicBezTo>
                  <a:cubicBezTo>
                    <a:pt x="254" y="289"/>
                    <a:pt x="1" y="605"/>
                    <a:pt x="64" y="922"/>
                  </a:cubicBezTo>
                  <a:cubicBezTo>
                    <a:pt x="96" y="1207"/>
                    <a:pt x="349" y="1429"/>
                    <a:pt x="634" y="1429"/>
                  </a:cubicBezTo>
                  <a:lnTo>
                    <a:pt x="729" y="1429"/>
                  </a:lnTo>
                  <a:cubicBezTo>
                    <a:pt x="1457" y="1334"/>
                    <a:pt x="2249" y="1239"/>
                    <a:pt x="3009" y="1176"/>
                  </a:cubicBezTo>
                  <a:cubicBezTo>
                    <a:pt x="3357" y="1144"/>
                    <a:pt x="3579" y="859"/>
                    <a:pt x="3548" y="542"/>
                  </a:cubicBezTo>
                  <a:cubicBezTo>
                    <a:pt x="3518" y="216"/>
                    <a:pt x="3266" y="1"/>
                    <a:pt x="2974" y="1"/>
                  </a:cubicBezTo>
                  <a:close/>
                </a:path>
              </a:pathLst>
            </a:custGeom>
            <a:solidFill>
              <a:srgbClr val="FFFFFF">
                <a:alpha val="223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7A489B"/>
                </a:solidFill>
              </a:endParaRPr>
            </a:p>
          </p:txBody>
        </p:sp>
        <p:sp>
          <p:nvSpPr>
            <p:cNvPr id="21" name="Google Shape;21;p3"/>
            <p:cNvSpPr/>
            <p:nvPr/>
          </p:nvSpPr>
          <p:spPr>
            <a:xfrm>
              <a:off x="586193" y="1551263"/>
              <a:ext cx="147300" cy="32775"/>
            </a:xfrm>
            <a:custGeom>
              <a:avLst/>
              <a:gdLst/>
              <a:ahLst/>
              <a:cxnLst/>
              <a:rect l="l" t="t" r="r" b="b"/>
              <a:pathLst>
                <a:path w="5892" h="1311" extrusionOk="0">
                  <a:moveTo>
                    <a:pt x="4084" y="1"/>
                  </a:moveTo>
                  <a:cubicBezTo>
                    <a:pt x="2886" y="1"/>
                    <a:pt x="1711" y="36"/>
                    <a:pt x="571" y="107"/>
                  </a:cubicBezTo>
                  <a:cubicBezTo>
                    <a:pt x="254" y="139"/>
                    <a:pt x="1" y="424"/>
                    <a:pt x="32" y="741"/>
                  </a:cubicBezTo>
                  <a:cubicBezTo>
                    <a:pt x="32" y="1057"/>
                    <a:pt x="286" y="1311"/>
                    <a:pt x="602" y="1311"/>
                  </a:cubicBezTo>
                  <a:lnTo>
                    <a:pt x="634" y="1311"/>
                  </a:lnTo>
                  <a:cubicBezTo>
                    <a:pt x="2122" y="1216"/>
                    <a:pt x="3706" y="1184"/>
                    <a:pt x="5289" y="1184"/>
                  </a:cubicBezTo>
                  <a:cubicBezTo>
                    <a:pt x="5606" y="1184"/>
                    <a:pt x="5891" y="931"/>
                    <a:pt x="5891" y="614"/>
                  </a:cubicBezTo>
                  <a:cubicBezTo>
                    <a:pt x="5891" y="266"/>
                    <a:pt x="5606" y="12"/>
                    <a:pt x="5289" y="12"/>
                  </a:cubicBezTo>
                  <a:cubicBezTo>
                    <a:pt x="4886" y="4"/>
                    <a:pt x="4484" y="1"/>
                    <a:pt x="4084" y="1"/>
                  </a:cubicBezTo>
                  <a:close/>
                </a:path>
              </a:pathLst>
            </a:custGeom>
            <a:solidFill>
              <a:srgbClr val="FFFFFF">
                <a:alpha val="223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7A489B"/>
                </a:solidFill>
              </a:endParaRPr>
            </a:p>
          </p:txBody>
        </p:sp>
      </p:grpSp>
      <p:grpSp>
        <p:nvGrpSpPr>
          <p:cNvPr id="22" name="Google Shape;22;p3"/>
          <p:cNvGrpSpPr/>
          <p:nvPr/>
        </p:nvGrpSpPr>
        <p:grpSpPr>
          <a:xfrm flipH="1">
            <a:off x="7853213" y="2241896"/>
            <a:ext cx="1290780" cy="659700"/>
            <a:chOff x="204593" y="1404788"/>
            <a:chExt cx="528900" cy="262400"/>
          </a:xfrm>
        </p:grpSpPr>
        <p:sp>
          <p:nvSpPr>
            <p:cNvPr id="23" name="Google Shape;23;p3"/>
            <p:cNvSpPr/>
            <p:nvPr/>
          </p:nvSpPr>
          <p:spPr>
            <a:xfrm>
              <a:off x="204593" y="1469713"/>
              <a:ext cx="88700" cy="51775"/>
            </a:xfrm>
            <a:custGeom>
              <a:avLst/>
              <a:gdLst/>
              <a:ahLst/>
              <a:cxnLst/>
              <a:rect l="l" t="t" r="r" b="b"/>
              <a:pathLst>
                <a:path w="3548" h="2071" extrusionOk="0">
                  <a:moveTo>
                    <a:pt x="2916" y="0"/>
                  </a:moveTo>
                  <a:cubicBezTo>
                    <a:pt x="2842" y="0"/>
                    <a:pt x="2766" y="14"/>
                    <a:pt x="2692" y="44"/>
                  </a:cubicBezTo>
                  <a:cubicBezTo>
                    <a:pt x="1932" y="298"/>
                    <a:pt x="1172" y="614"/>
                    <a:pt x="443" y="931"/>
                  </a:cubicBezTo>
                  <a:cubicBezTo>
                    <a:pt x="158" y="1058"/>
                    <a:pt x="0" y="1406"/>
                    <a:pt x="127" y="1691"/>
                  </a:cubicBezTo>
                  <a:cubicBezTo>
                    <a:pt x="222" y="1913"/>
                    <a:pt x="443" y="2071"/>
                    <a:pt x="665" y="2071"/>
                  </a:cubicBezTo>
                  <a:cubicBezTo>
                    <a:pt x="760" y="2071"/>
                    <a:pt x="855" y="2039"/>
                    <a:pt x="918" y="2008"/>
                  </a:cubicBezTo>
                  <a:cubicBezTo>
                    <a:pt x="1615" y="1691"/>
                    <a:pt x="2344" y="1406"/>
                    <a:pt x="3104" y="1153"/>
                  </a:cubicBezTo>
                  <a:cubicBezTo>
                    <a:pt x="3389" y="1026"/>
                    <a:pt x="3547" y="709"/>
                    <a:pt x="3452" y="393"/>
                  </a:cubicBezTo>
                  <a:cubicBezTo>
                    <a:pt x="3379" y="150"/>
                    <a:pt x="3158" y="0"/>
                    <a:pt x="2916" y="0"/>
                  </a:cubicBezTo>
                  <a:close/>
                </a:path>
              </a:pathLst>
            </a:custGeom>
            <a:solidFill>
              <a:srgbClr val="FFFFFF">
                <a:alpha val="223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7A489B"/>
                </a:solidFill>
              </a:endParaRPr>
            </a:p>
          </p:txBody>
        </p:sp>
        <p:sp>
          <p:nvSpPr>
            <p:cNvPr id="24" name="Google Shape;24;p3"/>
            <p:cNvSpPr/>
            <p:nvPr/>
          </p:nvSpPr>
          <p:spPr>
            <a:xfrm>
              <a:off x="478518" y="1411363"/>
              <a:ext cx="89500" cy="35725"/>
            </a:xfrm>
            <a:custGeom>
              <a:avLst/>
              <a:gdLst/>
              <a:ahLst/>
              <a:cxnLst/>
              <a:rect l="l" t="t" r="r" b="b"/>
              <a:pathLst>
                <a:path w="3580" h="1429" extrusionOk="0">
                  <a:moveTo>
                    <a:pt x="2974" y="0"/>
                  </a:moveTo>
                  <a:cubicBezTo>
                    <a:pt x="2954" y="0"/>
                    <a:pt x="2934" y="1"/>
                    <a:pt x="2914" y="3"/>
                  </a:cubicBezTo>
                  <a:cubicBezTo>
                    <a:pt x="2122" y="66"/>
                    <a:pt x="1331" y="161"/>
                    <a:pt x="571" y="256"/>
                  </a:cubicBezTo>
                  <a:cubicBezTo>
                    <a:pt x="254" y="288"/>
                    <a:pt x="1" y="605"/>
                    <a:pt x="64" y="921"/>
                  </a:cubicBezTo>
                  <a:cubicBezTo>
                    <a:pt x="96" y="1238"/>
                    <a:pt x="349" y="1428"/>
                    <a:pt x="634" y="1428"/>
                  </a:cubicBezTo>
                  <a:lnTo>
                    <a:pt x="729" y="1428"/>
                  </a:lnTo>
                  <a:cubicBezTo>
                    <a:pt x="1457" y="1333"/>
                    <a:pt x="2249" y="1238"/>
                    <a:pt x="3009" y="1175"/>
                  </a:cubicBezTo>
                  <a:cubicBezTo>
                    <a:pt x="3357" y="1143"/>
                    <a:pt x="3579" y="858"/>
                    <a:pt x="3548" y="541"/>
                  </a:cubicBezTo>
                  <a:cubicBezTo>
                    <a:pt x="3518" y="215"/>
                    <a:pt x="3266" y="0"/>
                    <a:pt x="2974" y="0"/>
                  </a:cubicBezTo>
                  <a:close/>
                </a:path>
              </a:pathLst>
            </a:custGeom>
            <a:solidFill>
              <a:srgbClr val="FFFFFF">
                <a:alpha val="223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7A489B"/>
                </a:solidFill>
              </a:endParaRPr>
            </a:p>
          </p:txBody>
        </p:sp>
        <p:sp>
          <p:nvSpPr>
            <p:cNvPr id="25" name="Google Shape;25;p3"/>
            <p:cNvSpPr/>
            <p:nvPr/>
          </p:nvSpPr>
          <p:spPr>
            <a:xfrm>
              <a:off x="316218" y="1439313"/>
              <a:ext cx="79975" cy="41800"/>
            </a:xfrm>
            <a:custGeom>
              <a:avLst/>
              <a:gdLst/>
              <a:ahLst/>
              <a:cxnLst/>
              <a:rect l="l" t="t" r="r" b="b"/>
              <a:pathLst>
                <a:path w="3199" h="1672" extrusionOk="0">
                  <a:moveTo>
                    <a:pt x="2572" y="1"/>
                  </a:moveTo>
                  <a:cubicBezTo>
                    <a:pt x="2518" y="1"/>
                    <a:pt x="2463" y="8"/>
                    <a:pt x="2407" y="25"/>
                  </a:cubicBezTo>
                  <a:cubicBezTo>
                    <a:pt x="1774" y="152"/>
                    <a:pt x="1109" y="342"/>
                    <a:pt x="475" y="532"/>
                  </a:cubicBezTo>
                  <a:cubicBezTo>
                    <a:pt x="159" y="627"/>
                    <a:pt x="0" y="944"/>
                    <a:pt x="95" y="1260"/>
                  </a:cubicBezTo>
                  <a:cubicBezTo>
                    <a:pt x="159" y="1514"/>
                    <a:pt x="412" y="1672"/>
                    <a:pt x="665" y="1672"/>
                  </a:cubicBezTo>
                  <a:lnTo>
                    <a:pt x="824" y="1672"/>
                  </a:lnTo>
                  <a:cubicBezTo>
                    <a:pt x="1426" y="1482"/>
                    <a:pt x="2059" y="1324"/>
                    <a:pt x="2692" y="1165"/>
                  </a:cubicBezTo>
                  <a:cubicBezTo>
                    <a:pt x="3009" y="1102"/>
                    <a:pt x="3199" y="753"/>
                    <a:pt x="3104" y="437"/>
                  </a:cubicBezTo>
                  <a:cubicBezTo>
                    <a:pt x="3052" y="176"/>
                    <a:pt x="2827" y="1"/>
                    <a:pt x="2572" y="1"/>
                  </a:cubicBezTo>
                  <a:close/>
                </a:path>
              </a:pathLst>
            </a:custGeom>
            <a:solidFill>
              <a:srgbClr val="FFFFFF">
                <a:alpha val="223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7A489B"/>
                </a:solidFill>
              </a:endParaRPr>
            </a:p>
          </p:txBody>
        </p:sp>
        <p:sp>
          <p:nvSpPr>
            <p:cNvPr id="26" name="Google Shape;26;p3"/>
            <p:cNvSpPr/>
            <p:nvPr/>
          </p:nvSpPr>
          <p:spPr>
            <a:xfrm>
              <a:off x="586193" y="1404788"/>
              <a:ext cx="147300" cy="32000"/>
            </a:xfrm>
            <a:custGeom>
              <a:avLst/>
              <a:gdLst/>
              <a:ahLst/>
              <a:cxnLst/>
              <a:rect l="l" t="t" r="r" b="b"/>
              <a:pathLst>
                <a:path w="5892" h="1280" extrusionOk="0">
                  <a:moveTo>
                    <a:pt x="4084" y="1"/>
                  </a:moveTo>
                  <a:cubicBezTo>
                    <a:pt x="2886" y="1"/>
                    <a:pt x="1711" y="36"/>
                    <a:pt x="571" y="108"/>
                  </a:cubicBezTo>
                  <a:cubicBezTo>
                    <a:pt x="254" y="139"/>
                    <a:pt x="1" y="424"/>
                    <a:pt x="32" y="741"/>
                  </a:cubicBezTo>
                  <a:cubicBezTo>
                    <a:pt x="32" y="1058"/>
                    <a:pt x="286" y="1279"/>
                    <a:pt x="602" y="1279"/>
                  </a:cubicBezTo>
                  <a:lnTo>
                    <a:pt x="634" y="1279"/>
                  </a:lnTo>
                  <a:cubicBezTo>
                    <a:pt x="2122" y="1216"/>
                    <a:pt x="3706" y="1184"/>
                    <a:pt x="5289" y="1184"/>
                  </a:cubicBezTo>
                  <a:cubicBezTo>
                    <a:pt x="5606" y="1184"/>
                    <a:pt x="5891" y="931"/>
                    <a:pt x="5891" y="614"/>
                  </a:cubicBezTo>
                  <a:cubicBezTo>
                    <a:pt x="5891" y="266"/>
                    <a:pt x="5606" y="13"/>
                    <a:pt x="5289" y="13"/>
                  </a:cubicBezTo>
                  <a:cubicBezTo>
                    <a:pt x="4886" y="5"/>
                    <a:pt x="4484" y="1"/>
                    <a:pt x="4084" y="1"/>
                  </a:cubicBezTo>
                  <a:close/>
                </a:path>
              </a:pathLst>
            </a:custGeom>
            <a:solidFill>
              <a:srgbClr val="FFFFFF">
                <a:alpha val="223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7A489B"/>
                </a:solidFill>
              </a:endParaRPr>
            </a:p>
          </p:txBody>
        </p:sp>
        <p:sp>
          <p:nvSpPr>
            <p:cNvPr id="27" name="Google Shape;27;p3"/>
            <p:cNvSpPr/>
            <p:nvPr/>
          </p:nvSpPr>
          <p:spPr>
            <a:xfrm>
              <a:off x="204593" y="1616188"/>
              <a:ext cx="88700" cy="51000"/>
            </a:xfrm>
            <a:custGeom>
              <a:avLst/>
              <a:gdLst/>
              <a:ahLst/>
              <a:cxnLst/>
              <a:rect l="l" t="t" r="r" b="b"/>
              <a:pathLst>
                <a:path w="3548" h="2040" extrusionOk="0">
                  <a:moveTo>
                    <a:pt x="2916" y="0"/>
                  </a:moveTo>
                  <a:cubicBezTo>
                    <a:pt x="2842" y="0"/>
                    <a:pt x="2766" y="14"/>
                    <a:pt x="2692" y="44"/>
                  </a:cubicBezTo>
                  <a:cubicBezTo>
                    <a:pt x="1932" y="297"/>
                    <a:pt x="1172" y="614"/>
                    <a:pt x="443" y="931"/>
                  </a:cubicBezTo>
                  <a:cubicBezTo>
                    <a:pt x="158" y="1057"/>
                    <a:pt x="0" y="1406"/>
                    <a:pt x="127" y="1691"/>
                  </a:cubicBezTo>
                  <a:cubicBezTo>
                    <a:pt x="222" y="1912"/>
                    <a:pt x="443" y="2039"/>
                    <a:pt x="665" y="2039"/>
                  </a:cubicBezTo>
                  <a:cubicBezTo>
                    <a:pt x="760" y="2039"/>
                    <a:pt x="855" y="2039"/>
                    <a:pt x="918" y="2007"/>
                  </a:cubicBezTo>
                  <a:cubicBezTo>
                    <a:pt x="1615" y="1691"/>
                    <a:pt x="2375" y="1406"/>
                    <a:pt x="3104" y="1152"/>
                  </a:cubicBezTo>
                  <a:cubicBezTo>
                    <a:pt x="3389" y="1026"/>
                    <a:pt x="3547" y="709"/>
                    <a:pt x="3452" y="392"/>
                  </a:cubicBezTo>
                  <a:cubicBezTo>
                    <a:pt x="3379" y="150"/>
                    <a:pt x="3158" y="0"/>
                    <a:pt x="2916" y="0"/>
                  </a:cubicBezTo>
                  <a:close/>
                </a:path>
              </a:pathLst>
            </a:custGeom>
            <a:solidFill>
              <a:srgbClr val="FFFFFF">
                <a:alpha val="223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7A489B"/>
                </a:solidFill>
              </a:endParaRPr>
            </a:p>
          </p:txBody>
        </p:sp>
        <p:sp>
          <p:nvSpPr>
            <p:cNvPr id="28" name="Google Shape;28;p3"/>
            <p:cNvSpPr/>
            <p:nvPr/>
          </p:nvSpPr>
          <p:spPr>
            <a:xfrm>
              <a:off x="316218" y="1585788"/>
              <a:ext cx="79975" cy="42600"/>
            </a:xfrm>
            <a:custGeom>
              <a:avLst/>
              <a:gdLst/>
              <a:ahLst/>
              <a:cxnLst/>
              <a:rect l="l" t="t" r="r" b="b"/>
              <a:pathLst>
                <a:path w="3199" h="1704" extrusionOk="0">
                  <a:moveTo>
                    <a:pt x="2571" y="0"/>
                  </a:moveTo>
                  <a:cubicBezTo>
                    <a:pt x="2517" y="0"/>
                    <a:pt x="2462" y="8"/>
                    <a:pt x="2407" y="25"/>
                  </a:cubicBezTo>
                  <a:cubicBezTo>
                    <a:pt x="1742" y="183"/>
                    <a:pt x="1109" y="342"/>
                    <a:pt x="475" y="532"/>
                  </a:cubicBezTo>
                  <a:cubicBezTo>
                    <a:pt x="190" y="627"/>
                    <a:pt x="0" y="943"/>
                    <a:pt x="95" y="1260"/>
                  </a:cubicBezTo>
                  <a:cubicBezTo>
                    <a:pt x="159" y="1513"/>
                    <a:pt x="412" y="1703"/>
                    <a:pt x="665" y="1703"/>
                  </a:cubicBezTo>
                  <a:cubicBezTo>
                    <a:pt x="697" y="1703"/>
                    <a:pt x="760" y="1672"/>
                    <a:pt x="824" y="1672"/>
                  </a:cubicBezTo>
                  <a:cubicBezTo>
                    <a:pt x="1426" y="1482"/>
                    <a:pt x="2059" y="1323"/>
                    <a:pt x="2692" y="1165"/>
                  </a:cubicBezTo>
                  <a:cubicBezTo>
                    <a:pt x="3009" y="1102"/>
                    <a:pt x="3199" y="785"/>
                    <a:pt x="3104" y="468"/>
                  </a:cubicBezTo>
                  <a:cubicBezTo>
                    <a:pt x="3052" y="180"/>
                    <a:pt x="2826" y="0"/>
                    <a:pt x="2571" y="0"/>
                  </a:cubicBezTo>
                  <a:close/>
                </a:path>
              </a:pathLst>
            </a:custGeom>
            <a:solidFill>
              <a:srgbClr val="FFFFFF">
                <a:alpha val="223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7A489B"/>
                </a:solidFill>
              </a:endParaRPr>
            </a:p>
          </p:txBody>
        </p:sp>
        <p:sp>
          <p:nvSpPr>
            <p:cNvPr id="29" name="Google Shape;29;p3"/>
            <p:cNvSpPr/>
            <p:nvPr/>
          </p:nvSpPr>
          <p:spPr>
            <a:xfrm>
              <a:off x="478518" y="1557813"/>
              <a:ext cx="89500" cy="35725"/>
            </a:xfrm>
            <a:custGeom>
              <a:avLst/>
              <a:gdLst/>
              <a:ahLst/>
              <a:cxnLst/>
              <a:rect l="l" t="t" r="r" b="b"/>
              <a:pathLst>
                <a:path w="3580" h="1429" extrusionOk="0">
                  <a:moveTo>
                    <a:pt x="2974" y="1"/>
                  </a:moveTo>
                  <a:cubicBezTo>
                    <a:pt x="2954" y="1"/>
                    <a:pt x="2934" y="2"/>
                    <a:pt x="2914" y="4"/>
                  </a:cubicBezTo>
                  <a:cubicBezTo>
                    <a:pt x="2122" y="67"/>
                    <a:pt x="1331" y="162"/>
                    <a:pt x="571" y="257"/>
                  </a:cubicBezTo>
                  <a:cubicBezTo>
                    <a:pt x="254" y="289"/>
                    <a:pt x="1" y="605"/>
                    <a:pt x="64" y="922"/>
                  </a:cubicBezTo>
                  <a:cubicBezTo>
                    <a:pt x="96" y="1207"/>
                    <a:pt x="349" y="1429"/>
                    <a:pt x="634" y="1429"/>
                  </a:cubicBezTo>
                  <a:lnTo>
                    <a:pt x="729" y="1429"/>
                  </a:lnTo>
                  <a:cubicBezTo>
                    <a:pt x="1457" y="1334"/>
                    <a:pt x="2249" y="1239"/>
                    <a:pt x="3009" y="1176"/>
                  </a:cubicBezTo>
                  <a:cubicBezTo>
                    <a:pt x="3357" y="1144"/>
                    <a:pt x="3579" y="859"/>
                    <a:pt x="3548" y="542"/>
                  </a:cubicBezTo>
                  <a:cubicBezTo>
                    <a:pt x="3518" y="216"/>
                    <a:pt x="3266" y="1"/>
                    <a:pt x="2974" y="1"/>
                  </a:cubicBezTo>
                  <a:close/>
                </a:path>
              </a:pathLst>
            </a:custGeom>
            <a:solidFill>
              <a:srgbClr val="FFFFFF">
                <a:alpha val="223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7A489B"/>
                </a:solidFill>
              </a:endParaRPr>
            </a:p>
          </p:txBody>
        </p:sp>
        <p:sp>
          <p:nvSpPr>
            <p:cNvPr id="30" name="Google Shape;30;p3"/>
            <p:cNvSpPr/>
            <p:nvPr/>
          </p:nvSpPr>
          <p:spPr>
            <a:xfrm>
              <a:off x="586193" y="1551263"/>
              <a:ext cx="147300" cy="32775"/>
            </a:xfrm>
            <a:custGeom>
              <a:avLst/>
              <a:gdLst/>
              <a:ahLst/>
              <a:cxnLst/>
              <a:rect l="l" t="t" r="r" b="b"/>
              <a:pathLst>
                <a:path w="5892" h="1311" extrusionOk="0">
                  <a:moveTo>
                    <a:pt x="4084" y="1"/>
                  </a:moveTo>
                  <a:cubicBezTo>
                    <a:pt x="2886" y="1"/>
                    <a:pt x="1711" y="36"/>
                    <a:pt x="571" y="107"/>
                  </a:cubicBezTo>
                  <a:cubicBezTo>
                    <a:pt x="254" y="139"/>
                    <a:pt x="1" y="424"/>
                    <a:pt x="32" y="741"/>
                  </a:cubicBezTo>
                  <a:cubicBezTo>
                    <a:pt x="32" y="1057"/>
                    <a:pt x="286" y="1311"/>
                    <a:pt x="602" y="1311"/>
                  </a:cubicBezTo>
                  <a:lnTo>
                    <a:pt x="634" y="1311"/>
                  </a:lnTo>
                  <a:cubicBezTo>
                    <a:pt x="2122" y="1216"/>
                    <a:pt x="3706" y="1184"/>
                    <a:pt x="5289" y="1184"/>
                  </a:cubicBezTo>
                  <a:cubicBezTo>
                    <a:pt x="5606" y="1184"/>
                    <a:pt x="5891" y="931"/>
                    <a:pt x="5891" y="614"/>
                  </a:cubicBezTo>
                  <a:cubicBezTo>
                    <a:pt x="5891" y="266"/>
                    <a:pt x="5606" y="12"/>
                    <a:pt x="5289" y="12"/>
                  </a:cubicBezTo>
                  <a:cubicBezTo>
                    <a:pt x="4886" y="4"/>
                    <a:pt x="4484" y="1"/>
                    <a:pt x="4084" y="1"/>
                  </a:cubicBezTo>
                  <a:close/>
                </a:path>
              </a:pathLst>
            </a:custGeom>
            <a:solidFill>
              <a:srgbClr val="FFFFFF">
                <a:alpha val="223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7A489B"/>
                </a:solidFill>
              </a:endParaRPr>
            </a:p>
          </p:txBody>
        </p:sp>
      </p:grpSp>
      <p:sp>
        <p:nvSpPr>
          <p:cNvPr id="31" name="Google Shape;31;p3"/>
          <p:cNvSpPr txBox="1">
            <a:spLocks noGrp="1"/>
          </p:cNvSpPr>
          <p:nvPr>
            <p:ph type="subTitle" idx="1"/>
          </p:nvPr>
        </p:nvSpPr>
        <p:spPr>
          <a:xfrm>
            <a:off x="4620025" y="2242000"/>
            <a:ext cx="2178300" cy="1483200"/>
          </a:xfrm>
          <a:prstGeom prst="rect">
            <a:avLst/>
          </a:prstGeom>
        </p:spPr>
        <p:txBody>
          <a:bodyPr spcFirstLastPara="1" wrap="square" lIns="91425" tIns="91425" rIns="91425" bIns="91425" anchor="t" anchorCtr="0">
            <a:noAutofit/>
          </a:bodyPr>
          <a:lstStyle>
            <a:lvl1pPr lvl="0" rtl="0">
              <a:spcBef>
                <a:spcPts val="0"/>
              </a:spcBef>
              <a:spcAft>
                <a:spcPts val="0"/>
              </a:spcAft>
              <a:buClr>
                <a:srgbClr val="FFFFFF"/>
              </a:buClr>
              <a:buSzPts val="1600"/>
              <a:buNone/>
              <a:defRPr sz="1600">
                <a:solidFill>
                  <a:srgbClr val="FFFFFF"/>
                </a:solidFill>
              </a:defRPr>
            </a:lvl1pPr>
            <a:lvl2pPr lvl="1" rtl="0">
              <a:spcBef>
                <a:spcPts val="1600"/>
              </a:spcBef>
              <a:spcAft>
                <a:spcPts val="0"/>
              </a:spcAft>
              <a:buSzPts val="1600"/>
              <a:buNone/>
              <a:defRPr sz="1600"/>
            </a:lvl2pPr>
            <a:lvl3pPr lvl="2" rtl="0">
              <a:spcBef>
                <a:spcPts val="1600"/>
              </a:spcBef>
              <a:spcAft>
                <a:spcPts val="0"/>
              </a:spcAft>
              <a:buSzPts val="1600"/>
              <a:buNone/>
              <a:defRPr sz="1600"/>
            </a:lvl3pPr>
            <a:lvl4pPr lvl="3" rtl="0">
              <a:spcBef>
                <a:spcPts val="1600"/>
              </a:spcBef>
              <a:spcAft>
                <a:spcPts val="0"/>
              </a:spcAft>
              <a:buSzPts val="1600"/>
              <a:buNone/>
              <a:defRPr sz="1600"/>
            </a:lvl4pPr>
            <a:lvl5pPr lvl="4" rtl="0">
              <a:spcBef>
                <a:spcPts val="1600"/>
              </a:spcBef>
              <a:spcAft>
                <a:spcPts val="0"/>
              </a:spcAft>
              <a:buSzPts val="1600"/>
              <a:buNone/>
              <a:defRPr sz="1600"/>
            </a:lvl5pPr>
            <a:lvl6pPr lvl="5" rtl="0">
              <a:spcBef>
                <a:spcPts val="1600"/>
              </a:spcBef>
              <a:spcAft>
                <a:spcPts val="0"/>
              </a:spcAft>
              <a:buSzPts val="1600"/>
              <a:buNone/>
              <a:defRPr sz="1600"/>
            </a:lvl6pPr>
            <a:lvl7pPr lvl="6" rtl="0">
              <a:spcBef>
                <a:spcPts val="1600"/>
              </a:spcBef>
              <a:spcAft>
                <a:spcPts val="0"/>
              </a:spcAft>
              <a:buSzPts val="1600"/>
              <a:buNone/>
              <a:defRPr sz="1600"/>
            </a:lvl7pPr>
            <a:lvl8pPr lvl="7" rtl="0">
              <a:spcBef>
                <a:spcPts val="1600"/>
              </a:spcBef>
              <a:spcAft>
                <a:spcPts val="0"/>
              </a:spcAft>
              <a:buSzPts val="1600"/>
              <a:buNone/>
              <a:defRPr sz="1600"/>
            </a:lvl8pPr>
            <a:lvl9pPr lvl="8" rtl="0">
              <a:spcBef>
                <a:spcPts val="1600"/>
              </a:spcBef>
              <a:spcAft>
                <a:spcPts val="1600"/>
              </a:spcAft>
              <a:buSzPts val="1600"/>
              <a:buNone/>
              <a:defRPr sz="1600"/>
            </a:lvl9pPr>
          </a:lstStyle>
          <a:p>
            <a:endParaRPr/>
          </a:p>
        </p:txBody>
      </p:sp>
      <p:sp>
        <p:nvSpPr>
          <p:cNvPr id="32" name="Google Shape;32;p3"/>
          <p:cNvSpPr txBox="1">
            <a:spLocks noGrp="1"/>
          </p:cNvSpPr>
          <p:nvPr>
            <p:ph type="title" hasCustomPrompt="1"/>
          </p:nvPr>
        </p:nvSpPr>
        <p:spPr>
          <a:xfrm>
            <a:off x="1865000" y="1590000"/>
            <a:ext cx="2783700" cy="1963500"/>
          </a:xfrm>
          <a:prstGeom prst="rect">
            <a:avLst/>
          </a:prstGeom>
        </p:spPr>
        <p:txBody>
          <a:bodyPr spcFirstLastPara="1" wrap="square" lIns="91425" tIns="91425" rIns="91425" bIns="91425" anchor="b" anchorCtr="0">
            <a:noAutofit/>
          </a:bodyPr>
          <a:lstStyle>
            <a:lvl1pPr lvl="0" algn="r" rtl="0">
              <a:spcBef>
                <a:spcPts val="0"/>
              </a:spcBef>
              <a:spcAft>
                <a:spcPts val="0"/>
              </a:spcAft>
              <a:buClr>
                <a:srgbClr val="FFBD69"/>
              </a:buClr>
              <a:buSzPts val="12000"/>
              <a:buNone/>
              <a:defRPr sz="12000" b="1">
                <a:solidFill>
                  <a:srgbClr val="FFBD69"/>
                </a:solidFill>
              </a:defRPr>
            </a:lvl1pPr>
            <a:lvl2pPr lvl="1" algn="ctr" rtl="0">
              <a:spcBef>
                <a:spcPts val="0"/>
              </a:spcBef>
              <a:spcAft>
                <a:spcPts val="0"/>
              </a:spcAft>
              <a:buClr>
                <a:srgbClr val="FFBD69"/>
              </a:buClr>
              <a:buSzPts val="12000"/>
              <a:buFont typeface="Leckerli One"/>
              <a:buNone/>
              <a:defRPr sz="12000" b="1">
                <a:solidFill>
                  <a:srgbClr val="FFBD69"/>
                </a:solidFill>
                <a:latin typeface="Leckerli One"/>
                <a:ea typeface="Leckerli One"/>
                <a:cs typeface="Leckerli One"/>
                <a:sym typeface="Leckerli One"/>
              </a:defRPr>
            </a:lvl2pPr>
            <a:lvl3pPr lvl="2" algn="ctr" rtl="0">
              <a:spcBef>
                <a:spcPts val="0"/>
              </a:spcBef>
              <a:spcAft>
                <a:spcPts val="0"/>
              </a:spcAft>
              <a:buClr>
                <a:srgbClr val="FFBD69"/>
              </a:buClr>
              <a:buSzPts val="12000"/>
              <a:buFont typeface="Leckerli One"/>
              <a:buNone/>
              <a:defRPr sz="12000" b="1">
                <a:solidFill>
                  <a:srgbClr val="FFBD69"/>
                </a:solidFill>
                <a:latin typeface="Leckerli One"/>
                <a:ea typeface="Leckerli One"/>
                <a:cs typeface="Leckerli One"/>
                <a:sym typeface="Leckerli One"/>
              </a:defRPr>
            </a:lvl3pPr>
            <a:lvl4pPr lvl="3" algn="ctr" rtl="0">
              <a:spcBef>
                <a:spcPts val="0"/>
              </a:spcBef>
              <a:spcAft>
                <a:spcPts val="0"/>
              </a:spcAft>
              <a:buClr>
                <a:srgbClr val="FFBD69"/>
              </a:buClr>
              <a:buSzPts val="12000"/>
              <a:buFont typeface="Leckerli One"/>
              <a:buNone/>
              <a:defRPr sz="12000" b="1">
                <a:solidFill>
                  <a:srgbClr val="FFBD69"/>
                </a:solidFill>
                <a:latin typeface="Leckerli One"/>
                <a:ea typeface="Leckerli One"/>
                <a:cs typeface="Leckerli One"/>
                <a:sym typeface="Leckerli One"/>
              </a:defRPr>
            </a:lvl4pPr>
            <a:lvl5pPr lvl="4" algn="ctr" rtl="0">
              <a:spcBef>
                <a:spcPts val="0"/>
              </a:spcBef>
              <a:spcAft>
                <a:spcPts val="0"/>
              </a:spcAft>
              <a:buClr>
                <a:srgbClr val="FFBD69"/>
              </a:buClr>
              <a:buSzPts val="12000"/>
              <a:buFont typeface="Leckerli One"/>
              <a:buNone/>
              <a:defRPr sz="12000" b="1">
                <a:solidFill>
                  <a:srgbClr val="FFBD69"/>
                </a:solidFill>
                <a:latin typeface="Leckerli One"/>
                <a:ea typeface="Leckerli One"/>
                <a:cs typeface="Leckerli One"/>
                <a:sym typeface="Leckerli One"/>
              </a:defRPr>
            </a:lvl5pPr>
            <a:lvl6pPr lvl="5" algn="ctr" rtl="0">
              <a:spcBef>
                <a:spcPts val="0"/>
              </a:spcBef>
              <a:spcAft>
                <a:spcPts val="0"/>
              </a:spcAft>
              <a:buClr>
                <a:srgbClr val="FFBD69"/>
              </a:buClr>
              <a:buSzPts val="12000"/>
              <a:buFont typeface="Leckerli One"/>
              <a:buNone/>
              <a:defRPr sz="12000" b="1">
                <a:solidFill>
                  <a:srgbClr val="FFBD69"/>
                </a:solidFill>
                <a:latin typeface="Leckerli One"/>
                <a:ea typeface="Leckerli One"/>
                <a:cs typeface="Leckerli One"/>
                <a:sym typeface="Leckerli One"/>
              </a:defRPr>
            </a:lvl6pPr>
            <a:lvl7pPr lvl="6" algn="ctr" rtl="0">
              <a:spcBef>
                <a:spcPts val="0"/>
              </a:spcBef>
              <a:spcAft>
                <a:spcPts val="0"/>
              </a:spcAft>
              <a:buClr>
                <a:srgbClr val="FFBD69"/>
              </a:buClr>
              <a:buSzPts val="12000"/>
              <a:buFont typeface="Leckerli One"/>
              <a:buNone/>
              <a:defRPr sz="12000" b="1">
                <a:solidFill>
                  <a:srgbClr val="FFBD69"/>
                </a:solidFill>
                <a:latin typeface="Leckerli One"/>
                <a:ea typeface="Leckerli One"/>
                <a:cs typeface="Leckerli One"/>
                <a:sym typeface="Leckerli One"/>
              </a:defRPr>
            </a:lvl7pPr>
            <a:lvl8pPr lvl="7" algn="ctr" rtl="0">
              <a:spcBef>
                <a:spcPts val="0"/>
              </a:spcBef>
              <a:spcAft>
                <a:spcPts val="0"/>
              </a:spcAft>
              <a:buClr>
                <a:srgbClr val="FFBD69"/>
              </a:buClr>
              <a:buSzPts val="12000"/>
              <a:buFont typeface="Leckerli One"/>
              <a:buNone/>
              <a:defRPr sz="12000" b="1">
                <a:solidFill>
                  <a:srgbClr val="FFBD69"/>
                </a:solidFill>
                <a:latin typeface="Leckerli One"/>
                <a:ea typeface="Leckerli One"/>
                <a:cs typeface="Leckerli One"/>
                <a:sym typeface="Leckerli One"/>
              </a:defRPr>
            </a:lvl8pPr>
            <a:lvl9pPr lvl="8" algn="ctr" rtl="0">
              <a:spcBef>
                <a:spcPts val="0"/>
              </a:spcBef>
              <a:spcAft>
                <a:spcPts val="0"/>
              </a:spcAft>
              <a:buClr>
                <a:srgbClr val="FFBD69"/>
              </a:buClr>
              <a:buSzPts val="12000"/>
              <a:buFont typeface="Leckerli One"/>
              <a:buNone/>
              <a:defRPr sz="12000" b="1">
                <a:solidFill>
                  <a:srgbClr val="FFBD69"/>
                </a:solidFill>
                <a:latin typeface="Leckerli One"/>
                <a:ea typeface="Leckerli One"/>
                <a:cs typeface="Leckerli One"/>
                <a:sym typeface="Leckerli One"/>
              </a:defRPr>
            </a:lvl9pPr>
          </a:lstStyle>
          <a:p>
            <a:r>
              <a:t>xx%</a:t>
            </a:r>
          </a:p>
        </p:txBody>
      </p:sp>
      <p:sp>
        <p:nvSpPr>
          <p:cNvPr id="33" name="Google Shape;33;p3"/>
          <p:cNvSpPr txBox="1">
            <a:spLocks noGrp="1"/>
          </p:cNvSpPr>
          <p:nvPr>
            <p:ph type="subTitle" idx="2"/>
          </p:nvPr>
        </p:nvSpPr>
        <p:spPr>
          <a:xfrm>
            <a:off x="4620025" y="1730025"/>
            <a:ext cx="2346900" cy="300600"/>
          </a:xfrm>
          <a:prstGeom prst="rect">
            <a:avLst/>
          </a:prstGeom>
        </p:spPr>
        <p:txBody>
          <a:bodyPr spcFirstLastPara="1" wrap="square" lIns="91425" tIns="91425" rIns="91425" bIns="91425" anchor="t" anchorCtr="0">
            <a:noAutofit/>
          </a:bodyPr>
          <a:lstStyle>
            <a:lvl1pPr lvl="0" rtl="0">
              <a:spcBef>
                <a:spcPts val="0"/>
              </a:spcBef>
              <a:spcAft>
                <a:spcPts val="0"/>
              </a:spcAft>
              <a:buClr>
                <a:srgbClr val="FFFFFF"/>
              </a:buClr>
              <a:buSzPts val="2900"/>
              <a:buFont typeface="Leckerli One"/>
              <a:buNone/>
              <a:defRPr sz="2900" b="1">
                <a:solidFill>
                  <a:srgbClr val="FFFFFF"/>
                </a:solidFill>
                <a:latin typeface="Leckerli One"/>
                <a:ea typeface="Leckerli One"/>
                <a:cs typeface="Leckerli One"/>
                <a:sym typeface="Leckerli One"/>
              </a:defRPr>
            </a:lvl1pPr>
            <a:lvl2pPr lvl="1" rtl="0">
              <a:spcBef>
                <a:spcPts val="1600"/>
              </a:spcBef>
              <a:spcAft>
                <a:spcPts val="0"/>
              </a:spcAft>
              <a:buSzPts val="2900"/>
              <a:buFont typeface="Leckerli One"/>
              <a:buNone/>
              <a:defRPr sz="2900" b="1">
                <a:latin typeface="Leckerli One"/>
                <a:ea typeface="Leckerli One"/>
                <a:cs typeface="Leckerli One"/>
                <a:sym typeface="Leckerli One"/>
              </a:defRPr>
            </a:lvl2pPr>
            <a:lvl3pPr lvl="2" rtl="0">
              <a:spcBef>
                <a:spcPts val="1600"/>
              </a:spcBef>
              <a:spcAft>
                <a:spcPts val="0"/>
              </a:spcAft>
              <a:buSzPts val="2900"/>
              <a:buFont typeface="Leckerli One"/>
              <a:buNone/>
              <a:defRPr sz="2900" b="1">
                <a:latin typeface="Leckerli One"/>
                <a:ea typeface="Leckerli One"/>
                <a:cs typeface="Leckerli One"/>
                <a:sym typeface="Leckerli One"/>
              </a:defRPr>
            </a:lvl3pPr>
            <a:lvl4pPr lvl="3" rtl="0">
              <a:spcBef>
                <a:spcPts val="1600"/>
              </a:spcBef>
              <a:spcAft>
                <a:spcPts val="0"/>
              </a:spcAft>
              <a:buSzPts val="2900"/>
              <a:buFont typeface="Leckerli One"/>
              <a:buNone/>
              <a:defRPr sz="2900" b="1">
                <a:latin typeface="Leckerli One"/>
                <a:ea typeface="Leckerli One"/>
                <a:cs typeface="Leckerli One"/>
                <a:sym typeface="Leckerli One"/>
              </a:defRPr>
            </a:lvl4pPr>
            <a:lvl5pPr lvl="4" rtl="0">
              <a:spcBef>
                <a:spcPts val="1600"/>
              </a:spcBef>
              <a:spcAft>
                <a:spcPts val="0"/>
              </a:spcAft>
              <a:buSzPts val="2900"/>
              <a:buFont typeface="Leckerli One"/>
              <a:buNone/>
              <a:defRPr sz="2900" b="1">
                <a:latin typeface="Leckerli One"/>
                <a:ea typeface="Leckerli One"/>
                <a:cs typeface="Leckerli One"/>
                <a:sym typeface="Leckerli One"/>
              </a:defRPr>
            </a:lvl5pPr>
            <a:lvl6pPr lvl="5" rtl="0">
              <a:spcBef>
                <a:spcPts val="1600"/>
              </a:spcBef>
              <a:spcAft>
                <a:spcPts val="0"/>
              </a:spcAft>
              <a:buSzPts val="2900"/>
              <a:buFont typeface="Leckerli One"/>
              <a:buNone/>
              <a:defRPr sz="2900" b="1">
                <a:latin typeface="Leckerli One"/>
                <a:ea typeface="Leckerli One"/>
                <a:cs typeface="Leckerli One"/>
                <a:sym typeface="Leckerli One"/>
              </a:defRPr>
            </a:lvl6pPr>
            <a:lvl7pPr lvl="6" rtl="0">
              <a:spcBef>
                <a:spcPts val="1600"/>
              </a:spcBef>
              <a:spcAft>
                <a:spcPts val="0"/>
              </a:spcAft>
              <a:buSzPts val="2900"/>
              <a:buFont typeface="Leckerli One"/>
              <a:buNone/>
              <a:defRPr sz="2900" b="1">
                <a:latin typeface="Leckerli One"/>
                <a:ea typeface="Leckerli One"/>
                <a:cs typeface="Leckerli One"/>
                <a:sym typeface="Leckerli One"/>
              </a:defRPr>
            </a:lvl7pPr>
            <a:lvl8pPr lvl="7" rtl="0">
              <a:spcBef>
                <a:spcPts val="1600"/>
              </a:spcBef>
              <a:spcAft>
                <a:spcPts val="0"/>
              </a:spcAft>
              <a:buSzPts val="2900"/>
              <a:buFont typeface="Leckerli One"/>
              <a:buNone/>
              <a:defRPr sz="2900" b="1">
                <a:latin typeface="Leckerli One"/>
                <a:ea typeface="Leckerli One"/>
                <a:cs typeface="Leckerli One"/>
                <a:sym typeface="Leckerli One"/>
              </a:defRPr>
            </a:lvl8pPr>
            <a:lvl9pPr lvl="8" rtl="0">
              <a:spcBef>
                <a:spcPts val="1600"/>
              </a:spcBef>
              <a:spcAft>
                <a:spcPts val="1600"/>
              </a:spcAft>
              <a:buSzPts val="2900"/>
              <a:buFont typeface="Leckerli One"/>
              <a:buNone/>
              <a:defRPr sz="2900" b="1">
                <a:latin typeface="Leckerli One"/>
                <a:ea typeface="Leckerli One"/>
                <a:cs typeface="Leckerli One"/>
                <a:sym typeface="Leckerli One"/>
              </a:defRPr>
            </a:lvl9pPr>
          </a:lstStyle>
          <a:p>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bg>
      <p:bgPr>
        <a:blipFill>
          <a:blip r:embed="rId2">
            <a:alphaModFix/>
          </a:blip>
          <a:stretch>
            <a:fillRect/>
          </a:stretch>
        </a:blipFill>
        <a:effectLst/>
      </p:bgPr>
    </p:bg>
    <p:spTree>
      <p:nvGrpSpPr>
        <p:cNvPr id="1" name="Shape 82"/>
        <p:cNvGrpSpPr/>
        <p:nvPr/>
      </p:nvGrpSpPr>
      <p:grpSpPr>
        <a:xfrm>
          <a:off x="0" y="0"/>
          <a:ext cx="0" cy="0"/>
          <a:chOff x="0" y="0"/>
          <a:chExt cx="0" cy="0"/>
        </a:xfrm>
      </p:grpSpPr>
      <p:sp>
        <p:nvSpPr>
          <p:cNvPr id="83" name="Google Shape;83;p5"/>
          <p:cNvSpPr txBox="1">
            <a:spLocks noGrp="1"/>
          </p:cNvSpPr>
          <p:nvPr>
            <p:ph type="title"/>
          </p:nvPr>
        </p:nvSpPr>
        <p:spPr>
          <a:xfrm>
            <a:off x="614175" y="490050"/>
            <a:ext cx="6143100" cy="412800"/>
          </a:xfrm>
          <a:prstGeom prst="rect">
            <a:avLst/>
          </a:prstGeom>
        </p:spPr>
        <p:txBody>
          <a:bodyPr spcFirstLastPara="1" wrap="square" lIns="91425" tIns="91425" rIns="91425" bIns="91425" anchor="t" anchorCtr="0">
            <a:noAutofit/>
          </a:bodyPr>
          <a:lstStyle>
            <a:lvl1pPr lvl="0" rtl="0">
              <a:spcBef>
                <a:spcPts val="0"/>
              </a:spcBef>
              <a:spcAft>
                <a:spcPts val="0"/>
              </a:spcAft>
              <a:buSzPts val="2800"/>
              <a:buNone/>
              <a:defRPr b="1"/>
            </a:lvl1pPr>
            <a:lvl2pPr lvl="1" rtl="0">
              <a:spcBef>
                <a:spcPts val="0"/>
              </a:spcBef>
              <a:spcAft>
                <a:spcPts val="0"/>
              </a:spcAft>
              <a:buClr>
                <a:srgbClr val="543864"/>
              </a:buClr>
              <a:buSzPts val="2800"/>
              <a:buFont typeface="Leckerli One"/>
              <a:buNone/>
              <a:defRPr b="1">
                <a:solidFill>
                  <a:srgbClr val="543864"/>
                </a:solidFill>
                <a:latin typeface="Leckerli One"/>
                <a:ea typeface="Leckerli One"/>
                <a:cs typeface="Leckerli One"/>
                <a:sym typeface="Leckerli One"/>
              </a:defRPr>
            </a:lvl2pPr>
            <a:lvl3pPr lvl="2" rtl="0">
              <a:spcBef>
                <a:spcPts val="0"/>
              </a:spcBef>
              <a:spcAft>
                <a:spcPts val="0"/>
              </a:spcAft>
              <a:buClr>
                <a:srgbClr val="543864"/>
              </a:buClr>
              <a:buSzPts val="2800"/>
              <a:buFont typeface="Leckerli One"/>
              <a:buNone/>
              <a:defRPr b="1">
                <a:solidFill>
                  <a:srgbClr val="543864"/>
                </a:solidFill>
                <a:latin typeface="Leckerli One"/>
                <a:ea typeface="Leckerli One"/>
                <a:cs typeface="Leckerli One"/>
                <a:sym typeface="Leckerli One"/>
              </a:defRPr>
            </a:lvl3pPr>
            <a:lvl4pPr lvl="3" rtl="0">
              <a:spcBef>
                <a:spcPts val="0"/>
              </a:spcBef>
              <a:spcAft>
                <a:spcPts val="0"/>
              </a:spcAft>
              <a:buClr>
                <a:srgbClr val="543864"/>
              </a:buClr>
              <a:buSzPts val="2800"/>
              <a:buFont typeface="Leckerli One"/>
              <a:buNone/>
              <a:defRPr b="1">
                <a:solidFill>
                  <a:srgbClr val="543864"/>
                </a:solidFill>
                <a:latin typeface="Leckerli One"/>
                <a:ea typeface="Leckerli One"/>
                <a:cs typeface="Leckerli One"/>
                <a:sym typeface="Leckerli One"/>
              </a:defRPr>
            </a:lvl4pPr>
            <a:lvl5pPr lvl="4" rtl="0">
              <a:spcBef>
                <a:spcPts val="0"/>
              </a:spcBef>
              <a:spcAft>
                <a:spcPts val="0"/>
              </a:spcAft>
              <a:buClr>
                <a:srgbClr val="543864"/>
              </a:buClr>
              <a:buSzPts val="2800"/>
              <a:buFont typeface="Leckerli One"/>
              <a:buNone/>
              <a:defRPr b="1">
                <a:solidFill>
                  <a:srgbClr val="543864"/>
                </a:solidFill>
                <a:latin typeface="Leckerli One"/>
                <a:ea typeface="Leckerli One"/>
                <a:cs typeface="Leckerli One"/>
                <a:sym typeface="Leckerli One"/>
              </a:defRPr>
            </a:lvl5pPr>
            <a:lvl6pPr lvl="5" rtl="0">
              <a:spcBef>
                <a:spcPts val="0"/>
              </a:spcBef>
              <a:spcAft>
                <a:spcPts val="0"/>
              </a:spcAft>
              <a:buClr>
                <a:srgbClr val="543864"/>
              </a:buClr>
              <a:buSzPts val="2800"/>
              <a:buFont typeface="Leckerli One"/>
              <a:buNone/>
              <a:defRPr b="1">
                <a:solidFill>
                  <a:srgbClr val="543864"/>
                </a:solidFill>
                <a:latin typeface="Leckerli One"/>
                <a:ea typeface="Leckerli One"/>
                <a:cs typeface="Leckerli One"/>
                <a:sym typeface="Leckerli One"/>
              </a:defRPr>
            </a:lvl6pPr>
            <a:lvl7pPr lvl="6" rtl="0">
              <a:spcBef>
                <a:spcPts val="0"/>
              </a:spcBef>
              <a:spcAft>
                <a:spcPts val="0"/>
              </a:spcAft>
              <a:buClr>
                <a:srgbClr val="543864"/>
              </a:buClr>
              <a:buSzPts val="2800"/>
              <a:buFont typeface="Leckerli One"/>
              <a:buNone/>
              <a:defRPr b="1">
                <a:solidFill>
                  <a:srgbClr val="543864"/>
                </a:solidFill>
                <a:latin typeface="Leckerli One"/>
                <a:ea typeface="Leckerli One"/>
                <a:cs typeface="Leckerli One"/>
                <a:sym typeface="Leckerli One"/>
              </a:defRPr>
            </a:lvl7pPr>
            <a:lvl8pPr lvl="7" rtl="0">
              <a:spcBef>
                <a:spcPts val="0"/>
              </a:spcBef>
              <a:spcAft>
                <a:spcPts val="0"/>
              </a:spcAft>
              <a:buClr>
                <a:srgbClr val="543864"/>
              </a:buClr>
              <a:buSzPts val="2800"/>
              <a:buFont typeface="Leckerli One"/>
              <a:buNone/>
              <a:defRPr b="1">
                <a:solidFill>
                  <a:srgbClr val="543864"/>
                </a:solidFill>
                <a:latin typeface="Leckerli One"/>
                <a:ea typeface="Leckerli One"/>
                <a:cs typeface="Leckerli One"/>
                <a:sym typeface="Leckerli One"/>
              </a:defRPr>
            </a:lvl8pPr>
            <a:lvl9pPr lvl="8" rtl="0">
              <a:spcBef>
                <a:spcPts val="0"/>
              </a:spcBef>
              <a:spcAft>
                <a:spcPts val="0"/>
              </a:spcAft>
              <a:buClr>
                <a:srgbClr val="543864"/>
              </a:buClr>
              <a:buSzPts val="2800"/>
              <a:buFont typeface="Leckerli One"/>
              <a:buNone/>
              <a:defRPr b="1">
                <a:solidFill>
                  <a:srgbClr val="543864"/>
                </a:solidFill>
                <a:latin typeface="Leckerli One"/>
                <a:ea typeface="Leckerli One"/>
                <a:cs typeface="Leckerli One"/>
                <a:sym typeface="Leckerli One"/>
              </a:defRPr>
            </a:lvl9pPr>
          </a:lstStyle>
          <a:p>
            <a:endParaRPr/>
          </a:p>
        </p:txBody>
      </p:sp>
      <p:sp>
        <p:nvSpPr>
          <p:cNvPr id="84" name="Google Shape;84;p5"/>
          <p:cNvSpPr txBox="1">
            <a:spLocks noGrp="1"/>
          </p:cNvSpPr>
          <p:nvPr>
            <p:ph type="subTitle" idx="1"/>
          </p:nvPr>
        </p:nvSpPr>
        <p:spPr>
          <a:xfrm>
            <a:off x="3558150" y="2671575"/>
            <a:ext cx="2139900" cy="1483200"/>
          </a:xfrm>
          <a:prstGeom prst="rect">
            <a:avLst/>
          </a:prstGeom>
        </p:spPr>
        <p:txBody>
          <a:bodyPr spcFirstLastPara="1" wrap="square" lIns="91425" tIns="91425" rIns="91425" bIns="91425" anchor="t" anchorCtr="0">
            <a:noAutofit/>
          </a:bodyPr>
          <a:lstStyle>
            <a:lvl1pPr lvl="0" rtl="0">
              <a:spcBef>
                <a:spcPts val="0"/>
              </a:spcBef>
              <a:spcAft>
                <a:spcPts val="0"/>
              </a:spcAft>
              <a:buSzPts val="1400"/>
              <a:buNone/>
              <a:defRPr sz="1400"/>
            </a:lvl1pPr>
            <a:lvl2pPr lvl="1" rtl="0">
              <a:spcBef>
                <a:spcPts val="1600"/>
              </a:spcBef>
              <a:spcAft>
                <a:spcPts val="0"/>
              </a:spcAft>
              <a:buSzPts val="1200"/>
              <a:buNone/>
              <a:defRPr sz="1200"/>
            </a:lvl2pPr>
            <a:lvl3pPr lvl="2" rtl="0">
              <a:spcBef>
                <a:spcPts val="1600"/>
              </a:spcBef>
              <a:spcAft>
                <a:spcPts val="0"/>
              </a:spcAft>
              <a:buSzPts val="1200"/>
              <a:buNone/>
              <a:defRPr sz="1200"/>
            </a:lvl3pPr>
            <a:lvl4pPr lvl="3" rtl="0">
              <a:spcBef>
                <a:spcPts val="1600"/>
              </a:spcBef>
              <a:spcAft>
                <a:spcPts val="0"/>
              </a:spcAft>
              <a:buSzPts val="1200"/>
              <a:buNone/>
              <a:defRPr sz="1200"/>
            </a:lvl4pPr>
            <a:lvl5pPr lvl="4" rtl="0">
              <a:spcBef>
                <a:spcPts val="1600"/>
              </a:spcBef>
              <a:spcAft>
                <a:spcPts val="0"/>
              </a:spcAft>
              <a:buSzPts val="1200"/>
              <a:buNone/>
              <a:defRPr sz="1200"/>
            </a:lvl5pPr>
            <a:lvl6pPr lvl="5" rtl="0">
              <a:spcBef>
                <a:spcPts val="1600"/>
              </a:spcBef>
              <a:spcAft>
                <a:spcPts val="0"/>
              </a:spcAft>
              <a:buSzPts val="1200"/>
              <a:buNone/>
              <a:defRPr sz="1200"/>
            </a:lvl6pPr>
            <a:lvl7pPr lvl="6" rtl="0">
              <a:spcBef>
                <a:spcPts val="1600"/>
              </a:spcBef>
              <a:spcAft>
                <a:spcPts val="0"/>
              </a:spcAft>
              <a:buSzPts val="1200"/>
              <a:buNone/>
              <a:defRPr sz="1200"/>
            </a:lvl7pPr>
            <a:lvl8pPr lvl="7" rtl="0">
              <a:spcBef>
                <a:spcPts val="1600"/>
              </a:spcBef>
              <a:spcAft>
                <a:spcPts val="0"/>
              </a:spcAft>
              <a:buSzPts val="1200"/>
              <a:buNone/>
              <a:defRPr sz="1200"/>
            </a:lvl8pPr>
            <a:lvl9pPr lvl="8" rtl="0">
              <a:spcBef>
                <a:spcPts val="1600"/>
              </a:spcBef>
              <a:spcAft>
                <a:spcPts val="1600"/>
              </a:spcAft>
              <a:buSzPts val="1200"/>
              <a:buNone/>
              <a:defRPr sz="1200"/>
            </a:lvl9pPr>
          </a:lstStyle>
          <a:p>
            <a:endParaRPr/>
          </a:p>
        </p:txBody>
      </p:sp>
      <p:sp>
        <p:nvSpPr>
          <p:cNvPr id="85" name="Google Shape;85;p5"/>
          <p:cNvSpPr txBox="1">
            <a:spLocks noGrp="1"/>
          </p:cNvSpPr>
          <p:nvPr>
            <p:ph type="subTitle" idx="2"/>
          </p:nvPr>
        </p:nvSpPr>
        <p:spPr>
          <a:xfrm>
            <a:off x="6345075" y="2671575"/>
            <a:ext cx="2139900" cy="1483200"/>
          </a:xfrm>
          <a:prstGeom prst="rect">
            <a:avLst/>
          </a:prstGeom>
        </p:spPr>
        <p:txBody>
          <a:bodyPr spcFirstLastPara="1" wrap="square" lIns="91425" tIns="91425" rIns="91425" bIns="91425" anchor="t" anchorCtr="0">
            <a:noAutofit/>
          </a:bodyPr>
          <a:lstStyle>
            <a:lvl1pPr lvl="0" rtl="0">
              <a:spcBef>
                <a:spcPts val="0"/>
              </a:spcBef>
              <a:spcAft>
                <a:spcPts val="0"/>
              </a:spcAft>
              <a:buSzPts val="1400"/>
              <a:buNone/>
              <a:defRPr sz="1400"/>
            </a:lvl1pPr>
            <a:lvl2pPr lvl="1" rtl="0">
              <a:spcBef>
                <a:spcPts val="1600"/>
              </a:spcBef>
              <a:spcAft>
                <a:spcPts val="0"/>
              </a:spcAft>
              <a:buSzPts val="1200"/>
              <a:buNone/>
              <a:defRPr sz="1200"/>
            </a:lvl2pPr>
            <a:lvl3pPr lvl="2" rtl="0">
              <a:spcBef>
                <a:spcPts val="1600"/>
              </a:spcBef>
              <a:spcAft>
                <a:spcPts val="0"/>
              </a:spcAft>
              <a:buSzPts val="1200"/>
              <a:buNone/>
              <a:defRPr sz="1200"/>
            </a:lvl3pPr>
            <a:lvl4pPr lvl="3" rtl="0">
              <a:spcBef>
                <a:spcPts val="1600"/>
              </a:spcBef>
              <a:spcAft>
                <a:spcPts val="0"/>
              </a:spcAft>
              <a:buSzPts val="1200"/>
              <a:buNone/>
              <a:defRPr sz="1200"/>
            </a:lvl4pPr>
            <a:lvl5pPr lvl="4" rtl="0">
              <a:spcBef>
                <a:spcPts val="1600"/>
              </a:spcBef>
              <a:spcAft>
                <a:spcPts val="0"/>
              </a:spcAft>
              <a:buSzPts val="1200"/>
              <a:buNone/>
              <a:defRPr sz="1200"/>
            </a:lvl5pPr>
            <a:lvl6pPr lvl="5" rtl="0">
              <a:spcBef>
                <a:spcPts val="1600"/>
              </a:spcBef>
              <a:spcAft>
                <a:spcPts val="0"/>
              </a:spcAft>
              <a:buSzPts val="1200"/>
              <a:buNone/>
              <a:defRPr sz="1200"/>
            </a:lvl6pPr>
            <a:lvl7pPr lvl="6" rtl="0">
              <a:spcBef>
                <a:spcPts val="1600"/>
              </a:spcBef>
              <a:spcAft>
                <a:spcPts val="0"/>
              </a:spcAft>
              <a:buSzPts val="1200"/>
              <a:buNone/>
              <a:defRPr sz="1200"/>
            </a:lvl7pPr>
            <a:lvl8pPr lvl="7" rtl="0">
              <a:spcBef>
                <a:spcPts val="1600"/>
              </a:spcBef>
              <a:spcAft>
                <a:spcPts val="0"/>
              </a:spcAft>
              <a:buSzPts val="1200"/>
              <a:buNone/>
              <a:defRPr sz="1200"/>
            </a:lvl8pPr>
            <a:lvl9pPr lvl="8" rtl="0">
              <a:spcBef>
                <a:spcPts val="1600"/>
              </a:spcBef>
              <a:spcAft>
                <a:spcPts val="1600"/>
              </a:spcAft>
              <a:buSzPts val="1200"/>
              <a:buNone/>
              <a:defRPr sz="1200"/>
            </a:lvl9pPr>
          </a:lstStyle>
          <a:p>
            <a:endParaRPr/>
          </a:p>
        </p:txBody>
      </p:sp>
      <p:sp>
        <p:nvSpPr>
          <p:cNvPr id="86" name="Google Shape;86;p5"/>
          <p:cNvSpPr txBox="1">
            <a:spLocks noGrp="1"/>
          </p:cNvSpPr>
          <p:nvPr>
            <p:ph type="title" idx="3" hasCustomPrompt="1"/>
          </p:nvPr>
        </p:nvSpPr>
        <p:spPr>
          <a:xfrm>
            <a:off x="3558225" y="2279900"/>
            <a:ext cx="2139900" cy="300600"/>
          </a:xfrm>
          <a:prstGeom prst="rect">
            <a:avLst/>
          </a:prstGeom>
        </p:spPr>
        <p:txBody>
          <a:bodyPr spcFirstLastPara="1" wrap="square" lIns="91425" tIns="91425" rIns="91425" bIns="91425" anchor="b" anchorCtr="0">
            <a:noAutofit/>
          </a:bodyPr>
          <a:lstStyle>
            <a:lvl1pPr lvl="0" rtl="0">
              <a:spcBef>
                <a:spcPts val="0"/>
              </a:spcBef>
              <a:spcAft>
                <a:spcPts val="0"/>
              </a:spcAft>
              <a:buClr>
                <a:srgbClr val="FFBD69"/>
              </a:buClr>
              <a:buSzPts val="1600"/>
              <a:buNone/>
              <a:defRPr sz="1600" b="1">
                <a:solidFill>
                  <a:srgbClr val="FFBD69"/>
                </a:solidFill>
              </a:defRPr>
            </a:lvl1pPr>
            <a:lvl2pPr lvl="1" algn="ctr" rtl="0">
              <a:spcBef>
                <a:spcPts val="0"/>
              </a:spcBef>
              <a:spcAft>
                <a:spcPts val="0"/>
              </a:spcAft>
              <a:buSzPts val="1600"/>
              <a:buFont typeface="Leckerli One"/>
              <a:buNone/>
              <a:defRPr sz="1600" b="1">
                <a:latin typeface="Leckerli One"/>
                <a:ea typeface="Leckerli One"/>
                <a:cs typeface="Leckerli One"/>
                <a:sym typeface="Leckerli One"/>
              </a:defRPr>
            </a:lvl2pPr>
            <a:lvl3pPr lvl="2" algn="ctr" rtl="0">
              <a:spcBef>
                <a:spcPts val="0"/>
              </a:spcBef>
              <a:spcAft>
                <a:spcPts val="0"/>
              </a:spcAft>
              <a:buSzPts val="1600"/>
              <a:buFont typeface="Leckerli One"/>
              <a:buNone/>
              <a:defRPr sz="1600" b="1">
                <a:latin typeface="Leckerli One"/>
                <a:ea typeface="Leckerli One"/>
                <a:cs typeface="Leckerli One"/>
                <a:sym typeface="Leckerli One"/>
              </a:defRPr>
            </a:lvl3pPr>
            <a:lvl4pPr lvl="3" algn="ctr" rtl="0">
              <a:spcBef>
                <a:spcPts val="0"/>
              </a:spcBef>
              <a:spcAft>
                <a:spcPts val="0"/>
              </a:spcAft>
              <a:buSzPts val="1600"/>
              <a:buFont typeface="Leckerli One"/>
              <a:buNone/>
              <a:defRPr sz="1600" b="1">
                <a:latin typeface="Leckerli One"/>
                <a:ea typeface="Leckerli One"/>
                <a:cs typeface="Leckerli One"/>
                <a:sym typeface="Leckerli One"/>
              </a:defRPr>
            </a:lvl4pPr>
            <a:lvl5pPr lvl="4" algn="ctr" rtl="0">
              <a:spcBef>
                <a:spcPts val="0"/>
              </a:spcBef>
              <a:spcAft>
                <a:spcPts val="0"/>
              </a:spcAft>
              <a:buSzPts val="1600"/>
              <a:buFont typeface="Leckerli One"/>
              <a:buNone/>
              <a:defRPr sz="1600" b="1">
                <a:latin typeface="Leckerli One"/>
                <a:ea typeface="Leckerli One"/>
                <a:cs typeface="Leckerli One"/>
                <a:sym typeface="Leckerli One"/>
              </a:defRPr>
            </a:lvl5pPr>
            <a:lvl6pPr lvl="5" algn="ctr" rtl="0">
              <a:spcBef>
                <a:spcPts val="0"/>
              </a:spcBef>
              <a:spcAft>
                <a:spcPts val="0"/>
              </a:spcAft>
              <a:buSzPts val="1600"/>
              <a:buFont typeface="Leckerli One"/>
              <a:buNone/>
              <a:defRPr sz="1600" b="1">
                <a:latin typeface="Leckerli One"/>
                <a:ea typeface="Leckerli One"/>
                <a:cs typeface="Leckerli One"/>
                <a:sym typeface="Leckerli One"/>
              </a:defRPr>
            </a:lvl6pPr>
            <a:lvl7pPr lvl="6" algn="ctr" rtl="0">
              <a:spcBef>
                <a:spcPts val="0"/>
              </a:spcBef>
              <a:spcAft>
                <a:spcPts val="0"/>
              </a:spcAft>
              <a:buSzPts val="1600"/>
              <a:buFont typeface="Leckerli One"/>
              <a:buNone/>
              <a:defRPr sz="1600" b="1">
                <a:latin typeface="Leckerli One"/>
                <a:ea typeface="Leckerli One"/>
                <a:cs typeface="Leckerli One"/>
                <a:sym typeface="Leckerli One"/>
              </a:defRPr>
            </a:lvl7pPr>
            <a:lvl8pPr lvl="7" algn="ctr" rtl="0">
              <a:spcBef>
                <a:spcPts val="0"/>
              </a:spcBef>
              <a:spcAft>
                <a:spcPts val="0"/>
              </a:spcAft>
              <a:buSzPts val="1600"/>
              <a:buFont typeface="Leckerli One"/>
              <a:buNone/>
              <a:defRPr sz="1600" b="1">
                <a:latin typeface="Leckerli One"/>
                <a:ea typeface="Leckerli One"/>
                <a:cs typeface="Leckerli One"/>
                <a:sym typeface="Leckerli One"/>
              </a:defRPr>
            </a:lvl8pPr>
            <a:lvl9pPr lvl="8" algn="ctr" rtl="0">
              <a:spcBef>
                <a:spcPts val="0"/>
              </a:spcBef>
              <a:spcAft>
                <a:spcPts val="0"/>
              </a:spcAft>
              <a:buSzPts val="1600"/>
              <a:buFont typeface="Leckerli One"/>
              <a:buNone/>
              <a:defRPr sz="1600" b="1">
                <a:latin typeface="Leckerli One"/>
                <a:ea typeface="Leckerli One"/>
                <a:cs typeface="Leckerli One"/>
                <a:sym typeface="Leckerli One"/>
              </a:defRPr>
            </a:lvl9pPr>
          </a:lstStyle>
          <a:p>
            <a:r>
              <a:t>xx%</a:t>
            </a:r>
          </a:p>
        </p:txBody>
      </p:sp>
      <p:sp>
        <p:nvSpPr>
          <p:cNvPr id="87" name="Google Shape;87;p5"/>
          <p:cNvSpPr txBox="1">
            <a:spLocks noGrp="1"/>
          </p:cNvSpPr>
          <p:nvPr>
            <p:ph type="title" idx="4" hasCustomPrompt="1"/>
          </p:nvPr>
        </p:nvSpPr>
        <p:spPr>
          <a:xfrm>
            <a:off x="6344225" y="2279900"/>
            <a:ext cx="2139900" cy="300600"/>
          </a:xfrm>
          <a:prstGeom prst="rect">
            <a:avLst/>
          </a:prstGeom>
        </p:spPr>
        <p:txBody>
          <a:bodyPr spcFirstLastPara="1" wrap="square" lIns="91425" tIns="91425" rIns="91425" bIns="91425" anchor="b" anchorCtr="0">
            <a:noAutofit/>
          </a:bodyPr>
          <a:lstStyle>
            <a:lvl1pPr lvl="0" rtl="0">
              <a:spcBef>
                <a:spcPts val="0"/>
              </a:spcBef>
              <a:spcAft>
                <a:spcPts val="0"/>
              </a:spcAft>
              <a:buClr>
                <a:srgbClr val="FFBD69"/>
              </a:buClr>
              <a:buSzPts val="1600"/>
              <a:buNone/>
              <a:defRPr sz="1600" b="1">
                <a:solidFill>
                  <a:srgbClr val="FFBD69"/>
                </a:solidFill>
              </a:defRPr>
            </a:lvl1pPr>
            <a:lvl2pPr lvl="1" algn="ctr" rtl="0">
              <a:spcBef>
                <a:spcPts val="0"/>
              </a:spcBef>
              <a:spcAft>
                <a:spcPts val="0"/>
              </a:spcAft>
              <a:buSzPts val="1600"/>
              <a:buFont typeface="Leckerli One"/>
              <a:buNone/>
              <a:defRPr sz="1600" b="1">
                <a:latin typeface="Leckerli One"/>
                <a:ea typeface="Leckerli One"/>
                <a:cs typeface="Leckerli One"/>
                <a:sym typeface="Leckerli One"/>
              </a:defRPr>
            </a:lvl2pPr>
            <a:lvl3pPr lvl="2" algn="ctr" rtl="0">
              <a:spcBef>
                <a:spcPts val="0"/>
              </a:spcBef>
              <a:spcAft>
                <a:spcPts val="0"/>
              </a:spcAft>
              <a:buSzPts val="1600"/>
              <a:buFont typeface="Leckerli One"/>
              <a:buNone/>
              <a:defRPr sz="1600" b="1">
                <a:latin typeface="Leckerli One"/>
                <a:ea typeface="Leckerli One"/>
                <a:cs typeface="Leckerli One"/>
                <a:sym typeface="Leckerli One"/>
              </a:defRPr>
            </a:lvl3pPr>
            <a:lvl4pPr lvl="3" algn="ctr" rtl="0">
              <a:spcBef>
                <a:spcPts val="0"/>
              </a:spcBef>
              <a:spcAft>
                <a:spcPts val="0"/>
              </a:spcAft>
              <a:buSzPts val="1600"/>
              <a:buFont typeface="Leckerli One"/>
              <a:buNone/>
              <a:defRPr sz="1600" b="1">
                <a:latin typeface="Leckerli One"/>
                <a:ea typeface="Leckerli One"/>
                <a:cs typeface="Leckerli One"/>
                <a:sym typeface="Leckerli One"/>
              </a:defRPr>
            </a:lvl4pPr>
            <a:lvl5pPr lvl="4" algn="ctr" rtl="0">
              <a:spcBef>
                <a:spcPts val="0"/>
              </a:spcBef>
              <a:spcAft>
                <a:spcPts val="0"/>
              </a:spcAft>
              <a:buSzPts val="1600"/>
              <a:buFont typeface="Leckerli One"/>
              <a:buNone/>
              <a:defRPr sz="1600" b="1">
                <a:latin typeface="Leckerli One"/>
                <a:ea typeface="Leckerli One"/>
                <a:cs typeface="Leckerli One"/>
                <a:sym typeface="Leckerli One"/>
              </a:defRPr>
            </a:lvl5pPr>
            <a:lvl6pPr lvl="5" algn="ctr" rtl="0">
              <a:spcBef>
                <a:spcPts val="0"/>
              </a:spcBef>
              <a:spcAft>
                <a:spcPts val="0"/>
              </a:spcAft>
              <a:buSzPts val="1600"/>
              <a:buFont typeface="Leckerli One"/>
              <a:buNone/>
              <a:defRPr sz="1600" b="1">
                <a:latin typeface="Leckerli One"/>
                <a:ea typeface="Leckerli One"/>
                <a:cs typeface="Leckerli One"/>
                <a:sym typeface="Leckerli One"/>
              </a:defRPr>
            </a:lvl6pPr>
            <a:lvl7pPr lvl="6" algn="ctr" rtl="0">
              <a:spcBef>
                <a:spcPts val="0"/>
              </a:spcBef>
              <a:spcAft>
                <a:spcPts val="0"/>
              </a:spcAft>
              <a:buSzPts val="1600"/>
              <a:buFont typeface="Leckerli One"/>
              <a:buNone/>
              <a:defRPr sz="1600" b="1">
                <a:latin typeface="Leckerli One"/>
                <a:ea typeface="Leckerli One"/>
                <a:cs typeface="Leckerli One"/>
                <a:sym typeface="Leckerli One"/>
              </a:defRPr>
            </a:lvl7pPr>
            <a:lvl8pPr lvl="7" algn="ctr" rtl="0">
              <a:spcBef>
                <a:spcPts val="0"/>
              </a:spcBef>
              <a:spcAft>
                <a:spcPts val="0"/>
              </a:spcAft>
              <a:buSzPts val="1600"/>
              <a:buFont typeface="Leckerli One"/>
              <a:buNone/>
              <a:defRPr sz="1600" b="1">
                <a:latin typeface="Leckerli One"/>
                <a:ea typeface="Leckerli One"/>
                <a:cs typeface="Leckerli One"/>
                <a:sym typeface="Leckerli One"/>
              </a:defRPr>
            </a:lvl8pPr>
            <a:lvl9pPr lvl="8" algn="ctr" rtl="0">
              <a:spcBef>
                <a:spcPts val="0"/>
              </a:spcBef>
              <a:spcAft>
                <a:spcPts val="0"/>
              </a:spcAft>
              <a:buSzPts val="1600"/>
              <a:buFont typeface="Leckerli One"/>
              <a:buNone/>
              <a:defRPr sz="1600" b="1">
                <a:latin typeface="Leckerli One"/>
                <a:ea typeface="Leckerli One"/>
                <a:cs typeface="Leckerli One"/>
                <a:sym typeface="Leckerli One"/>
              </a:defRPr>
            </a:lvl9pPr>
          </a:lstStyle>
          <a:p>
            <a:r>
              <a:t>xx%</a:t>
            </a:r>
          </a:p>
        </p:txBody>
      </p:sp>
      <p:grpSp>
        <p:nvGrpSpPr>
          <p:cNvPr id="88" name="Google Shape;88;p5"/>
          <p:cNvGrpSpPr/>
          <p:nvPr/>
        </p:nvGrpSpPr>
        <p:grpSpPr>
          <a:xfrm>
            <a:off x="-75163" y="677206"/>
            <a:ext cx="675564" cy="335164"/>
            <a:chOff x="204593" y="1404788"/>
            <a:chExt cx="528900" cy="262400"/>
          </a:xfrm>
        </p:grpSpPr>
        <p:sp>
          <p:nvSpPr>
            <p:cNvPr id="89" name="Google Shape;89;p5"/>
            <p:cNvSpPr/>
            <p:nvPr/>
          </p:nvSpPr>
          <p:spPr>
            <a:xfrm>
              <a:off x="204593" y="1469713"/>
              <a:ext cx="88700" cy="51775"/>
            </a:xfrm>
            <a:custGeom>
              <a:avLst/>
              <a:gdLst/>
              <a:ahLst/>
              <a:cxnLst/>
              <a:rect l="l" t="t" r="r" b="b"/>
              <a:pathLst>
                <a:path w="3548" h="2071" extrusionOk="0">
                  <a:moveTo>
                    <a:pt x="2916" y="0"/>
                  </a:moveTo>
                  <a:cubicBezTo>
                    <a:pt x="2842" y="0"/>
                    <a:pt x="2766" y="14"/>
                    <a:pt x="2692" y="44"/>
                  </a:cubicBezTo>
                  <a:cubicBezTo>
                    <a:pt x="1932" y="298"/>
                    <a:pt x="1172" y="614"/>
                    <a:pt x="443" y="931"/>
                  </a:cubicBezTo>
                  <a:cubicBezTo>
                    <a:pt x="158" y="1058"/>
                    <a:pt x="0" y="1406"/>
                    <a:pt x="127" y="1691"/>
                  </a:cubicBezTo>
                  <a:cubicBezTo>
                    <a:pt x="222" y="1913"/>
                    <a:pt x="443" y="2071"/>
                    <a:pt x="665" y="2071"/>
                  </a:cubicBezTo>
                  <a:cubicBezTo>
                    <a:pt x="760" y="2071"/>
                    <a:pt x="855" y="2039"/>
                    <a:pt x="918" y="2008"/>
                  </a:cubicBezTo>
                  <a:cubicBezTo>
                    <a:pt x="1615" y="1691"/>
                    <a:pt x="2344" y="1406"/>
                    <a:pt x="3104" y="1153"/>
                  </a:cubicBezTo>
                  <a:cubicBezTo>
                    <a:pt x="3389" y="1026"/>
                    <a:pt x="3547" y="709"/>
                    <a:pt x="3452" y="393"/>
                  </a:cubicBezTo>
                  <a:cubicBezTo>
                    <a:pt x="3379" y="150"/>
                    <a:pt x="3158" y="0"/>
                    <a:pt x="2916" y="0"/>
                  </a:cubicBezTo>
                  <a:close/>
                </a:path>
              </a:pathLst>
            </a:custGeom>
            <a:solidFill>
              <a:srgbClr val="202040">
                <a:alpha val="223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7A489B"/>
                </a:solidFill>
              </a:endParaRPr>
            </a:p>
          </p:txBody>
        </p:sp>
        <p:sp>
          <p:nvSpPr>
            <p:cNvPr id="90" name="Google Shape;90;p5"/>
            <p:cNvSpPr/>
            <p:nvPr/>
          </p:nvSpPr>
          <p:spPr>
            <a:xfrm>
              <a:off x="478518" y="1411363"/>
              <a:ext cx="89500" cy="35725"/>
            </a:xfrm>
            <a:custGeom>
              <a:avLst/>
              <a:gdLst/>
              <a:ahLst/>
              <a:cxnLst/>
              <a:rect l="l" t="t" r="r" b="b"/>
              <a:pathLst>
                <a:path w="3580" h="1429" extrusionOk="0">
                  <a:moveTo>
                    <a:pt x="2974" y="0"/>
                  </a:moveTo>
                  <a:cubicBezTo>
                    <a:pt x="2954" y="0"/>
                    <a:pt x="2934" y="1"/>
                    <a:pt x="2914" y="3"/>
                  </a:cubicBezTo>
                  <a:cubicBezTo>
                    <a:pt x="2122" y="66"/>
                    <a:pt x="1331" y="161"/>
                    <a:pt x="571" y="256"/>
                  </a:cubicBezTo>
                  <a:cubicBezTo>
                    <a:pt x="254" y="288"/>
                    <a:pt x="1" y="605"/>
                    <a:pt x="64" y="921"/>
                  </a:cubicBezTo>
                  <a:cubicBezTo>
                    <a:pt x="96" y="1238"/>
                    <a:pt x="349" y="1428"/>
                    <a:pt x="634" y="1428"/>
                  </a:cubicBezTo>
                  <a:lnTo>
                    <a:pt x="729" y="1428"/>
                  </a:lnTo>
                  <a:cubicBezTo>
                    <a:pt x="1457" y="1333"/>
                    <a:pt x="2249" y="1238"/>
                    <a:pt x="3009" y="1175"/>
                  </a:cubicBezTo>
                  <a:cubicBezTo>
                    <a:pt x="3357" y="1143"/>
                    <a:pt x="3579" y="858"/>
                    <a:pt x="3548" y="541"/>
                  </a:cubicBezTo>
                  <a:cubicBezTo>
                    <a:pt x="3518" y="215"/>
                    <a:pt x="3266" y="0"/>
                    <a:pt x="2974" y="0"/>
                  </a:cubicBezTo>
                  <a:close/>
                </a:path>
              </a:pathLst>
            </a:custGeom>
            <a:solidFill>
              <a:srgbClr val="202040">
                <a:alpha val="223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7A489B"/>
                </a:solidFill>
              </a:endParaRPr>
            </a:p>
          </p:txBody>
        </p:sp>
        <p:sp>
          <p:nvSpPr>
            <p:cNvPr id="91" name="Google Shape;91;p5"/>
            <p:cNvSpPr/>
            <p:nvPr/>
          </p:nvSpPr>
          <p:spPr>
            <a:xfrm>
              <a:off x="316218" y="1439313"/>
              <a:ext cx="79975" cy="41800"/>
            </a:xfrm>
            <a:custGeom>
              <a:avLst/>
              <a:gdLst/>
              <a:ahLst/>
              <a:cxnLst/>
              <a:rect l="l" t="t" r="r" b="b"/>
              <a:pathLst>
                <a:path w="3199" h="1672" extrusionOk="0">
                  <a:moveTo>
                    <a:pt x="2572" y="1"/>
                  </a:moveTo>
                  <a:cubicBezTo>
                    <a:pt x="2518" y="1"/>
                    <a:pt x="2463" y="8"/>
                    <a:pt x="2407" y="25"/>
                  </a:cubicBezTo>
                  <a:cubicBezTo>
                    <a:pt x="1774" y="152"/>
                    <a:pt x="1109" y="342"/>
                    <a:pt x="475" y="532"/>
                  </a:cubicBezTo>
                  <a:cubicBezTo>
                    <a:pt x="159" y="627"/>
                    <a:pt x="0" y="944"/>
                    <a:pt x="95" y="1260"/>
                  </a:cubicBezTo>
                  <a:cubicBezTo>
                    <a:pt x="159" y="1514"/>
                    <a:pt x="412" y="1672"/>
                    <a:pt x="665" y="1672"/>
                  </a:cubicBezTo>
                  <a:lnTo>
                    <a:pt x="824" y="1672"/>
                  </a:lnTo>
                  <a:cubicBezTo>
                    <a:pt x="1426" y="1482"/>
                    <a:pt x="2059" y="1324"/>
                    <a:pt x="2692" y="1165"/>
                  </a:cubicBezTo>
                  <a:cubicBezTo>
                    <a:pt x="3009" y="1102"/>
                    <a:pt x="3199" y="753"/>
                    <a:pt x="3104" y="437"/>
                  </a:cubicBezTo>
                  <a:cubicBezTo>
                    <a:pt x="3052" y="176"/>
                    <a:pt x="2827" y="1"/>
                    <a:pt x="2572" y="1"/>
                  </a:cubicBezTo>
                  <a:close/>
                </a:path>
              </a:pathLst>
            </a:custGeom>
            <a:solidFill>
              <a:srgbClr val="202040">
                <a:alpha val="223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7A489B"/>
                </a:solidFill>
              </a:endParaRPr>
            </a:p>
          </p:txBody>
        </p:sp>
        <p:sp>
          <p:nvSpPr>
            <p:cNvPr id="92" name="Google Shape;92;p5"/>
            <p:cNvSpPr/>
            <p:nvPr/>
          </p:nvSpPr>
          <p:spPr>
            <a:xfrm>
              <a:off x="586193" y="1404788"/>
              <a:ext cx="147300" cy="32000"/>
            </a:xfrm>
            <a:custGeom>
              <a:avLst/>
              <a:gdLst/>
              <a:ahLst/>
              <a:cxnLst/>
              <a:rect l="l" t="t" r="r" b="b"/>
              <a:pathLst>
                <a:path w="5892" h="1280" extrusionOk="0">
                  <a:moveTo>
                    <a:pt x="4084" y="1"/>
                  </a:moveTo>
                  <a:cubicBezTo>
                    <a:pt x="2886" y="1"/>
                    <a:pt x="1711" y="36"/>
                    <a:pt x="571" y="108"/>
                  </a:cubicBezTo>
                  <a:cubicBezTo>
                    <a:pt x="254" y="139"/>
                    <a:pt x="1" y="424"/>
                    <a:pt x="32" y="741"/>
                  </a:cubicBezTo>
                  <a:cubicBezTo>
                    <a:pt x="32" y="1058"/>
                    <a:pt x="286" y="1279"/>
                    <a:pt x="602" y="1279"/>
                  </a:cubicBezTo>
                  <a:lnTo>
                    <a:pt x="634" y="1279"/>
                  </a:lnTo>
                  <a:cubicBezTo>
                    <a:pt x="2122" y="1216"/>
                    <a:pt x="3706" y="1184"/>
                    <a:pt x="5289" y="1184"/>
                  </a:cubicBezTo>
                  <a:cubicBezTo>
                    <a:pt x="5606" y="1184"/>
                    <a:pt x="5891" y="931"/>
                    <a:pt x="5891" y="614"/>
                  </a:cubicBezTo>
                  <a:cubicBezTo>
                    <a:pt x="5891" y="266"/>
                    <a:pt x="5606" y="13"/>
                    <a:pt x="5289" y="13"/>
                  </a:cubicBezTo>
                  <a:cubicBezTo>
                    <a:pt x="4886" y="5"/>
                    <a:pt x="4484" y="1"/>
                    <a:pt x="4084" y="1"/>
                  </a:cubicBezTo>
                  <a:close/>
                </a:path>
              </a:pathLst>
            </a:custGeom>
            <a:solidFill>
              <a:srgbClr val="202040">
                <a:alpha val="223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7A489B"/>
                </a:solidFill>
              </a:endParaRPr>
            </a:p>
          </p:txBody>
        </p:sp>
        <p:sp>
          <p:nvSpPr>
            <p:cNvPr id="93" name="Google Shape;93;p5"/>
            <p:cNvSpPr/>
            <p:nvPr/>
          </p:nvSpPr>
          <p:spPr>
            <a:xfrm>
              <a:off x="204593" y="1616188"/>
              <a:ext cx="88700" cy="51000"/>
            </a:xfrm>
            <a:custGeom>
              <a:avLst/>
              <a:gdLst/>
              <a:ahLst/>
              <a:cxnLst/>
              <a:rect l="l" t="t" r="r" b="b"/>
              <a:pathLst>
                <a:path w="3548" h="2040" extrusionOk="0">
                  <a:moveTo>
                    <a:pt x="2916" y="0"/>
                  </a:moveTo>
                  <a:cubicBezTo>
                    <a:pt x="2842" y="0"/>
                    <a:pt x="2766" y="14"/>
                    <a:pt x="2692" y="44"/>
                  </a:cubicBezTo>
                  <a:cubicBezTo>
                    <a:pt x="1932" y="297"/>
                    <a:pt x="1172" y="614"/>
                    <a:pt x="443" y="931"/>
                  </a:cubicBezTo>
                  <a:cubicBezTo>
                    <a:pt x="158" y="1057"/>
                    <a:pt x="0" y="1406"/>
                    <a:pt x="127" y="1691"/>
                  </a:cubicBezTo>
                  <a:cubicBezTo>
                    <a:pt x="222" y="1912"/>
                    <a:pt x="443" y="2039"/>
                    <a:pt x="665" y="2039"/>
                  </a:cubicBezTo>
                  <a:cubicBezTo>
                    <a:pt x="760" y="2039"/>
                    <a:pt x="855" y="2039"/>
                    <a:pt x="918" y="2007"/>
                  </a:cubicBezTo>
                  <a:cubicBezTo>
                    <a:pt x="1615" y="1691"/>
                    <a:pt x="2375" y="1406"/>
                    <a:pt x="3104" y="1152"/>
                  </a:cubicBezTo>
                  <a:cubicBezTo>
                    <a:pt x="3389" y="1026"/>
                    <a:pt x="3547" y="709"/>
                    <a:pt x="3452" y="392"/>
                  </a:cubicBezTo>
                  <a:cubicBezTo>
                    <a:pt x="3379" y="150"/>
                    <a:pt x="3158" y="0"/>
                    <a:pt x="2916" y="0"/>
                  </a:cubicBezTo>
                  <a:close/>
                </a:path>
              </a:pathLst>
            </a:custGeom>
            <a:solidFill>
              <a:srgbClr val="202040">
                <a:alpha val="223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7A489B"/>
                </a:solidFill>
              </a:endParaRPr>
            </a:p>
          </p:txBody>
        </p:sp>
        <p:sp>
          <p:nvSpPr>
            <p:cNvPr id="94" name="Google Shape;94;p5"/>
            <p:cNvSpPr/>
            <p:nvPr/>
          </p:nvSpPr>
          <p:spPr>
            <a:xfrm>
              <a:off x="316218" y="1585788"/>
              <a:ext cx="79975" cy="42600"/>
            </a:xfrm>
            <a:custGeom>
              <a:avLst/>
              <a:gdLst/>
              <a:ahLst/>
              <a:cxnLst/>
              <a:rect l="l" t="t" r="r" b="b"/>
              <a:pathLst>
                <a:path w="3199" h="1704" extrusionOk="0">
                  <a:moveTo>
                    <a:pt x="2571" y="0"/>
                  </a:moveTo>
                  <a:cubicBezTo>
                    <a:pt x="2517" y="0"/>
                    <a:pt x="2462" y="8"/>
                    <a:pt x="2407" y="25"/>
                  </a:cubicBezTo>
                  <a:cubicBezTo>
                    <a:pt x="1742" y="183"/>
                    <a:pt x="1109" y="342"/>
                    <a:pt x="475" y="532"/>
                  </a:cubicBezTo>
                  <a:cubicBezTo>
                    <a:pt x="190" y="627"/>
                    <a:pt x="0" y="943"/>
                    <a:pt x="95" y="1260"/>
                  </a:cubicBezTo>
                  <a:cubicBezTo>
                    <a:pt x="159" y="1513"/>
                    <a:pt x="412" y="1703"/>
                    <a:pt x="665" y="1703"/>
                  </a:cubicBezTo>
                  <a:cubicBezTo>
                    <a:pt x="697" y="1703"/>
                    <a:pt x="760" y="1672"/>
                    <a:pt x="824" y="1672"/>
                  </a:cubicBezTo>
                  <a:cubicBezTo>
                    <a:pt x="1426" y="1482"/>
                    <a:pt x="2059" y="1323"/>
                    <a:pt x="2692" y="1165"/>
                  </a:cubicBezTo>
                  <a:cubicBezTo>
                    <a:pt x="3009" y="1102"/>
                    <a:pt x="3199" y="785"/>
                    <a:pt x="3104" y="468"/>
                  </a:cubicBezTo>
                  <a:cubicBezTo>
                    <a:pt x="3052" y="180"/>
                    <a:pt x="2826" y="0"/>
                    <a:pt x="2571" y="0"/>
                  </a:cubicBezTo>
                  <a:close/>
                </a:path>
              </a:pathLst>
            </a:custGeom>
            <a:solidFill>
              <a:srgbClr val="202040">
                <a:alpha val="223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7A489B"/>
                </a:solidFill>
              </a:endParaRPr>
            </a:p>
          </p:txBody>
        </p:sp>
        <p:sp>
          <p:nvSpPr>
            <p:cNvPr id="95" name="Google Shape;95;p5"/>
            <p:cNvSpPr/>
            <p:nvPr/>
          </p:nvSpPr>
          <p:spPr>
            <a:xfrm>
              <a:off x="478518" y="1557813"/>
              <a:ext cx="89500" cy="35725"/>
            </a:xfrm>
            <a:custGeom>
              <a:avLst/>
              <a:gdLst/>
              <a:ahLst/>
              <a:cxnLst/>
              <a:rect l="l" t="t" r="r" b="b"/>
              <a:pathLst>
                <a:path w="3580" h="1429" extrusionOk="0">
                  <a:moveTo>
                    <a:pt x="2974" y="1"/>
                  </a:moveTo>
                  <a:cubicBezTo>
                    <a:pt x="2954" y="1"/>
                    <a:pt x="2934" y="2"/>
                    <a:pt x="2914" y="4"/>
                  </a:cubicBezTo>
                  <a:cubicBezTo>
                    <a:pt x="2122" y="67"/>
                    <a:pt x="1331" y="162"/>
                    <a:pt x="571" y="257"/>
                  </a:cubicBezTo>
                  <a:cubicBezTo>
                    <a:pt x="254" y="289"/>
                    <a:pt x="1" y="605"/>
                    <a:pt x="64" y="922"/>
                  </a:cubicBezTo>
                  <a:cubicBezTo>
                    <a:pt x="96" y="1207"/>
                    <a:pt x="349" y="1429"/>
                    <a:pt x="634" y="1429"/>
                  </a:cubicBezTo>
                  <a:lnTo>
                    <a:pt x="729" y="1429"/>
                  </a:lnTo>
                  <a:cubicBezTo>
                    <a:pt x="1457" y="1334"/>
                    <a:pt x="2249" y="1239"/>
                    <a:pt x="3009" y="1176"/>
                  </a:cubicBezTo>
                  <a:cubicBezTo>
                    <a:pt x="3357" y="1144"/>
                    <a:pt x="3579" y="859"/>
                    <a:pt x="3548" y="542"/>
                  </a:cubicBezTo>
                  <a:cubicBezTo>
                    <a:pt x="3518" y="216"/>
                    <a:pt x="3266" y="1"/>
                    <a:pt x="2974" y="1"/>
                  </a:cubicBezTo>
                  <a:close/>
                </a:path>
              </a:pathLst>
            </a:custGeom>
            <a:solidFill>
              <a:srgbClr val="202040">
                <a:alpha val="223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7A489B"/>
                </a:solidFill>
              </a:endParaRPr>
            </a:p>
          </p:txBody>
        </p:sp>
        <p:sp>
          <p:nvSpPr>
            <p:cNvPr id="96" name="Google Shape;96;p5"/>
            <p:cNvSpPr/>
            <p:nvPr/>
          </p:nvSpPr>
          <p:spPr>
            <a:xfrm>
              <a:off x="586193" y="1551263"/>
              <a:ext cx="147300" cy="32775"/>
            </a:xfrm>
            <a:custGeom>
              <a:avLst/>
              <a:gdLst/>
              <a:ahLst/>
              <a:cxnLst/>
              <a:rect l="l" t="t" r="r" b="b"/>
              <a:pathLst>
                <a:path w="5892" h="1311" extrusionOk="0">
                  <a:moveTo>
                    <a:pt x="4084" y="1"/>
                  </a:moveTo>
                  <a:cubicBezTo>
                    <a:pt x="2886" y="1"/>
                    <a:pt x="1711" y="36"/>
                    <a:pt x="571" y="107"/>
                  </a:cubicBezTo>
                  <a:cubicBezTo>
                    <a:pt x="254" y="139"/>
                    <a:pt x="1" y="424"/>
                    <a:pt x="32" y="741"/>
                  </a:cubicBezTo>
                  <a:cubicBezTo>
                    <a:pt x="32" y="1057"/>
                    <a:pt x="286" y="1311"/>
                    <a:pt x="602" y="1311"/>
                  </a:cubicBezTo>
                  <a:lnTo>
                    <a:pt x="634" y="1311"/>
                  </a:lnTo>
                  <a:cubicBezTo>
                    <a:pt x="2122" y="1216"/>
                    <a:pt x="3706" y="1184"/>
                    <a:pt x="5289" y="1184"/>
                  </a:cubicBezTo>
                  <a:cubicBezTo>
                    <a:pt x="5606" y="1184"/>
                    <a:pt x="5891" y="931"/>
                    <a:pt x="5891" y="614"/>
                  </a:cubicBezTo>
                  <a:cubicBezTo>
                    <a:pt x="5891" y="266"/>
                    <a:pt x="5606" y="12"/>
                    <a:pt x="5289" y="12"/>
                  </a:cubicBezTo>
                  <a:cubicBezTo>
                    <a:pt x="4886" y="4"/>
                    <a:pt x="4484" y="1"/>
                    <a:pt x="4084" y="1"/>
                  </a:cubicBezTo>
                  <a:close/>
                </a:path>
              </a:pathLst>
            </a:custGeom>
            <a:solidFill>
              <a:srgbClr val="202040">
                <a:alpha val="223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7A489B"/>
                </a:solidFill>
              </a:endParaRPr>
            </a:p>
          </p:txBody>
        </p:sp>
      </p:gr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bg>
      <p:bgPr>
        <a:blipFill>
          <a:blip r:embed="rId2">
            <a:alphaModFix/>
          </a:blip>
          <a:stretch>
            <a:fillRect/>
          </a:stretch>
        </a:blipFill>
        <a:effectLst/>
      </p:bgPr>
    </p:bg>
    <p:spTree>
      <p:nvGrpSpPr>
        <p:cNvPr id="1" name="Shape 132"/>
        <p:cNvGrpSpPr/>
        <p:nvPr/>
      </p:nvGrpSpPr>
      <p:grpSpPr>
        <a:xfrm>
          <a:off x="0" y="0"/>
          <a:ext cx="0" cy="0"/>
          <a:chOff x="0" y="0"/>
          <a:chExt cx="0" cy="0"/>
        </a:xfrm>
      </p:grpSpPr>
      <p:sp>
        <p:nvSpPr>
          <p:cNvPr id="133" name="Google Shape;133;p9"/>
          <p:cNvSpPr txBox="1">
            <a:spLocks noGrp="1"/>
          </p:cNvSpPr>
          <p:nvPr>
            <p:ph type="subTitle" idx="1"/>
          </p:nvPr>
        </p:nvSpPr>
        <p:spPr>
          <a:xfrm>
            <a:off x="4620025" y="2242000"/>
            <a:ext cx="2178300" cy="1483200"/>
          </a:xfrm>
          <a:prstGeom prst="rect">
            <a:avLst/>
          </a:prstGeom>
        </p:spPr>
        <p:txBody>
          <a:bodyPr spcFirstLastPara="1" wrap="square" lIns="91425" tIns="91425" rIns="91425" bIns="91425" anchor="t" anchorCtr="0">
            <a:noAutofit/>
          </a:bodyPr>
          <a:lstStyle>
            <a:lvl1pPr lvl="0" rtl="0">
              <a:spcBef>
                <a:spcPts val="0"/>
              </a:spcBef>
              <a:spcAft>
                <a:spcPts val="0"/>
              </a:spcAft>
              <a:buSzPts val="1600"/>
              <a:buNone/>
              <a:defRPr sz="1600"/>
            </a:lvl1pPr>
            <a:lvl2pPr lvl="1" rtl="0">
              <a:spcBef>
                <a:spcPts val="1600"/>
              </a:spcBef>
              <a:spcAft>
                <a:spcPts val="0"/>
              </a:spcAft>
              <a:buSzPts val="1600"/>
              <a:buNone/>
              <a:defRPr sz="1600"/>
            </a:lvl2pPr>
            <a:lvl3pPr lvl="2" rtl="0">
              <a:spcBef>
                <a:spcPts val="1600"/>
              </a:spcBef>
              <a:spcAft>
                <a:spcPts val="0"/>
              </a:spcAft>
              <a:buSzPts val="1600"/>
              <a:buNone/>
              <a:defRPr sz="1600"/>
            </a:lvl3pPr>
            <a:lvl4pPr lvl="3" rtl="0">
              <a:spcBef>
                <a:spcPts val="1600"/>
              </a:spcBef>
              <a:spcAft>
                <a:spcPts val="0"/>
              </a:spcAft>
              <a:buSzPts val="1600"/>
              <a:buNone/>
              <a:defRPr sz="1600"/>
            </a:lvl4pPr>
            <a:lvl5pPr lvl="4" rtl="0">
              <a:spcBef>
                <a:spcPts val="1600"/>
              </a:spcBef>
              <a:spcAft>
                <a:spcPts val="0"/>
              </a:spcAft>
              <a:buSzPts val="1600"/>
              <a:buNone/>
              <a:defRPr sz="1600"/>
            </a:lvl5pPr>
            <a:lvl6pPr lvl="5" rtl="0">
              <a:spcBef>
                <a:spcPts val="1600"/>
              </a:spcBef>
              <a:spcAft>
                <a:spcPts val="0"/>
              </a:spcAft>
              <a:buSzPts val="1600"/>
              <a:buNone/>
              <a:defRPr sz="1600"/>
            </a:lvl6pPr>
            <a:lvl7pPr lvl="6" rtl="0">
              <a:spcBef>
                <a:spcPts val="1600"/>
              </a:spcBef>
              <a:spcAft>
                <a:spcPts val="0"/>
              </a:spcAft>
              <a:buSzPts val="1600"/>
              <a:buNone/>
              <a:defRPr sz="1600"/>
            </a:lvl7pPr>
            <a:lvl8pPr lvl="7" rtl="0">
              <a:spcBef>
                <a:spcPts val="1600"/>
              </a:spcBef>
              <a:spcAft>
                <a:spcPts val="0"/>
              </a:spcAft>
              <a:buSzPts val="1600"/>
              <a:buNone/>
              <a:defRPr sz="1600"/>
            </a:lvl8pPr>
            <a:lvl9pPr lvl="8" rtl="0">
              <a:spcBef>
                <a:spcPts val="1600"/>
              </a:spcBef>
              <a:spcAft>
                <a:spcPts val="1600"/>
              </a:spcAft>
              <a:buSzPts val="1600"/>
              <a:buNone/>
              <a:defRPr sz="1600"/>
            </a:lvl9pPr>
          </a:lstStyle>
          <a:p>
            <a:endParaRPr/>
          </a:p>
        </p:txBody>
      </p:sp>
      <p:grpSp>
        <p:nvGrpSpPr>
          <p:cNvPr id="134" name="Google Shape;134;p9"/>
          <p:cNvGrpSpPr/>
          <p:nvPr/>
        </p:nvGrpSpPr>
        <p:grpSpPr>
          <a:xfrm>
            <a:off x="27" y="2241911"/>
            <a:ext cx="1329707" cy="659700"/>
            <a:chOff x="204593" y="1404788"/>
            <a:chExt cx="528900" cy="262400"/>
          </a:xfrm>
        </p:grpSpPr>
        <p:sp>
          <p:nvSpPr>
            <p:cNvPr id="135" name="Google Shape;135;p9"/>
            <p:cNvSpPr/>
            <p:nvPr/>
          </p:nvSpPr>
          <p:spPr>
            <a:xfrm>
              <a:off x="204593" y="1469713"/>
              <a:ext cx="88700" cy="51775"/>
            </a:xfrm>
            <a:custGeom>
              <a:avLst/>
              <a:gdLst/>
              <a:ahLst/>
              <a:cxnLst/>
              <a:rect l="l" t="t" r="r" b="b"/>
              <a:pathLst>
                <a:path w="3548" h="2071" extrusionOk="0">
                  <a:moveTo>
                    <a:pt x="2916" y="0"/>
                  </a:moveTo>
                  <a:cubicBezTo>
                    <a:pt x="2842" y="0"/>
                    <a:pt x="2766" y="14"/>
                    <a:pt x="2692" y="44"/>
                  </a:cubicBezTo>
                  <a:cubicBezTo>
                    <a:pt x="1932" y="298"/>
                    <a:pt x="1172" y="614"/>
                    <a:pt x="443" y="931"/>
                  </a:cubicBezTo>
                  <a:cubicBezTo>
                    <a:pt x="158" y="1058"/>
                    <a:pt x="0" y="1406"/>
                    <a:pt x="127" y="1691"/>
                  </a:cubicBezTo>
                  <a:cubicBezTo>
                    <a:pt x="222" y="1913"/>
                    <a:pt x="443" y="2071"/>
                    <a:pt x="665" y="2071"/>
                  </a:cubicBezTo>
                  <a:cubicBezTo>
                    <a:pt x="760" y="2071"/>
                    <a:pt x="855" y="2039"/>
                    <a:pt x="918" y="2008"/>
                  </a:cubicBezTo>
                  <a:cubicBezTo>
                    <a:pt x="1615" y="1691"/>
                    <a:pt x="2344" y="1406"/>
                    <a:pt x="3104" y="1153"/>
                  </a:cubicBezTo>
                  <a:cubicBezTo>
                    <a:pt x="3389" y="1026"/>
                    <a:pt x="3547" y="709"/>
                    <a:pt x="3452" y="393"/>
                  </a:cubicBezTo>
                  <a:cubicBezTo>
                    <a:pt x="3379" y="150"/>
                    <a:pt x="3158" y="0"/>
                    <a:pt x="2916" y="0"/>
                  </a:cubicBezTo>
                  <a:close/>
                </a:path>
              </a:pathLst>
            </a:custGeom>
            <a:solidFill>
              <a:srgbClr val="202040">
                <a:alpha val="223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7A489B"/>
                </a:solidFill>
              </a:endParaRPr>
            </a:p>
          </p:txBody>
        </p:sp>
        <p:sp>
          <p:nvSpPr>
            <p:cNvPr id="136" name="Google Shape;136;p9"/>
            <p:cNvSpPr/>
            <p:nvPr/>
          </p:nvSpPr>
          <p:spPr>
            <a:xfrm>
              <a:off x="478518" y="1411363"/>
              <a:ext cx="89500" cy="35725"/>
            </a:xfrm>
            <a:custGeom>
              <a:avLst/>
              <a:gdLst/>
              <a:ahLst/>
              <a:cxnLst/>
              <a:rect l="l" t="t" r="r" b="b"/>
              <a:pathLst>
                <a:path w="3580" h="1429" extrusionOk="0">
                  <a:moveTo>
                    <a:pt x="2974" y="0"/>
                  </a:moveTo>
                  <a:cubicBezTo>
                    <a:pt x="2954" y="0"/>
                    <a:pt x="2934" y="1"/>
                    <a:pt x="2914" y="3"/>
                  </a:cubicBezTo>
                  <a:cubicBezTo>
                    <a:pt x="2122" y="66"/>
                    <a:pt x="1331" y="161"/>
                    <a:pt x="571" y="256"/>
                  </a:cubicBezTo>
                  <a:cubicBezTo>
                    <a:pt x="254" y="288"/>
                    <a:pt x="1" y="605"/>
                    <a:pt x="64" y="921"/>
                  </a:cubicBezTo>
                  <a:cubicBezTo>
                    <a:pt x="96" y="1238"/>
                    <a:pt x="349" y="1428"/>
                    <a:pt x="634" y="1428"/>
                  </a:cubicBezTo>
                  <a:lnTo>
                    <a:pt x="729" y="1428"/>
                  </a:lnTo>
                  <a:cubicBezTo>
                    <a:pt x="1457" y="1333"/>
                    <a:pt x="2249" y="1238"/>
                    <a:pt x="3009" y="1175"/>
                  </a:cubicBezTo>
                  <a:cubicBezTo>
                    <a:pt x="3357" y="1143"/>
                    <a:pt x="3579" y="858"/>
                    <a:pt x="3548" y="541"/>
                  </a:cubicBezTo>
                  <a:cubicBezTo>
                    <a:pt x="3518" y="215"/>
                    <a:pt x="3266" y="0"/>
                    <a:pt x="2974" y="0"/>
                  </a:cubicBezTo>
                  <a:close/>
                </a:path>
              </a:pathLst>
            </a:custGeom>
            <a:solidFill>
              <a:srgbClr val="202040">
                <a:alpha val="223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7A489B"/>
                </a:solidFill>
              </a:endParaRPr>
            </a:p>
          </p:txBody>
        </p:sp>
        <p:sp>
          <p:nvSpPr>
            <p:cNvPr id="137" name="Google Shape;137;p9"/>
            <p:cNvSpPr/>
            <p:nvPr/>
          </p:nvSpPr>
          <p:spPr>
            <a:xfrm>
              <a:off x="316218" y="1439313"/>
              <a:ext cx="79975" cy="41800"/>
            </a:xfrm>
            <a:custGeom>
              <a:avLst/>
              <a:gdLst/>
              <a:ahLst/>
              <a:cxnLst/>
              <a:rect l="l" t="t" r="r" b="b"/>
              <a:pathLst>
                <a:path w="3199" h="1672" extrusionOk="0">
                  <a:moveTo>
                    <a:pt x="2572" y="1"/>
                  </a:moveTo>
                  <a:cubicBezTo>
                    <a:pt x="2518" y="1"/>
                    <a:pt x="2463" y="8"/>
                    <a:pt x="2407" y="25"/>
                  </a:cubicBezTo>
                  <a:cubicBezTo>
                    <a:pt x="1774" y="152"/>
                    <a:pt x="1109" y="342"/>
                    <a:pt x="475" y="532"/>
                  </a:cubicBezTo>
                  <a:cubicBezTo>
                    <a:pt x="159" y="627"/>
                    <a:pt x="0" y="944"/>
                    <a:pt x="95" y="1260"/>
                  </a:cubicBezTo>
                  <a:cubicBezTo>
                    <a:pt x="159" y="1514"/>
                    <a:pt x="412" y="1672"/>
                    <a:pt x="665" y="1672"/>
                  </a:cubicBezTo>
                  <a:lnTo>
                    <a:pt x="824" y="1672"/>
                  </a:lnTo>
                  <a:cubicBezTo>
                    <a:pt x="1426" y="1482"/>
                    <a:pt x="2059" y="1324"/>
                    <a:pt x="2692" y="1165"/>
                  </a:cubicBezTo>
                  <a:cubicBezTo>
                    <a:pt x="3009" y="1102"/>
                    <a:pt x="3199" y="753"/>
                    <a:pt x="3104" y="437"/>
                  </a:cubicBezTo>
                  <a:cubicBezTo>
                    <a:pt x="3052" y="176"/>
                    <a:pt x="2827" y="1"/>
                    <a:pt x="2572" y="1"/>
                  </a:cubicBezTo>
                  <a:close/>
                </a:path>
              </a:pathLst>
            </a:custGeom>
            <a:solidFill>
              <a:srgbClr val="202040">
                <a:alpha val="223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7A489B"/>
                </a:solidFill>
              </a:endParaRPr>
            </a:p>
          </p:txBody>
        </p:sp>
        <p:sp>
          <p:nvSpPr>
            <p:cNvPr id="138" name="Google Shape;138;p9"/>
            <p:cNvSpPr/>
            <p:nvPr/>
          </p:nvSpPr>
          <p:spPr>
            <a:xfrm>
              <a:off x="586193" y="1404788"/>
              <a:ext cx="147300" cy="32000"/>
            </a:xfrm>
            <a:custGeom>
              <a:avLst/>
              <a:gdLst/>
              <a:ahLst/>
              <a:cxnLst/>
              <a:rect l="l" t="t" r="r" b="b"/>
              <a:pathLst>
                <a:path w="5892" h="1280" extrusionOk="0">
                  <a:moveTo>
                    <a:pt x="4084" y="1"/>
                  </a:moveTo>
                  <a:cubicBezTo>
                    <a:pt x="2886" y="1"/>
                    <a:pt x="1711" y="36"/>
                    <a:pt x="571" y="108"/>
                  </a:cubicBezTo>
                  <a:cubicBezTo>
                    <a:pt x="254" y="139"/>
                    <a:pt x="1" y="424"/>
                    <a:pt x="32" y="741"/>
                  </a:cubicBezTo>
                  <a:cubicBezTo>
                    <a:pt x="32" y="1058"/>
                    <a:pt x="286" y="1279"/>
                    <a:pt x="602" y="1279"/>
                  </a:cubicBezTo>
                  <a:lnTo>
                    <a:pt x="634" y="1279"/>
                  </a:lnTo>
                  <a:cubicBezTo>
                    <a:pt x="2122" y="1216"/>
                    <a:pt x="3706" y="1184"/>
                    <a:pt x="5289" y="1184"/>
                  </a:cubicBezTo>
                  <a:cubicBezTo>
                    <a:pt x="5606" y="1184"/>
                    <a:pt x="5891" y="931"/>
                    <a:pt x="5891" y="614"/>
                  </a:cubicBezTo>
                  <a:cubicBezTo>
                    <a:pt x="5891" y="266"/>
                    <a:pt x="5606" y="13"/>
                    <a:pt x="5289" y="13"/>
                  </a:cubicBezTo>
                  <a:cubicBezTo>
                    <a:pt x="4886" y="5"/>
                    <a:pt x="4484" y="1"/>
                    <a:pt x="4084" y="1"/>
                  </a:cubicBezTo>
                  <a:close/>
                </a:path>
              </a:pathLst>
            </a:custGeom>
            <a:solidFill>
              <a:srgbClr val="202040">
                <a:alpha val="223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7A489B"/>
                </a:solidFill>
              </a:endParaRPr>
            </a:p>
          </p:txBody>
        </p:sp>
        <p:sp>
          <p:nvSpPr>
            <p:cNvPr id="139" name="Google Shape;139;p9"/>
            <p:cNvSpPr/>
            <p:nvPr/>
          </p:nvSpPr>
          <p:spPr>
            <a:xfrm>
              <a:off x="204593" y="1616188"/>
              <a:ext cx="88700" cy="51000"/>
            </a:xfrm>
            <a:custGeom>
              <a:avLst/>
              <a:gdLst/>
              <a:ahLst/>
              <a:cxnLst/>
              <a:rect l="l" t="t" r="r" b="b"/>
              <a:pathLst>
                <a:path w="3548" h="2040" extrusionOk="0">
                  <a:moveTo>
                    <a:pt x="2916" y="0"/>
                  </a:moveTo>
                  <a:cubicBezTo>
                    <a:pt x="2842" y="0"/>
                    <a:pt x="2766" y="14"/>
                    <a:pt x="2692" y="44"/>
                  </a:cubicBezTo>
                  <a:cubicBezTo>
                    <a:pt x="1932" y="297"/>
                    <a:pt x="1172" y="614"/>
                    <a:pt x="443" y="931"/>
                  </a:cubicBezTo>
                  <a:cubicBezTo>
                    <a:pt x="158" y="1057"/>
                    <a:pt x="0" y="1406"/>
                    <a:pt x="127" y="1691"/>
                  </a:cubicBezTo>
                  <a:cubicBezTo>
                    <a:pt x="222" y="1912"/>
                    <a:pt x="443" y="2039"/>
                    <a:pt x="665" y="2039"/>
                  </a:cubicBezTo>
                  <a:cubicBezTo>
                    <a:pt x="760" y="2039"/>
                    <a:pt x="855" y="2039"/>
                    <a:pt x="918" y="2007"/>
                  </a:cubicBezTo>
                  <a:cubicBezTo>
                    <a:pt x="1615" y="1691"/>
                    <a:pt x="2375" y="1406"/>
                    <a:pt x="3104" y="1152"/>
                  </a:cubicBezTo>
                  <a:cubicBezTo>
                    <a:pt x="3389" y="1026"/>
                    <a:pt x="3547" y="709"/>
                    <a:pt x="3452" y="392"/>
                  </a:cubicBezTo>
                  <a:cubicBezTo>
                    <a:pt x="3379" y="150"/>
                    <a:pt x="3158" y="0"/>
                    <a:pt x="2916" y="0"/>
                  </a:cubicBezTo>
                  <a:close/>
                </a:path>
              </a:pathLst>
            </a:custGeom>
            <a:solidFill>
              <a:srgbClr val="202040">
                <a:alpha val="223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7A489B"/>
                </a:solidFill>
              </a:endParaRPr>
            </a:p>
          </p:txBody>
        </p:sp>
        <p:sp>
          <p:nvSpPr>
            <p:cNvPr id="140" name="Google Shape;140;p9"/>
            <p:cNvSpPr/>
            <p:nvPr/>
          </p:nvSpPr>
          <p:spPr>
            <a:xfrm>
              <a:off x="316218" y="1585788"/>
              <a:ext cx="79975" cy="42600"/>
            </a:xfrm>
            <a:custGeom>
              <a:avLst/>
              <a:gdLst/>
              <a:ahLst/>
              <a:cxnLst/>
              <a:rect l="l" t="t" r="r" b="b"/>
              <a:pathLst>
                <a:path w="3199" h="1704" extrusionOk="0">
                  <a:moveTo>
                    <a:pt x="2571" y="0"/>
                  </a:moveTo>
                  <a:cubicBezTo>
                    <a:pt x="2517" y="0"/>
                    <a:pt x="2462" y="8"/>
                    <a:pt x="2407" y="25"/>
                  </a:cubicBezTo>
                  <a:cubicBezTo>
                    <a:pt x="1742" y="183"/>
                    <a:pt x="1109" y="342"/>
                    <a:pt x="475" y="532"/>
                  </a:cubicBezTo>
                  <a:cubicBezTo>
                    <a:pt x="190" y="627"/>
                    <a:pt x="0" y="943"/>
                    <a:pt x="95" y="1260"/>
                  </a:cubicBezTo>
                  <a:cubicBezTo>
                    <a:pt x="159" y="1513"/>
                    <a:pt x="412" y="1703"/>
                    <a:pt x="665" y="1703"/>
                  </a:cubicBezTo>
                  <a:cubicBezTo>
                    <a:pt x="697" y="1703"/>
                    <a:pt x="760" y="1672"/>
                    <a:pt x="824" y="1672"/>
                  </a:cubicBezTo>
                  <a:cubicBezTo>
                    <a:pt x="1426" y="1482"/>
                    <a:pt x="2059" y="1323"/>
                    <a:pt x="2692" y="1165"/>
                  </a:cubicBezTo>
                  <a:cubicBezTo>
                    <a:pt x="3009" y="1102"/>
                    <a:pt x="3199" y="785"/>
                    <a:pt x="3104" y="468"/>
                  </a:cubicBezTo>
                  <a:cubicBezTo>
                    <a:pt x="3052" y="180"/>
                    <a:pt x="2826" y="0"/>
                    <a:pt x="2571" y="0"/>
                  </a:cubicBezTo>
                  <a:close/>
                </a:path>
              </a:pathLst>
            </a:custGeom>
            <a:solidFill>
              <a:srgbClr val="202040">
                <a:alpha val="223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7A489B"/>
                </a:solidFill>
              </a:endParaRPr>
            </a:p>
          </p:txBody>
        </p:sp>
        <p:sp>
          <p:nvSpPr>
            <p:cNvPr id="141" name="Google Shape;141;p9"/>
            <p:cNvSpPr/>
            <p:nvPr/>
          </p:nvSpPr>
          <p:spPr>
            <a:xfrm>
              <a:off x="478518" y="1557813"/>
              <a:ext cx="89500" cy="35725"/>
            </a:xfrm>
            <a:custGeom>
              <a:avLst/>
              <a:gdLst/>
              <a:ahLst/>
              <a:cxnLst/>
              <a:rect l="l" t="t" r="r" b="b"/>
              <a:pathLst>
                <a:path w="3580" h="1429" extrusionOk="0">
                  <a:moveTo>
                    <a:pt x="2974" y="1"/>
                  </a:moveTo>
                  <a:cubicBezTo>
                    <a:pt x="2954" y="1"/>
                    <a:pt x="2934" y="2"/>
                    <a:pt x="2914" y="4"/>
                  </a:cubicBezTo>
                  <a:cubicBezTo>
                    <a:pt x="2122" y="67"/>
                    <a:pt x="1331" y="162"/>
                    <a:pt x="571" y="257"/>
                  </a:cubicBezTo>
                  <a:cubicBezTo>
                    <a:pt x="254" y="289"/>
                    <a:pt x="1" y="605"/>
                    <a:pt x="64" y="922"/>
                  </a:cubicBezTo>
                  <a:cubicBezTo>
                    <a:pt x="96" y="1207"/>
                    <a:pt x="349" y="1429"/>
                    <a:pt x="634" y="1429"/>
                  </a:cubicBezTo>
                  <a:lnTo>
                    <a:pt x="729" y="1429"/>
                  </a:lnTo>
                  <a:cubicBezTo>
                    <a:pt x="1457" y="1334"/>
                    <a:pt x="2249" y="1239"/>
                    <a:pt x="3009" y="1176"/>
                  </a:cubicBezTo>
                  <a:cubicBezTo>
                    <a:pt x="3357" y="1144"/>
                    <a:pt x="3579" y="859"/>
                    <a:pt x="3548" y="542"/>
                  </a:cubicBezTo>
                  <a:cubicBezTo>
                    <a:pt x="3518" y="216"/>
                    <a:pt x="3266" y="1"/>
                    <a:pt x="2974" y="1"/>
                  </a:cubicBezTo>
                  <a:close/>
                </a:path>
              </a:pathLst>
            </a:custGeom>
            <a:solidFill>
              <a:srgbClr val="202040">
                <a:alpha val="223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7A489B"/>
                </a:solidFill>
              </a:endParaRPr>
            </a:p>
          </p:txBody>
        </p:sp>
        <p:sp>
          <p:nvSpPr>
            <p:cNvPr id="142" name="Google Shape;142;p9"/>
            <p:cNvSpPr/>
            <p:nvPr/>
          </p:nvSpPr>
          <p:spPr>
            <a:xfrm>
              <a:off x="586193" y="1551263"/>
              <a:ext cx="147300" cy="32775"/>
            </a:xfrm>
            <a:custGeom>
              <a:avLst/>
              <a:gdLst/>
              <a:ahLst/>
              <a:cxnLst/>
              <a:rect l="l" t="t" r="r" b="b"/>
              <a:pathLst>
                <a:path w="5892" h="1311" extrusionOk="0">
                  <a:moveTo>
                    <a:pt x="4084" y="1"/>
                  </a:moveTo>
                  <a:cubicBezTo>
                    <a:pt x="2886" y="1"/>
                    <a:pt x="1711" y="36"/>
                    <a:pt x="571" y="107"/>
                  </a:cubicBezTo>
                  <a:cubicBezTo>
                    <a:pt x="254" y="139"/>
                    <a:pt x="1" y="424"/>
                    <a:pt x="32" y="741"/>
                  </a:cubicBezTo>
                  <a:cubicBezTo>
                    <a:pt x="32" y="1057"/>
                    <a:pt x="286" y="1311"/>
                    <a:pt x="602" y="1311"/>
                  </a:cubicBezTo>
                  <a:lnTo>
                    <a:pt x="634" y="1311"/>
                  </a:lnTo>
                  <a:cubicBezTo>
                    <a:pt x="2122" y="1216"/>
                    <a:pt x="3706" y="1184"/>
                    <a:pt x="5289" y="1184"/>
                  </a:cubicBezTo>
                  <a:cubicBezTo>
                    <a:pt x="5606" y="1184"/>
                    <a:pt x="5891" y="931"/>
                    <a:pt x="5891" y="614"/>
                  </a:cubicBezTo>
                  <a:cubicBezTo>
                    <a:pt x="5891" y="266"/>
                    <a:pt x="5606" y="12"/>
                    <a:pt x="5289" y="12"/>
                  </a:cubicBezTo>
                  <a:cubicBezTo>
                    <a:pt x="4886" y="4"/>
                    <a:pt x="4484" y="1"/>
                    <a:pt x="4084" y="1"/>
                  </a:cubicBezTo>
                  <a:close/>
                </a:path>
              </a:pathLst>
            </a:custGeom>
            <a:solidFill>
              <a:srgbClr val="202040">
                <a:alpha val="223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7A489B"/>
                </a:solidFill>
              </a:endParaRPr>
            </a:p>
          </p:txBody>
        </p:sp>
      </p:grpSp>
      <p:grpSp>
        <p:nvGrpSpPr>
          <p:cNvPr id="143" name="Google Shape;143;p9"/>
          <p:cNvGrpSpPr/>
          <p:nvPr/>
        </p:nvGrpSpPr>
        <p:grpSpPr>
          <a:xfrm flipH="1">
            <a:off x="7853213" y="2241896"/>
            <a:ext cx="1290780" cy="659700"/>
            <a:chOff x="204593" y="1404788"/>
            <a:chExt cx="528900" cy="262400"/>
          </a:xfrm>
        </p:grpSpPr>
        <p:sp>
          <p:nvSpPr>
            <p:cNvPr id="144" name="Google Shape;144;p9"/>
            <p:cNvSpPr/>
            <p:nvPr/>
          </p:nvSpPr>
          <p:spPr>
            <a:xfrm>
              <a:off x="204593" y="1469713"/>
              <a:ext cx="88700" cy="51775"/>
            </a:xfrm>
            <a:custGeom>
              <a:avLst/>
              <a:gdLst/>
              <a:ahLst/>
              <a:cxnLst/>
              <a:rect l="l" t="t" r="r" b="b"/>
              <a:pathLst>
                <a:path w="3548" h="2071" extrusionOk="0">
                  <a:moveTo>
                    <a:pt x="2916" y="0"/>
                  </a:moveTo>
                  <a:cubicBezTo>
                    <a:pt x="2842" y="0"/>
                    <a:pt x="2766" y="14"/>
                    <a:pt x="2692" y="44"/>
                  </a:cubicBezTo>
                  <a:cubicBezTo>
                    <a:pt x="1932" y="298"/>
                    <a:pt x="1172" y="614"/>
                    <a:pt x="443" y="931"/>
                  </a:cubicBezTo>
                  <a:cubicBezTo>
                    <a:pt x="158" y="1058"/>
                    <a:pt x="0" y="1406"/>
                    <a:pt x="127" y="1691"/>
                  </a:cubicBezTo>
                  <a:cubicBezTo>
                    <a:pt x="222" y="1913"/>
                    <a:pt x="443" y="2071"/>
                    <a:pt x="665" y="2071"/>
                  </a:cubicBezTo>
                  <a:cubicBezTo>
                    <a:pt x="760" y="2071"/>
                    <a:pt x="855" y="2039"/>
                    <a:pt x="918" y="2008"/>
                  </a:cubicBezTo>
                  <a:cubicBezTo>
                    <a:pt x="1615" y="1691"/>
                    <a:pt x="2344" y="1406"/>
                    <a:pt x="3104" y="1153"/>
                  </a:cubicBezTo>
                  <a:cubicBezTo>
                    <a:pt x="3389" y="1026"/>
                    <a:pt x="3547" y="709"/>
                    <a:pt x="3452" y="393"/>
                  </a:cubicBezTo>
                  <a:cubicBezTo>
                    <a:pt x="3379" y="150"/>
                    <a:pt x="3158" y="0"/>
                    <a:pt x="2916" y="0"/>
                  </a:cubicBezTo>
                  <a:close/>
                </a:path>
              </a:pathLst>
            </a:custGeom>
            <a:solidFill>
              <a:srgbClr val="202040">
                <a:alpha val="223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7A489B"/>
                </a:solidFill>
              </a:endParaRPr>
            </a:p>
          </p:txBody>
        </p:sp>
        <p:sp>
          <p:nvSpPr>
            <p:cNvPr id="145" name="Google Shape;145;p9"/>
            <p:cNvSpPr/>
            <p:nvPr/>
          </p:nvSpPr>
          <p:spPr>
            <a:xfrm>
              <a:off x="478518" y="1411363"/>
              <a:ext cx="89500" cy="35725"/>
            </a:xfrm>
            <a:custGeom>
              <a:avLst/>
              <a:gdLst/>
              <a:ahLst/>
              <a:cxnLst/>
              <a:rect l="l" t="t" r="r" b="b"/>
              <a:pathLst>
                <a:path w="3580" h="1429" extrusionOk="0">
                  <a:moveTo>
                    <a:pt x="2974" y="0"/>
                  </a:moveTo>
                  <a:cubicBezTo>
                    <a:pt x="2954" y="0"/>
                    <a:pt x="2934" y="1"/>
                    <a:pt x="2914" y="3"/>
                  </a:cubicBezTo>
                  <a:cubicBezTo>
                    <a:pt x="2122" y="66"/>
                    <a:pt x="1331" y="161"/>
                    <a:pt x="571" y="256"/>
                  </a:cubicBezTo>
                  <a:cubicBezTo>
                    <a:pt x="254" y="288"/>
                    <a:pt x="1" y="605"/>
                    <a:pt x="64" y="921"/>
                  </a:cubicBezTo>
                  <a:cubicBezTo>
                    <a:pt x="96" y="1238"/>
                    <a:pt x="349" y="1428"/>
                    <a:pt x="634" y="1428"/>
                  </a:cubicBezTo>
                  <a:lnTo>
                    <a:pt x="729" y="1428"/>
                  </a:lnTo>
                  <a:cubicBezTo>
                    <a:pt x="1457" y="1333"/>
                    <a:pt x="2249" y="1238"/>
                    <a:pt x="3009" y="1175"/>
                  </a:cubicBezTo>
                  <a:cubicBezTo>
                    <a:pt x="3357" y="1143"/>
                    <a:pt x="3579" y="858"/>
                    <a:pt x="3548" y="541"/>
                  </a:cubicBezTo>
                  <a:cubicBezTo>
                    <a:pt x="3518" y="215"/>
                    <a:pt x="3266" y="0"/>
                    <a:pt x="2974" y="0"/>
                  </a:cubicBezTo>
                  <a:close/>
                </a:path>
              </a:pathLst>
            </a:custGeom>
            <a:solidFill>
              <a:srgbClr val="202040">
                <a:alpha val="223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7A489B"/>
                </a:solidFill>
              </a:endParaRPr>
            </a:p>
          </p:txBody>
        </p:sp>
        <p:sp>
          <p:nvSpPr>
            <p:cNvPr id="146" name="Google Shape;146;p9"/>
            <p:cNvSpPr/>
            <p:nvPr/>
          </p:nvSpPr>
          <p:spPr>
            <a:xfrm>
              <a:off x="316218" y="1439313"/>
              <a:ext cx="79975" cy="41800"/>
            </a:xfrm>
            <a:custGeom>
              <a:avLst/>
              <a:gdLst/>
              <a:ahLst/>
              <a:cxnLst/>
              <a:rect l="l" t="t" r="r" b="b"/>
              <a:pathLst>
                <a:path w="3199" h="1672" extrusionOk="0">
                  <a:moveTo>
                    <a:pt x="2572" y="1"/>
                  </a:moveTo>
                  <a:cubicBezTo>
                    <a:pt x="2518" y="1"/>
                    <a:pt x="2463" y="8"/>
                    <a:pt x="2407" y="25"/>
                  </a:cubicBezTo>
                  <a:cubicBezTo>
                    <a:pt x="1774" y="152"/>
                    <a:pt x="1109" y="342"/>
                    <a:pt x="475" y="532"/>
                  </a:cubicBezTo>
                  <a:cubicBezTo>
                    <a:pt x="159" y="627"/>
                    <a:pt x="0" y="944"/>
                    <a:pt x="95" y="1260"/>
                  </a:cubicBezTo>
                  <a:cubicBezTo>
                    <a:pt x="159" y="1514"/>
                    <a:pt x="412" y="1672"/>
                    <a:pt x="665" y="1672"/>
                  </a:cubicBezTo>
                  <a:lnTo>
                    <a:pt x="824" y="1672"/>
                  </a:lnTo>
                  <a:cubicBezTo>
                    <a:pt x="1426" y="1482"/>
                    <a:pt x="2059" y="1324"/>
                    <a:pt x="2692" y="1165"/>
                  </a:cubicBezTo>
                  <a:cubicBezTo>
                    <a:pt x="3009" y="1102"/>
                    <a:pt x="3199" y="753"/>
                    <a:pt x="3104" y="437"/>
                  </a:cubicBezTo>
                  <a:cubicBezTo>
                    <a:pt x="3052" y="176"/>
                    <a:pt x="2827" y="1"/>
                    <a:pt x="2572" y="1"/>
                  </a:cubicBezTo>
                  <a:close/>
                </a:path>
              </a:pathLst>
            </a:custGeom>
            <a:solidFill>
              <a:srgbClr val="202040">
                <a:alpha val="223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7A489B"/>
                </a:solidFill>
              </a:endParaRPr>
            </a:p>
          </p:txBody>
        </p:sp>
        <p:sp>
          <p:nvSpPr>
            <p:cNvPr id="147" name="Google Shape;147;p9"/>
            <p:cNvSpPr/>
            <p:nvPr/>
          </p:nvSpPr>
          <p:spPr>
            <a:xfrm>
              <a:off x="586193" y="1404788"/>
              <a:ext cx="147300" cy="32000"/>
            </a:xfrm>
            <a:custGeom>
              <a:avLst/>
              <a:gdLst/>
              <a:ahLst/>
              <a:cxnLst/>
              <a:rect l="l" t="t" r="r" b="b"/>
              <a:pathLst>
                <a:path w="5892" h="1280" extrusionOk="0">
                  <a:moveTo>
                    <a:pt x="4084" y="1"/>
                  </a:moveTo>
                  <a:cubicBezTo>
                    <a:pt x="2886" y="1"/>
                    <a:pt x="1711" y="36"/>
                    <a:pt x="571" y="108"/>
                  </a:cubicBezTo>
                  <a:cubicBezTo>
                    <a:pt x="254" y="139"/>
                    <a:pt x="1" y="424"/>
                    <a:pt x="32" y="741"/>
                  </a:cubicBezTo>
                  <a:cubicBezTo>
                    <a:pt x="32" y="1058"/>
                    <a:pt x="286" y="1279"/>
                    <a:pt x="602" y="1279"/>
                  </a:cubicBezTo>
                  <a:lnTo>
                    <a:pt x="634" y="1279"/>
                  </a:lnTo>
                  <a:cubicBezTo>
                    <a:pt x="2122" y="1216"/>
                    <a:pt x="3706" y="1184"/>
                    <a:pt x="5289" y="1184"/>
                  </a:cubicBezTo>
                  <a:cubicBezTo>
                    <a:pt x="5606" y="1184"/>
                    <a:pt x="5891" y="931"/>
                    <a:pt x="5891" y="614"/>
                  </a:cubicBezTo>
                  <a:cubicBezTo>
                    <a:pt x="5891" y="266"/>
                    <a:pt x="5606" y="13"/>
                    <a:pt x="5289" y="13"/>
                  </a:cubicBezTo>
                  <a:cubicBezTo>
                    <a:pt x="4886" y="5"/>
                    <a:pt x="4484" y="1"/>
                    <a:pt x="4084" y="1"/>
                  </a:cubicBezTo>
                  <a:close/>
                </a:path>
              </a:pathLst>
            </a:custGeom>
            <a:solidFill>
              <a:srgbClr val="202040">
                <a:alpha val="223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7A489B"/>
                </a:solidFill>
              </a:endParaRPr>
            </a:p>
          </p:txBody>
        </p:sp>
        <p:sp>
          <p:nvSpPr>
            <p:cNvPr id="148" name="Google Shape;148;p9"/>
            <p:cNvSpPr/>
            <p:nvPr/>
          </p:nvSpPr>
          <p:spPr>
            <a:xfrm>
              <a:off x="204593" y="1616188"/>
              <a:ext cx="88700" cy="51000"/>
            </a:xfrm>
            <a:custGeom>
              <a:avLst/>
              <a:gdLst/>
              <a:ahLst/>
              <a:cxnLst/>
              <a:rect l="l" t="t" r="r" b="b"/>
              <a:pathLst>
                <a:path w="3548" h="2040" extrusionOk="0">
                  <a:moveTo>
                    <a:pt x="2916" y="0"/>
                  </a:moveTo>
                  <a:cubicBezTo>
                    <a:pt x="2842" y="0"/>
                    <a:pt x="2766" y="14"/>
                    <a:pt x="2692" y="44"/>
                  </a:cubicBezTo>
                  <a:cubicBezTo>
                    <a:pt x="1932" y="297"/>
                    <a:pt x="1172" y="614"/>
                    <a:pt x="443" y="931"/>
                  </a:cubicBezTo>
                  <a:cubicBezTo>
                    <a:pt x="158" y="1057"/>
                    <a:pt x="0" y="1406"/>
                    <a:pt x="127" y="1691"/>
                  </a:cubicBezTo>
                  <a:cubicBezTo>
                    <a:pt x="222" y="1912"/>
                    <a:pt x="443" y="2039"/>
                    <a:pt x="665" y="2039"/>
                  </a:cubicBezTo>
                  <a:cubicBezTo>
                    <a:pt x="760" y="2039"/>
                    <a:pt x="855" y="2039"/>
                    <a:pt x="918" y="2007"/>
                  </a:cubicBezTo>
                  <a:cubicBezTo>
                    <a:pt x="1615" y="1691"/>
                    <a:pt x="2375" y="1406"/>
                    <a:pt x="3104" y="1152"/>
                  </a:cubicBezTo>
                  <a:cubicBezTo>
                    <a:pt x="3389" y="1026"/>
                    <a:pt x="3547" y="709"/>
                    <a:pt x="3452" y="392"/>
                  </a:cubicBezTo>
                  <a:cubicBezTo>
                    <a:pt x="3379" y="150"/>
                    <a:pt x="3158" y="0"/>
                    <a:pt x="2916" y="0"/>
                  </a:cubicBezTo>
                  <a:close/>
                </a:path>
              </a:pathLst>
            </a:custGeom>
            <a:solidFill>
              <a:srgbClr val="202040">
                <a:alpha val="223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7A489B"/>
                </a:solidFill>
              </a:endParaRPr>
            </a:p>
          </p:txBody>
        </p:sp>
        <p:sp>
          <p:nvSpPr>
            <p:cNvPr id="149" name="Google Shape;149;p9"/>
            <p:cNvSpPr/>
            <p:nvPr/>
          </p:nvSpPr>
          <p:spPr>
            <a:xfrm>
              <a:off x="316218" y="1585788"/>
              <a:ext cx="79975" cy="42600"/>
            </a:xfrm>
            <a:custGeom>
              <a:avLst/>
              <a:gdLst/>
              <a:ahLst/>
              <a:cxnLst/>
              <a:rect l="l" t="t" r="r" b="b"/>
              <a:pathLst>
                <a:path w="3199" h="1704" extrusionOk="0">
                  <a:moveTo>
                    <a:pt x="2571" y="0"/>
                  </a:moveTo>
                  <a:cubicBezTo>
                    <a:pt x="2517" y="0"/>
                    <a:pt x="2462" y="8"/>
                    <a:pt x="2407" y="25"/>
                  </a:cubicBezTo>
                  <a:cubicBezTo>
                    <a:pt x="1742" y="183"/>
                    <a:pt x="1109" y="342"/>
                    <a:pt x="475" y="532"/>
                  </a:cubicBezTo>
                  <a:cubicBezTo>
                    <a:pt x="190" y="627"/>
                    <a:pt x="0" y="943"/>
                    <a:pt x="95" y="1260"/>
                  </a:cubicBezTo>
                  <a:cubicBezTo>
                    <a:pt x="159" y="1513"/>
                    <a:pt x="412" y="1703"/>
                    <a:pt x="665" y="1703"/>
                  </a:cubicBezTo>
                  <a:cubicBezTo>
                    <a:pt x="697" y="1703"/>
                    <a:pt x="760" y="1672"/>
                    <a:pt x="824" y="1672"/>
                  </a:cubicBezTo>
                  <a:cubicBezTo>
                    <a:pt x="1426" y="1482"/>
                    <a:pt x="2059" y="1323"/>
                    <a:pt x="2692" y="1165"/>
                  </a:cubicBezTo>
                  <a:cubicBezTo>
                    <a:pt x="3009" y="1102"/>
                    <a:pt x="3199" y="785"/>
                    <a:pt x="3104" y="468"/>
                  </a:cubicBezTo>
                  <a:cubicBezTo>
                    <a:pt x="3052" y="180"/>
                    <a:pt x="2826" y="0"/>
                    <a:pt x="2571" y="0"/>
                  </a:cubicBezTo>
                  <a:close/>
                </a:path>
              </a:pathLst>
            </a:custGeom>
            <a:solidFill>
              <a:srgbClr val="202040">
                <a:alpha val="223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7A489B"/>
                </a:solidFill>
              </a:endParaRPr>
            </a:p>
          </p:txBody>
        </p:sp>
        <p:sp>
          <p:nvSpPr>
            <p:cNvPr id="150" name="Google Shape;150;p9"/>
            <p:cNvSpPr/>
            <p:nvPr/>
          </p:nvSpPr>
          <p:spPr>
            <a:xfrm>
              <a:off x="478518" y="1557813"/>
              <a:ext cx="89500" cy="35725"/>
            </a:xfrm>
            <a:custGeom>
              <a:avLst/>
              <a:gdLst/>
              <a:ahLst/>
              <a:cxnLst/>
              <a:rect l="l" t="t" r="r" b="b"/>
              <a:pathLst>
                <a:path w="3580" h="1429" extrusionOk="0">
                  <a:moveTo>
                    <a:pt x="2974" y="1"/>
                  </a:moveTo>
                  <a:cubicBezTo>
                    <a:pt x="2954" y="1"/>
                    <a:pt x="2934" y="2"/>
                    <a:pt x="2914" y="4"/>
                  </a:cubicBezTo>
                  <a:cubicBezTo>
                    <a:pt x="2122" y="67"/>
                    <a:pt x="1331" y="162"/>
                    <a:pt x="571" y="257"/>
                  </a:cubicBezTo>
                  <a:cubicBezTo>
                    <a:pt x="254" y="289"/>
                    <a:pt x="1" y="605"/>
                    <a:pt x="64" y="922"/>
                  </a:cubicBezTo>
                  <a:cubicBezTo>
                    <a:pt x="96" y="1207"/>
                    <a:pt x="349" y="1429"/>
                    <a:pt x="634" y="1429"/>
                  </a:cubicBezTo>
                  <a:lnTo>
                    <a:pt x="729" y="1429"/>
                  </a:lnTo>
                  <a:cubicBezTo>
                    <a:pt x="1457" y="1334"/>
                    <a:pt x="2249" y="1239"/>
                    <a:pt x="3009" y="1176"/>
                  </a:cubicBezTo>
                  <a:cubicBezTo>
                    <a:pt x="3357" y="1144"/>
                    <a:pt x="3579" y="859"/>
                    <a:pt x="3548" y="542"/>
                  </a:cubicBezTo>
                  <a:cubicBezTo>
                    <a:pt x="3518" y="216"/>
                    <a:pt x="3266" y="1"/>
                    <a:pt x="2974" y="1"/>
                  </a:cubicBezTo>
                  <a:close/>
                </a:path>
              </a:pathLst>
            </a:custGeom>
            <a:solidFill>
              <a:srgbClr val="202040">
                <a:alpha val="223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7A489B"/>
                </a:solidFill>
              </a:endParaRPr>
            </a:p>
          </p:txBody>
        </p:sp>
        <p:sp>
          <p:nvSpPr>
            <p:cNvPr id="151" name="Google Shape;151;p9"/>
            <p:cNvSpPr/>
            <p:nvPr/>
          </p:nvSpPr>
          <p:spPr>
            <a:xfrm>
              <a:off x="586193" y="1551263"/>
              <a:ext cx="147300" cy="32775"/>
            </a:xfrm>
            <a:custGeom>
              <a:avLst/>
              <a:gdLst/>
              <a:ahLst/>
              <a:cxnLst/>
              <a:rect l="l" t="t" r="r" b="b"/>
              <a:pathLst>
                <a:path w="5892" h="1311" extrusionOk="0">
                  <a:moveTo>
                    <a:pt x="4084" y="1"/>
                  </a:moveTo>
                  <a:cubicBezTo>
                    <a:pt x="2886" y="1"/>
                    <a:pt x="1711" y="36"/>
                    <a:pt x="571" y="107"/>
                  </a:cubicBezTo>
                  <a:cubicBezTo>
                    <a:pt x="254" y="139"/>
                    <a:pt x="1" y="424"/>
                    <a:pt x="32" y="741"/>
                  </a:cubicBezTo>
                  <a:cubicBezTo>
                    <a:pt x="32" y="1057"/>
                    <a:pt x="286" y="1311"/>
                    <a:pt x="602" y="1311"/>
                  </a:cubicBezTo>
                  <a:lnTo>
                    <a:pt x="634" y="1311"/>
                  </a:lnTo>
                  <a:cubicBezTo>
                    <a:pt x="2122" y="1216"/>
                    <a:pt x="3706" y="1184"/>
                    <a:pt x="5289" y="1184"/>
                  </a:cubicBezTo>
                  <a:cubicBezTo>
                    <a:pt x="5606" y="1184"/>
                    <a:pt x="5891" y="931"/>
                    <a:pt x="5891" y="614"/>
                  </a:cubicBezTo>
                  <a:cubicBezTo>
                    <a:pt x="5891" y="266"/>
                    <a:pt x="5606" y="12"/>
                    <a:pt x="5289" y="12"/>
                  </a:cubicBezTo>
                  <a:cubicBezTo>
                    <a:pt x="4886" y="4"/>
                    <a:pt x="4484" y="1"/>
                    <a:pt x="4084" y="1"/>
                  </a:cubicBezTo>
                  <a:close/>
                </a:path>
              </a:pathLst>
            </a:custGeom>
            <a:solidFill>
              <a:srgbClr val="202040">
                <a:alpha val="223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7A489B"/>
                </a:solidFill>
              </a:endParaRPr>
            </a:p>
          </p:txBody>
        </p:sp>
      </p:grpSp>
      <p:sp>
        <p:nvSpPr>
          <p:cNvPr id="152" name="Google Shape;152;p9"/>
          <p:cNvSpPr txBox="1">
            <a:spLocks noGrp="1"/>
          </p:cNvSpPr>
          <p:nvPr>
            <p:ph type="title" hasCustomPrompt="1"/>
          </p:nvPr>
        </p:nvSpPr>
        <p:spPr>
          <a:xfrm>
            <a:off x="1865000" y="1590000"/>
            <a:ext cx="2783700" cy="1963500"/>
          </a:xfrm>
          <a:prstGeom prst="rect">
            <a:avLst/>
          </a:prstGeom>
        </p:spPr>
        <p:txBody>
          <a:bodyPr spcFirstLastPara="1" wrap="square" lIns="91425" tIns="91425" rIns="91425" bIns="91425" anchor="b" anchorCtr="0">
            <a:noAutofit/>
          </a:bodyPr>
          <a:lstStyle>
            <a:lvl1pPr lvl="0" algn="r" rtl="0">
              <a:spcBef>
                <a:spcPts val="0"/>
              </a:spcBef>
              <a:spcAft>
                <a:spcPts val="0"/>
              </a:spcAft>
              <a:buClr>
                <a:srgbClr val="FFBD69"/>
              </a:buClr>
              <a:buSzPts val="12000"/>
              <a:buNone/>
              <a:defRPr sz="12000" b="1">
                <a:solidFill>
                  <a:srgbClr val="FFBD69"/>
                </a:solidFill>
              </a:defRPr>
            </a:lvl1pPr>
            <a:lvl2pPr lvl="1" algn="ctr" rtl="0">
              <a:spcBef>
                <a:spcPts val="0"/>
              </a:spcBef>
              <a:spcAft>
                <a:spcPts val="0"/>
              </a:spcAft>
              <a:buSzPts val="12000"/>
              <a:buNone/>
              <a:defRPr sz="12000" b="1"/>
            </a:lvl2pPr>
            <a:lvl3pPr lvl="2" algn="ctr" rtl="0">
              <a:spcBef>
                <a:spcPts val="0"/>
              </a:spcBef>
              <a:spcAft>
                <a:spcPts val="0"/>
              </a:spcAft>
              <a:buSzPts val="12000"/>
              <a:buNone/>
              <a:defRPr sz="12000" b="1"/>
            </a:lvl3pPr>
            <a:lvl4pPr lvl="3" algn="ctr" rtl="0">
              <a:spcBef>
                <a:spcPts val="0"/>
              </a:spcBef>
              <a:spcAft>
                <a:spcPts val="0"/>
              </a:spcAft>
              <a:buSzPts val="12000"/>
              <a:buNone/>
              <a:defRPr sz="12000" b="1"/>
            </a:lvl4pPr>
            <a:lvl5pPr lvl="4" algn="ctr" rtl="0">
              <a:spcBef>
                <a:spcPts val="0"/>
              </a:spcBef>
              <a:spcAft>
                <a:spcPts val="0"/>
              </a:spcAft>
              <a:buSzPts val="12000"/>
              <a:buNone/>
              <a:defRPr sz="12000" b="1"/>
            </a:lvl5pPr>
            <a:lvl6pPr lvl="5" algn="ctr" rtl="0">
              <a:spcBef>
                <a:spcPts val="0"/>
              </a:spcBef>
              <a:spcAft>
                <a:spcPts val="0"/>
              </a:spcAft>
              <a:buSzPts val="12000"/>
              <a:buNone/>
              <a:defRPr sz="12000" b="1"/>
            </a:lvl6pPr>
            <a:lvl7pPr lvl="6" algn="ctr" rtl="0">
              <a:spcBef>
                <a:spcPts val="0"/>
              </a:spcBef>
              <a:spcAft>
                <a:spcPts val="0"/>
              </a:spcAft>
              <a:buSzPts val="12000"/>
              <a:buNone/>
              <a:defRPr sz="12000" b="1"/>
            </a:lvl7pPr>
            <a:lvl8pPr lvl="7" algn="ctr" rtl="0">
              <a:spcBef>
                <a:spcPts val="0"/>
              </a:spcBef>
              <a:spcAft>
                <a:spcPts val="0"/>
              </a:spcAft>
              <a:buSzPts val="12000"/>
              <a:buNone/>
              <a:defRPr sz="12000" b="1"/>
            </a:lvl8pPr>
            <a:lvl9pPr lvl="8" algn="ctr" rtl="0">
              <a:spcBef>
                <a:spcPts val="0"/>
              </a:spcBef>
              <a:spcAft>
                <a:spcPts val="0"/>
              </a:spcAft>
              <a:buSzPts val="12000"/>
              <a:buNone/>
              <a:defRPr sz="12000" b="1"/>
            </a:lvl9pPr>
          </a:lstStyle>
          <a:p>
            <a:r>
              <a:t>xx%</a:t>
            </a:r>
          </a:p>
        </p:txBody>
      </p:sp>
      <p:sp>
        <p:nvSpPr>
          <p:cNvPr id="153" name="Google Shape;153;p9"/>
          <p:cNvSpPr txBox="1">
            <a:spLocks noGrp="1"/>
          </p:cNvSpPr>
          <p:nvPr>
            <p:ph type="subTitle" idx="2"/>
          </p:nvPr>
        </p:nvSpPr>
        <p:spPr>
          <a:xfrm>
            <a:off x="4620025" y="1730025"/>
            <a:ext cx="2346900" cy="300600"/>
          </a:xfrm>
          <a:prstGeom prst="rect">
            <a:avLst/>
          </a:prstGeom>
        </p:spPr>
        <p:txBody>
          <a:bodyPr spcFirstLastPara="1" wrap="square" lIns="91425" tIns="91425" rIns="91425" bIns="91425" anchor="t" anchorCtr="0">
            <a:noAutofit/>
          </a:bodyPr>
          <a:lstStyle>
            <a:lvl1pPr lvl="0" rtl="0">
              <a:spcBef>
                <a:spcPts val="0"/>
              </a:spcBef>
              <a:spcAft>
                <a:spcPts val="0"/>
              </a:spcAft>
              <a:buSzPts val="2900"/>
              <a:buFont typeface="Leckerli One"/>
              <a:buNone/>
              <a:defRPr sz="2900" b="1">
                <a:latin typeface="Leckerli One"/>
                <a:ea typeface="Leckerli One"/>
                <a:cs typeface="Leckerli One"/>
                <a:sym typeface="Leckerli One"/>
              </a:defRPr>
            </a:lvl1pPr>
            <a:lvl2pPr lvl="1" rtl="0">
              <a:spcBef>
                <a:spcPts val="1600"/>
              </a:spcBef>
              <a:spcAft>
                <a:spcPts val="0"/>
              </a:spcAft>
              <a:buSzPts val="2900"/>
              <a:buFont typeface="Leckerli One"/>
              <a:buNone/>
              <a:defRPr sz="2900" b="1">
                <a:latin typeface="Leckerli One"/>
                <a:ea typeface="Leckerli One"/>
                <a:cs typeface="Leckerli One"/>
                <a:sym typeface="Leckerli One"/>
              </a:defRPr>
            </a:lvl2pPr>
            <a:lvl3pPr lvl="2" rtl="0">
              <a:spcBef>
                <a:spcPts val="1600"/>
              </a:spcBef>
              <a:spcAft>
                <a:spcPts val="0"/>
              </a:spcAft>
              <a:buSzPts val="2900"/>
              <a:buFont typeface="Leckerli One"/>
              <a:buNone/>
              <a:defRPr sz="2900" b="1">
                <a:latin typeface="Leckerli One"/>
                <a:ea typeface="Leckerli One"/>
                <a:cs typeface="Leckerli One"/>
                <a:sym typeface="Leckerli One"/>
              </a:defRPr>
            </a:lvl3pPr>
            <a:lvl4pPr lvl="3" rtl="0">
              <a:spcBef>
                <a:spcPts val="1600"/>
              </a:spcBef>
              <a:spcAft>
                <a:spcPts val="0"/>
              </a:spcAft>
              <a:buSzPts val="2900"/>
              <a:buFont typeface="Leckerli One"/>
              <a:buNone/>
              <a:defRPr sz="2900" b="1">
                <a:latin typeface="Leckerli One"/>
                <a:ea typeface="Leckerli One"/>
                <a:cs typeface="Leckerli One"/>
                <a:sym typeface="Leckerli One"/>
              </a:defRPr>
            </a:lvl4pPr>
            <a:lvl5pPr lvl="4" rtl="0">
              <a:spcBef>
                <a:spcPts val="1600"/>
              </a:spcBef>
              <a:spcAft>
                <a:spcPts val="0"/>
              </a:spcAft>
              <a:buSzPts val="2900"/>
              <a:buFont typeface="Leckerli One"/>
              <a:buNone/>
              <a:defRPr sz="2900" b="1">
                <a:latin typeface="Leckerli One"/>
                <a:ea typeface="Leckerli One"/>
                <a:cs typeface="Leckerli One"/>
                <a:sym typeface="Leckerli One"/>
              </a:defRPr>
            </a:lvl5pPr>
            <a:lvl6pPr lvl="5" rtl="0">
              <a:spcBef>
                <a:spcPts val="1600"/>
              </a:spcBef>
              <a:spcAft>
                <a:spcPts val="0"/>
              </a:spcAft>
              <a:buSzPts val="2900"/>
              <a:buFont typeface="Leckerli One"/>
              <a:buNone/>
              <a:defRPr sz="2900" b="1">
                <a:latin typeface="Leckerli One"/>
                <a:ea typeface="Leckerli One"/>
                <a:cs typeface="Leckerli One"/>
                <a:sym typeface="Leckerli One"/>
              </a:defRPr>
            </a:lvl6pPr>
            <a:lvl7pPr lvl="6" rtl="0">
              <a:spcBef>
                <a:spcPts val="1600"/>
              </a:spcBef>
              <a:spcAft>
                <a:spcPts val="0"/>
              </a:spcAft>
              <a:buSzPts val="2900"/>
              <a:buFont typeface="Leckerli One"/>
              <a:buNone/>
              <a:defRPr sz="2900" b="1">
                <a:latin typeface="Leckerli One"/>
                <a:ea typeface="Leckerli One"/>
                <a:cs typeface="Leckerli One"/>
                <a:sym typeface="Leckerli One"/>
              </a:defRPr>
            </a:lvl7pPr>
            <a:lvl8pPr lvl="7" rtl="0">
              <a:spcBef>
                <a:spcPts val="1600"/>
              </a:spcBef>
              <a:spcAft>
                <a:spcPts val="0"/>
              </a:spcAft>
              <a:buSzPts val="2900"/>
              <a:buFont typeface="Leckerli One"/>
              <a:buNone/>
              <a:defRPr sz="2900" b="1">
                <a:latin typeface="Leckerli One"/>
                <a:ea typeface="Leckerli One"/>
                <a:cs typeface="Leckerli One"/>
                <a:sym typeface="Leckerli One"/>
              </a:defRPr>
            </a:lvl8pPr>
            <a:lvl9pPr lvl="8" rtl="0">
              <a:spcBef>
                <a:spcPts val="1600"/>
              </a:spcBef>
              <a:spcAft>
                <a:spcPts val="1600"/>
              </a:spcAft>
              <a:buSzPts val="2900"/>
              <a:buFont typeface="Leckerli One"/>
              <a:buNone/>
              <a:defRPr sz="2900" b="1">
                <a:latin typeface="Leckerli One"/>
                <a:ea typeface="Leckerli One"/>
                <a:cs typeface="Leckerli One"/>
                <a:sym typeface="Leckerli One"/>
              </a:defRPr>
            </a:lvl9pPr>
          </a:lstStyle>
          <a:p>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154"/>
        <p:cNvGrpSpPr/>
        <p:nvPr/>
      </p:nvGrpSpPr>
      <p:grpSpPr>
        <a:xfrm>
          <a:off x="0" y="0"/>
          <a:ext cx="0" cy="0"/>
          <a:chOff x="0" y="0"/>
          <a:chExt cx="0" cy="0"/>
        </a:xfrm>
      </p:grpSpPr>
      <p:sp>
        <p:nvSpPr>
          <p:cNvPr id="155" name="Google Shape;155;p10"/>
          <p:cNvSpPr txBox="1">
            <a:spLocks noGrp="1"/>
          </p:cNvSpPr>
          <p:nvPr>
            <p:ph type="title"/>
          </p:nvPr>
        </p:nvSpPr>
        <p:spPr>
          <a:xfrm>
            <a:off x="724225" y="533175"/>
            <a:ext cx="3592500" cy="804000"/>
          </a:xfrm>
          <a:prstGeom prst="rect">
            <a:avLst/>
          </a:prstGeom>
        </p:spPr>
        <p:txBody>
          <a:bodyPr spcFirstLastPara="1" wrap="square" lIns="91425" tIns="91425" rIns="91425" bIns="91425" anchor="t" anchorCtr="0">
            <a:noAutofit/>
          </a:bodyPr>
          <a:lstStyle>
            <a:lvl1pPr lvl="0">
              <a:spcBef>
                <a:spcPts val="0"/>
              </a:spcBef>
              <a:spcAft>
                <a:spcPts val="0"/>
              </a:spcAft>
              <a:buSzPts val="3000"/>
              <a:buNone/>
              <a:defRPr sz="3000" b="1"/>
            </a:lvl1pPr>
            <a:lvl2pPr lvl="1">
              <a:spcBef>
                <a:spcPts val="0"/>
              </a:spcBef>
              <a:spcAft>
                <a:spcPts val="0"/>
              </a:spcAft>
              <a:buSzPts val="3000"/>
              <a:buNone/>
              <a:defRPr sz="3000">
                <a:latin typeface="Montserrat"/>
                <a:ea typeface="Montserrat"/>
                <a:cs typeface="Montserrat"/>
                <a:sym typeface="Montserrat"/>
              </a:defRPr>
            </a:lvl2pPr>
            <a:lvl3pPr lvl="2">
              <a:spcBef>
                <a:spcPts val="0"/>
              </a:spcBef>
              <a:spcAft>
                <a:spcPts val="0"/>
              </a:spcAft>
              <a:buSzPts val="3000"/>
              <a:buNone/>
              <a:defRPr sz="3000">
                <a:latin typeface="Montserrat"/>
                <a:ea typeface="Montserrat"/>
                <a:cs typeface="Montserrat"/>
                <a:sym typeface="Montserrat"/>
              </a:defRPr>
            </a:lvl3pPr>
            <a:lvl4pPr lvl="3">
              <a:spcBef>
                <a:spcPts val="0"/>
              </a:spcBef>
              <a:spcAft>
                <a:spcPts val="0"/>
              </a:spcAft>
              <a:buSzPts val="3000"/>
              <a:buNone/>
              <a:defRPr sz="3000">
                <a:latin typeface="Montserrat"/>
                <a:ea typeface="Montserrat"/>
                <a:cs typeface="Montserrat"/>
                <a:sym typeface="Montserrat"/>
              </a:defRPr>
            </a:lvl4pPr>
            <a:lvl5pPr lvl="4">
              <a:spcBef>
                <a:spcPts val="0"/>
              </a:spcBef>
              <a:spcAft>
                <a:spcPts val="0"/>
              </a:spcAft>
              <a:buSzPts val="3000"/>
              <a:buNone/>
              <a:defRPr sz="3000">
                <a:latin typeface="Montserrat"/>
                <a:ea typeface="Montserrat"/>
                <a:cs typeface="Montserrat"/>
                <a:sym typeface="Montserrat"/>
              </a:defRPr>
            </a:lvl5pPr>
            <a:lvl6pPr lvl="5">
              <a:spcBef>
                <a:spcPts val="0"/>
              </a:spcBef>
              <a:spcAft>
                <a:spcPts val="0"/>
              </a:spcAft>
              <a:buSzPts val="3000"/>
              <a:buNone/>
              <a:defRPr sz="3000">
                <a:latin typeface="Montserrat"/>
                <a:ea typeface="Montserrat"/>
                <a:cs typeface="Montserrat"/>
                <a:sym typeface="Montserrat"/>
              </a:defRPr>
            </a:lvl6pPr>
            <a:lvl7pPr lvl="6">
              <a:spcBef>
                <a:spcPts val="0"/>
              </a:spcBef>
              <a:spcAft>
                <a:spcPts val="0"/>
              </a:spcAft>
              <a:buSzPts val="3000"/>
              <a:buNone/>
              <a:defRPr sz="3000">
                <a:latin typeface="Montserrat"/>
                <a:ea typeface="Montserrat"/>
                <a:cs typeface="Montserrat"/>
                <a:sym typeface="Montserrat"/>
              </a:defRPr>
            </a:lvl7pPr>
            <a:lvl8pPr lvl="7">
              <a:spcBef>
                <a:spcPts val="0"/>
              </a:spcBef>
              <a:spcAft>
                <a:spcPts val="0"/>
              </a:spcAft>
              <a:buSzPts val="3000"/>
              <a:buNone/>
              <a:defRPr sz="3000">
                <a:latin typeface="Montserrat"/>
                <a:ea typeface="Montserrat"/>
                <a:cs typeface="Montserrat"/>
                <a:sym typeface="Montserrat"/>
              </a:defRPr>
            </a:lvl8pPr>
            <a:lvl9pPr lvl="8">
              <a:spcBef>
                <a:spcPts val="0"/>
              </a:spcBef>
              <a:spcAft>
                <a:spcPts val="0"/>
              </a:spcAft>
              <a:buSzPts val="3000"/>
              <a:buFont typeface="Leckerli One"/>
              <a:buNone/>
              <a:defRPr sz="3000">
                <a:latin typeface="Leckerli One"/>
                <a:ea typeface="Leckerli One"/>
                <a:cs typeface="Leckerli One"/>
                <a:sym typeface="Leckerli One"/>
              </a:defRPr>
            </a:lvl9pPr>
          </a:lstStyle>
          <a:p>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177"/>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itle and Text">
  <p:cSld name="CUSTOM_1">
    <p:spTree>
      <p:nvGrpSpPr>
        <p:cNvPr id="1" name="Shape 193"/>
        <p:cNvGrpSpPr/>
        <p:nvPr/>
      </p:nvGrpSpPr>
      <p:grpSpPr>
        <a:xfrm>
          <a:off x="0" y="0"/>
          <a:ext cx="0" cy="0"/>
          <a:chOff x="0" y="0"/>
          <a:chExt cx="0" cy="0"/>
        </a:xfrm>
      </p:grpSpPr>
      <p:grpSp>
        <p:nvGrpSpPr>
          <p:cNvPr id="194" name="Google Shape;194;p14"/>
          <p:cNvGrpSpPr/>
          <p:nvPr/>
        </p:nvGrpSpPr>
        <p:grpSpPr>
          <a:xfrm>
            <a:off x="-75163" y="677206"/>
            <a:ext cx="675564" cy="335164"/>
            <a:chOff x="204593" y="1404788"/>
            <a:chExt cx="528900" cy="262400"/>
          </a:xfrm>
        </p:grpSpPr>
        <p:sp>
          <p:nvSpPr>
            <p:cNvPr id="195" name="Google Shape;195;p14"/>
            <p:cNvSpPr/>
            <p:nvPr/>
          </p:nvSpPr>
          <p:spPr>
            <a:xfrm>
              <a:off x="204593" y="1469713"/>
              <a:ext cx="88700" cy="51775"/>
            </a:xfrm>
            <a:custGeom>
              <a:avLst/>
              <a:gdLst/>
              <a:ahLst/>
              <a:cxnLst/>
              <a:rect l="l" t="t" r="r" b="b"/>
              <a:pathLst>
                <a:path w="3548" h="2071" extrusionOk="0">
                  <a:moveTo>
                    <a:pt x="2916" y="0"/>
                  </a:moveTo>
                  <a:cubicBezTo>
                    <a:pt x="2842" y="0"/>
                    <a:pt x="2766" y="14"/>
                    <a:pt x="2692" y="44"/>
                  </a:cubicBezTo>
                  <a:cubicBezTo>
                    <a:pt x="1932" y="298"/>
                    <a:pt x="1172" y="614"/>
                    <a:pt x="443" y="931"/>
                  </a:cubicBezTo>
                  <a:cubicBezTo>
                    <a:pt x="158" y="1058"/>
                    <a:pt x="0" y="1406"/>
                    <a:pt x="127" y="1691"/>
                  </a:cubicBezTo>
                  <a:cubicBezTo>
                    <a:pt x="222" y="1913"/>
                    <a:pt x="443" y="2071"/>
                    <a:pt x="665" y="2071"/>
                  </a:cubicBezTo>
                  <a:cubicBezTo>
                    <a:pt x="760" y="2071"/>
                    <a:pt x="855" y="2039"/>
                    <a:pt x="918" y="2008"/>
                  </a:cubicBezTo>
                  <a:cubicBezTo>
                    <a:pt x="1615" y="1691"/>
                    <a:pt x="2344" y="1406"/>
                    <a:pt x="3104" y="1153"/>
                  </a:cubicBezTo>
                  <a:cubicBezTo>
                    <a:pt x="3389" y="1026"/>
                    <a:pt x="3547" y="709"/>
                    <a:pt x="3452" y="393"/>
                  </a:cubicBezTo>
                  <a:cubicBezTo>
                    <a:pt x="3379" y="150"/>
                    <a:pt x="3158" y="0"/>
                    <a:pt x="2916" y="0"/>
                  </a:cubicBezTo>
                  <a:close/>
                </a:path>
              </a:pathLst>
            </a:custGeom>
            <a:solidFill>
              <a:srgbClr val="202040">
                <a:alpha val="223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7A489B"/>
                </a:solidFill>
              </a:endParaRPr>
            </a:p>
          </p:txBody>
        </p:sp>
        <p:sp>
          <p:nvSpPr>
            <p:cNvPr id="196" name="Google Shape;196;p14"/>
            <p:cNvSpPr/>
            <p:nvPr/>
          </p:nvSpPr>
          <p:spPr>
            <a:xfrm>
              <a:off x="478518" y="1411363"/>
              <a:ext cx="89500" cy="35725"/>
            </a:xfrm>
            <a:custGeom>
              <a:avLst/>
              <a:gdLst/>
              <a:ahLst/>
              <a:cxnLst/>
              <a:rect l="l" t="t" r="r" b="b"/>
              <a:pathLst>
                <a:path w="3580" h="1429" extrusionOk="0">
                  <a:moveTo>
                    <a:pt x="2974" y="0"/>
                  </a:moveTo>
                  <a:cubicBezTo>
                    <a:pt x="2954" y="0"/>
                    <a:pt x="2934" y="1"/>
                    <a:pt x="2914" y="3"/>
                  </a:cubicBezTo>
                  <a:cubicBezTo>
                    <a:pt x="2122" y="66"/>
                    <a:pt x="1331" y="161"/>
                    <a:pt x="571" y="256"/>
                  </a:cubicBezTo>
                  <a:cubicBezTo>
                    <a:pt x="254" y="288"/>
                    <a:pt x="1" y="605"/>
                    <a:pt x="64" y="921"/>
                  </a:cubicBezTo>
                  <a:cubicBezTo>
                    <a:pt x="96" y="1238"/>
                    <a:pt x="349" y="1428"/>
                    <a:pt x="634" y="1428"/>
                  </a:cubicBezTo>
                  <a:lnTo>
                    <a:pt x="729" y="1428"/>
                  </a:lnTo>
                  <a:cubicBezTo>
                    <a:pt x="1457" y="1333"/>
                    <a:pt x="2249" y="1238"/>
                    <a:pt x="3009" y="1175"/>
                  </a:cubicBezTo>
                  <a:cubicBezTo>
                    <a:pt x="3357" y="1143"/>
                    <a:pt x="3579" y="858"/>
                    <a:pt x="3548" y="541"/>
                  </a:cubicBezTo>
                  <a:cubicBezTo>
                    <a:pt x="3518" y="215"/>
                    <a:pt x="3266" y="0"/>
                    <a:pt x="2974" y="0"/>
                  </a:cubicBezTo>
                  <a:close/>
                </a:path>
              </a:pathLst>
            </a:custGeom>
            <a:solidFill>
              <a:srgbClr val="202040">
                <a:alpha val="223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7A489B"/>
                </a:solidFill>
              </a:endParaRPr>
            </a:p>
          </p:txBody>
        </p:sp>
        <p:sp>
          <p:nvSpPr>
            <p:cNvPr id="197" name="Google Shape;197;p14"/>
            <p:cNvSpPr/>
            <p:nvPr/>
          </p:nvSpPr>
          <p:spPr>
            <a:xfrm>
              <a:off x="316218" y="1439313"/>
              <a:ext cx="79975" cy="41800"/>
            </a:xfrm>
            <a:custGeom>
              <a:avLst/>
              <a:gdLst/>
              <a:ahLst/>
              <a:cxnLst/>
              <a:rect l="l" t="t" r="r" b="b"/>
              <a:pathLst>
                <a:path w="3199" h="1672" extrusionOk="0">
                  <a:moveTo>
                    <a:pt x="2572" y="1"/>
                  </a:moveTo>
                  <a:cubicBezTo>
                    <a:pt x="2518" y="1"/>
                    <a:pt x="2463" y="8"/>
                    <a:pt x="2407" y="25"/>
                  </a:cubicBezTo>
                  <a:cubicBezTo>
                    <a:pt x="1774" y="152"/>
                    <a:pt x="1109" y="342"/>
                    <a:pt x="475" y="532"/>
                  </a:cubicBezTo>
                  <a:cubicBezTo>
                    <a:pt x="159" y="627"/>
                    <a:pt x="0" y="944"/>
                    <a:pt x="95" y="1260"/>
                  </a:cubicBezTo>
                  <a:cubicBezTo>
                    <a:pt x="159" y="1514"/>
                    <a:pt x="412" y="1672"/>
                    <a:pt x="665" y="1672"/>
                  </a:cubicBezTo>
                  <a:lnTo>
                    <a:pt x="824" y="1672"/>
                  </a:lnTo>
                  <a:cubicBezTo>
                    <a:pt x="1426" y="1482"/>
                    <a:pt x="2059" y="1324"/>
                    <a:pt x="2692" y="1165"/>
                  </a:cubicBezTo>
                  <a:cubicBezTo>
                    <a:pt x="3009" y="1102"/>
                    <a:pt x="3199" y="753"/>
                    <a:pt x="3104" y="437"/>
                  </a:cubicBezTo>
                  <a:cubicBezTo>
                    <a:pt x="3052" y="176"/>
                    <a:pt x="2827" y="1"/>
                    <a:pt x="2572" y="1"/>
                  </a:cubicBezTo>
                  <a:close/>
                </a:path>
              </a:pathLst>
            </a:custGeom>
            <a:solidFill>
              <a:srgbClr val="202040">
                <a:alpha val="223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7A489B"/>
                </a:solidFill>
              </a:endParaRPr>
            </a:p>
          </p:txBody>
        </p:sp>
        <p:sp>
          <p:nvSpPr>
            <p:cNvPr id="198" name="Google Shape;198;p14"/>
            <p:cNvSpPr/>
            <p:nvPr/>
          </p:nvSpPr>
          <p:spPr>
            <a:xfrm>
              <a:off x="586193" y="1404788"/>
              <a:ext cx="147300" cy="32000"/>
            </a:xfrm>
            <a:custGeom>
              <a:avLst/>
              <a:gdLst/>
              <a:ahLst/>
              <a:cxnLst/>
              <a:rect l="l" t="t" r="r" b="b"/>
              <a:pathLst>
                <a:path w="5892" h="1280" extrusionOk="0">
                  <a:moveTo>
                    <a:pt x="4084" y="1"/>
                  </a:moveTo>
                  <a:cubicBezTo>
                    <a:pt x="2886" y="1"/>
                    <a:pt x="1711" y="36"/>
                    <a:pt x="571" y="108"/>
                  </a:cubicBezTo>
                  <a:cubicBezTo>
                    <a:pt x="254" y="139"/>
                    <a:pt x="1" y="424"/>
                    <a:pt x="32" y="741"/>
                  </a:cubicBezTo>
                  <a:cubicBezTo>
                    <a:pt x="32" y="1058"/>
                    <a:pt x="286" y="1279"/>
                    <a:pt x="602" y="1279"/>
                  </a:cubicBezTo>
                  <a:lnTo>
                    <a:pt x="634" y="1279"/>
                  </a:lnTo>
                  <a:cubicBezTo>
                    <a:pt x="2122" y="1216"/>
                    <a:pt x="3706" y="1184"/>
                    <a:pt x="5289" y="1184"/>
                  </a:cubicBezTo>
                  <a:cubicBezTo>
                    <a:pt x="5606" y="1184"/>
                    <a:pt x="5891" y="931"/>
                    <a:pt x="5891" y="614"/>
                  </a:cubicBezTo>
                  <a:cubicBezTo>
                    <a:pt x="5891" y="266"/>
                    <a:pt x="5606" y="13"/>
                    <a:pt x="5289" y="13"/>
                  </a:cubicBezTo>
                  <a:cubicBezTo>
                    <a:pt x="4886" y="5"/>
                    <a:pt x="4484" y="1"/>
                    <a:pt x="4084" y="1"/>
                  </a:cubicBezTo>
                  <a:close/>
                </a:path>
              </a:pathLst>
            </a:custGeom>
            <a:solidFill>
              <a:srgbClr val="202040">
                <a:alpha val="223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7A489B"/>
                </a:solidFill>
              </a:endParaRPr>
            </a:p>
          </p:txBody>
        </p:sp>
        <p:sp>
          <p:nvSpPr>
            <p:cNvPr id="199" name="Google Shape;199;p14"/>
            <p:cNvSpPr/>
            <p:nvPr/>
          </p:nvSpPr>
          <p:spPr>
            <a:xfrm>
              <a:off x="204593" y="1616188"/>
              <a:ext cx="88700" cy="51000"/>
            </a:xfrm>
            <a:custGeom>
              <a:avLst/>
              <a:gdLst/>
              <a:ahLst/>
              <a:cxnLst/>
              <a:rect l="l" t="t" r="r" b="b"/>
              <a:pathLst>
                <a:path w="3548" h="2040" extrusionOk="0">
                  <a:moveTo>
                    <a:pt x="2916" y="0"/>
                  </a:moveTo>
                  <a:cubicBezTo>
                    <a:pt x="2842" y="0"/>
                    <a:pt x="2766" y="14"/>
                    <a:pt x="2692" y="44"/>
                  </a:cubicBezTo>
                  <a:cubicBezTo>
                    <a:pt x="1932" y="297"/>
                    <a:pt x="1172" y="614"/>
                    <a:pt x="443" y="931"/>
                  </a:cubicBezTo>
                  <a:cubicBezTo>
                    <a:pt x="158" y="1057"/>
                    <a:pt x="0" y="1406"/>
                    <a:pt x="127" y="1691"/>
                  </a:cubicBezTo>
                  <a:cubicBezTo>
                    <a:pt x="222" y="1912"/>
                    <a:pt x="443" y="2039"/>
                    <a:pt x="665" y="2039"/>
                  </a:cubicBezTo>
                  <a:cubicBezTo>
                    <a:pt x="760" y="2039"/>
                    <a:pt x="855" y="2039"/>
                    <a:pt x="918" y="2007"/>
                  </a:cubicBezTo>
                  <a:cubicBezTo>
                    <a:pt x="1615" y="1691"/>
                    <a:pt x="2375" y="1406"/>
                    <a:pt x="3104" y="1152"/>
                  </a:cubicBezTo>
                  <a:cubicBezTo>
                    <a:pt x="3389" y="1026"/>
                    <a:pt x="3547" y="709"/>
                    <a:pt x="3452" y="392"/>
                  </a:cubicBezTo>
                  <a:cubicBezTo>
                    <a:pt x="3379" y="150"/>
                    <a:pt x="3158" y="0"/>
                    <a:pt x="2916" y="0"/>
                  </a:cubicBezTo>
                  <a:close/>
                </a:path>
              </a:pathLst>
            </a:custGeom>
            <a:solidFill>
              <a:srgbClr val="202040">
                <a:alpha val="223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7A489B"/>
                </a:solidFill>
              </a:endParaRPr>
            </a:p>
          </p:txBody>
        </p:sp>
        <p:sp>
          <p:nvSpPr>
            <p:cNvPr id="200" name="Google Shape;200;p14"/>
            <p:cNvSpPr/>
            <p:nvPr/>
          </p:nvSpPr>
          <p:spPr>
            <a:xfrm>
              <a:off x="316218" y="1585788"/>
              <a:ext cx="79975" cy="42600"/>
            </a:xfrm>
            <a:custGeom>
              <a:avLst/>
              <a:gdLst/>
              <a:ahLst/>
              <a:cxnLst/>
              <a:rect l="l" t="t" r="r" b="b"/>
              <a:pathLst>
                <a:path w="3199" h="1704" extrusionOk="0">
                  <a:moveTo>
                    <a:pt x="2571" y="0"/>
                  </a:moveTo>
                  <a:cubicBezTo>
                    <a:pt x="2517" y="0"/>
                    <a:pt x="2462" y="8"/>
                    <a:pt x="2407" y="25"/>
                  </a:cubicBezTo>
                  <a:cubicBezTo>
                    <a:pt x="1742" y="183"/>
                    <a:pt x="1109" y="342"/>
                    <a:pt x="475" y="532"/>
                  </a:cubicBezTo>
                  <a:cubicBezTo>
                    <a:pt x="190" y="627"/>
                    <a:pt x="0" y="943"/>
                    <a:pt x="95" y="1260"/>
                  </a:cubicBezTo>
                  <a:cubicBezTo>
                    <a:pt x="159" y="1513"/>
                    <a:pt x="412" y="1703"/>
                    <a:pt x="665" y="1703"/>
                  </a:cubicBezTo>
                  <a:cubicBezTo>
                    <a:pt x="697" y="1703"/>
                    <a:pt x="760" y="1672"/>
                    <a:pt x="824" y="1672"/>
                  </a:cubicBezTo>
                  <a:cubicBezTo>
                    <a:pt x="1426" y="1482"/>
                    <a:pt x="2059" y="1323"/>
                    <a:pt x="2692" y="1165"/>
                  </a:cubicBezTo>
                  <a:cubicBezTo>
                    <a:pt x="3009" y="1102"/>
                    <a:pt x="3199" y="785"/>
                    <a:pt x="3104" y="468"/>
                  </a:cubicBezTo>
                  <a:cubicBezTo>
                    <a:pt x="3052" y="180"/>
                    <a:pt x="2826" y="0"/>
                    <a:pt x="2571" y="0"/>
                  </a:cubicBezTo>
                  <a:close/>
                </a:path>
              </a:pathLst>
            </a:custGeom>
            <a:solidFill>
              <a:srgbClr val="202040">
                <a:alpha val="223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7A489B"/>
                </a:solidFill>
              </a:endParaRPr>
            </a:p>
          </p:txBody>
        </p:sp>
        <p:sp>
          <p:nvSpPr>
            <p:cNvPr id="201" name="Google Shape;201;p14"/>
            <p:cNvSpPr/>
            <p:nvPr/>
          </p:nvSpPr>
          <p:spPr>
            <a:xfrm>
              <a:off x="478518" y="1557813"/>
              <a:ext cx="89500" cy="35725"/>
            </a:xfrm>
            <a:custGeom>
              <a:avLst/>
              <a:gdLst/>
              <a:ahLst/>
              <a:cxnLst/>
              <a:rect l="l" t="t" r="r" b="b"/>
              <a:pathLst>
                <a:path w="3580" h="1429" extrusionOk="0">
                  <a:moveTo>
                    <a:pt x="2974" y="1"/>
                  </a:moveTo>
                  <a:cubicBezTo>
                    <a:pt x="2954" y="1"/>
                    <a:pt x="2934" y="2"/>
                    <a:pt x="2914" y="4"/>
                  </a:cubicBezTo>
                  <a:cubicBezTo>
                    <a:pt x="2122" y="67"/>
                    <a:pt x="1331" y="162"/>
                    <a:pt x="571" y="257"/>
                  </a:cubicBezTo>
                  <a:cubicBezTo>
                    <a:pt x="254" y="289"/>
                    <a:pt x="1" y="605"/>
                    <a:pt x="64" y="922"/>
                  </a:cubicBezTo>
                  <a:cubicBezTo>
                    <a:pt x="96" y="1207"/>
                    <a:pt x="349" y="1429"/>
                    <a:pt x="634" y="1429"/>
                  </a:cubicBezTo>
                  <a:lnTo>
                    <a:pt x="729" y="1429"/>
                  </a:lnTo>
                  <a:cubicBezTo>
                    <a:pt x="1457" y="1334"/>
                    <a:pt x="2249" y="1239"/>
                    <a:pt x="3009" y="1176"/>
                  </a:cubicBezTo>
                  <a:cubicBezTo>
                    <a:pt x="3357" y="1144"/>
                    <a:pt x="3579" y="859"/>
                    <a:pt x="3548" y="542"/>
                  </a:cubicBezTo>
                  <a:cubicBezTo>
                    <a:pt x="3518" y="216"/>
                    <a:pt x="3266" y="1"/>
                    <a:pt x="2974" y="1"/>
                  </a:cubicBezTo>
                  <a:close/>
                </a:path>
              </a:pathLst>
            </a:custGeom>
            <a:solidFill>
              <a:srgbClr val="202040">
                <a:alpha val="223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7A489B"/>
                </a:solidFill>
              </a:endParaRPr>
            </a:p>
          </p:txBody>
        </p:sp>
        <p:sp>
          <p:nvSpPr>
            <p:cNvPr id="202" name="Google Shape;202;p14"/>
            <p:cNvSpPr/>
            <p:nvPr/>
          </p:nvSpPr>
          <p:spPr>
            <a:xfrm>
              <a:off x="586193" y="1551263"/>
              <a:ext cx="147300" cy="32775"/>
            </a:xfrm>
            <a:custGeom>
              <a:avLst/>
              <a:gdLst/>
              <a:ahLst/>
              <a:cxnLst/>
              <a:rect l="l" t="t" r="r" b="b"/>
              <a:pathLst>
                <a:path w="5892" h="1311" extrusionOk="0">
                  <a:moveTo>
                    <a:pt x="4084" y="1"/>
                  </a:moveTo>
                  <a:cubicBezTo>
                    <a:pt x="2886" y="1"/>
                    <a:pt x="1711" y="36"/>
                    <a:pt x="571" y="107"/>
                  </a:cubicBezTo>
                  <a:cubicBezTo>
                    <a:pt x="254" y="139"/>
                    <a:pt x="1" y="424"/>
                    <a:pt x="32" y="741"/>
                  </a:cubicBezTo>
                  <a:cubicBezTo>
                    <a:pt x="32" y="1057"/>
                    <a:pt x="286" y="1311"/>
                    <a:pt x="602" y="1311"/>
                  </a:cubicBezTo>
                  <a:lnTo>
                    <a:pt x="634" y="1311"/>
                  </a:lnTo>
                  <a:cubicBezTo>
                    <a:pt x="2122" y="1216"/>
                    <a:pt x="3706" y="1184"/>
                    <a:pt x="5289" y="1184"/>
                  </a:cubicBezTo>
                  <a:cubicBezTo>
                    <a:pt x="5606" y="1184"/>
                    <a:pt x="5891" y="931"/>
                    <a:pt x="5891" y="614"/>
                  </a:cubicBezTo>
                  <a:cubicBezTo>
                    <a:pt x="5891" y="266"/>
                    <a:pt x="5606" y="12"/>
                    <a:pt x="5289" y="12"/>
                  </a:cubicBezTo>
                  <a:cubicBezTo>
                    <a:pt x="4886" y="4"/>
                    <a:pt x="4484" y="1"/>
                    <a:pt x="4084" y="1"/>
                  </a:cubicBezTo>
                  <a:close/>
                </a:path>
              </a:pathLst>
            </a:custGeom>
            <a:solidFill>
              <a:srgbClr val="202040">
                <a:alpha val="223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7A489B"/>
                </a:solidFill>
              </a:endParaRPr>
            </a:p>
          </p:txBody>
        </p:sp>
      </p:grpSp>
      <p:sp>
        <p:nvSpPr>
          <p:cNvPr id="203" name="Google Shape;203;p14"/>
          <p:cNvSpPr txBox="1">
            <a:spLocks noGrp="1"/>
          </p:cNvSpPr>
          <p:nvPr>
            <p:ph type="title"/>
          </p:nvPr>
        </p:nvSpPr>
        <p:spPr>
          <a:xfrm>
            <a:off x="614175" y="490050"/>
            <a:ext cx="6143100" cy="412800"/>
          </a:xfrm>
          <a:prstGeom prst="rect">
            <a:avLst/>
          </a:prstGeom>
        </p:spPr>
        <p:txBody>
          <a:bodyPr spcFirstLastPara="1" wrap="square" lIns="91425" tIns="91425" rIns="91425" bIns="91425" anchor="t" anchorCtr="0">
            <a:noAutofit/>
          </a:bodyPr>
          <a:lstStyle>
            <a:lvl1pPr lvl="0" rtl="0">
              <a:spcBef>
                <a:spcPts val="0"/>
              </a:spcBef>
              <a:spcAft>
                <a:spcPts val="0"/>
              </a:spcAft>
              <a:buSzPts val="2800"/>
              <a:buNone/>
              <a:defRPr b="1"/>
            </a:lvl1pPr>
            <a:lvl2pPr lvl="1" rtl="0">
              <a:spcBef>
                <a:spcPts val="0"/>
              </a:spcBef>
              <a:spcAft>
                <a:spcPts val="0"/>
              </a:spcAft>
              <a:buSzPts val="2800"/>
              <a:buNone/>
              <a:defRPr b="1">
                <a:latin typeface="Montserrat"/>
                <a:ea typeface="Montserrat"/>
                <a:cs typeface="Montserrat"/>
                <a:sym typeface="Montserrat"/>
              </a:defRPr>
            </a:lvl2pPr>
            <a:lvl3pPr lvl="2" rtl="0">
              <a:spcBef>
                <a:spcPts val="0"/>
              </a:spcBef>
              <a:spcAft>
                <a:spcPts val="0"/>
              </a:spcAft>
              <a:buSzPts val="2800"/>
              <a:buNone/>
              <a:defRPr b="1">
                <a:latin typeface="Montserrat"/>
                <a:ea typeface="Montserrat"/>
                <a:cs typeface="Montserrat"/>
                <a:sym typeface="Montserrat"/>
              </a:defRPr>
            </a:lvl3pPr>
            <a:lvl4pPr lvl="3" rtl="0">
              <a:spcBef>
                <a:spcPts val="0"/>
              </a:spcBef>
              <a:spcAft>
                <a:spcPts val="0"/>
              </a:spcAft>
              <a:buSzPts val="2800"/>
              <a:buNone/>
              <a:defRPr b="1">
                <a:latin typeface="Montserrat"/>
                <a:ea typeface="Montserrat"/>
                <a:cs typeface="Montserrat"/>
                <a:sym typeface="Montserrat"/>
              </a:defRPr>
            </a:lvl4pPr>
            <a:lvl5pPr lvl="4" rtl="0">
              <a:spcBef>
                <a:spcPts val="0"/>
              </a:spcBef>
              <a:spcAft>
                <a:spcPts val="0"/>
              </a:spcAft>
              <a:buSzPts val="2800"/>
              <a:buNone/>
              <a:defRPr b="1">
                <a:latin typeface="Montserrat"/>
                <a:ea typeface="Montserrat"/>
                <a:cs typeface="Montserrat"/>
                <a:sym typeface="Montserrat"/>
              </a:defRPr>
            </a:lvl5pPr>
            <a:lvl6pPr lvl="5" rtl="0">
              <a:spcBef>
                <a:spcPts val="0"/>
              </a:spcBef>
              <a:spcAft>
                <a:spcPts val="0"/>
              </a:spcAft>
              <a:buSzPts val="2800"/>
              <a:buNone/>
              <a:defRPr b="1">
                <a:latin typeface="Montserrat"/>
                <a:ea typeface="Montserrat"/>
                <a:cs typeface="Montserrat"/>
                <a:sym typeface="Montserrat"/>
              </a:defRPr>
            </a:lvl6pPr>
            <a:lvl7pPr lvl="6" rtl="0">
              <a:spcBef>
                <a:spcPts val="0"/>
              </a:spcBef>
              <a:spcAft>
                <a:spcPts val="0"/>
              </a:spcAft>
              <a:buSzPts val="2800"/>
              <a:buNone/>
              <a:defRPr b="1">
                <a:latin typeface="Montserrat"/>
                <a:ea typeface="Montserrat"/>
                <a:cs typeface="Montserrat"/>
                <a:sym typeface="Montserrat"/>
              </a:defRPr>
            </a:lvl7pPr>
            <a:lvl8pPr lvl="7" rtl="0">
              <a:spcBef>
                <a:spcPts val="0"/>
              </a:spcBef>
              <a:spcAft>
                <a:spcPts val="0"/>
              </a:spcAft>
              <a:buSzPts val="2800"/>
              <a:buNone/>
              <a:defRPr b="1">
                <a:latin typeface="Montserrat"/>
                <a:ea typeface="Montserrat"/>
                <a:cs typeface="Montserrat"/>
                <a:sym typeface="Montserrat"/>
              </a:defRPr>
            </a:lvl8pPr>
            <a:lvl9pPr lvl="8" rtl="0">
              <a:spcBef>
                <a:spcPts val="0"/>
              </a:spcBef>
              <a:spcAft>
                <a:spcPts val="0"/>
              </a:spcAft>
              <a:buSzPts val="2800"/>
              <a:buNone/>
              <a:defRPr b="1">
                <a:latin typeface="Montserrat"/>
                <a:ea typeface="Montserrat"/>
                <a:cs typeface="Montserrat"/>
                <a:sym typeface="Montserrat"/>
              </a:defRPr>
            </a:lvl9pPr>
          </a:lstStyle>
          <a:p>
            <a:endParaRPr/>
          </a:p>
        </p:txBody>
      </p:sp>
      <p:sp>
        <p:nvSpPr>
          <p:cNvPr id="204" name="Google Shape;204;p14"/>
          <p:cNvSpPr txBox="1">
            <a:spLocks noGrp="1"/>
          </p:cNvSpPr>
          <p:nvPr>
            <p:ph type="body" idx="1"/>
          </p:nvPr>
        </p:nvSpPr>
        <p:spPr>
          <a:xfrm>
            <a:off x="534900" y="1508325"/>
            <a:ext cx="4265700" cy="2910600"/>
          </a:xfrm>
          <a:prstGeom prst="rect">
            <a:avLst/>
          </a:prstGeom>
        </p:spPr>
        <p:txBody>
          <a:bodyPr spcFirstLastPara="1" wrap="square" lIns="91425" tIns="91425" rIns="91425" bIns="91425" anchor="t" anchorCtr="0">
            <a:noAutofit/>
          </a:bodyPr>
          <a:lstStyle>
            <a:lvl1pPr marL="457200" lvl="0" indent="-342900" rtl="0">
              <a:lnSpc>
                <a:spcPct val="100000"/>
              </a:lnSpc>
              <a:spcBef>
                <a:spcPts val="0"/>
              </a:spcBef>
              <a:spcAft>
                <a:spcPts val="0"/>
              </a:spcAft>
              <a:buClr>
                <a:srgbClr val="543864"/>
              </a:buClr>
              <a:buSzPts val="1800"/>
              <a:buFont typeface="Montserrat"/>
              <a:buChar char="●"/>
              <a:defRPr sz="1800">
                <a:solidFill>
                  <a:srgbClr val="543864"/>
                </a:solidFill>
                <a:latin typeface="Montserrat"/>
                <a:ea typeface="Montserrat"/>
                <a:cs typeface="Montserrat"/>
                <a:sym typeface="Montserrat"/>
              </a:defRPr>
            </a:lvl1pPr>
            <a:lvl2pPr marL="914400" lvl="1" indent="-317500" rtl="0">
              <a:lnSpc>
                <a:spcPct val="100000"/>
              </a:lnSpc>
              <a:spcBef>
                <a:spcPts val="1600"/>
              </a:spcBef>
              <a:spcAft>
                <a:spcPts val="0"/>
              </a:spcAft>
              <a:buClr>
                <a:srgbClr val="543864"/>
              </a:buClr>
              <a:buSzPts val="1400"/>
              <a:buFont typeface="Montserrat"/>
              <a:buChar char="○"/>
              <a:defRPr>
                <a:solidFill>
                  <a:srgbClr val="543864"/>
                </a:solidFill>
                <a:latin typeface="Montserrat"/>
                <a:ea typeface="Montserrat"/>
                <a:cs typeface="Montserrat"/>
                <a:sym typeface="Montserrat"/>
              </a:defRPr>
            </a:lvl2pPr>
            <a:lvl3pPr marL="1371600" lvl="2" indent="-317500" rtl="0">
              <a:lnSpc>
                <a:spcPct val="100000"/>
              </a:lnSpc>
              <a:spcBef>
                <a:spcPts val="1600"/>
              </a:spcBef>
              <a:spcAft>
                <a:spcPts val="0"/>
              </a:spcAft>
              <a:buClr>
                <a:srgbClr val="543864"/>
              </a:buClr>
              <a:buSzPts val="1400"/>
              <a:buFont typeface="Montserrat"/>
              <a:buChar char="■"/>
              <a:defRPr>
                <a:solidFill>
                  <a:srgbClr val="543864"/>
                </a:solidFill>
                <a:latin typeface="Montserrat"/>
                <a:ea typeface="Montserrat"/>
                <a:cs typeface="Montserrat"/>
                <a:sym typeface="Montserrat"/>
              </a:defRPr>
            </a:lvl3pPr>
            <a:lvl4pPr marL="1828800" lvl="3" indent="-317500" rtl="0">
              <a:lnSpc>
                <a:spcPct val="100000"/>
              </a:lnSpc>
              <a:spcBef>
                <a:spcPts val="1600"/>
              </a:spcBef>
              <a:spcAft>
                <a:spcPts val="0"/>
              </a:spcAft>
              <a:buClr>
                <a:srgbClr val="543864"/>
              </a:buClr>
              <a:buSzPts val="1400"/>
              <a:buFont typeface="Montserrat"/>
              <a:buChar char="●"/>
              <a:defRPr>
                <a:solidFill>
                  <a:srgbClr val="543864"/>
                </a:solidFill>
                <a:latin typeface="Montserrat"/>
                <a:ea typeface="Montserrat"/>
                <a:cs typeface="Montserrat"/>
                <a:sym typeface="Montserrat"/>
              </a:defRPr>
            </a:lvl4pPr>
            <a:lvl5pPr marL="2286000" lvl="4" indent="-317500" rtl="0">
              <a:lnSpc>
                <a:spcPct val="100000"/>
              </a:lnSpc>
              <a:spcBef>
                <a:spcPts val="1600"/>
              </a:spcBef>
              <a:spcAft>
                <a:spcPts val="0"/>
              </a:spcAft>
              <a:buClr>
                <a:srgbClr val="543864"/>
              </a:buClr>
              <a:buSzPts val="1400"/>
              <a:buFont typeface="Montserrat"/>
              <a:buChar char="○"/>
              <a:defRPr>
                <a:solidFill>
                  <a:srgbClr val="543864"/>
                </a:solidFill>
                <a:latin typeface="Montserrat"/>
                <a:ea typeface="Montserrat"/>
                <a:cs typeface="Montserrat"/>
                <a:sym typeface="Montserrat"/>
              </a:defRPr>
            </a:lvl5pPr>
            <a:lvl6pPr marL="2743200" lvl="5" indent="-317500" rtl="0">
              <a:lnSpc>
                <a:spcPct val="100000"/>
              </a:lnSpc>
              <a:spcBef>
                <a:spcPts val="1600"/>
              </a:spcBef>
              <a:spcAft>
                <a:spcPts val="0"/>
              </a:spcAft>
              <a:buClr>
                <a:srgbClr val="543864"/>
              </a:buClr>
              <a:buSzPts val="1400"/>
              <a:buFont typeface="Montserrat"/>
              <a:buChar char="■"/>
              <a:defRPr>
                <a:solidFill>
                  <a:srgbClr val="543864"/>
                </a:solidFill>
                <a:latin typeface="Montserrat"/>
                <a:ea typeface="Montserrat"/>
                <a:cs typeface="Montserrat"/>
                <a:sym typeface="Montserrat"/>
              </a:defRPr>
            </a:lvl6pPr>
            <a:lvl7pPr marL="3200400" lvl="6" indent="-317500" rtl="0">
              <a:lnSpc>
                <a:spcPct val="100000"/>
              </a:lnSpc>
              <a:spcBef>
                <a:spcPts val="1600"/>
              </a:spcBef>
              <a:spcAft>
                <a:spcPts val="0"/>
              </a:spcAft>
              <a:buClr>
                <a:srgbClr val="543864"/>
              </a:buClr>
              <a:buSzPts val="1400"/>
              <a:buFont typeface="Montserrat"/>
              <a:buChar char="●"/>
              <a:defRPr>
                <a:solidFill>
                  <a:srgbClr val="543864"/>
                </a:solidFill>
                <a:latin typeface="Montserrat"/>
                <a:ea typeface="Montserrat"/>
                <a:cs typeface="Montserrat"/>
                <a:sym typeface="Montserrat"/>
              </a:defRPr>
            </a:lvl7pPr>
            <a:lvl8pPr marL="3657600" lvl="7" indent="-317500" rtl="0">
              <a:lnSpc>
                <a:spcPct val="100000"/>
              </a:lnSpc>
              <a:spcBef>
                <a:spcPts val="1600"/>
              </a:spcBef>
              <a:spcAft>
                <a:spcPts val="0"/>
              </a:spcAft>
              <a:buClr>
                <a:srgbClr val="543864"/>
              </a:buClr>
              <a:buSzPts val="1400"/>
              <a:buFont typeface="Montserrat"/>
              <a:buChar char="○"/>
              <a:defRPr>
                <a:solidFill>
                  <a:srgbClr val="543864"/>
                </a:solidFill>
                <a:latin typeface="Montserrat"/>
                <a:ea typeface="Montserrat"/>
                <a:cs typeface="Montserrat"/>
                <a:sym typeface="Montserrat"/>
              </a:defRPr>
            </a:lvl8pPr>
            <a:lvl9pPr marL="4114800" lvl="8" indent="-317500" rtl="0">
              <a:lnSpc>
                <a:spcPct val="100000"/>
              </a:lnSpc>
              <a:spcBef>
                <a:spcPts val="1600"/>
              </a:spcBef>
              <a:spcAft>
                <a:spcPts val="1600"/>
              </a:spcAft>
              <a:buClr>
                <a:srgbClr val="543864"/>
              </a:buClr>
              <a:buSzPts val="1400"/>
              <a:buFont typeface="Montserrat"/>
              <a:buChar char="■"/>
              <a:defRPr>
                <a:solidFill>
                  <a:srgbClr val="543864"/>
                </a:solidFill>
                <a:latin typeface="Montserrat"/>
                <a:ea typeface="Montserrat"/>
                <a:cs typeface="Montserrat"/>
                <a:sym typeface="Montserrat"/>
              </a:defRPr>
            </a:lvl9pPr>
          </a:lstStyle>
          <a:p>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Title and Text 1">
  <p:cSld name="CUSTOM_2">
    <p:spTree>
      <p:nvGrpSpPr>
        <p:cNvPr id="1" name="Shape 205"/>
        <p:cNvGrpSpPr/>
        <p:nvPr/>
      </p:nvGrpSpPr>
      <p:grpSpPr>
        <a:xfrm>
          <a:off x="0" y="0"/>
          <a:ext cx="0" cy="0"/>
          <a:chOff x="0" y="0"/>
          <a:chExt cx="0" cy="0"/>
        </a:xfrm>
      </p:grpSpPr>
      <p:grpSp>
        <p:nvGrpSpPr>
          <p:cNvPr id="206" name="Google Shape;206;p15"/>
          <p:cNvGrpSpPr/>
          <p:nvPr/>
        </p:nvGrpSpPr>
        <p:grpSpPr>
          <a:xfrm>
            <a:off x="-75163" y="677206"/>
            <a:ext cx="675564" cy="335164"/>
            <a:chOff x="204593" y="1404788"/>
            <a:chExt cx="528900" cy="262400"/>
          </a:xfrm>
        </p:grpSpPr>
        <p:sp>
          <p:nvSpPr>
            <p:cNvPr id="207" name="Google Shape;207;p15"/>
            <p:cNvSpPr/>
            <p:nvPr/>
          </p:nvSpPr>
          <p:spPr>
            <a:xfrm>
              <a:off x="204593" y="1469713"/>
              <a:ext cx="88700" cy="51775"/>
            </a:xfrm>
            <a:custGeom>
              <a:avLst/>
              <a:gdLst/>
              <a:ahLst/>
              <a:cxnLst/>
              <a:rect l="l" t="t" r="r" b="b"/>
              <a:pathLst>
                <a:path w="3548" h="2071" extrusionOk="0">
                  <a:moveTo>
                    <a:pt x="2916" y="0"/>
                  </a:moveTo>
                  <a:cubicBezTo>
                    <a:pt x="2842" y="0"/>
                    <a:pt x="2766" y="14"/>
                    <a:pt x="2692" y="44"/>
                  </a:cubicBezTo>
                  <a:cubicBezTo>
                    <a:pt x="1932" y="298"/>
                    <a:pt x="1172" y="614"/>
                    <a:pt x="443" y="931"/>
                  </a:cubicBezTo>
                  <a:cubicBezTo>
                    <a:pt x="158" y="1058"/>
                    <a:pt x="0" y="1406"/>
                    <a:pt x="127" y="1691"/>
                  </a:cubicBezTo>
                  <a:cubicBezTo>
                    <a:pt x="222" y="1913"/>
                    <a:pt x="443" y="2071"/>
                    <a:pt x="665" y="2071"/>
                  </a:cubicBezTo>
                  <a:cubicBezTo>
                    <a:pt x="760" y="2071"/>
                    <a:pt x="855" y="2039"/>
                    <a:pt x="918" y="2008"/>
                  </a:cubicBezTo>
                  <a:cubicBezTo>
                    <a:pt x="1615" y="1691"/>
                    <a:pt x="2344" y="1406"/>
                    <a:pt x="3104" y="1153"/>
                  </a:cubicBezTo>
                  <a:cubicBezTo>
                    <a:pt x="3389" y="1026"/>
                    <a:pt x="3547" y="709"/>
                    <a:pt x="3452" y="393"/>
                  </a:cubicBezTo>
                  <a:cubicBezTo>
                    <a:pt x="3379" y="150"/>
                    <a:pt x="3158" y="0"/>
                    <a:pt x="2916" y="0"/>
                  </a:cubicBezTo>
                  <a:close/>
                </a:path>
              </a:pathLst>
            </a:custGeom>
            <a:solidFill>
              <a:srgbClr val="202040">
                <a:alpha val="223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7A489B"/>
                </a:solidFill>
              </a:endParaRPr>
            </a:p>
          </p:txBody>
        </p:sp>
        <p:sp>
          <p:nvSpPr>
            <p:cNvPr id="208" name="Google Shape;208;p15"/>
            <p:cNvSpPr/>
            <p:nvPr/>
          </p:nvSpPr>
          <p:spPr>
            <a:xfrm>
              <a:off x="478518" y="1411363"/>
              <a:ext cx="89500" cy="35725"/>
            </a:xfrm>
            <a:custGeom>
              <a:avLst/>
              <a:gdLst/>
              <a:ahLst/>
              <a:cxnLst/>
              <a:rect l="l" t="t" r="r" b="b"/>
              <a:pathLst>
                <a:path w="3580" h="1429" extrusionOk="0">
                  <a:moveTo>
                    <a:pt x="2974" y="0"/>
                  </a:moveTo>
                  <a:cubicBezTo>
                    <a:pt x="2954" y="0"/>
                    <a:pt x="2934" y="1"/>
                    <a:pt x="2914" y="3"/>
                  </a:cubicBezTo>
                  <a:cubicBezTo>
                    <a:pt x="2122" y="66"/>
                    <a:pt x="1331" y="161"/>
                    <a:pt x="571" y="256"/>
                  </a:cubicBezTo>
                  <a:cubicBezTo>
                    <a:pt x="254" y="288"/>
                    <a:pt x="1" y="605"/>
                    <a:pt x="64" y="921"/>
                  </a:cubicBezTo>
                  <a:cubicBezTo>
                    <a:pt x="96" y="1238"/>
                    <a:pt x="349" y="1428"/>
                    <a:pt x="634" y="1428"/>
                  </a:cubicBezTo>
                  <a:lnTo>
                    <a:pt x="729" y="1428"/>
                  </a:lnTo>
                  <a:cubicBezTo>
                    <a:pt x="1457" y="1333"/>
                    <a:pt x="2249" y="1238"/>
                    <a:pt x="3009" y="1175"/>
                  </a:cubicBezTo>
                  <a:cubicBezTo>
                    <a:pt x="3357" y="1143"/>
                    <a:pt x="3579" y="858"/>
                    <a:pt x="3548" y="541"/>
                  </a:cubicBezTo>
                  <a:cubicBezTo>
                    <a:pt x="3518" y="215"/>
                    <a:pt x="3266" y="0"/>
                    <a:pt x="2974" y="0"/>
                  </a:cubicBezTo>
                  <a:close/>
                </a:path>
              </a:pathLst>
            </a:custGeom>
            <a:solidFill>
              <a:srgbClr val="202040">
                <a:alpha val="223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7A489B"/>
                </a:solidFill>
              </a:endParaRPr>
            </a:p>
          </p:txBody>
        </p:sp>
        <p:sp>
          <p:nvSpPr>
            <p:cNvPr id="209" name="Google Shape;209;p15"/>
            <p:cNvSpPr/>
            <p:nvPr/>
          </p:nvSpPr>
          <p:spPr>
            <a:xfrm>
              <a:off x="316218" y="1439313"/>
              <a:ext cx="79975" cy="41800"/>
            </a:xfrm>
            <a:custGeom>
              <a:avLst/>
              <a:gdLst/>
              <a:ahLst/>
              <a:cxnLst/>
              <a:rect l="l" t="t" r="r" b="b"/>
              <a:pathLst>
                <a:path w="3199" h="1672" extrusionOk="0">
                  <a:moveTo>
                    <a:pt x="2572" y="1"/>
                  </a:moveTo>
                  <a:cubicBezTo>
                    <a:pt x="2518" y="1"/>
                    <a:pt x="2463" y="8"/>
                    <a:pt x="2407" y="25"/>
                  </a:cubicBezTo>
                  <a:cubicBezTo>
                    <a:pt x="1774" y="152"/>
                    <a:pt x="1109" y="342"/>
                    <a:pt x="475" y="532"/>
                  </a:cubicBezTo>
                  <a:cubicBezTo>
                    <a:pt x="159" y="627"/>
                    <a:pt x="0" y="944"/>
                    <a:pt x="95" y="1260"/>
                  </a:cubicBezTo>
                  <a:cubicBezTo>
                    <a:pt x="159" y="1514"/>
                    <a:pt x="412" y="1672"/>
                    <a:pt x="665" y="1672"/>
                  </a:cubicBezTo>
                  <a:lnTo>
                    <a:pt x="824" y="1672"/>
                  </a:lnTo>
                  <a:cubicBezTo>
                    <a:pt x="1426" y="1482"/>
                    <a:pt x="2059" y="1324"/>
                    <a:pt x="2692" y="1165"/>
                  </a:cubicBezTo>
                  <a:cubicBezTo>
                    <a:pt x="3009" y="1102"/>
                    <a:pt x="3199" y="753"/>
                    <a:pt x="3104" y="437"/>
                  </a:cubicBezTo>
                  <a:cubicBezTo>
                    <a:pt x="3052" y="176"/>
                    <a:pt x="2827" y="1"/>
                    <a:pt x="2572" y="1"/>
                  </a:cubicBezTo>
                  <a:close/>
                </a:path>
              </a:pathLst>
            </a:custGeom>
            <a:solidFill>
              <a:srgbClr val="202040">
                <a:alpha val="223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7A489B"/>
                </a:solidFill>
              </a:endParaRPr>
            </a:p>
          </p:txBody>
        </p:sp>
        <p:sp>
          <p:nvSpPr>
            <p:cNvPr id="210" name="Google Shape;210;p15"/>
            <p:cNvSpPr/>
            <p:nvPr/>
          </p:nvSpPr>
          <p:spPr>
            <a:xfrm>
              <a:off x="586193" y="1404788"/>
              <a:ext cx="147300" cy="32000"/>
            </a:xfrm>
            <a:custGeom>
              <a:avLst/>
              <a:gdLst/>
              <a:ahLst/>
              <a:cxnLst/>
              <a:rect l="l" t="t" r="r" b="b"/>
              <a:pathLst>
                <a:path w="5892" h="1280" extrusionOk="0">
                  <a:moveTo>
                    <a:pt x="4084" y="1"/>
                  </a:moveTo>
                  <a:cubicBezTo>
                    <a:pt x="2886" y="1"/>
                    <a:pt x="1711" y="36"/>
                    <a:pt x="571" y="108"/>
                  </a:cubicBezTo>
                  <a:cubicBezTo>
                    <a:pt x="254" y="139"/>
                    <a:pt x="1" y="424"/>
                    <a:pt x="32" y="741"/>
                  </a:cubicBezTo>
                  <a:cubicBezTo>
                    <a:pt x="32" y="1058"/>
                    <a:pt x="286" y="1279"/>
                    <a:pt x="602" y="1279"/>
                  </a:cubicBezTo>
                  <a:lnTo>
                    <a:pt x="634" y="1279"/>
                  </a:lnTo>
                  <a:cubicBezTo>
                    <a:pt x="2122" y="1216"/>
                    <a:pt x="3706" y="1184"/>
                    <a:pt x="5289" y="1184"/>
                  </a:cubicBezTo>
                  <a:cubicBezTo>
                    <a:pt x="5606" y="1184"/>
                    <a:pt x="5891" y="931"/>
                    <a:pt x="5891" y="614"/>
                  </a:cubicBezTo>
                  <a:cubicBezTo>
                    <a:pt x="5891" y="266"/>
                    <a:pt x="5606" y="13"/>
                    <a:pt x="5289" y="13"/>
                  </a:cubicBezTo>
                  <a:cubicBezTo>
                    <a:pt x="4886" y="5"/>
                    <a:pt x="4484" y="1"/>
                    <a:pt x="4084" y="1"/>
                  </a:cubicBezTo>
                  <a:close/>
                </a:path>
              </a:pathLst>
            </a:custGeom>
            <a:solidFill>
              <a:srgbClr val="202040">
                <a:alpha val="223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7A489B"/>
                </a:solidFill>
              </a:endParaRPr>
            </a:p>
          </p:txBody>
        </p:sp>
        <p:sp>
          <p:nvSpPr>
            <p:cNvPr id="211" name="Google Shape;211;p15"/>
            <p:cNvSpPr/>
            <p:nvPr/>
          </p:nvSpPr>
          <p:spPr>
            <a:xfrm>
              <a:off x="204593" y="1616188"/>
              <a:ext cx="88700" cy="51000"/>
            </a:xfrm>
            <a:custGeom>
              <a:avLst/>
              <a:gdLst/>
              <a:ahLst/>
              <a:cxnLst/>
              <a:rect l="l" t="t" r="r" b="b"/>
              <a:pathLst>
                <a:path w="3548" h="2040" extrusionOk="0">
                  <a:moveTo>
                    <a:pt x="2916" y="0"/>
                  </a:moveTo>
                  <a:cubicBezTo>
                    <a:pt x="2842" y="0"/>
                    <a:pt x="2766" y="14"/>
                    <a:pt x="2692" y="44"/>
                  </a:cubicBezTo>
                  <a:cubicBezTo>
                    <a:pt x="1932" y="297"/>
                    <a:pt x="1172" y="614"/>
                    <a:pt x="443" y="931"/>
                  </a:cubicBezTo>
                  <a:cubicBezTo>
                    <a:pt x="158" y="1057"/>
                    <a:pt x="0" y="1406"/>
                    <a:pt x="127" y="1691"/>
                  </a:cubicBezTo>
                  <a:cubicBezTo>
                    <a:pt x="222" y="1912"/>
                    <a:pt x="443" y="2039"/>
                    <a:pt x="665" y="2039"/>
                  </a:cubicBezTo>
                  <a:cubicBezTo>
                    <a:pt x="760" y="2039"/>
                    <a:pt x="855" y="2039"/>
                    <a:pt x="918" y="2007"/>
                  </a:cubicBezTo>
                  <a:cubicBezTo>
                    <a:pt x="1615" y="1691"/>
                    <a:pt x="2375" y="1406"/>
                    <a:pt x="3104" y="1152"/>
                  </a:cubicBezTo>
                  <a:cubicBezTo>
                    <a:pt x="3389" y="1026"/>
                    <a:pt x="3547" y="709"/>
                    <a:pt x="3452" y="392"/>
                  </a:cubicBezTo>
                  <a:cubicBezTo>
                    <a:pt x="3379" y="150"/>
                    <a:pt x="3158" y="0"/>
                    <a:pt x="2916" y="0"/>
                  </a:cubicBezTo>
                  <a:close/>
                </a:path>
              </a:pathLst>
            </a:custGeom>
            <a:solidFill>
              <a:srgbClr val="202040">
                <a:alpha val="223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7A489B"/>
                </a:solidFill>
              </a:endParaRPr>
            </a:p>
          </p:txBody>
        </p:sp>
        <p:sp>
          <p:nvSpPr>
            <p:cNvPr id="212" name="Google Shape;212;p15"/>
            <p:cNvSpPr/>
            <p:nvPr/>
          </p:nvSpPr>
          <p:spPr>
            <a:xfrm>
              <a:off x="316218" y="1585788"/>
              <a:ext cx="79975" cy="42600"/>
            </a:xfrm>
            <a:custGeom>
              <a:avLst/>
              <a:gdLst/>
              <a:ahLst/>
              <a:cxnLst/>
              <a:rect l="l" t="t" r="r" b="b"/>
              <a:pathLst>
                <a:path w="3199" h="1704" extrusionOk="0">
                  <a:moveTo>
                    <a:pt x="2571" y="0"/>
                  </a:moveTo>
                  <a:cubicBezTo>
                    <a:pt x="2517" y="0"/>
                    <a:pt x="2462" y="8"/>
                    <a:pt x="2407" y="25"/>
                  </a:cubicBezTo>
                  <a:cubicBezTo>
                    <a:pt x="1742" y="183"/>
                    <a:pt x="1109" y="342"/>
                    <a:pt x="475" y="532"/>
                  </a:cubicBezTo>
                  <a:cubicBezTo>
                    <a:pt x="190" y="627"/>
                    <a:pt x="0" y="943"/>
                    <a:pt x="95" y="1260"/>
                  </a:cubicBezTo>
                  <a:cubicBezTo>
                    <a:pt x="159" y="1513"/>
                    <a:pt x="412" y="1703"/>
                    <a:pt x="665" y="1703"/>
                  </a:cubicBezTo>
                  <a:cubicBezTo>
                    <a:pt x="697" y="1703"/>
                    <a:pt x="760" y="1672"/>
                    <a:pt x="824" y="1672"/>
                  </a:cubicBezTo>
                  <a:cubicBezTo>
                    <a:pt x="1426" y="1482"/>
                    <a:pt x="2059" y="1323"/>
                    <a:pt x="2692" y="1165"/>
                  </a:cubicBezTo>
                  <a:cubicBezTo>
                    <a:pt x="3009" y="1102"/>
                    <a:pt x="3199" y="785"/>
                    <a:pt x="3104" y="468"/>
                  </a:cubicBezTo>
                  <a:cubicBezTo>
                    <a:pt x="3052" y="180"/>
                    <a:pt x="2826" y="0"/>
                    <a:pt x="2571" y="0"/>
                  </a:cubicBezTo>
                  <a:close/>
                </a:path>
              </a:pathLst>
            </a:custGeom>
            <a:solidFill>
              <a:srgbClr val="202040">
                <a:alpha val="223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7A489B"/>
                </a:solidFill>
              </a:endParaRPr>
            </a:p>
          </p:txBody>
        </p:sp>
        <p:sp>
          <p:nvSpPr>
            <p:cNvPr id="213" name="Google Shape;213;p15"/>
            <p:cNvSpPr/>
            <p:nvPr/>
          </p:nvSpPr>
          <p:spPr>
            <a:xfrm>
              <a:off x="478518" y="1557813"/>
              <a:ext cx="89500" cy="35725"/>
            </a:xfrm>
            <a:custGeom>
              <a:avLst/>
              <a:gdLst/>
              <a:ahLst/>
              <a:cxnLst/>
              <a:rect l="l" t="t" r="r" b="b"/>
              <a:pathLst>
                <a:path w="3580" h="1429" extrusionOk="0">
                  <a:moveTo>
                    <a:pt x="2974" y="1"/>
                  </a:moveTo>
                  <a:cubicBezTo>
                    <a:pt x="2954" y="1"/>
                    <a:pt x="2934" y="2"/>
                    <a:pt x="2914" y="4"/>
                  </a:cubicBezTo>
                  <a:cubicBezTo>
                    <a:pt x="2122" y="67"/>
                    <a:pt x="1331" y="162"/>
                    <a:pt x="571" y="257"/>
                  </a:cubicBezTo>
                  <a:cubicBezTo>
                    <a:pt x="254" y="289"/>
                    <a:pt x="1" y="605"/>
                    <a:pt x="64" y="922"/>
                  </a:cubicBezTo>
                  <a:cubicBezTo>
                    <a:pt x="96" y="1207"/>
                    <a:pt x="349" y="1429"/>
                    <a:pt x="634" y="1429"/>
                  </a:cubicBezTo>
                  <a:lnTo>
                    <a:pt x="729" y="1429"/>
                  </a:lnTo>
                  <a:cubicBezTo>
                    <a:pt x="1457" y="1334"/>
                    <a:pt x="2249" y="1239"/>
                    <a:pt x="3009" y="1176"/>
                  </a:cubicBezTo>
                  <a:cubicBezTo>
                    <a:pt x="3357" y="1144"/>
                    <a:pt x="3579" y="859"/>
                    <a:pt x="3548" y="542"/>
                  </a:cubicBezTo>
                  <a:cubicBezTo>
                    <a:pt x="3518" y="216"/>
                    <a:pt x="3266" y="1"/>
                    <a:pt x="2974" y="1"/>
                  </a:cubicBezTo>
                  <a:close/>
                </a:path>
              </a:pathLst>
            </a:custGeom>
            <a:solidFill>
              <a:srgbClr val="202040">
                <a:alpha val="223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7A489B"/>
                </a:solidFill>
              </a:endParaRPr>
            </a:p>
          </p:txBody>
        </p:sp>
        <p:sp>
          <p:nvSpPr>
            <p:cNvPr id="214" name="Google Shape;214;p15"/>
            <p:cNvSpPr/>
            <p:nvPr/>
          </p:nvSpPr>
          <p:spPr>
            <a:xfrm>
              <a:off x="586193" y="1551263"/>
              <a:ext cx="147300" cy="32775"/>
            </a:xfrm>
            <a:custGeom>
              <a:avLst/>
              <a:gdLst/>
              <a:ahLst/>
              <a:cxnLst/>
              <a:rect l="l" t="t" r="r" b="b"/>
              <a:pathLst>
                <a:path w="5892" h="1311" extrusionOk="0">
                  <a:moveTo>
                    <a:pt x="4084" y="1"/>
                  </a:moveTo>
                  <a:cubicBezTo>
                    <a:pt x="2886" y="1"/>
                    <a:pt x="1711" y="36"/>
                    <a:pt x="571" y="107"/>
                  </a:cubicBezTo>
                  <a:cubicBezTo>
                    <a:pt x="254" y="139"/>
                    <a:pt x="1" y="424"/>
                    <a:pt x="32" y="741"/>
                  </a:cubicBezTo>
                  <a:cubicBezTo>
                    <a:pt x="32" y="1057"/>
                    <a:pt x="286" y="1311"/>
                    <a:pt x="602" y="1311"/>
                  </a:cubicBezTo>
                  <a:lnTo>
                    <a:pt x="634" y="1311"/>
                  </a:lnTo>
                  <a:cubicBezTo>
                    <a:pt x="2122" y="1216"/>
                    <a:pt x="3706" y="1184"/>
                    <a:pt x="5289" y="1184"/>
                  </a:cubicBezTo>
                  <a:cubicBezTo>
                    <a:pt x="5606" y="1184"/>
                    <a:pt x="5891" y="931"/>
                    <a:pt x="5891" y="614"/>
                  </a:cubicBezTo>
                  <a:cubicBezTo>
                    <a:pt x="5891" y="266"/>
                    <a:pt x="5606" y="12"/>
                    <a:pt x="5289" y="12"/>
                  </a:cubicBezTo>
                  <a:cubicBezTo>
                    <a:pt x="4886" y="4"/>
                    <a:pt x="4484" y="1"/>
                    <a:pt x="4084" y="1"/>
                  </a:cubicBezTo>
                  <a:close/>
                </a:path>
              </a:pathLst>
            </a:custGeom>
            <a:solidFill>
              <a:srgbClr val="202040">
                <a:alpha val="223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7A489B"/>
                </a:solidFill>
              </a:endParaRPr>
            </a:p>
          </p:txBody>
        </p:sp>
      </p:grpSp>
      <p:sp>
        <p:nvSpPr>
          <p:cNvPr id="215" name="Google Shape;215;p15"/>
          <p:cNvSpPr txBox="1">
            <a:spLocks noGrp="1"/>
          </p:cNvSpPr>
          <p:nvPr>
            <p:ph type="title"/>
          </p:nvPr>
        </p:nvSpPr>
        <p:spPr>
          <a:xfrm>
            <a:off x="614175" y="490050"/>
            <a:ext cx="6143100" cy="412800"/>
          </a:xfrm>
          <a:prstGeom prst="rect">
            <a:avLst/>
          </a:prstGeom>
        </p:spPr>
        <p:txBody>
          <a:bodyPr spcFirstLastPara="1" wrap="square" lIns="91425" tIns="91425" rIns="91425" bIns="91425" anchor="t" anchorCtr="0">
            <a:noAutofit/>
          </a:bodyPr>
          <a:lstStyle>
            <a:lvl1pPr lvl="0" rtl="0">
              <a:spcBef>
                <a:spcPts val="0"/>
              </a:spcBef>
              <a:spcAft>
                <a:spcPts val="0"/>
              </a:spcAft>
              <a:buSzPts val="2800"/>
              <a:buNone/>
              <a:defRPr b="1"/>
            </a:lvl1pPr>
            <a:lvl2pPr lvl="1" rtl="0">
              <a:spcBef>
                <a:spcPts val="0"/>
              </a:spcBef>
              <a:spcAft>
                <a:spcPts val="0"/>
              </a:spcAft>
              <a:buSzPts val="2800"/>
              <a:buNone/>
              <a:defRPr b="1">
                <a:latin typeface="Montserrat"/>
                <a:ea typeface="Montserrat"/>
                <a:cs typeface="Montserrat"/>
                <a:sym typeface="Montserrat"/>
              </a:defRPr>
            </a:lvl2pPr>
            <a:lvl3pPr lvl="2" rtl="0">
              <a:spcBef>
                <a:spcPts val="0"/>
              </a:spcBef>
              <a:spcAft>
                <a:spcPts val="0"/>
              </a:spcAft>
              <a:buSzPts val="2800"/>
              <a:buNone/>
              <a:defRPr b="1">
                <a:latin typeface="Montserrat"/>
                <a:ea typeface="Montserrat"/>
                <a:cs typeface="Montserrat"/>
                <a:sym typeface="Montserrat"/>
              </a:defRPr>
            </a:lvl3pPr>
            <a:lvl4pPr lvl="3" rtl="0">
              <a:spcBef>
                <a:spcPts val="0"/>
              </a:spcBef>
              <a:spcAft>
                <a:spcPts val="0"/>
              </a:spcAft>
              <a:buSzPts val="2800"/>
              <a:buNone/>
              <a:defRPr b="1">
                <a:latin typeface="Montserrat"/>
                <a:ea typeface="Montserrat"/>
                <a:cs typeface="Montserrat"/>
                <a:sym typeface="Montserrat"/>
              </a:defRPr>
            </a:lvl4pPr>
            <a:lvl5pPr lvl="4" rtl="0">
              <a:spcBef>
                <a:spcPts val="0"/>
              </a:spcBef>
              <a:spcAft>
                <a:spcPts val="0"/>
              </a:spcAft>
              <a:buSzPts val="2800"/>
              <a:buNone/>
              <a:defRPr b="1">
                <a:latin typeface="Montserrat"/>
                <a:ea typeface="Montserrat"/>
                <a:cs typeface="Montserrat"/>
                <a:sym typeface="Montserrat"/>
              </a:defRPr>
            </a:lvl5pPr>
            <a:lvl6pPr lvl="5" rtl="0">
              <a:spcBef>
                <a:spcPts val="0"/>
              </a:spcBef>
              <a:spcAft>
                <a:spcPts val="0"/>
              </a:spcAft>
              <a:buSzPts val="2800"/>
              <a:buNone/>
              <a:defRPr b="1">
                <a:latin typeface="Montserrat"/>
                <a:ea typeface="Montserrat"/>
                <a:cs typeface="Montserrat"/>
                <a:sym typeface="Montserrat"/>
              </a:defRPr>
            </a:lvl6pPr>
            <a:lvl7pPr lvl="6" rtl="0">
              <a:spcBef>
                <a:spcPts val="0"/>
              </a:spcBef>
              <a:spcAft>
                <a:spcPts val="0"/>
              </a:spcAft>
              <a:buSzPts val="2800"/>
              <a:buNone/>
              <a:defRPr b="1">
                <a:latin typeface="Montserrat"/>
                <a:ea typeface="Montserrat"/>
                <a:cs typeface="Montserrat"/>
                <a:sym typeface="Montserrat"/>
              </a:defRPr>
            </a:lvl7pPr>
            <a:lvl8pPr lvl="7" rtl="0">
              <a:spcBef>
                <a:spcPts val="0"/>
              </a:spcBef>
              <a:spcAft>
                <a:spcPts val="0"/>
              </a:spcAft>
              <a:buSzPts val="2800"/>
              <a:buNone/>
              <a:defRPr b="1">
                <a:latin typeface="Montserrat"/>
                <a:ea typeface="Montserrat"/>
                <a:cs typeface="Montserrat"/>
                <a:sym typeface="Montserrat"/>
              </a:defRPr>
            </a:lvl8pPr>
            <a:lvl9pPr lvl="8" rtl="0">
              <a:spcBef>
                <a:spcPts val="0"/>
              </a:spcBef>
              <a:spcAft>
                <a:spcPts val="0"/>
              </a:spcAft>
              <a:buSzPts val="2800"/>
              <a:buNone/>
              <a:defRPr b="1">
                <a:latin typeface="Montserrat"/>
                <a:ea typeface="Montserrat"/>
                <a:cs typeface="Montserrat"/>
                <a:sym typeface="Montserrat"/>
              </a:defRPr>
            </a:lvl9pPr>
          </a:lstStyle>
          <a:p>
            <a:endParaRPr/>
          </a:p>
        </p:txBody>
      </p:sp>
      <p:sp>
        <p:nvSpPr>
          <p:cNvPr id="216" name="Google Shape;216;p15"/>
          <p:cNvSpPr txBox="1">
            <a:spLocks noGrp="1"/>
          </p:cNvSpPr>
          <p:nvPr>
            <p:ph type="body" idx="1"/>
          </p:nvPr>
        </p:nvSpPr>
        <p:spPr>
          <a:xfrm>
            <a:off x="720000" y="2122575"/>
            <a:ext cx="3858600" cy="2299200"/>
          </a:xfrm>
          <a:prstGeom prst="rect">
            <a:avLst/>
          </a:prstGeom>
        </p:spPr>
        <p:txBody>
          <a:bodyPr spcFirstLastPara="1" wrap="square" lIns="91425" tIns="91425" rIns="91425" bIns="91425" anchor="t" anchorCtr="0">
            <a:noAutofit/>
          </a:bodyPr>
          <a:lstStyle>
            <a:lvl1pPr marL="457200" lvl="0" indent="-317500" rtl="0">
              <a:lnSpc>
                <a:spcPct val="100000"/>
              </a:lnSpc>
              <a:spcBef>
                <a:spcPts val="0"/>
              </a:spcBef>
              <a:spcAft>
                <a:spcPts val="0"/>
              </a:spcAft>
              <a:buClr>
                <a:srgbClr val="FFBD69"/>
              </a:buClr>
              <a:buSzPts val="1400"/>
              <a:buFont typeface="Montserrat"/>
              <a:buChar char="●"/>
              <a:defRPr sz="1400">
                <a:solidFill>
                  <a:srgbClr val="543864"/>
                </a:solidFill>
                <a:latin typeface="Montserrat"/>
                <a:ea typeface="Montserrat"/>
                <a:cs typeface="Montserrat"/>
                <a:sym typeface="Montserrat"/>
              </a:defRPr>
            </a:lvl1pPr>
            <a:lvl2pPr marL="914400" lvl="1" indent="-317500" rtl="0">
              <a:lnSpc>
                <a:spcPct val="100000"/>
              </a:lnSpc>
              <a:spcBef>
                <a:spcPts val="1600"/>
              </a:spcBef>
              <a:spcAft>
                <a:spcPts val="0"/>
              </a:spcAft>
              <a:buClr>
                <a:srgbClr val="543864"/>
              </a:buClr>
              <a:buSzPts val="1400"/>
              <a:buFont typeface="Montserrat"/>
              <a:buChar char="○"/>
              <a:defRPr>
                <a:solidFill>
                  <a:srgbClr val="543864"/>
                </a:solidFill>
                <a:latin typeface="Montserrat"/>
                <a:ea typeface="Montserrat"/>
                <a:cs typeface="Montserrat"/>
                <a:sym typeface="Montserrat"/>
              </a:defRPr>
            </a:lvl2pPr>
            <a:lvl3pPr marL="1371600" lvl="2" indent="-317500" rtl="0">
              <a:lnSpc>
                <a:spcPct val="100000"/>
              </a:lnSpc>
              <a:spcBef>
                <a:spcPts val="1600"/>
              </a:spcBef>
              <a:spcAft>
                <a:spcPts val="0"/>
              </a:spcAft>
              <a:buClr>
                <a:srgbClr val="543864"/>
              </a:buClr>
              <a:buSzPts val="1400"/>
              <a:buFont typeface="Montserrat"/>
              <a:buChar char="■"/>
              <a:defRPr>
                <a:solidFill>
                  <a:srgbClr val="543864"/>
                </a:solidFill>
                <a:latin typeface="Montserrat"/>
                <a:ea typeface="Montserrat"/>
                <a:cs typeface="Montserrat"/>
                <a:sym typeface="Montserrat"/>
              </a:defRPr>
            </a:lvl3pPr>
            <a:lvl4pPr marL="1828800" lvl="3" indent="-317500" rtl="0">
              <a:lnSpc>
                <a:spcPct val="100000"/>
              </a:lnSpc>
              <a:spcBef>
                <a:spcPts val="1600"/>
              </a:spcBef>
              <a:spcAft>
                <a:spcPts val="0"/>
              </a:spcAft>
              <a:buClr>
                <a:srgbClr val="543864"/>
              </a:buClr>
              <a:buSzPts val="1400"/>
              <a:buFont typeface="Montserrat"/>
              <a:buChar char="●"/>
              <a:defRPr>
                <a:solidFill>
                  <a:srgbClr val="543864"/>
                </a:solidFill>
                <a:latin typeface="Montserrat"/>
                <a:ea typeface="Montserrat"/>
                <a:cs typeface="Montserrat"/>
                <a:sym typeface="Montserrat"/>
              </a:defRPr>
            </a:lvl4pPr>
            <a:lvl5pPr marL="2286000" lvl="4" indent="-317500" rtl="0">
              <a:lnSpc>
                <a:spcPct val="100000"/>
              </a:lnSpc>
              <a:spcBef>
                <a:spcPts val="1600"/>
              </a:spcBef>
              <a:spcAft>
                <a:spcPts val="0"/>
              </a:spcAft>
              <a:buClr>
                <a:srgbClr val="543864"/>
              </a:buClr>
              <a:buSzPts val="1400"/>
              <a:buFont typeface="Montserrat"/>
              <a:buChar char="○"/>
              <a:defRPr>
                <a:solidFill>
                  <a:srgbClr val="543864"/>
                </a:solidFill>
                <a:latin typeface="Montserrat"/>
                <a:ea typeface="Montserrat"/>
                <a:cs typeface="Montserrat"/>
                <a:sym typeface="Montserrat"/>
              </a:defRPr>
            </a:lvl5pPr>
            <a:lvl6pPr marL="2743200" lvl="5" indent="-317500" rtl="0">
              <a:lnSpc>
                <a:spcPct val="100000"/>
              </a:lnSpc>
              <a:spcBef>
                <a:spcPts val="1600"/>
              </a:spcBef>
              <a:spcAft>
                <a:spcPts val="0"/>
              </a:spcAft>
              <a:buClr>
                <a:srgbClr val="543864"/>
              </a:buClr>
              <a:buSzPts val="1400"/>
              <a:buFont typeface="Montserrat"/>
              <a:buChar char="■"/>
              <a:defRPr>
                <a:solidFill>
                  <a:srgbClr val="543864"/>
                </a:solidFill>
                <a:latin typeface="Montserrat"/>
                <a:ea typeface="Montserrat"/>
                <a:cs typeface="Montserrat"/>
                <a:sym typeface="Montserrat"/>
              </a:defRPr>
            </a:lvl6pPr>
            <a:lvl7pPr marL="3200400" lvl="6" indent="-317500" rtl="0">
              <a:lnSpc>
                <a:spcPct val="100000"/>
              </a:lnSpc>
              <a:spcBef>
                <a:spcPts val="1600"/>
              </a:spcBef>
              <a:spcAft>
                <a:spcPts val="0"/>
              </a:spcAft>
              <a:buClr>
                <a:srgbClr val="543864"/>
              </a:buClr>
              <a:buSzPts val="1400"/>
              <a:buFont typeface="Montserrat"/>
              <a:buChar char="●"/>
              <a:defRPr>
                <a:solidFill>
                  <a:srgbClr val="543864"/>
                </a:solidFill>
                <a:latin typeface="Montserrat"/>
                <a:ea typeface="Montserrat"/>
                <a:cs typeface="Montserrat"/>
                <a:sym typeface="Montserrat"/>
              </a:defRPr>
            </a:lvl7pPr>
            <a:lvl8pPr marL="3657600" lvl="7" indent="-317500" rtl="0">
              <a:lnSpc>
                <a:spcPct val="100000"/>
              </a:lnSpc>
              <a:spcBef>
                <a:spcPts val="1600"/>
              </a:spcBef>
              <a:spcAft>
                <a:spcPts val="0"/>
              </a:spcAft>
              <a:buClr>
                <a:srgbClr val="543864"/>
              </a:buClr>
              <a:buSzPts val="1400"/>
              <a:buFont typeface="Montserrat"/>
              <a:buChar char="○"/>
              <a:defRPr>
                <a:solidFill>
                  <a:srgbClr val="543864"/>
                </a:solidFill>
                <a:latin typeface="Montserrat"/>
                <a:ea typeface="Montserrat"/>
                <a:cs typeface="Montserrat"/>
                <a:sym typeface="Montserrat"/>
              </a:defRPr>
            </a:lvl8pPr>
            <a:lvl9pPr marL="4114800" lvl="8" indent="-317500" rtl="0">
              <a:lnSpc>
                <a:spcPct val="100000"/>
              </a:lnSpc>
              <a:spcBef>
                <a:spcPts val="1600"/>
              </a:spcBef>
              <a:spcAft>
                <a:spcPts val="1600"/>
              </a:spcAft>
              <a:buClr>
                <a:srgbClr val="543864"/>
              </a:buClr>
              <a:buSzPts val="1400"/>
              <a:buFont typeface="Montserrat"/>
              <a:buChar char="■"/>
              <a:defRPr>
                <a:solidFill>
                  <a:srgbClr val="543864"/>
                </a:solidFill>
                <a:latin typeface="Montserrat"/>
                <a:ea typeface="Montserrat"/>
                <a:cs typeface="Montserrat"/>
                <a:sym typeface="Montserrat"/>
              </a:defRPr>
            </a:lvl9pPr>
          </a:lstStyle>
          <a:p>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Title and Text 2">
  <p:cSld name="CUSTOM_2_1">
    <p:spTree>
      <p:nvGrpSpPr>
        <p:cNvPr id="1" name="Shape 217"/>
        <p:cNvGrpSpPr/>
        <p:nvPr/>
      </p:nvGrpSpPr>
      <p:grpSpPr>
        <a:xfrm>
          <a:off x="0" y="0"/>
          <a:ext cx="0" cy="0"/>
          <a:chOff x="0" y="0"/>
          <a:chExt cx="0" cy="0"/>
        </a:xfrm>
      </p:grpSpPr>
      <p:grpSp>
        <p:nvGrpSpPr>
          <p:cNvPr id="218" name="Google Shape;218;p16"/>
          <p:cNvGrpSpPr/>
          <p:nvPr/>
        </p:nvGrpSpPr>
        <p:grpSpPr>
          <a:xfrm>
            <a:off x="-75163" y="677206"/>
            <a:ext cx="675564" cy="335164"/>
            <a:chOff x="204593" y="1404788"/>
            <a:chExt cx="528900" cy="262400"/>
          </a:xfrm>
        </p:grpSpPr>
        <p:sp>
          <p:nvSpPr>
            <p:cNvPr id="219" name="Google Shape;219;p16"/>
            <p:cNvSpPr/>
            <p:nvPr/>
          </p:nvSpPr>
          <p:spPr>
            <a:xfrm>
              <a:off x="204593" y="1469713"/>
              <a:ext cx="88700" cy="51775"/>
            </a:xfrm>
            <a:custGeom>
              <a:avLst/>
              <a:gdLst/>
              <a:ahLst/>
              <a:cxnLst/>
              <a:rect l="l" t="t" r="r" b="b"/>
              <a:pathLst>
                <a:path w="3548" h="2071" extrusionOk="0">
                  <a:moveTo>
                    <a:pt x="2916" y="0"/>
                  </a:moveTo>
                  <a:cubicBezTo>
                    <a:pt x="2842" y="0"/>
                    <a:pt x="2766" y="14"/>
                    <a:pt x="2692" y="44"/>
                  </a:cubicBezTo>
                  <a:cubicBezTo>
                    <a:pt x="1932" y="298"/>
                    <a:pt x="1172" y="614"/>
                    <a:pt x="443" y="931"/>
                  </a:cubicBezTo>
                  <a:cubicBezTo>
                    <a:pt x="158" y="1058"/>
                    <a:pt x="0" y="1406"/>
                    <a:pt x="127" y="1691"/>
                  </a:cubicBezTo>
                  <a:cubicBezTo>
                    <a:pt x="222" y="1913"/>
                    <a:pt x="443" y="2071"/>
                    <a:pt x="665" y="2071"/>
                  </a:cubicBezTo>
                  <a:cubicBezTo>
                    <a:pt x="760" y="2071"/>
                    <a:pt x="855" y="2039"/>
                    <a:pt x="918" y="2008"/>
                  </a:cubicBezTo>
                  <a:cubicBezTo>
                    <a:pt x="1615" y="1691"/>
                    <a:pt x="2344" y="1406"/>
                    <a:pt x="3104" y="1153"/>
                  </a:cubicBezTo>
                  <a:cubicBezTo>
                    <a:pt x="3389" y="1026"/>
                    <a:pt x="3547" y="709"/>
                    <a:pt x="3452" y="393"/>
                  </a:cubicBezTo>
                  <a:cubicBezTo>
                    <a:pt x="3379" y="150"/>
                    <a:pt x="3158" y="0"/>
                    <a:pt x="2916" y="0"/>
                  </a:cubicBezTo>
                  <a:close/>
                </a:path>
              </a:pathLst>
            </a:custGeom>
            <a:solidFill>
              <a:srgbClr val="202040">
                <a:alpha val="223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7A489B"/>
                </a:solidFill>
              </a:endParaRPr>
            </a:p>
          </p:txBody>
        </p:sp>
        <p:sp>
          <p:nvSpPr>
            <p:cNvPr id="220" name="Google Shape;220;p16"/>
            <p:cNvSpPr/>
            <p:nvPr/>
          </p:nvSpPr>
          <p:spPr>
            <a:xfrm>
              <a:off x="478518" y="1411363"/>
              <a:ext cx="89500" cy="35725"/>
            </a:xfrm>
            <a:custGeom>
              <a:avLst/>
              <a:gdLst/>
              <a:ahLst/>
              <a:cxnLst/>
              <a:rect l="l" t="t" r="r" b="b"/>
              <a:pathLst>
                <a:path w="3580" h="1429" extrusionOk="0">
                  <a:moveTo>
                    <a:pt x="2974" y="0"/>
                  </a:moveTo>
                  <a:cubicBezTo>
                    <a:pt x="2954" y="0"/>
                    <a:pt x="2934" y="1"/>
                    <a:pt x="2914" y="3"/>
                  </a:cubicBezTo>
                  <a:cubicBezTo>
                    <a:pt x="2122" y="66"/>
                    <a:pt x="1331" y="161"/>
                    <a:pt x="571" y="256"/>
                  </a:cubicBezTo>
                  <a:cubicBezTo>
                    <a:pt x="254" y="288"/>
                    <a:pt x="1" y="605"/>
                    <a:pt x="64" y="921"/>
                  </a:cubicBezTo>
                  <a:cubicBezTo>
                    <a:pt x="96" y="1238"/>
                    <a:pt x="349" y="1428"/>
                    <a:pt x="634" y="1428"/>
                  </a:cubicBezTo>
                  <a:lnTo>
                    <a:pt x="729" y="1428"/>
                  </a:lnTo>
                  <a:cubicBezTo>
                    <a:pt x="1457" y="1333"/>
                    <a:pt x="2249" y="1238"/>
                    <a:pt x="3009" y="1175"/>
                  </a:cubicBezTo>
                  <a:cubicBezTo>
                    <a:pt x="3357" y="1143"/>
                    <a:pt x="3579" y="858"/>
                    <a:pt x="3548" y="541"/>
                  </a:cubicBezTo>
                  <a:cubicBezTo>
                    <a:pt x="3518" y="215"/>
                    <a:pt x="3266" y="0"/>
                    <a:pt x="2974" y="0"/>
                  </a:cubicBezTo>
                  <a:close/>
                </a:path>
              </a:pathLst>
            </a:custGeom>
            <a:solidFill>
              <a:srgbClr val="202040">
                <a:alpha val="223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7A489B"/>
                </a:solidFill>
              </a:endParaRPr>
            </a:p>
          </p:txBody>
        </p:sp>
        <p:sp>
          <p:nvSpPr>
            <p:cNvPr id="221" name="Google Shape;221;p16"/>
            <p:cNvSpPr/>
            <p:nvPr/>
          </p:nvSpPr>
          <p:spPr>
            <a:xfrm>
              <a:off x="316218" y="1439313"/>
              <a:ext cx="79975" cy="41800"/>
            </a:xfrm>
            <a:custGeom>
              <a:avLst/>
              <a:gdLst/>
              <a:ahLst/>
              <a:cxnLst/>
              <a:rect l="l" t="t" r="r" b="b"/>
              <a:pathLst>
                <a:path w="3199" h="1672" extrusionOk="0">
                  <a:moveTo>
                    <a:pt x="2572" y="1"/>
                  </a:moveTo>
                  <a:cubicBezTo>
                    <a:pt x="2518" y="1"/>
                    <a:pt x="2463" y="8"/>
                    <a:pt x="2407" y="25"/>
                  </a:cubicBezTo>
                  <a:cubicBezTo>
                    <a:pt x="1774" y="152"/>
                    <a:pt x="1109" y="342"/>
                    <a:pt x="475" y="532"/>
                  </a:cubicBezTo>
                  <a:cubicBezTo>
                    <a:pt x="159" y="627"/>
                    <a:pt x="0" y="944"/>
                    <a:pt x="95" y="1260"/>
                  </a:cubicBezTo>
                  <a:cubicBezTo>
                    <a:pt x="159" y="1514"/>
                    <a:pt x="412" y="1672"/>
                    <a:pt x="665" y="1672"/>
                  </a:cubicBezTo>
                  <a:lnTo>
                    <a:pt x="824" y="1672"/>
                  </a:lnTo>
                  <a:cubicBezTo>
                    <a:pt x="1426" y="1482"/>
                    <a:pt x="2059" y="1324"/>
                    <a:pt x="2692" y="1165"/>
                  </a:cubicBezTo>
                  <a:cubicBezTo>
                    <a:pt x="3009" y="1102"/>
                    <a:pt x="3199" y="753"/>
                    <a:pt x="3104" y="437"/>
                  </a:cubicBezTo>
                  <a:cubicBezTo>
                    <a:pt x="3052" y="176"/>
                    <a:pt x="2827" y="1"/>
                    <a:pt x="2572" y="1"/>
                  </a:cubicBezTo>
                  <a:close/>
                </a:path>
              </a:pathLst>
            </a:custGeom>
            <a:solidFill>
              <a:srgbClr val="202040">
                <a:alpha val="223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7A489B"/>
                </a:solidFill>
              </a:endParaRPr>
            </a:p>
          </p:txBody>
        </p:sp>
        <p:sp>
          <p:nvSpPr>
            <p:cNvPr id="222" name="Google Shape;222;p16"/>
            <p:cNvSpPr/>
            <p:nvPr/>
          </p:nvSpPr>
          <p:spPr>
            <a:xfrm>
              <a:off x="586193" y="1404788"/>
              <a:ext cx="147300" cy="32000"/>
            </a:xfrm>
            <a:custGeom>
              <a:avLst/>
              <a:gdLst/>
              <a:ahLst/>
              <a:cxnLst/>
              <a:rect l="l" t="t" r="r" b="b"/>
              <a:pathLst>
                <a:path w="5892" h="1280" extrusionOk="0">
                  <a:moveTo>
                    <a:pt x="4084" y="1"/>
                  </a:moveTo>
                  <a:cubicBezTo>
                    <a:pt x="2886" y="1"/>
                    <a:pt x="1711" y="36"/>
                    <a:pt x="571" y="108"/>
                  </a:cubicBezTo>
                  <a:cubicBezTo>
                    <a:pt x="254" y="139"/>
                    <a:pt x="1" y="424"/>
                    <a:pt x="32" y="741"/>
                  </a:cubicBezTo>
                  <a:cubicBezTo>
                    <a:pt x="32" y="1058"/>
                    <a:pt x="286" y="1279"/>
                    <a:pt x="602" y="1279"/>
                  </a:cubicBezTo>
                  <a:lnTo>
                    <a:pt x="634" y="1279"/>
                  </a:lnTo>
                  <a:cubicBezTo>
                    <a:pt x="2122" y="1216"/>
                    <a:pt x="3706" y="1184"/>
                    <a:pt x="5289" y="1184"/>
                  </a:cubicBezTo>
                  <a:cubicBezTo>
                    <a:pt x="5606" y="1184"/>
                    <a:pt x="5891" y="931"/>
                    <a:pt x="5891" y="614"/>
                  </a:cubicBezTo>
                  <a:cubicBezTo>
                    <a:pt x="5891" y="266"/>
                    <a:pt x="5606" y="13"/>
                    <a:pt x="5289" y="13"/>
                  </a:cubicBezTo>
                  <a:cubicBezTo>
                    <a:pt x="4886" y="5"/>
                    <a:pt x="4484" y="1"/>
                    <a:pt x="4084" y="1"/>
                  </a:cubicBezTo>
                  <a:close/>
                </a:path>
              </a:pathLst>
            </a:custGeom>
            <a:solidFill>
              <a:srgbClr val="202040">
                <a:alpha val="223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7A489B"/>
                </a:solidFill>
              </a:endParaRPr>
            </a:p>
          </p:txBody>
        </p:sp>
        <p:sp>
          <p:nvSpPr>
            <p:cNvPr id="223" name="Google Shape;223;p16"/>
            <p:cNvSpPr/>
            <p:nvPr/>
          </p:nvSpPr>
          <p:spPr>
            <a:xfrm>
              <a:off x="204593" y="1616188"/>
              <a:ext cx="88700" cy="51000"/>
            </a:xfrm>
            <a:custGeom>
              <a:avLst/>
              <a:gdLst/>
              <a:ahLst/>
              <a:cxnLst/>
              <a:rect l="l" t="t" r="r" b="b"/>
              <a:pathLst>
                <a:path w="3548" h="2040" extrusionOk="0">
                  <a:moveTo>
                    <a:pt x="2916" y="0"/>
                  </a:moveTo>
                  <a:cubicBezTo>
                    <a:pt x="2842" y="0"/>
                    <a:pt x="2766" y="14"/>
                    <a:pt x="2692" y="44"/>
                  </a:cubicBezTo>
                  <a:cubicBezTo>
                    <a:pt x="1932" y="297"/>
                    <a:pt x="1172" y="614"/>
                    <a:pt x="443" y="931"/>
                  </a:cubicBezTo>
                  <a:cubicBezTo>
                    <a:pt x="158" y="1057"/>
                    <a:pt x="0" y="1406"/>
                    <a:pt x="127" y="1691"/>
                  </a:cubicBezTo>
                  <a:cubicBezTo>
                    <a:pt x="222" y="1912"/>
                    <a:pt x="443" y="2039"/>
                    <a:pt x="665" y="2039"/>
                  </a:cubicBezTo>
                  <a:cubicBezTo>
                    <a:pt x="760" y="2039"/>
                    <a:pt x="855" y="2039"/>
                    <a:pt x="918" y="2007"/>
                  </a:cubicBezTo>
                  <a:cubicBezTo>
                    <a:pt x="1615" y="1691"/>
                    <a:pt x="2375" y="1406"/>
                    <a:pt x="3104" y="1152"/>
                  </a:cubicBezTo>
                  <a:cubicBezTo>
                    <a:pt x="3389" y="1026"/>
                    <a:pt x="3547" y="709"/>
                    <a:pt x="3452" y="392"/>
                  </a:cubicBezTo>
                  <a:cubicBezTo>
                    <a:pt x="3379" y="150"/>
                    <a:pt x="3158" y="0"/>
                    <a:pt x="2916" y="0"/>
                  </a:cubicBezTo>
                  <a:close/>
                </a:path>
              </a:pathLst>
            </a:custGeom>
            <a:solidFill>
              <a:srgbClr val="202040">
                <a:alpha val="223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7A489B"/>
                </a:solidFill>
              </a:endParaRPr>
            </a:p>
          </p:txBody>
        </p:sp>
        <p:sp>
          <p:nvSpPr>
            <p:cNvPr id="224" name="Google Shape;224;p16"/>
            <p:cNvSpPr/>
            <p:nvPr/>
          </p:nvSpPr>
          <p:spPr>
            <a:xfrm>
              <a:off x="316218" y="1585788"/>
              <a:ext cx="79975" cy="42600"/>
            </a:xfrm>
            <a:custGeom>
              <a:avLst/>
              <a:gdLst/>
              <a:ahLst/>
              <a:cxnLst/>
              <a:rect l="l" t="t" r="r" b="b"/>
              <a:pathLst>
                <a:path w="3199" h="1704" extrusionOk="0">
                  <a:moveTo>
                    <a:pt x="2571" y="0"/>
                  </a:moveTo>
                  <a:cubicBezTo>
                    <a:pt x="2517" y="0"/>
                    <a:pt x="2462" y="8"/>
                    <a:pt x="2407" y="25"/>
                  </a:cubicBezTo>
                  <a:cubicBezTo>
                    <a:pt x="1742" y="183"/>
                    <a:pt x="1109" y="342"/>
                    <a:pt x="475" y="532"/>
                  </a:cubicBezTo>
                  <a:cubicBezTo>
                    <a:pt x="190" y="627"/>
                    <a:pt x="0" y="943"/>
                    <a:pt x="95" y="1260"/>
                  </a:cubicBezTo>
                  <a:cubicBezTo>
                    <a:pt x="159" y="1513"/>
                    <a:pt x="412" y="1703"/>
                    <a:pt x="665" y="1703"/>
                  </a:cubicBezTo>
                  <a:cubicBezTo>
                    <a:pt x="697" y="1703"/>
                    <a:pt x="760" y="1672"/>
                    <a:pt x="824" y="1672"/>
                  </a:cubicBezTo>
                  <a:cubicBezTo>
                    <a:pt x="1426" y="1482"/>
                    <a:pt x="2059" y="1323"/>
                    <a:pt x="2692" y="1165"/>
                  </a:cubicBezTo>
                  <a:cubicBezTo>
                    <a:pt x="3009" y="1102"/>
                    <a:pt x="3199" y="785"/>
                    <a:pt x="3104" y="468"/>
                  </a:cubicBezTo>
                  <a:cubicBezTo>
                    <a:pt x="3052" y="180"/>
                    <a:pt x="2826" y="0"/>
                    <a:pt x="2571" y="0"/>
                  </a:cubicBezTo>
                  <a:close/>
                </a:path>
              </a:pathLst>
            </a:custGeom>
            <a:solidFill>
              <a:srgbClr val="202040">
                <a:alpha val="223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7A489B"/>
                </a:solidFill>
              </a:endParaRPr>
            </a:p>
          </p:txBody>
        </p:sp>
        <p:sp>
          <p:nvSpPr>
            <p:cNvPr id="225" name="Google Shape;225;p16"/>
            <p:cNvSpPr/>
            <p:nvPr/>
          </p:nvSpPr>
          <p:spPr>
            <a:xfrm>
              <a:off x="478518" y="1557813"/>
              <a:ext cx="89500" cy="35725"/>
            </a:xfrm>
            <a:custGeom>
              <a:avLst/>
              <a:gdLst/>
              <a:ahLst/>
              <a:cxnLst/>
              <a:rect l="l" t="t" r="r" b="b"/>
              <a:pathLst>
                <a:path w="3580" h="1429" extrusionOk="0">
                  <a:moveTo>
                    <a:pt x="2974" y="1"/>
                  </a:moveTo>
                  <a:cubicBezTo>
                    <a:pt x="2954" y="1"/>
                    <a:pt x="2934" y="2"/>
                    <a:pt x="2914" y="4"/>
                  </a:cubicBezTo>
                  <a:cubicBezTo>
                    <a:pt x="2122" y="67"/>
                    <a:pt x="1331" y="162"/>
                    <a:pt x="571" y="257"/>
                  </a:cubicBezTo>
                  <a:cubicBezTo>
                    <a:pt x="254" y="289"/>
                    <a:pt x="1" y="605"/>
                    <a:pt x="64" y="922"/>
                  </a:cubicBezTo>
                  <a:cubicBezTo>
                    <a:pt x="96" y="1207"/>
                    <a:pt x="349" y="1429"/>
                    <a:pt x="634" y="1429"/>
                  </a:cubicBezTo>
                  <a:lnTo>
                    <a:pt x="729" y="1429"/>
                  </a:lnTo>
                  <a:cubicBezTo>
                    <a:pt x="1457" y="1334"/>
                    <a:pt x="2249" y="1239"/>
                    <a:pt x="3009" y="1176"/>
                  </a:cubicBezTo>
                  <a:cubicBezTo>
                    <a:pt x="3357" y="1144"/>
                    <a:pt x="3579" y="859"/>
                    <a:pt x="3548" y="542"/>
                  </a:cubicBezTo>
                  <a:cubicBezTo>
                    <a:pt x="3518" y="216"/>
                    <a:pt x="3266" y="1"/>
                    <a:pt x="2974" y="1"/>
                  </a:cubicBezTo>
                  <a:close/>
                </a:path>
              </a:pathLst>
            </a:custGeom>
            <a:solidFill>
              <a:srgbClr val="202040">
                <a:alpha val="223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7A489B"/>
                </a:solidFill>
              </a:endParaRPr>
            </a:p>
          </p:txBody>
        </p:sp>
        <p:sp>
          <p:nvSpPr>
            <p:cNvPr id="226" name="Google Shape;226;p16"/>
            <p:cNvSpPr/>
            <p:nvPr/>
          </p:nvSpPr>
          <p:spPr>
            <a:xfrm>
              <a:off x="586193" y="1551263"/>
              <a:ext cx="147300" cy="32775"/>
            </a:xfrm>
            <a:custGeom>
              <a:avLst/>
              <a:gdLst/>
              <a:ahLst/>
              <a:cxnLst/>
              <a:rect l="l" t="t" r="r" b="b"/>
              <a:pathLst>
                <a:path w="5892" h="1311" extrusionOk="0">
                  <a:moveTo>
                    <a:pt x="4084" y="1"/>
                  </a:moveTo>
                  <a:cubicBezTo>
                    <a:pt x="2886" y="1"/>
                    <a:pt x="1711" y="36"/>
                    <a:pt x="571" y="107"/>
                  </a:cubicBezTo>
                  <a:cubicBezTo>
                    <a:pt x="254" y="139"/>
                    <a:pt x="1" y="424"/>
                    <a:pt x="32" y="741"/>
                  </a:cubicBezTo>
                  <a:cubicBezTo>
                    <a:pt x="32" y="1057"/>
                    <a:pt x="286" y="1311"/>
                    <a:pt x="602" y="1311"/>
                  </a:cubicBezTo>
                  <a:lnTo>
                    <a:pt x="634" y="1311"/>
                  </a:lnTo>
                  <a:cubicBezTo>
                    <a:pt x="2122" y="1216"/>
                    <a:pt x="3706" y="1184"/>
                    <a:pt x="5289" y="1184"/>
                  </a:cubicBezTo>
                  <a:cubicBezTo>
                    <a:pt x="5606" y="1184"/>
                    <a:pt x="5891" y="931"/>
                    <a:pt x="5891" y="614"/>
                  </a:cubicBezTo>
                  <a:cubicBezTo>
                    <a:pt x="5891" y="266"/>
                    <a:pt x="5606" y="12"/>
                    <a:pt x="5289" y="12"/>
                  </a:cubicBezTo>
                  <a:cubicBezTo>
                    <a:pt x="4886" y="4"/>
                    <a:pt x="4484" y="1"/>
                    <a:pt x="4084" y="1"/>
                  </a:cubicBezTo>
                  <a:close/>
                </a:path>
              </a:pathLst>
            </a:custGeom>
            <a:solidFill>
              <a:srgbClr val="202040">
                <a:alpha val="223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7A489B"/>
                </a:solidFill>
              </a:endParaRPr>
            </a:p>
          </p:txBody>
        </p:sp>
      </p:grpSp>
      <p:sp>
        <p:nvSpPr>
          <p:cNvPr id="227" name="Google Shape;227;p16"/>
          <p:cNvSpPr txBox="1">
            <a:spLocks noGrp="1"/>
          </p:cNvSpPr>
          <p:nvPr>
            <p:ph type="title"/>
          </p:nvPr>
        </p:nvSpPr>
        <p:spPr>
          <a:xfrm>
            <a:off x="614175" y="490050"/>
            <a:ext cx="6143100" cy="412800"/>
          </a:xfrm>
          <a:prstGeom prst="rect">
            <a:avLst/>
          </a:prstGeom>
        </p:spPr>
        <p:txBody>
          <a:bodyPr spcFirstLastPara="1" wrap="square" lIns="91425" tIns="91425" rIns="91425" bIns="91425" anchor="t" anchorCtr="0">
            <a:noAutofit/>
          </a:bodyPr>
          <a:lstStyle>
            <a:lvl1pPr lvl="0" rtl="0">
              <a:spcBef>
                <a:spcPts val="0"/>
              </a:spcBef>
              <a:spcAft>
                <a:spcPts val="0"/>
              </a:spcAft>
              <a:buSzPts val="2800"/>
              <a:buNone/>
              <a:defRPr b="1"/>
            </a:lvl1pPr>
            <a:lvl2pPr lvl="1" rtl="0">
              <a:spcBef>
                <a:spcPts val="0"/>
              </a:spcBef>
              <a:spcAft>
                <a:spcPts val="0"/>
              </a:spcAft>
              <a:buSzPts val="2800"/>
              <a:buNone/>
              <a:defRPr b="1">
                <a:latin typeface="Montserrat"/>
                <a:ea typeface="Montserrat"/>
                <a:cs typeface="Montserrat"/>
                <a:sym typeface="Montserrat"/>
              </a:defRPr>
            </a:lvl2pPr>
            <a:lvl3pPr lvl="2" rtl="0">
              <a:spcBef>
                <a:spcPts val="0"/>
              </a:spcBef>
              <a:spcAft>
                <a:spcPts val="0"/>
              </a:spcAft>
              <a:buSzPts val="2800"/>
              <a:buNone/>
              <a:defRPr b="1">
                <a:latin typeface="Montserrat"/>
                <a:ea typeface="Montserrat"/>
                <a:cs typeface="Montserrat"/>
                <a:sym typeface="Montserrat"/>
              </a:defRPr>
            </a:lvl3pPr>
            <a:lvl4pPr lvl="3" rtl="0">
              <a:spcBef>
                <a:spcPts val="0"/>
              </a:spcBef>
              <a:spcAft>
                <a:spcPts val="0"/>
              </a:spcAft>
              <a:buSzPts val="2800"/>
              <a:buNone/>
              <a:defRPr b="1">
                <a:latin typeface="Montserrat"/>
                <a:ea typeface="Montserrat"/>
                <a:cs typeface="Montserrat"/>
                <a:sym typeface="Montserrat"/>
              </a:defRPr>
            </a:lvl4pPr>
            <a:lvl5pPr lvl="4" rtl="0">
              <a:spcBef>
                <a:spcPts val="0"/>
              </a:spcBef>
              <a:spcAft>
                <a:spcPts val="0"/>
              </a:spcAft>
              <a:buSzPts val="2800"/>
              <a:buNone/>
              <a:defRPr b="1">
                <a:latin typeface="Montserrat"/>
                <a:ea typeface="Montserrat"/>
                <a:cs typeface="Montserrat"/>
                <a:sym typeface="Montserrat"/>
              </a:defRPr>
            </a:lvl5pPr>
            <a:lvl6pPr lvl="5" rtl="0">
              <a:spcBef>
                <a:spcPts val="0"/>
              </a:spcBef>
              <a:spcAft>
                <a:spcPts val="0"/>
              </a:spcAft>
              <a:buSzPts val="2800"/>
              <a:buNone/>
              <a:defRPr b="1">
                <a:latin typeface="Montserrat"/>
                <a:ea typeface="Montserrat"/>
                <a:cs typeface="Montserrat"/>
                <a:sym typeface="Montserrat"/>
              </a:defRPr>
            </a:lvl6pPr>
            <a:lvl7pPr lvl="6" rtl="0">
              <a:spcBef>
                <a:spcPts val="0"/>
              </a:spcBef>
              <a:spcAft>
                <a:spcPts val="0"/>
              </a:spcAft>
              <a:buSzPts val="2800"/>
              <a:buNone/>
              <a:defRPr b="1">
                <a:latin typeface="Montserrat"/>
                <a:ea typeface="Montserrat"/>
                <a:cs typeface="Montserrat"/>
                <a:sym typeface="Montserrat"/>
              </a:defRPr>
            </a:lvl7pPr>
            <a:lvl8pPr lvl="7" rtl="0">
              <a:spcBef>
                <a:spcPts val="0"/>
              </a:spcBef>
              <a:spcAft>
                <a:spcPts val="0"/>
              </a:spcAft>
              <a:buSzPts val="2800"/>
              <a:buNone/>
              <a:defRPr b="1">
                <a:latin typeface="Montserrat"/>
                <a:ea typeface="Montserrat"/>
                <a:cs typeface="Montserrat"/>
                <a:sym typeface="Montserrat"/>
              </a:defRPr>
            </a:lvl8pPr>
            <a:lvl9pPr lvl="8" rtl="0">
              <a:spcBef>
                <a:spcPts val="0"/>
              </a:spcBef>
              <a:spcAft>
                <a:spcPts val="0"/>
              </a:spcAft>
              <a:buSzPts val="2800"/>
              <a:buNone/>
              <a:defRPr b="1">
                <a:latin typeface="Montserrat"/>
                <a:ea typeface="Montserrat"/>
                <a:cs typeface="Montserrat"/>
                <a:sym typeface="Montserrat"/>
              </a:defRPr>
            </a:lvl9pPr>
          </a:lstStyle>
          <a:p>
            <a:endParaRPr/>
          </a:p>
        </p:txBody>
      </p:sp>
      <p:sp>
        <p:nvSpPr>
          <p:cNvPr id="228" name="Google Shape;228;p16"/>
          <p:cNvSpPr txBox="1">
            <a:spLocks noGrp="1"/>
          </p:cNvSpPr>
          <p:nvPr>
            <p:ph type="body" idx="1"/>
          </p:nvPr>
        </p:nvSpPr>
        <p:spPr>
          <a:xfrm>
            <a:off x="720000" y="2122575"/>
            <a:ext cx="3858600" cy="2299200"/>
          </a:xfrm>
          <a:prstGeom prst="rect">
            <a:avLst/>
          </a:prstGeom>
        </p:spPr>
        <p:txBody>
          <a:bodyPr spcFirstLastPara="1" wrap="square" lIns="91425" tIns="91425" rIns="91425" bIns="91425" anchor="t" anchorCtr="0">
            <a:noAutofit/>
          </a:bodyPr>
          <a:lstStyle>
            <a:lvl1pPr marL="457200" lvl="0" indent="-317500" rtl="0">
              <a:lnSpc>
                <a:spcPct val="100000"/>
              </a:lnSpc>
              <a:spcBef>
                <a:spcPts val="0"/>
              </a:spcBef>
              <a:spcAft>
                <a:spcPts val="0"/>
              </a:spcAft>
              <a:buClr>
                <a:srgbClr val="FFBD69"/>
              </a:buClr>
              <a:buSzPts val="1400"/>
              <a:buFont typeface="Montserrat"/>
              <a:buChar char="●"/>
              <a:defRPr sz="1400">
                <a:solidFill>
                  <a:srgbClr val="543864"/>
                </a:solidFill>
                <a:latin typeface="Montserrat"/>
                <a:ea typeface="Montserrat"/>
                <a:cs typeface="Montserrat"/>
                <a:sym typeface="Montserrat"/>
              </a:defRPr>
            </a:lvl1pPr>
            <a:lvl2pPr marL="914400" lvl="1" indent="-317500" rtl="0">
              <a:lnSpc>
                <a:spcPct val="100000"/>
              </a:lnSpc>
              <a:spcBef>
                <a:spcPts val="1600"/>
              </a:spcBef>
              <a:spcAft>
                <a:spcPts val="0"/>
              </a:spcAft>
              <a:buClr>
                <a:srgbClr val="543864"/>
              </a:buClr>
              <a:buSzPts val="1400"/>
              <a:buFont typeface="Montserrat"/>
              <a:buChar char="○"/>
              <a:defRPr>
                <a:solidFill>
                  <a:srgbClr val="543864"/>
                </a:solidFill>
                <a:latin typeface="Montserrat"/>
                <a:ea typeface="Montserrat"/>
                <a:cs typeface="Montserrat"/>
                <a:sym typeface="Montserrat"/>
              </a:defRPr>
            </a:lvl2pPr>
            <a:lvl3pPr marL="1371600" lvl="2" indent="-317500" rtl="0">
              <a:lnSpc>
                <a:spcPct val="100000"/>
              </a:lnSpc>
              <a:spcBef>
                <a:spcPts val="1600"/>
              </a:spcBef>
              <a:spcAft>
                <a:spcPts val="0"/>
              </a:spcAft>
              <a:buClr>
                <a:srgbClr val="543864"/>
              </a:buClr>
              <a:buSzPts val="1400"/>
              <a:buFont typeface="Montserrat"/>
              <a:buChar char="■"/>
              <a:defRPr>
                <a:solidFill>
                  <a:srgbClr val="543864"/>
                </a:solidFill>
                <a:latin typeface="Montserrat"/>
                <a:ea typeface="Montserrat"/>
                <a:cs typeface="Montserrat"/>
                <a:sym typeface="Montserrat"/>
              </a:defRPr>
            </a:lvl3pPr>
            <a:lvl4pPr marL="1828800" lvl="3" indent="-317500" rtl="0">
              <a:lnSpc>
                <a:spcPct val="100000"/>
              </a:lnSpc>
              <a:spcBef>
                <a:spcPts val="1600"/>
              </a:spcBef>
              <a:spcAft>
                <a:spcPts val="0"/>
              </a:spcAft>
              <a:buClr>
                <a:srgbClr val="543864"/>
              </a:buClr>
              <a:buSzPts val="1400"/>
              <a:buFont typeface="Montserrat"/>
              <a:buChar char="●"/>
              <a:defRPr>
                <a:solidFill>
                  <a:srgbClr val="543864"/>
                </a:solidFill>
                <a:latin typeface="Montserrat"/>
                <a:ea typeface="Montserrat"/>
                <a:cs typeface="Montserrat"/>
                <a:sym typeface="Montserrat"/>
              </a:defRPr>
            </a:lvl4pPr>
            <a:lvl5pPr marL="2286000" lvl="4" indent="-317500" rtl="0">
              <a:lnSpc>
                <a:spcPct val="100000"/>
              </a:lnSpc>
              <a:spcBef>
                <a:spcPts val="1600"/>
              </a:spcBef>
              <a:spcAft>
                <a:spcPts val="0"/>
              </a:spcAft>
              <a:buClr>
                <a:srgbClr val="543864"/>
              </a:buClr>
              <a:buSzPts val="1400"/>
              <a:buFont typeface="Montserrat"/>
              <a:buChar char="○"/>
              <a:defRPr>
                <a:solidFill>
                  <a:srgbClr val="543864"/>
                </a:solidFill>
                <a:latin typeface="Montserrat"/>
                <a:ea typeface="Montserrat"/>
                <a:cs typeface="Montserrat"/>
                <a:sym typeface="Montserrat"/>
              </a:defRPr>
            </a:lvl5pPr>
            <a:lvl6pPr marL="2743200" lvl="5" indent="-317500" rtl="0">
              <a:lnSpc>
                <a:spcPct val="100000"/>
              </a:lnSpc>
              <a:spcBef>
                <a:spcPts val="1600"/>
              </a:spcBef>
              <a:spcAft>
                <a:spcPts val="0"/>
              </a:spcAft>
              <a:buClr>
                <a:srgbClr val="543864"/>
              </a:buClr>
              <a:buSzPts val="1400"/>
              <a:buFont typeface="Montserrat"/>
              <a:buChar char="■"/>
              <a:defRPr>
                <a:solidFill>
                  <a:srgbClr val="543864"/>
                </a:solidFill>
                <a:latin typeface="Montserrat"/>
                <a:ea typeface="Montserrat"/>
                <a:cs typeface="Montserrat"/>
                <a:sym typeface="Montserrat"/>
              </a:defRPr>
            </a:lvl6pPr>
            <a:lvl7pPr marL="3200400" lvl="6" indent="-317500" rtl="0">
              <a:lnSpc>
                <a:spcPct val="100000"/>
              </a:lnSpc>
              <a:spcBef>
                <a:spcPts val="1600"/>
              </a:spcBef>
              <a:spcAft>
                <a:spcPts val="0"/>
              </a:spcAft>
              <a:buClr>
                <a:srgbClr val="543864"/>
              </a:buClr>
              <a:buSzPts val="1400"/>
              <a:buFont typeface="Montserrat"/>
              <a:buChar char="●"/>
              <a:defRPr>
                <a:solidFill>
                  <a:srgbClr val="543864"/>
                </a:solidFill>
                <a:latin typeface="Montserrat"/>
                <a:ea typeface="Montserrat"/>
                <a:cs typeface="Montserrat"/>
                <a:sym typeface="Montserrat"/>
              </a:defRPr>
            </a:lvl7pPr>
            <a:lvl8pPr marL="3657600" lvl="7" indent="-317500" rtl="0">
              <a:lnSpc>
                <a:spcPct val="100000"/>
              </a:lnSpc>
              <a:spcBef>
                <a:spcPts val="1600"/>
              </a:spcBef>
              <a:spcAft>
                <a:spcPts val="0"/>
              </a:spcAft>
              <a:buClr>
                <a:srgbClr val="543864"/>
              </a:buClr>
              <a:buSzPts val="1400"/>
              <a:buFont typeface="Montserrat"/>
              <a:buChar char="○"/>
              <a:defRPr>
                <a:solidFill>
                  <a:srgbClr val="543864"/>
                </a:solidFill>
                <a:latin typeface="Montserrat"/>
                <a:ea typeface="Montserrat"/>
                <a:cs typeface="Montserrat"/>
                <a:sym typeface="Montserrat"/>
              </a:defRPr>
            </a:lvl8pPr>
            <a:lvl9pPr marL="4114800" lvl="8" indent="-317500" rtl="0">
              <a:lnSpc>
                <a:spcPct val="100000"/>
              </a:lnSpc>
              <a:spcBef>
                <a:spcPts val="1600"/>
              </a:spcBef>
              <a:spcAft>
                <a:spcPts val="1600"/>
              </a:spcAft>
              <a:buClr>
                <a:srgbClr val="543864"/>
              </a:buClr>
              <a:buSzPts val="1400"/>
              <a:buFont typeface="Montserrat"/>
              <a:buChar char="■"/>
              <a:defRPr>
                <a:solidFill>
                  <a:srgbClr val="543864"/>
                </a:solidFill>
                <a:latin typeface="Montserrat"/>
                <a:ea typeface="Montserrat"/>
                <a:cs typeface="Montserrat"/>
                <a:sym typeface="Montserrat"/>
              </a:defRPr>
            </a:lvl9pPr>
          </a:lstStyle>
          <a:p>
            <a:endParaRPr/>
          </a:p>
        </p:txBody>
      </p:sp>
      <p:sp>
        <p:nvSpPr>
          <p:cNvPr id="229" name="Google Shape;229;p16"/>
          <p:cNvSpPr txBox="1">
            <a:spLocks noGrp="1"/>
          </p:cNvSpPr>
          <p:nvPr>
            <p:ph type="subTitle" idx="2"/>
          </p:nvPr>
        </p:nvSpPr>
        <p:spPr>
          <a:xfrm>
            <a:off x="720007" y="1202925"/>
            <a:ext cx="3657300" cy="818100"/>
          </a:xfrm>
          <a:prstGeom prst="rect">
            <a:avLst/>
          </a:prstGeom>
        </p:spPr>
        <p:txBody>
          <a:bodyPr spcFirstLastPara="1" wrap="square" lIns="91425" tIns="91425" rIns="91425" bIns="91425" anchor="t" anchorCtr="0">
            <a:noAutofit/>
          </a:bodyPr>
          <a:lstStyle>
            <a:lvl1pPr lvl="0" rtl="0">
              <a:spcBef>
                <a:spcPts val="0"/>
              </a:spcBef>
              <a:spcAft>
                <a:spcPts val="0"/>
              </a:spcAft>
              <a:buSzPts val="1400"/>
              <a:buNone/>
              <a:defRPr sz="1400">
                <a:solidFill>
                  <a:schemeClr val="dk1"/>
                </a:solidFill>
              </a:defRPr>
            </a:lvl1pPr>
            <a:lvl2pPr lvl="1" rtl="0">
              <a:spcBef>
                <a:spcPts val="1600"/>
              </a:spcBef>
              <a:spcAft>
                <a:spcPts val="0"/>
              </a:spcAft>
              <a:buSzPts val="1400"/>
              <a:buNone/>
              <a:defRPr/>
            </a:lvl2pPr>
            <a:lvl3pPr lvl="2" rtl="0">
              <a:spcBef>
                <a:spcPts val="1600"/>
              </a:spcBef>
              <a:spcAft>
                <a:spcPts val="0"/>
              </a:spcAft>
              <a:buSzPts val="1400"/>
              <a:buNone/>
              <a:defRPr/>
            </a:lvl3pPr>
            <a:lvl4pPr lvl="3" rtl="0">
              <a:spcBef>
                <a:spcPts val="1600"/>
              </a:spcBef>
              <a:spcAft>
                <a:spcPts val="0"/>
              </a:spcAft>
              <a:buSzPts val="1400"/>
              <a:buNone/>
              <a:defRPr/>
            </a:lvl4pPr>
            <a:lvl5pPr lvl="4" rtl="0">
              <a:spcBef>
                <a:spcPts val="1600"/>
              </a:spcBef>
              <a:spcAft>
                <a:spcPts val="0"/>
              </a:spcAft>
              <a:buSzPts val="1400"/>
              <a:buNone/>
              <a:defRPr/>
            </a:lvl5pPr>
            <a:lvl6pPr lvl="5" rtl="0">
              <a:spcBef>
                <a:spcPts val="1600"/>
              </a:spcBef>
              <a:spcAft>
                <a:spcPts val="0"/>
              </a:spcAft>
              <a:buSzPts val="1400"/>
              <a:buNone/>
              <a:defRPr/>
            </a:lvl6pPr>
            <a:lvl7pPr lvl="6" rtl="0">
              <a:spcBef>
                <a:spcPts val="1600"/>
              </a:spcBef>
              <a:spcAft>
                <a:spcPts val="0"/>
              </a:spcAft>
              <a:buSzPts val="1400"/>
              <a:buNone/>
              <a:defRPr/>
            </a:lvl7pPr>
            <a:lvl8pPr lvl="7" rtl="0">
              <a:spcBef>
                <a:spcPts val="1600"/>
              </a:spcBef>
              <a:spcAft>
                <a:spcPts val="0"/>
              </a:spcAft>
              <a:buSzPts val="1400"/>
              <a:buNone/>
              <a:defRPr/>
            </a:lvl8pPr>
            <a:lvl9pPr lvl="8" rtl="0">
              <a:spcBef>
                <a:spcPts val="1600"/>
              </a:spcBef>
              <a:spcAft>
                <a:spcPts val="1600"/>
              </a:spcAft>
              <a:buSzPts val="1400"/>
              <a:buNone/>
              <a:defRPr/>
            </a:lvl9pPr>
          </a:lstStyle>
          <a:p>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lvl1pPr lvl="0" rtl="0">
              <a:spcBef>
                <a:spcPts val="0"/>
              </a:spcBef>
              <a:spcAft>
                <a:spcPts val="0"/>
              </a:spcAft>
              <a:buClr>
                <a:srgbClr val="543864"/>
              </a:buClr>
              <a:buSzPts val="2800"/>
              <a:buFont typeface="Leckerli One"/>
              <a:buNone/>
              <a:defRPr sz="2800" b="1">
                <a:solidFill>
                  <a:srgbClr val="543864"/>
                </a:solidFill>
                <a:latin typeface="Leckerli One"/>
                <a:ea typeface="Leckerli One"/>
                <a:cs typeface="Leckerli One"/>
                <a:sym typeface="Leckerli One"/>
              </a:defRPr>
            </a:lvl1pPr>
            <a:lvl2pPr lvl="1" rtl="0">
              <a:spcBef>
                <a:spcPts val="0"/>
              </a:spcBef>
              <a:spcAft>
                <a:spcPts val="0"/>
              </a:spcAft>
              <a:buClr>
                <a:schemeClr val="dk1"/>
              </a:buClr>
              <a:buSzPts val="2800"/>
              <a:buNone/>
              <a:defRPr sz="2800" b="1">
                <a:solidFill>
                  <a:schemeClr val="dk1"/>
                </a:solidFill>
              </a:defRPr>
            </a:lvl2pPr>
            <a:lvl3pPr lvl="2" rtl="0">
              <a:spcBef>
                <a:spcPts val="0"/>
              </a:spcBef>
              <a:spcAft>
                <a:spcPts val="0"/>
              </a:spcAft>
              <a:buClr>
                <a:schemeClr val="dk1"/>
              </a:buClr>
              <a:buSzPts val="2800"/>
              <a:buNone/>
              <a:defRPr sz="2800" b="1">
                <a:solidFill>
                  <a:schemeClr val="dk1"/>
                </a:solidFill>
              </a:defRPr>
            </a:lvl3pPr>
            <a:lvl4pPr lvl="3" rtl="0">
              <a:spcBef>
                <a:spcPts val="0"/>
              </a:spcBef>
              <a:spcAft>
                <a:spcPts val="0"/>
              </a:spcAft>
              <a:buClr>
                <a:schemeClr val="dk1"/>
              </a:buClr>
              <a:buSzPts val="2800"/>
              <a:buNone/>
              <a:defRPr sz="2800" b="1">
                <a:solidFill>
                  <a:schemeClr val="dk1"/>
                </a:solidFill>
              </a:defRPr>
            </a:lvl4pPr>
            <a:lvl5pPr lvl="4" rtl="0">
              <a:spcBef>
                <a:spcPts val="0"/>
              </a:spcBef>
              <a:spcAft>
                <a:spcPts val="0"/>
              </a:spcAft>
              <a:buClr>
                <a:schemeClr val="dk1"/>
              </a:buClr>
              <a:buSzPts val="2800"/>
              <a:buNone/>
              <a:defRPr sz="2800" b="1">
                <a:solidFill>
                  <a:schemeClr val="dk1"/>
                </a:solidFill>
              </a:defRPr>
            </a:lvl5pPr>
            <a:lvl6pPr lvl="5" rtl="0">
              <a:spcBef>
                <a:spcPts val="0"/>
              </a:spcBef>
              <a:spcAft>
                <a:spcPts val="0"/>
              </a:spcAft>
              <a:buClr>
                <a:schemeClr val="dk1"/>
              </a:buClr>
              <a:buSzPts val="2800"/>
              <a:buNone/>
              <a:defRPr sz="2800" b="1">
                <a:solidFill>
                  <a:schemeClr val="dk1"/>
                </a:solidFill>
              </a:defRPr>
            </a:lvl6pPr>
            <a:lvl7pPr lvl="6" rtl="0">
              <a:spcBef>
                <a:spcPts val="0"/>
              </a:spcBef>
              <a:spcAft>
                <a:spcPts val="0"/>
              </a:spcAft>
              <a:buClr>
                <a:schemeClr val="dk1"/>
              </a:buClr>
              <a:buSzPts val="2800"/>
              <a:buNone/>
              <a:defRPr sz="2800" b="1">
                <a:solidFill>
                  <a:schemeClr val="dk1"/>
                </a:solidFill>
              </a:defRPr>
            </a:lvl7pPr>
            <a:lvl8pPr lvl="7" rtl="0">
              <a:spcBef>
                <a:spcPts val="0"/>
              </a:spcBef>
              <a:spcAft>
                <a:spcPts val="0"/>
              </a:spcAft>
              <a:buClr>
                <a:schemeClr val="dk1"/>
              </a:buClr>
              <a:buSzPts val="2800"/>
              <a:buNone/>
              <a:defRPr sz="2800" b="1">
                <a:solidFill>
                  <a:schemeClr val="dk1"/>
                </a:solidFill>
              </a:defRPr>
            </a:lvl8pPr>
            <a:lvl9pPr lvl="8" rtl="0">
              <a:spcBef>
                <a:spcPts val="0"/>
              </a:spcBef>
              <a:spcAft>
                <a:spcPts val="0"/>
              </a:spcAft>
              <a:buClr>
                <a:schemeClr val="dk1"/>
              </a:buClr>
              <a:buSzPts val="2800"/>
              <a:buNone/>
              <a:defRPr sz="2800" b="1">
                <a:solidFill>
                  <a:schemeClr val="dk1"/>
                </a:solidFill>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Autofit/>
          </a:bodyPr>
          <a:lstStyle>
            <a:lvl1pPr marL="457200" lvl="0" indent="-342900" rtl="0">
              <a:lnSpc>
                <a:spcPct val="100000"/>
              </a:lnSpc>
              <a:spcBef>
                <a:spcPts val="0"/>
              </a:spcBef>
              <a:spcAft>
                <a:spcPts val="0"/>
              </a:spcAft>
              <a:buClr>
                <a:srgbClr val="543864"/>
              </a:buClr>
              <a:buSzPts val="1800"/>
              <a:buFont typeface="Montserrat"/>
              <a:buChar char="●"/>
              <a:defRPr sz="1800">
                <a:solidFill>
                  <a:srgbClr val="543864"/>
                </a:solidFill>
                <a:latin typeface="Montserrat"/>
                <a:ea typeface="Montserrat"/>
                <a:cs typeface="Montserrat"/>
                <a:sym typeface="Montserrat"/>
              </a:defRPr>
            </a:lvl1pPr>
            <a:lvl2pPr marL="914400" lvl="1" indent="-317500" rtl="0">
              <a:lnSpc>
                <a:spcPct val="100000"/>
              </a:lnSpc>
              <a:spcBef>
                <a:spcPts val="1600"/>
              </a:spcBef>
              <a:spcAft>
                <a:spcPts val="0"/>
              </a:spcAft>
              <a:buClr>
                <a:srgbClr val="543864"/>
              </a:buClr>
              <a:buSzPts val="1400"/>
              <a:buFont typeface="Montserrat"/>
              <a:buChar char="○"/>
              <a:defRPr>
                <a:solidFill>
                  <a:srgbClr val="543864"/>
                </a:solidFill>
                <a:latin typeface="Montserrat"/>
                <a:ea typeface="Montserrat"/>
                <a:cs typeface="Montserrat"/>
                <a:sym typeface="Montserrat"/>
              </a:defRPr>
            </a:lvl2pPr>
            <a:lvl3pPr marL="1371600" lvl="2" indent="-317500" rtl="0">
              <a:lnSpc>
                <a:spcPct val="100000"/>
              </a:lnSpc>
              <a:spcBef>
                <a:spcPts val="1600"/>
              </a:spcBef>
              <a:spcAft>
                <a:spcPts val="0"/>
              </a:spcAft>
              <a:buClr>
                <a:srgbClr val="543864"/>
              </a:buClr>
              <a:buSzPts val="1400"/>
              <a:buFont typeface="Montserrat"/>
              <a:buChar char="■"/>
              <a:defRPr>
                <a:solidFill>
                  <a:srgbClr val="543864"/>
                </a:solidFill>
                <a:latin typeface="Montserrat"/>
                <a:ea typeface="Montserrat"/>
                <a:cs typeface="Montserrat"/>
                <a:sym typeface="Montserrat"/>
              </a:defRPr>
            </a:lvl3pPr>
            <a:lvl4pPr marL="1828800" lvl="3" indent="-317500" rtl="0">
              <a:lnSpc>
                <a:spcPct val="100000"/>
              </a:lnSpc>
              <a:spcBef>
                <a:spcPts val="1600"/>
              </a:spcBef>
              <a:spcAft>
                <a:spcPts val="0"/>
              </a:spcAft>
              <a:buClr>
                <a:srgbClr val="543864"/>
              </a:buClr>
              <a:buSzPts val="1400"/>
              <a:buFont typeface="Montserrat"/>
              <a:buChar char="●"/>
              <a:defRPr>
                <a:solidFill>
                  <a:srgbClr val="543864"/>
                </a:solidFill>
                <a:latin typeface="Montserrat"/>
                <a:ea typeface="Montserrat"/>
                <a:cs typeface="Montserrat"/>
                <a:sym typeface="Montserrat"/>
              </a:defRPr>
            </a:lvl4pPr>
            <a:lvl5pPr marL="2286000" lvl="4" indent="-317500" rtl="0">
              <a:lnSpc>
                <a:spcPct val="100000"/>
              </a:lnSpc>
              <a:spcBef>
                <a:spcPts val="1600"/>
              </a:spcBef>
              <a:spcAft>
                <a:spcPts val="0"/>
              </a:spcAft>
              <a:buClr>
                <a:srgbClr val="543864"/>
              </a:buClr>
              <a:buSzPts val="1400"/>
              <a:buFont typeface="Montserrat"/>
              <a:buChar char="○"/>
              <a:defRPr>
                <a:solidFill>
                  <a:srgbClr val="543864"/>
                </a:solidFill>
                <a:latin typeface="Montserrat"/>
                <a:ea typeface="Montserrat"/>
                <a:cs typeface="Montserrat"/>
                <a:sym typeface="Montserrat"/>
              </a:defRPr>
            </a:lvl5pPr>
            <a:lvl6pPr marL="2743200" lvl="5" indent="-317500" rtl="0">
              <a:lnSpc>
                <a:spcPct val="100000"/>
              </a:lnSpc>
              <a:spcBef>
                <a:spcPts val="1600"/>
              </a:spcBef>
              <a:spcAft>
                <a:spcPts val="0"/>
              </a:spcAft>
              <a:buClr>
                <a:srgbClr val="543864"/>
              </a:buClr>
              <a:buSzPts val="1400"/>
              <a:buFont typeface="Montserrat"/>
              <a:buChar char="■"/>
              <a:defRPr>
                <a:solidFill>
                  <a:srgbClr val="543864"/>
                </a:solidFill>
                <a:latin typeface="Montserrat"/>
                <a:ea typeface="Montserrat"/>
                <a:cs typeface="Montserrat"/>
                <a:sym typeface="Montserrat"/>
              </a:defRPr>
            </a:lvl6pPr>
            <a:lvl7pPr marL="3200400" lvl="6" indent="-317500" rtl="0">
              <a:lnSpc>
                <a:spcPct val="100000"/>
              </a:lnSpc>
              <a:spcBef>
                <a:spcPts val="1600"/>
              </a:spcBef>
              <a:spcAft>
                <a:spcPts val="0"/>
              </a:spcAft>
              <a:buClr>
                <a:srgbClr val="543864"/>
              </a:buClr>
              <a:buSzPts val="1400"/>
              <a:buFont typeface="Montserrat"/>
              <a:buChar char="●"/>
              <a:defRPr>
                <a:solidFill>
                  <a:srgbClr val="543864"/>
                </a:solidFill>
                <a:latin typeface="Montserrat"/>
                <a:ea typeface="Montserrat"/>
                <a:cs typeface="Montserrat"/>
                <a:sym typeface="Montserrat"/>
              </a:defRPr>
            </a:lvl7pPr>
            <a:lvl8pPr marL="3657600" lvl="7" indent="-317500" rtl="0">
              <a:lnSpc>
                <a:spcPct val="100000"/>
              </a:lnSpc>
              <a:spcBef>
                <a:spcPts val="1600"/>
              </a:spcBef>
              <a:spcAft>
                <a:spcPts val="0"/>
              </a:spcAft>
              <a:buClr>
                <a:srgbClr val="543864"/>
              </a:buClr>
              <a:buSzPts val="1400"/>
              <a:buFont typeface="Montserrat"/>
              <a:buChar char="○"/>
              <a:defRPr>
                <a:solidFill>
                  <a:srgbClr val="543864"/>
                </a:solidFill>
                <a:latin typeface="Montserrat"/>
                <a:ea typeface="Montserrat"/>
                <a:cs typeface="Montserrat"/>
                <a:sym typeface="Montserrat"/>
              </a:defRPr>
            </a:lvl8pPr>
            <a:lvl9pPr marL="4114800" lvl="8" indent="-317500" rtl="0">
              <a:lnSpc>
                <a:spcPct val="100000"/>
              </a:lnSpc>
              <a:spcBef>
                <a:spcPts val="1600"/>
              </a:spcBef>
              <a:spcAft>
                <a:spcPts val="1600"/>
              </a:spcAft>
              <a:buClr>
                <a:srgbClr val="543864"/>
              </a:buClr>
              <a:buSzPts val="1400"/>
              <a:buFont typeface="Montserrat"/>
              <a:buChar char="■"/>
              <a:defRPr>
                <a:solidFill>
                  <a:srgbClr val="543864"/>
                </a:solidFill>
                <a:latin typeface="Montserrat"/>
                <a:ea typeface="Montserrat"/>
                <a:cs typeface="Montserrat"/>
                <a:sym typeface="Montserrat"/>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marL="0" lvl="0" indent="0" algn="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1" r:id="rId3"/>
    <p:sldLayoutId id="2147483655" r:id="rId4"/>
    <p:sldLayoutId id="2147483656" r:id="rId5"/>
    <p:sldLayoutId id="2147483658" r:id="rId6"/>
    <p:sldLayoutId id="2147483660" r:id="rId7"/>
    <p:sldLayoutId id="2147483661" r:id="rId8"/>
    <p:sldLayoutId id="2147483662" r:id="rId9"/>
    <p:sldLayoutId id="2147483665" r:id="rId10"/>
    <p:sldLayoutId id="2147483668" r:id="rId11"/>
    <p:sldLayoutId id="2147483673" r:id="rId12"/>
    <p:sldLayoutId id="2147483675" r:id="rId13"/>
    <p:sldLayoutId id="2147483677" r:id="rId14"/>
    <p:sldLayoutId id="2147483678" r:id="rId15"/>
    <p:sldLayoutId id="2147483679" r:id="rId16"/>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0.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hyperlink" Target="https://plato.stanford.edu/entries/feminism-environmental/" TargetMode="External"/><Relationship Id="rId2" Type="http://schemas.openxmlformats.org/officeDocument/2006/relationships/notesSlide" Target="../notesSlides/notesSlide7.xml"/><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511"/>
        <p:cNvGrpSpPr/>
        <p:nvPr/>
      </p:nvGrpSpPr>
      <p:grpSpPr>
        <a:xfrm>
          <a:off x="0" y="0"/>
          <a:ext cx="0" cy="0"/>
          <a:chOff x="0" y="0"/>
          <a:chExt cx="0" cy="0"/>
        </a:xfrm>
      </p:grpSpPr>
      <p:sp>
        <p:nvSpPr>
          <p:cNvPr id="512" name="Google Shape;512;p36"/>
          <p:cNvSpPr txBox="1">
            <a:spLocks noGrp="1"/>
          </p:cNvSpPr>
          <p:nvPr>
            <p:ph type="ctrTitle"/>
          </p:nvPr>
        </p:nvSpPr>
        <p:spPr>
          <a:xfrm>
            <a:off x="4207350" y="1697444"/>
            <a:ext cx="4479300" cy="1932300"/>
          </a:xfrm>
          <a:prstGeom prst="rect">
            <a:avLst/>
          </a:prstGeom>
        </p:spPr>
        <p:txBody>
          <a:bodyPr spcFirstLastPara="1" wrap="square" lIns="91425" tIns="91425" rIns="91425" bIns="91425" anchor="b" anchorCtr="0">
            <a:noAutofit/>
          </a:bodyPr>
          <a:lstStyle/>
          <a:p>
            <a:pPr lvl="0" algn="ctr"/>
            <a:r>
              <a:rPr lang="en-US" sz="3600" dirty="0" smtClean="0">
                <a:latin typeface="Century Gothic" panose="020B0502020202020204" pitchFamily="34" charset="0"/>
              </a:rPr>
              <a:t> </a:t>
            </a:r>
            <a:r>
              <a:rPr lang="en-US" sz="3600" dirty="0" smtClean="0">
                <a:latin typeface="Leckerli One" panose="020B0604020202020204" charset="0"/>
              </a:rPr>
              <a:t>The Link Ties Feminism With Environmentalism</a:t>
            </a:r>
            <a:endParaRPr lang="en-US" sz="3600" dirty="0">
              <a:latin typeface="Leckerli One" panose="020B0604020202020204" charset="0"/>
            </a:endParaRPr>
          </a:p>
        </p:txBody>
      </p:sp>
      <p:sp>
        <p:nvSpPr>
          <p:cNvPr id="513" name="Google Shape;513;p36"/>
          <p:cNvSpPr txBox="1">
            <a:spLocks noGrp="1"/>
          </p:cNvSpPr>
          <p:nvPr>
            <p:ph type="subTitle" idx="1"/>
          </p:nvPr>
        </p:nvSpPr>
        <p:spPr>
          <a:xfrm>
            <a:off x="4207350" y="3804685"/>
            <a:ext cx="4479300" cy="661283"/>
          </a:xfrm>
          <a:prstGeom prst="rect">
            <a:avLst/>
          </a:prstGeom>
        </p:spPr>
        <p:txBody>
          <a:bodyPr spcFirstLastPara="1" wrap="square" lIns="91425" tIns="91425" rIns="91425" bIns="91425" anchor="t" anchorCtr="0">
            <a:noAutofit/>
          </a:bodyPr>
          <a:lstStyle/>
          <a:p>
            <a:pPr marL="0" lvl="0" indent="0" algn="ctr"/>
            <a:r>
              <a:rPr lang="en-US" sz="1200" dirty="0">
                <a:solidFill>
                  <a:schemeClr val="accent6"/>
                </a:solidFill>
                <a:latin typeface="Century Gothic" panose="020B0502020202020204" pitchFamily="34" charset="0"/>
              </a:rPr>
              <a:t>Student name: Sara </a:t>
            </a:r>
            <a:r>
              <a:rPr lang="en-US" sz="1200" dirty="0" smtClean="0">
                <a:solidFill>
                  <a:schemeClr val="accent6"/>
                </a:solidFill>
                <a:latin typeface="Century Gothic" panose="020B0502020202020204" pitchFamily="34" charset="0"/>
              </a:rPr>
              <a:t>El </a:t>
            </a:r>
            <a:r>
              <a:rPr lang="en-US" sz="1200" dirty="0" err="1" smtClean="0">
                <a:solidFill>
                  <a:schemeClr val="accent6"/>
                </a:solidFill>
                <a:latin typeface="Century Gothic" panose="020B0502020202020204" pitchFamily="34" charset="0"/>
              </a:rPr>
              <a:t>Zaidy</a:t>
            </a:r>
            <a:endParaRPr lang="en-US" sz="1200" dirty="0">
              <a:solidFill>
                <a:schemeClr val="accent6"/>
              </a:solidFill>
              <a:latin typeface="Century Gothic" panose="020B0502020202020204" pitchFamily="34" charset="0"/>
            </a:endParaRPr>
          </a:p>
          <a:p>
            <a:pPr marL="0" lvl="0" indent="0" algn="ctr"/>
            <a:r>
              <a:rPr lang="en-US" sz="1200" dirty="0">
                <a:solidFill>
                  <a:schemeClr val="accent6"/>
                </a:solidFill>
                <a:latin typeface="Century Gothic" panose="020B0502020202020204" pitchFamily="34" charset="0"/>
              </a:rPr>
              <a:t>Email: </a:t>
            </a:r>
            <a:r>
              <a:rPr lang="en-US" sz="1200" dirty="0">
                <a:solidFill>
                  <a:srgbClr val="0070C0"/>
                </a:solidFill>
                <a:latin typeface="Century Gothic" panose="020B0502020202020204" pitchFamily="34" charset="0"/>
              </a:rPr>
              <a:t>sarah_2758@limu.edu.ly</a:t>
            </a:r>
          </a:p>
          <a:p>
            <a:pPr marL="0" lvl="0" indent="0" algn="ctr"/>
            <a:r>
              <a:rPr lang="en-US" sz="1200" dirty="0">
                <a:solidFill>
                  <a:schemeClr val="accent6"/>
                </a:solidFill>
                <a:latin typeface="Century Gothic" panose="020B0502020202020204" pitchFamily="34" charset="0"/>
              </a:rPr>
              <a:t>ID: 2758</a:t>
            </a:r>
          </a:p>
          <a:p>
            <a:pPr marL="0" lvl="0" indent="0"/>
            <a:endParaRPr lang="en-US" sz="1200" dirty="0">
              <a:solidFill>
                <a:schemeClr val="accent6"/>
              </a:solidFill>
              <a:latin typeface="Century Gothic" panose="020B0502020202020204" pitchFamily="34" charset="0"/>
            </a:endParaRPr>
          </a:p>
        </p:txBody>
      </p:sp>
      <p:grpSp>
        <p:nvGrpSpPr>
          <p:cNvPr id="514" name="Google Shape;514;p36"/>
          <p:cNvGrpSpPr/>
          <p:nvPr/>
        </p:nvGrpSpPr>
        <p:grpSpPr>
          <a:xfrm>
            <a:off x="-51803" y="302"/>
            <a:ext cx="4425681" cy="5134697"/>
            <a:chOff x="-51803" y="302"/>
            <a:chExt cx="4425681" cy="5134697"/>
          </a:xfrm>
        </p:grpSpPr>
        <p:grpSp>
          <p:nvGrpSpPr>
            <p:cNvPr id="515" name="Google Shape;515;p36"/>
            <p:cNvGrpSpPr/>
            <p:nvPr/>
          </p:nvGrpSpPr>
          <p:grpSpPr>
            <a:xfrm>
              <a:off x="-51803" y="302"/>
              <a:ext cx="4425681" cy="2991346"/>
              <a:chOff x="-51803" y="302"/>
              <a:chExt cx="4425681" cy="2991346"/>
            </a:xfrm>
          </p:grpSpPr>
          <p:sp>
            <p:nvSpPr>
              <p:cNvPr id="516" name="Google Shape;516;p36"/>
              <p:cNvSpPr/>
              <p:nvPr/>
            </p:nvSpPr>
            <p:spPr>
              <a:xfrm>
                <a:off x="2215281" y="302"/>
                <a:ext cx="69025" cy="930183"/>
              </a:xfrm>
              <a:custGeom>
                <a:avLst/>
                <a:gdLst/>
                <a:ahLst/>
                <a:cxnLst/>
                <a:rect l="l" t="t" r="r" b="b"/>
                <a:pathLst>
                  <a:path w="2155" h="29041" extrusionOk="0">
                    <a:moveTo>
                      <a:pt x="1964" y="0"/>
                    </a:moveTo>
                    <a:cubicBezTo>
                      <a:pt x="1711" y="2407"/>
                      <a:pt x="1489" y="4814"/>
                      <a:pt x="1236" y="7253"/>
                    </a:cubicBezTo>
                    <a:lnTo>
                      <a:pt x="602" y="14505"/>
                    </a:lnTo>
                    <a:cubicBezTo>
                      <a:pt x="381" y="16912"/>
                      <a:pt x="32" y="19318"/>
                      <a:pt x="1" y="21757"/>
                    </a:cubicBezTo>
                    <a:cubicBezTo>
                      <a:pt x="1" y="22960"/>
                      <a:pt x="1" y="24195"/>
                      <a:pt x="32" y="25399"/>
                    </a:cubicBezTo>
                    <a:cubicBezTo>
                      <a:pt x="96" y="26602"/>
                      <a:pt x="159" y="27837"/>
                      <a:pt x="317" y="29041"/>
                    </a:cubicBezTo>
                    <a:lnTo>
                      <a:pt x="476" y="29041"/>
                    </a:lnTo>
                    <a:cubicBezTo>
                      <a:pt x="761" y="27869"/>
                      <a:pt x="982" y="26666"/>
                      <a:pt x="1141" y="25462"/>
                    </a:cubicBezTo>
                    <a:cubicBezTo>
                      <a:pt x="1331" y="24259"/>
                      <a:pt x="1457" y="23024"/>
                      <a:pt x="1584" y="21820"/>
                    </a:cubicBezTo>
                    <a:cubicBezTo>
                      <a:pt x="1869" y="19413"/>
                      <a:pt x="1774" y="16975"/>
                      <a:pt x="1869" y="14568"/>
                    </a:cubicBezTo>
                    <a:lnTo>
                      <a:pt x="2059" y="7284"/>
                    </a:lnTo>
                    <a:cubicBezTo>
                      <a:pt x="2091" y="4846"/>
                      <a:pt x="2154" y="2439"/>
                      <a:pt x="2154"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7" name="Google Shape;517;p36"/>
              <p:cNvSpPr/>
              <p:nvPr/>
            </p:nvSpPr>
            <p:spPr>
              <a:xfrm>
                <a:off x="2438434" y="144341"/>
                <a:ext cx="79178" cy="538649"/>
              </a:xfrm>
              <a:custGeom>
                <a:avLst/>
                <a:gdLst/>
                <a:ahLst/>
                <a:cxnLst/>
                <a:rect l="l" t="t" r="r" b="b"/>
                <a:pathLst>
                  <a:path w="2472" h="16817" extrusionOk="0">
                    <a:moveTo>
                      <a:pt x="2313" y="0"/>
                    </a:moveTo>
                    <a:cubicBezTo>
                      <a:pt x="1996" y="1394"/>
                      <a:pt x="1743" y="2787"/>
                      <a:pt x="1458" y="4181"/>
                    </a:cubicBezTo>
                    <a:cubicBezTo>
                      <a:pt x="1204" y="5574"/>
                      <a:pt x="951" y="6968"/>
                      <a:pt x="729" y="8361"/>
                    </a:cubicBezTo>
                    <a:cubicBezTo>
                      <a:pt x="603" y="9058"/>
                      <a:pt x="476" y="9723"/>
                      <a:pt x="318" y="10419"/>
                    </a:cubicBezTo>
                    <a:cubicBezTo>
                      <a:pt x="191" y="11116"/>
                      <a:pt x="96" y="11813"/>
                      <a:pt x="64" y="12541"/>
                    </a:cubicBezTo>
                    <a:cubicBezTo>
                      <a:pt x="32" y="13238"/>
                      <a:pt x="1" y="13935"/>
                      <a:pt x="32" y="14663"/>
                    </a:cubicBezTo>
                    <a:cubicBezTo>
                      <a:pt x="64" y="15391"/>
                      <a:pt x="128" y="16120"/>
                      <a:pt x="286" y="16817"/>
                    </a:cubicBezTo>
                    <a:lnTo>
                      <a:pt x="444" y="16817"/>
                    </a:lnTo>
                    <a:cubicBezTo>
                      <a:pt x="729" y="16151"/>
                      <a:pt x="951" y="15486"/>
                      <a:pt x="1141" y="14790"/>
                    </a:cubicBezTo>
                    <a:cubicBezTo>
                      <a:pt x="1363" y="14093"/>
                      <a:pt x="1521" y="13396"/>
                      <a:pt x="1648" y="12700"/>
                    </a:cubicBezTo>
                    <a:cubicBezTo>
                      <a:pt x="1774" y="12003"/>
                      <a:pt x="1869" y="11306"/>
                      <a:pt x="1901" y="10609"/>
                    </a:cubicBezTo>
                    <a:cubicBezTo>
                      <a:pt x="1933" y="9913"/>
                      <a:pt x="1964" y="9184"/>
                      <a:pt x="1996" y="8488"/>
                    </a:cubicBezTo>
                    <a:cubicBezTo>
                      <a:pt x="2123" y="7094"/>
                      <a:pt x="2218" y="5669"/>
                      <a:pt x="2281" y="4244"/>
                    </a:cubicBezTo>
                    <a:cubicBezTo>
                      <a:pt x="2344" y="2851"/>
                      <a:pt x="2439" y="1425"/>
                      <a:pt x="2471" y="32"/>
                    </a:cubicBezTo>
                    <a:lnTo>
                      <a:pt x="2313"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8" name="Google Shape;518;p36"/>
              <p:cNvSpPr/>
              <p:nvPr/>
            </p:nvSpPr>
            <p:spPr>
              <a:xfrm>
                <a:off x="2596694" y="272141"/>
                <a:ext cx="85232" cy="642137"/>
              </a:xfrm>
              <a:custGeom>
                <a:avLst/>
                <a:gdLst/>
                <a:ahLst/>
                <a:cxnLst/>
                <a:rect l="l" t="t" r="r" b="b"/>
                <a:pathLst>
                  <a:path w="2661" h="20048" extrusionOk="0">
                    <a:moveTo>
                      <a:pt x="2502" y="1"/>
                    </a:moveTo>
                    <a:cubicBezTo>
                      <a:pt x="2185" y="1647"/>
                      <a:pt x="1869" y="3294"/>
                      <a:pt x="1584" y="4973"/>
                    </a:cubicBezTo>
                    <a:cubicBezTo>
                      <a:pt x="1299" y="6619"/>
                      <a:pt x="1045" y="8298"/>
                      <a:pt x="792" y="9945"/>
                    </a:cubicBezTo>
                    <a:cubicBezTo>
                      <a:pt x="507" y="11623"/>
                      <a:pt x="127" y="13270"/>
                      <a:pt x="32" y="14948"/>
                    </a:cubicBezTo>
                    <a:cubicBezTo>
                      <a:pt x="0" y="15803"/>
                      <a:pt x="0" y="16658"/>
                      <a:pt x="0" y="17482"/>
                    </a:cubicBezTo>
                    <a:cubicBezTo>
                      <a:pt x="0" y="18337"/>
                      <a:pt x="64" y="19224"/>
                      <a:pt x="190" y="20047"/>
                    </a:cubicBezTo>
                    <a:lnTo>
                      <a:pt x="349" y="20047"/>
                    </a:lnTo>
                    <a:cubicBezTo>
                      <a:pt x="634" y="19255"/>
                      <a:pt x="887" y="18432"/>
                      <a:pt x="1109" y="17609"/>
                    </a:cubicBezTo>
                    <a:cubicBezTo>
                      <a:pt x="1299" y="16785"/>
                      <a:pt x="1489" y="15962"/>
                      <a:pt x="1615" y="15107"/>
                    </a:cubicBezTo>
                    <a:cubicBezTo>
                      <a:pt x="1932" y="13460"/>
                      <a:pt x="1900" y="11750"/>
                      <a:pt x="2027" y="10071"/>
                    </a:cubicBezTo>
                    <a:cubicBezTo>
                      <a:pt x="2185" y="8393"/>
                      <a:pt x="2312" y="6714"/>
                      <a:pt x="2375" y="5036"/>
                    </a:cubicBezTo>
                    <a:cubicBezTo>
                      <a:pt x="2470" y="3358"/>
                      <a:pt x="2597" y="1679"/>
                      <a:pt x="2660"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9" name="Google Shape;519;p36"/>
              <p:cNvSpPr/>
              <p:nvPr/>
            </p:nvSpPr>
            <p:spPr>
              <a:xfrm>
                <a:off x="2779265" y="103759"/>
                <a:ext cx="300281" cy="755716"/>
              </a:xfrm>
              <a:custGeom>
                <a:avLst/>
                <a:gdLst/>
                <a:ahLst/>
                <a:cxnLst/>
                <a:rect l="l" t="t" r="r" b="b"/>
                <a:pathLst>
                  <a:path w="9375" h="23594" extrusionOk="0">
                    <a:moveTo>
                      <a:pt x="9248" y="1"/>
                    </a:moveTo>
                    <a:cubicBezTo>
                      <a:pt x="8361" y="1932"/>
                      <a:pt x="7506" y="3833"/>
                      <a:pt x="6651" y="5764"/>
                    </a:cubicBezTo>
                    <a:cubicBezTo>
                      <a:pt x="5796" y="7696"/>
                      <a:pt x="4941" y="9628"/>
                      <a:pt x="4118" y="11560"/>
                    </a:cubicBezTo>
                    <a:cubicBezTo>
                      <a:pt x="3263" y="13492"/>
                      <a:pt x="2312" y="15392"/>
                      <a:pt x="1647" y="17387"/>
                    </a:cubicBezTo>
                    <a:cubicBezTo>
                      <a:pt x="1299" y="18400"/>
                      <a:pt x="982" y="19382"/>
                      <a:pt x="697" y="20427"/>
                    </a:cubicBezTo>
                    <a:cubicBezTo>
                      <a:pt x="412" y="21440"/>
                      <a:pt x="191" y="22486"/>
                      <a:pt x="1" y="23531"/>
                    </a:cubicBezTo>
                    <a:lnTo>
                      <a:pt x="159" y="23594"/>
                    </a:lnTo>
                    <a:cubicBezTo>
                      <a:pt x="729" y="22707"/>
                      <a:pt x="1236" y="21757"/>
                      <a:pt x="1742" y="20807"/>
                    </a:cubicBezTo>
                    <a:cubicBezTo>
                      <a:pt x="2217" y="19889"/>
                      <a:pt x="2661" y="18939"/>
                      <a:pt x="3104" y="17957"/>
                    </a:cubicBezTo>
                    <a:cubicBezTo>
                      <a:pt x="3991" y="16057"/>
                      <a:pt x="4561" y="13998"/>
                      <a:pt x="5258" y="12035"/>
                    </a:cubicBezTo>
                    <a:cubicBezTo>
                      <a:pt x="5986" y="10040"/>
                      <a:pt x="6683" y="8045"/>
                      <a:pt x="7380" y="6049"/>
                    </a:cubicBezTo>
                    <a:cubicBezTo>
                      <a:pt x="8045" y="4054"/>
                      <a:pt x="8741" y="2091"/>
                      <a:pt x="9375" y="64"/>
                    </a:cubicBezTo>
                    <a:lnTo>
                      <a:pt x="9248"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0" name="Google Shape;520;p36"/>
              <p:cNvSpPr/>
              <p:nvPr/>
            </p:nvSpPr>
            <p:spPr>
              <a:xfrm>
                <a:off x="3034896" y="278226"/>
                <a:ext cx="319531" cy="679645"/>
              </a:xfrm>
              <a:custGeom>
                <a:avLst/>
                <a:gdLst/>
                <a:ahLst/>
                <a:cxnLst/>
                <a:rect l="l" t="t" r="r" b="b"/>
                <a:pathLst>
                  <a:path w="9976" h="21219" extrusionOk="0">
                    <a:moveTo>
                      <a:pt x="9818" y="1"/>
                    </a:moveTo>
                    <a:cubicBezTo>
                      <a:pt x="8899" y="1711"/>
                      <a:pt x="7981" y="3421"/>
                      <a:pt x="7062" y="5163"/>
                    </a:cubicBezTo>
                    <a:cubicBezTo>
                      <a:pt x="6176" y="6873"/>
                      <a:pt x="5289" y="8615"/>
                      <a:pt x="4402" y="10356"/>
                    </a:cubicBezTo>
                    <a:cubicBezTo>
                      <a:pt x="3516" y="12067"/>
                      <a:pt x="2502" y="13745"/>
                      <a:pt x="1805" y="15582"/>
                    </a:cubicBezTo>
                    <a:cubicBezTo>
                      <a:pt x="1425" y="16468"/>
                      <a:pt x="1077" y="17387"/>
                      <a:pt x="792" y="18305"/>
                    </a:cubicBezTo>
                    <a:cubicBezTo>
                      <a:pt x="475" y="19255"/>
                      <a:pt x="190" y="20205"/>
                      <a:pt x="0" y="21155"/>
                    </a:cubicBezTo>
                    <a:lnTo>
                      <a:pt x="127" y="21219"/>
                    </a:lnTo>
                    <a:cubicBezTo>
                      <a:pt x="729" y="20459"/>
                      <a:pt x="1299" y="19635"/>
                      <a:pt x="1805" y="18780"/>
                    </a:cubicBezTo>
                    <a:cubicBezTo>
                      <a:pt x="2312" y="17957"/>
                      <a:pt x="2787" y="17102"/>
                      <a:pt x="3230" y="16247"/>
                    </a:cubicBezTo>
                    <a:cubicBezTo>
                      <a:pt x="4181" y="14537"/>
                      <a:pt x="4782" y="12668"/>
                      <a:pt x="5574" y="10895"/>
                    </a:cubicBezTo>
                    <a:cubicBezTo>
                      <a:pt x="6334" y="9090"/>
                      <a:pt x="7094" y="7316"/>
                      <a:pt x="7822" y="5511"/>
                    </a:cubicBezTo>
                    <a:cubicBezTo>
                      <a:pt x="8519" y="3706"/>
                      <a:pt x="9279" y="1901"/>
                      <a:pt x="9976" y="64"/>
                    </a:cubicBezTo>
                    <a:lnTo>
                      <a:pt x="9818"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1" name="Google Shape;521;p36"/>
              <p:cNvSpPr/>
              <p:nvPr/>
            </p:nvSpPr>
            <p:spPr>
              <a:xfrm>
                <a:off x="3187039" y="420247"/>
                <a:ext cx="455499" cy="677627"/>
              </a:xfrm>
              <a:custGeom>
                <a:avLst/>
                <a:gdLst/>
                <a:ahLst/>
                <a:cxnLst/>
                <a:rect l="l" t="t" r="r" b="b"/>
                <a:pathLst>
                  <a:path w="14221" h="21156" extrusionOk="0">
                    <a:moveTo>
                      <a:pt x="14093" y="0"/>
                    </a:moveTo>
                    <a:cubicBezTo>
                      <a:pt x="12795" y="1679"/>
                      <a:pt x="11560" y="3357"/>
                      <a:pt x="10293" y="5099"/>
                    </a:cubicBezTo>
                    <a:cubicBezTo>
                      <a:pt x="9058" y="6809"/>
                      <a:pt x="7823" y="8519"/>
                      <a:pt x="6588" y="10229"/>
                    </a:cubicBezTo>
                    <a:cubicBezTo>
                      <a:pt x="5353" y="11939"/>
                      <a:pt x="3991" y="13586"/>
                      <a:pt x="2914" y="15391"/>
                    </a:cubicBezTo>
                    <a:cubicBezTo>
                      <a:pt x="2376" y="16310"/>
                      <a:pt x="1837" y="17228"/>
                      <a:pt x="1362" y="18178"/>
                    </a:cubicBezTo>
                    <a:cubicBezTo>
                      <a:pt x="856" y="19097"/>
                      <a:pt x="381" y="20078"/>
                      <a:pt x="1" y="21060"/>
                    </a:cubicBezTo>
                    <a:lnTo>
                      <a:pt x="127" y="21155"/>
                    </a:lnTo>
                    <a:cubicBezTo>
                      <a:pt x="887" y="20395"/>
                      <a:pt x="1616" y="19603"/>
                      <a:pt x="2281" y="18780"/>
                    </a:cubicBezTo>
                    <a:cubicBezTo>
                      <a:pt x="2977" y="17957"/>
                      <a:pt x="3611" y="17133"/>
                      <a:pt x="4244" y="16278"/>
                    </a:cubicBezTo>
                    <a:cubicBezTo>
                      <a:pt x="5511" y="14600"/>
                      <a:pt x="6524" y="12731"/>
                      <a:pt x="7633" y="10926"/>
                    </a:cubicBezTo>
                    <a:cubicBezTo>
                      <a:pt x="8741" y="9153"/>
                      <a:pt x="9881" y="7347"/>
                      <a:pt x="10958" y="5542"/>
                    </a:cubicBezTo>
                    <a:cubicBezTo>
                      <a:pt x="12035" y="3737"/>
                      <a:pt x="13143" y="1932"/>
                      <a:pt x="14220" y="127"/>
                    </a:cubicBezTo>
                    <a:lnTo>
                      <a:pt x="14093"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2" name="Google Shape;522;p36"/>
              <p:cNvSpPr/>
              <p:nvPr/>
            </p:nvSpPr>
            <p:spPr>
              <a:xfrm>
                <a:off x="3361506" y="679915"/>
                <a:ext cx="559948" cy="606616"/>
              </a:xfrm>
              <a:custGeom>
                <a:avLst/>
                <a:gdLst/>
                <a:ahLst/>
                <a:cxnLst/>
                <a:rect l="l" t="t" r="r" b="b"/>
                <a:pathLst>
                  <a:path w="17482" h="18939" extrusionOk="0">
                    <a:moveTo>
                      <a:pt x="17355" y="1"/>
                    </a:moveTo>
                    <a:cubicBezTo>
                      <a:pt x="15835" y="1489"/>
                      <a:pt x="14315" y="2977"/>
                      <a:pt x="12795" y="4498"/>
                    </a:cubicBezTo>
                    <a:cubicBezTo>
                      <a:pt x="11275" y="5986"/>
                      <a:pt x="9755" y="7506"/>
                      <a:pt x="8266" y="9026"/>
                    </a:cubicBezTo>
                    <a:cubicBezTo>
                      <a:pt x="6778" y="10578"/>
                      <a:pt x="5163" y="12003"/>
                      <a:pt x="3801" y="13650"/>
                    </a:cubicBezTo>
                    <a:cubicBezTo>
                      <a:pt x="3136" y="14473"/>
                      <a:pt x="2439" y="15297"/>
                      <a:pt x="1806" y="16152"/>
                    </a:cubicBezTo>
                    <a:cubicBezTo>
                      <a:pt x="1172" y="17007"/>
                      <a:pt x="539" y="17925"/>
                      <a:pt x="1" y="18844"/>
                    </a:cubicBezTo>
                    <a:lnTo>
                      <a:pt x="127" y="18939"/>
                    </a:lnTo>
                    <a:cubicBezTo>
                      <a:pt x="982" y="18337"/>
                      <a:pt x="1837" y="17640"/>
                      <a:pt x="2629" y="16912"/>
                    </a:cubicBezTo>
                    <a:cubicBezTo>
                      <a:pt x="3453" y="16215"/>
                      <a:pt x="4213" y="15487"/>
                      <a:pt x="4973" y="14727"/>
                    </a:cubicBezTo>
                    <a:cubicBezTo>
                      <a:pt x="6525" y="13238"/>
                      <a:pt x="7791" y="11528"/>
                      <a:pt x="9216" y="9913"/>
                    </a:cubicBezTo>
                    <a:cubicBezTo>
                      <a:pt x="10610" y="8298"/>
                      <a:pt x="12003" y="6683"/>
                      <a:pt x="13365" y="5036"/>
                    </a:cubicBezTo>
                    <a:cubicBezTo>
                      <a:pt x="14727" y="3421"/>
                      <a:pt x="16120" y="1774"/>
                      <a:pt x="17482" y="127"/>
                    </a:cubicBezTo>
                    <a:lnTo>
                      <a:pt x="17355"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3" name="Google Shape;523;p36"/>
              <p:cNvSpPr/>
              <p:nvPr/>
            </p:nvSpPr>
            <p:spPr>
              <a:xfrm>
                <a:off x="3379763" y="1130288"/>
                <a:ext cx="607641" cy="442302"/>
              </a:xfrm>
              <a:custGeom>
                <a:avLst/>
                <a:gdLst/>
                <a:ahLst/>
                <a:cxnLst/>
                <a:rect l="l" t="t" r="r" b="b"/>
                <a:pathLst>
                  <a:path w="18971" h="13809" extrusionOk="0">
                    <a:moveTo>
                      <a:pt x="18875" y="1"/>
                    </a:moveTo>
                    <a:cubicBezTo>
                      <a:pt x="17229" y="1046"/>
                      <a:pt x="15582" y="2091"/>
                      <a:pt x="13967" y="3167"/>
                    </a:cubicBezTo>
                    <a:cubicBezTo>
                      <a:pt x="12352" y="4212"/>
                      <a:pt x="10705" y="5289"/>
                      <a:pt x="9090" y="6398"/>
                    </a:cubicBezTo>
                    <a:cubicBezTo>
                      <a:pt x="7506" y="7474"/>
                      <a:pt x="5796" y="8456"/>
                      <a:pt x="4308" y="9691"/>
                    </a:cubicBezTo>
                    <a:cubicBezTo>
                      <a:pt x="3548" y="10293"/>
                      <a:pt x="2788" y="10926"/>
                      <a:pt x="2059" y="11591"/>
                    </a:cubicBezTo>
                    <a:cubicBezTo>
                      <a:pt x="1331" y="12225"/>
                      <a:pt x="634" y="12921"/>
                      <a:pt x="1" y="13681"/>
                    </a:cubicBezTo>
                    <a:lnTo>
                      <a:pt x="96" y="13808"/>
                    </a:lnTo>
                    <a:cubicBezTo>
                      <a:pt x="982" y="13396"/>
                      <a:pt x="1869" y="12985"/>
                      <a:pt x="2724" y="12478"/>
                    </a:cubicBezTo>
                    <a:cubicBezTo>
                      <a:pt x="3579" y="12003"/>
                      <a:pt x="4403" y="11496"/>
                      <a:pt x="5226" y="10958"/>
                    </a:cubicBezTo>
                    <a:cubicBezTo>
                      <a:pt x="6873" y="9913"/>
                      <a:pt x="8330" y="8583"/>
                      <a:pt x="9850" y="7411"/>
                    </a:cubicBezTo>
                    <a:cubicBezTo>
                      <a:pt x="11402" y="6208"/>
                      <a:pt x="12922" y="5004"/>
                      <a:pt x="14442" y="3801"/>
                    </a:cubicBezTo>
                    <a:cubicBezTo>
                      <a:pt x="15930" y="2566"/>
                      <a:pt x="17450" y="1362"/>
                      <a:pt x="18970" y="127"/>
                    </a:cubicBezTo>
                    <a:lnTo>
                      <a:pt x="18875"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4" name="Google Shape;524;p36"/>
              <p:cNvSpPr/>
              <p:nvPr/>
            </p:nvSpPr>
            <p:spPr>
              <a:xfrm>
                <a:off x="3647566" y="1352449"/>
                <a:ext cx="696877" cy="314471"/>
              </a:xfrm>
              <a:custGeom>
                <a:avLst/>
                <a:gdLst/>
                <a:ahLst/>
                <a:cxnLst/>
                <a:rect l="l" t="t" r="r" b="b"/>
                <a:pathLst>
                  <a:path w="21757" h="9818" extrusionOk="0">
                    <a:moveTo>
                      <a:pt x="21662" y="0"/>
                    </a:moveTo>
                    <a:cubicBezTo>
                      <a:pt x="19825" y="697"/>
                      <a:pt x="17988" y="1393"/>
                      <a:pt x="16120" y="2122"/>
                    </a:cubicBezTo>
                    <a:cubicBezTo>
                      <a:pt x="14283" y="2850"/>
                      <a:pt x="12446" y="3579"/>
                      <a:pt x="10609" y="4339"/>
                    </a:cubicBezTo>
                    <a:cubicBezTo>
                      <a:pt x="8773" y="5067"/>
                      <a:pt x="6873" y="5700"/>
                      <a:pt x="5131" y="6587"/>
                    </a:cubicBezTo>
                    <a:cubicBezTo>
                      <a:pt x="4244" y="7062"/>
                      <a:pt x="3357" y="7506"/>
                      <a:pt x="2502" y="8012"/>
                    </a:cubicBezTo>
                    <a:cubicBezTo>
                      <a:pt x="1647" y="8519"/>
                      <a:pt x="792" y="9089"/>
                      <a:pt x="0" y="9659"/>
                    </a:cubicBezTo>
                    <a:lnTo>
                      <a:pt x="64" y="9817"/>
                    </a:lnTo>
                    <a:cubicBezTo>
                      <a:pt x="1045" y="9627"/>
                      <a:pt x="1996" y="9342"/>
                      <a:pt x="2946" y="9026"/>
                    </a:cubicBezTo>
                    <a:cubicBezTo>
                      <a:pt x="3896" y="8741"/>
                      <a:pt x="4846" y="8392"/>
                      <a:pt x="5764" y="8044"/>
                    </a:cubicBezTo>
                    <a:cubicBezTo>
                      <a:pt x="7633" y="7347"/>
                      <a:pt x="9374" y="6365"/>
                      <a:pt x="11116" y="5479"/>
                    </a:cubicBezTo>
                    <a:cubicBezTo>
                      <a:pt x="12890" y="4624"/>
                      <a:pt x="14695" y="3769"/>
                      <a:pt x="16468" y="2850"/>
                    </a:cubicBezTo>
                    <a:cubicBezTo>
                      <a:pt x="18210" y="1963"/>
                      <a:pt x="19984" y="1077"/>
                      <a:pt x="21757" y="158"/>
                    </a:cubicBezTo>
                    <a:lnTo>
                      <a:pt x="21662"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5" name="Google Shape;525;p36"/>
              <p:cNvSpPr/>
              <p:nvPr/>
            </p:nvSpPr>
            <p:spPr>
              <a:xfrm>
                <a:off x="3557274" y="1853526"/>
                <a:ext cx="816605" cy="192757"/>
              </a:xfrm>
              <a:custGeom>
                <a:avLst/>
                <a:gdLst/>
                <a:ahLst/>
                <a:cxnLst/>
                <a:rect l="l" t="t" r="r" b="b"/>
                <a:pathLst>
                  <a:path w="25495" h="6018" extrusionOk="0">
                    <a:moveTo>
                      <a:pt x="25463" y="0"/>
                    </a:moveTo>
                    <a:cubicBezTo>
                      <a:pt x="23309" y="380"/>
                      <a:pt x="21156" y="760"/>
                      <a:pt x="19034" y="1172"/>
                    </a:cubicBezTo>
                    <a:lnTo>
                      <a:pt x="12605" y="2407"/>
                    </a:lnTo>
                    <a:cubicBezTo>
                      <a:pt x="10483" y="2819"/>
                      <a:pt x="8298" y="3104"/>
                      <a:pt x="6208" y="3706"/>
                    </a:cubicBezTo>
                    <a:cubicBezTo>
                      <a:pt x="5163" y="4022"/>
                      <a:pt x="4118" y="4339"/>
                      <a:pt x="3073" y="4687"/>
                    </a:cubicBezTo>
                    <a:cubicBezTo>
                      <a:pt x="2028" y="5036"/>
                      <a:pt x="1014" y="5416"/>
                      <a:pt x="1" y="5859"/>
                    </a:cubicBezTo>
                    <a:lnTo>
                      <a:pt x="32" y="6018"/>
                    </a:lnTo>
                    <a:cubicBezTo>
                      <a:pt x="1141" y="5986"/>
                      <a:pt x="2249" y="5891"/>
                      <a:pt x="3326" y="5764"/>
                    </a:cubicBezTo>
                    <a:cubicBezTo>
                      <a:pt x="4434" y="5638"/>
                      <a:pt x="5511" y="5447"/>
                      <a:pt x="6556" y="5257"/>
                    </a:cubicBezTo>
                    <a:cubicBezTo>
                      <a:pt x="8741" y="4877"/>
                      <a:pt x="10800" y="4181"/>
                      <a:pt x="12890" y="3611"/>
                    </a:cubicBezTo>
                    <a:lnTo>
                      <a:pt x="19224" y="1932"/>
                    </a:lnTo>
                    <a:cubicBezTo>
                      <a:pt x="21314" y="1331"/>
                      <a:pt x="23404" y="760"/>
                      <a:pt x="25494" y="127"/>
                    </a:cubicBezTo>
                    <a:lnTo>
                      <a:pt x="25463"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6" name="Google Shape;526;p36"/>
              <p:cNvSpPr/>
              <p:nvPr/>
            </p:nvSpPr>
            <p:spPr>
              <a:xfrm>
                <a:off x="3418327" y="2291344"/>
                <a:ext cx="741527" cy="147498"/>
              </a:xfrm>
              <a:custGeom>
                <a:avLst/>
                <a:gdLst/>
                <a:ahLst/>
                <a:cxnLst/>
                <a:rect l="l" t="t" r="r" b="b"/>
                <a:pathLst>
                  <a:path w="23151" h="4605" extrusionOk="0">
                    <a:moveTo>
                      <a:pt x="786" y="1"/>
                    </a:moveTo>
                    <a:cubicBezTo>
                      <a:pt x="537" y="1"/>
                      <a:pt x="285" y="4"/>
                      <a:pt x="32" y="12"/>
                    </a:cubicBezTo>
                    <a:lnTo>
                      <a:pt x="0" y="171"/>
                    </a:lnTo>
                    <a:cubicBezTo>
                      <a:pt x="919" y="582"/>
                      <a:pt x="1869" y="899"/>
                      <a:pt x="2819" y="1216"/>
                    </a:cubicBezTo>
                    <a:cubicBezTo>
                      <a:pt x="3769" y="1501"/>
                      <a:pt x="4719" y="1754"/>
                      <a:pt x="5669" y="2008"/>
                    </a:cubicBezTo>
                    <a:cubicBezTo>
                      <a:pt x="7569" y="2483"/>
                      <a:pt x="9533" y="2641"/>
                      <a:pt x="11464" y="2926"/>
                    </a:cubicBezTo>
                    <a:cubicBezTo>
                      <a:pt x="13396" y="3243"/>
                      <a:pt x="15328" y="3528"/>
                      <a:pt x="17291" y="3813"/>
                    </a:cubicBezTo>
                    <a:cubicBezTo>
                      <a:pt x="19255" y="4066"/>
                      <a:pt x="21187" y="4351"/>
                      <a:pt x="23119" y="4604"/>
                    </a:cubicBezTo>
                    <a:lnTo>
                      <a:pt x="23150" y="4414"/>
                    </a:lnTo>
                    <a:cubicBezTo>
                      <a:pt x="21250" y="3939"/>
                      <a:pt x="19350" y="3464"/>
                      <a:pt x="17450" y="3021"/>
                    </a:cubicBezTo>
                    <a:cubicBezTo>
                      <a:pt x="15518" y="2546"/>
                      <a:pt x="13618" y="2103"/>
                      <a:pt x="11718" y="1691"/>
                    </a:cubicBezTo>
                    <a:cubicBezTo>
                      <a:pt x="9786" y="1247"/>
                      <a:pt x="7917" y="677"/>
                      <a:pt x="5954" y="424"/>
                    </a:cubicBezTo>
                    <a:cubicBezTo>
                      <a:pt x="4972" y="297"/>
                      <a:pt x="4022" y="171"/>
                      <a:pt x="3009" y="107"/>
                    </a:cubicBezTo>
                    <a:cubicBezTo>
                      <a:pt x="2272" y="36"/>
                      <a:pt x="1536" y="1"/>
                      <a:pt x="786"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7" name="Google Shape;527;p36"/>
              <p:cNvSpPr/>
              <p:nvPr/>
            </p:nvSpPr>
            <p:spPr>
              <a:xfrm>
                <a:off x="3338188" y="2521992"/>
                <a:ext cx="865258" cy="469656"/>
              </a:xfrm>
              <a:custGeom>
                <a:avLst/>
                <a:gdLst/>
                <a:ahLst/>
                <a:cxnLst/>
                <a:rect l="l" t="t" r="r" b="b"/>
                <a:pathLst>
                  <a:path w="27014" h="14663" extrusionOk="0">
                    <a:moveTo>
                      <a:pt x="64" y="0"/>
                    </a:moveTo>
                    <a:lnTo>
                      <a:pt x="0" y="127"/>
                    </a:lnTo>
                    <a:cubicBezTo>
                      <a:pt x="1014" y="950"/>
                      <a:pt x="2059" y="1647"/>
                      <a:pt x="3136" y="2375"/>
                    </a:cubicBezTo>
                    <a:cubicBezTo>
                      <a:pt x="4212" y="3072"/>
                      <a:pt x="5289" y="3737"/>
                      <a:pt x="6397" y="4402"/>
                    </a:cubicBezTo>
                    <a:cubicBezTo>
                      <a:pt x="8583" y="5701"/>
                      <a:pt x="10926" y="6746"/>
                      <a:pt x="13206" y="7886"/>
                    </a:cubicBezTo>
                    <a:lnTo>
                      <a:pt x="20047" y="11306"/>
                    </a:lnTo>
                    <a:cubicBezTo>
                      <a:pt x="22359" y="12414"/>
                      <a:pt x="24639" y="13555"/>
                      <a:pt x="26919" y="14663"/>
                    </a:cubicBezTo>
                    <a:lnTo>
                      <a:pt x="27014" y="14505"/>
                    </a:lnTo>
                    <a:cubicBezTo>
                      <a:pt x="24829" y="13206"/>
                      <a:pt x="22612" y="11908"/>
                      <a:pt x="20427" y="10609"/>
                    </a:cubicBezTo>
                    <a:lnTo>
                      <a:pt x="13808" y="6777"/>
                    </a:lnTo>
                    <a:cubicBezTo>
                      <a:pt x="11591" y="5511"/>
                      <a:pt x="9438" y="4117"/>
                      <a:pt x="7157" y="3009"/>
                    </a:cubicBezTo>
                    <a:cubicBezTo>
                      <a:pt x="5986" y="2439"/>
                      <a:pt x="4846" y="1900"/>
                      <a:pt x="3674" y="1394"/>
                    </a:cubicBezTo>
                    <a:cubicBezTo>
                      <a:pt x="2502" y="887"/>
                      <a:pt x="1299" y="380"/>
                      <a:pt x="64"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8" name="Google Shape;528;p36"/>
              <p:cNvSpPr/>
              <p:nvPr/>
            </p:nvSpPr>
            <p:spPr>
              <a:xfrm>
                <a:off x="1991103" y="138255"/>
                <a:ext cx="58871" cy="816573"/>
              </a:xfrm>
              <a:custGeom>
                <a:avLst/>
                <a:gdLst/>
                <a:ahLst/>
                <a:cxnLst/>
                <a:rect l="l" t="t" r="r" b="b"/>
                <a:pathLst>
                  <a:path w="1838" h="25494" extrusionOk="0">
                    <a:moveTo>
                      <a:pt x="32" y="0"/>
                    </a:moveTo>
                    <a:cubicBezTo>
                      <a:pt x="1" y="2122"/>
                      <a:pt x="1" y="4244"/>
                      <a:pt x="32" y="6397"/>
                    </a:cubicBezTo>
                    <a:cubicBezTo>
                      <a:pt x="32" y="8519"/>
                      <a:pt x="64" y="10641"/>
                      <a:pt x="96" y="12763"/>
                    </a:cubicBezTo>
                    <a:cubicBezTo>
                      <a:pt x="127" y="14916"/>
                      <a:pt x="32" y="17038"/>
                      <a:pt x="254" y="19160"/>
                    </a:cubicBezTo>
                    <a:cubicBezTo>
                      <a:pt x="349" y="20205"/>
                      <a:pt x="476" y="21282"/>
                      <a:pt x="634" y="22327"/>
                    </a:cubicBezTo>
                    <a:cubicBezTo>
                      <a:pt x="792" y="23404"/>
                      <a:pt x="1014" y="24449"/>
                      <a:pt x="1268" y="25494"/>
                    </a:cubicBezTo>
                    <a:lnTo>
                      <a:pt x="1426" y="25494"/>
                    </a:lnTo>
                    <a:cubicBezTo>
                      <a:pt x="1584" y="24417"/>
                      <a:pt x="1711" y="23372"/>
                      <a:pt x="1743" y="22295"/>
                    </a:cubicBezTo>
                    <a:cubicBezTo>
                      <a:pt x="1838" y="21219"/>
                      <a:pt x="1838" y="20142"/>
                      <a:pt x="1838" y="19097"/>
                    </a:cubicBezTo>
                    <a:cubicBezTo>
                      <a:pt x="1838" y="16943"/>
                      <a:pt x="1521" y="14821"/>
                      <a:pt x="1363" y="12700"/>
                    </a:cubicBezTo>
                    <a:cubicBezTo>
                      <a:pt x="1204" y="10609"/>
                      <a:pt x="1014" y="8456"/>
                      <a:pt x="824" y="6366"/>
                    </a:cubicBezTo>
                    <a:cubicBezTo>
                      <a:pt x="602" y="4244"/>
                      <a:pt x="412" y="2122"/>
                      <a:pt x="191"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9" name="Google Shape;529;p36"/>
              <p:cNvSpPr/>
              <p:nvPr/>
            </p:nvSpPr>
            <p:spPr>
              <a:xfrm>
                <a:off x="1683775" y="69263"/>
                <a:ext cx="112617" cy="748637"/>
              </a:xfrm>
              <a:custGeom>
                <a:avLst/>
                <a:gdLst/>
                <a:ahLst/>
                <a:cxnLst/>
                <a:rect l="l" t="t" r="r" b="b"/>
                <a:pathLst>
                  <a:path w="3516" h="23373" extrusionOk="0">
                    <a:moveTo>
                      <a:pt x="0" y="1"/>
                    </a:moveTo>
                    <a:cubicBezTo>
                      <a:pt x="158" y="1964"/>
                      <a:pt x="317" y="3928"/>
                      <a:pt x="507" y="5891"/>
                    </a:cubicBezTo>
                    <a:cubicBezTo>
                      <a:pt x="697" y="7855"/>
                      <a:pt x="887" y="9818"/>
                      <a:pt x="1077" y="11782"/>
                    </a:cubicBezTo>
                    <a:cubicBezTo>
                      <a:pt x="1267" y="13713"/>
                      <a:pt x="1330" y="15709"/>
                      <a:pt x="1742" y="17640"/>
                    </a:cubicBezTo>
                    <a:cubicBezTo>
                      <a:pt x="1932" y="18591"/>
                      <a:pt x="2122" y="19541"/>
                      <a:pt x="2375" y="20522"/>
                    </a:cubicBezTo>
                    <a:cubicBezTo>
                      <a:pt x="2597" y="21472"/>
                      <a:pt x="2882" y="22422"/>
                      <a:pt x="3230" y="23373"/>
                    </a:cubicBezTo>
                    <a:lnTo>
                      <a:pt x="3389" y="23373"/>
                    </a:lnTo>
                    <a:cubicBezTo>
                      <a:pt x="3484" y="22359"/>
                      <a:pt x="3515" y="21377"/>
                      <a:pt x="3484" y="20396"/>
                    </a:cubicBezTo>
                    <a:cubicBezTo>
                      <a:pt x="3452" y="19414"/>
                      <a:pt x="3389" y="18400"/>
                      <a:pt x="3294" y="17419"/>
                    </a:cubicBezTo>
                    <a:cubicBezTo>
                      <a:pt x="3135" y="15455"/>
                      <a:pt x="2660" y="13555"/>
                      <a:pt x="2344" y="11623"/>
                    </a:cubicBezTo>
                    <a:cubicBezTo>
                      <a:pt x="1995" y="9660"/>
                      <a:pt x="1678" y="7728"/>
                      <a:pt x="1298" y="5796"/>
                    </a:cubicBezTo>
                    <a:cubicBezTo>
                      <a:pt x="918" y="3864"/>
                      <a:pt x="570" y="1933"/>
                      <a:pt x="158"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0" name="Google Shape;530;p36"/>
              <p:cNvSpPr/>
              <p:nvPr/>
            </p:nvSpPr>
            <p:spPr>
              <a:xfrm>
                <a:off x="1423083" y="163623"/>
                <a:ext cx="203903" cy="787169"/>
              </a:xfrm>
              <a:custGeom>
                <a:avLst/>
                <a:gdLst/>
                <a:ahLst/>
                <a:cxnLst/>
                <a:rect l="l" t="t" r="r" b="b"/>
                <a:pathLst>
                  <a:path w="6366" h="24576" extrusionOk="0">
                    <a:moveTo>
                      <a:pt x="127" y="0"/>
                    </a:moveTo>
                    <a:lnTo>
                      <a:pt x="0" y="32"/>
                    </a:lnTo>
                    <a:cubicBezTo>
                      <a:pt x="412" y="2122"/>
                      <a:pt x="855" y="4180"/>
                      <a:pt x="1267" y="6239"/>
                    </a:cubicBezTo>
                    <a:cubicBezTo>
                      <a:pt x="1647" y="8329"/>
                      <a:pt x="2122" y="10356"/>
                      <a:pt x="2565" y="12414"/>
                    </a:cubicBezTo>
                    <a:cubicBezTo>
                      <a:pt x="3009" y="14504"/>
                      <a:pt x="3325" y="16595"/>
                      <a:pt x="3959" y="18590"/>
                    </a:cubicBezTo>
                    <a:cubicBezTo>
                      <a:pt x="4275" y="19603"/>
                      <a:pt x="4592" y="20617"/>
                      <a:pt x="4972" y="21630"/>
                    </a:cubicBezTo>
                    <a:cubicBezTo>
                      <a:pt x="5320" y="22612"/>
                      <a:pt x="5764" y="23593"/>
                      <a:pt x="6207" y="24575"/>
                    </a:cubicBezTo>
                    <a:lnTo>
                      <a:pt x="6366" y="24512"/>
                    </a:lnTo>
                    <a:cubicBezTo>
                      <a:pt x="6334" y="23467"/>
                      <a:pt x="6207" y="22422"/>
                      <a:pt x="6049" y="21345"/>
                    </a:cubicBezTo>
                    <a:cubicBezTo>
                      <a:pt x="5891" y="20300"/>
                      <a:pt x="5701" y="19255"/>
                      <a:pt x="5511" y="18241"/>
                    </a:cubicBezTo>
                    <a:cubicBezTo>
                      <a:pt x="5099" y="16151"/>
                      <a:pt x="4402" y="14156"/>
                      <a:pt x="3800" y="12129"/>
                    </a:cubicBezTo>
                    <a:cubicBezTo>
                      <a:pt x="3199" y="10102"/>
                      <a:pt x="2629" y="8076"/>
                      <a:pt x="1995" y="6049"/>
                    </a:cubicBezTo>
                    <a:cubicBezTo>
                      <a:pt x="1394" y="4022"/>
                      <a:pt x="792" y="1995"/>
                      <a:pt x="127"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1" name="Google Shape;531;p36"/>
              <p:cNvSpPr/>
              <p:nvPr/>
            </p:nvSpPr>
            <p:spPr>
              <a:xfrm>
                <a:off x="1124851" y="301576"/>
                <a:ext cx="242467" cy="710073"/>
              </a:xfrm>
              <a:custGeom>
                <a:avLst/>
                <a:gdLst/>
                <a:ahLst/>
                <a:cxnLst/>
                <a:rect l="l" t="t" r="r" b="b"/>
                <a:pathLst>
                  <a:path w="7570" h="22169" extrusionOk="0">
                    <a:moveTo>
                      <a:pt x="159" y="0"/>
                    </a:moveTo>
                    <a:lnTo>
                      <a:pt x="0" y="32"/>
                    </a:lnTo>
                    <a:cubicBezTo>
                      <a:pt x="507" y="1932"/>
                      <a:pt x="1014" y="3800"/>
                      <a:pt x="1552" y="5669"/>
                    </a:cubicBezTo>
                    <a:cubicBezTo>
                      <a:pt x="2091" y="7537"/>
                      <a:pt x="2629" y="9406"/>
                      <a:pt x="3199" y="11274"/>
                    </a:cubicBezTo>
                    <a:cubicBezTo>
                      <a:pt x="3737" y="13143"/>
                      <a:pt x="4181" y="15043"/>
                      <a:pt x="4909" y="16848"/>
                    </a:cubicBezTo>
                    <a:cubicBezTo>
                      <a:pt x="5257" y="17766"/>
                      <a:pt x="5637" y="18653"/>
                      <a:pt x="6049" y="19540"/>
                    </a:cubicBezTo>
                    <a:cubicBezTo>
                      <a:pt x="6461" y="20426"/>
                      <a:pt x="6936" y="21313"/>
                      <a:pt x="7443" y="22168"/>
                    </a:cubicBezTo>
                    <a:lnTo>
                      <a:pt x="7569" y="22105"/>
                    </a:lnTo>
                    <a:cubicBezTo>
                      <a:pt x="7474" y="21123"/>
                      <a:pt x="7316" y="20141"/>
                      <a:pt x="7094" y="19191"/>
                    </a:cubicBezTo>
                    <a:cubicBezTo>
                      <a:pt x="6904" y="18241"/>
                      <a:pt x="6651" y="17291"/>
                      <a:pt x="6398" y="16341"/>
                    </a:cubicBezTo>
                    <a:cubicBezTo>
                      <a:pt x="5891" y="14473"/>
                      <a:pt x="5067" y="12699"/>
                      <a:pt x="4402" y="10862"/>
                    </a:cubicBezTo>
                    <a:cubicBezTo>
                      <a:pt x="3706" y="9057"/>
                      <a:pt x="3041" y="7221"/>
                      <a:pt x="2312" y="5415"/>
                    </a:cubicBezTo>
                    <a:cubicBezTo>
                      <a:pt x="1584" y="3610"/>
                      <a:pt x="887" y="1773"/>
                      <a:pt x="159"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2" name="Google Shape;532;p36"/>
              <p:cNvSpPr/>
              <p:nvPr/>
            </p:nvSpPr>
            <p:spPr>
              <a:xfrm>
                <a:off x="821559" y="411119"/>
                <a:ext cx="376352" cy="727305"/>
              </a:xfrm>
              <a:custGeom>
                <a:avLst/>
                <a:gdLst/>
                <a:ahLst/>
                <a:cxnLst/>
                <a:rect l="l" t="t" r="r" b="b"/>
                <a:pathLst>
                  <a:path w="11750" h="22707" extrusionOk="0">
                    <a:moveTo>
                      <a:pt x="159" y="0"/>
                    </a:moveTo>
                    <a:lnTo>
                      <a:pt x="0" y="95"/>
                    </a:lnTo>
                    <a:cubicBezTo>
                      <a:pt x="855" y="2027"/>
                      <a:pt x="1742" y="3959"/>
                      <a:pt x="2629" y="5891"/>
                    </a:cubicBezTo>
                    <a:cubicBezTo>
                      <a:pt x="3516" y="7822"/>
                      <a:pt x="4402" y="9754"/>
                      <a:pt x="5321" y="11654"/>
                    </a:cubicBezTo>
                    <a:cubicBezTo>
                      <a:pt x="6239" y="13586"/>
                      <a:pt x="6999" y="15550"/>
                      <a:pt x="8076" y="17386"/>
                    </a:cubicBezTo>
                    <a:cubicBezTo>
                      <a:pt x="8614" y="18305"/>
                      <a:pt x="9153" y="19223"/>
                      <a:pt x="9754" y="20110"/>
                    </a:cubicBezTo>
                    <a:cubicBezTo>
                      <a:pt x="10324" y="21028"/>
                      <a:pt x="10926" y="21883"/>
                      <a:pt x="11591" y="22707"/>
                    </a:cubicBezTo>
                    <a:lnTo>
                      <a:pt x="11750" y="22644"/>
                    </a:lnTo>
                    <a:cubicBezTo>
                      <a:pt x="11465" y="21598"/>
                      <a:pt x="11116" y="20585"/>
                      <a:pt x="10704" y="19603"/>
                    </a:cubicBezTo>
                    <a:cubicBezTo>
                      <a:pt x="10356" y="18590"/>
                      <a:pt x="9913" y="17608"/>
                      <a:pt x="9469" y="16658"/>
                    </a:cubicBezTo>
                    <a:cubicBezTo>
                      <a:pt x="8614" y="14726"/>
                      <a:pt x="7474" y="12890"/>
                      <a:pt x="6461" y="11053"/>
                    </a:cubicBezTo>
                    <a:cubicBezTo>
                      <a:pt x="5416" y="9216"/>
                      <a:pt x="4402" y="7347"/>
                      <a:pt x="3326" y="5511"/>
                    </a:cubicBezTo>
                    <a:cubicBezTo>
                      <a:pt x="2281" y="3674"/>
                      <a:pt x="1235" y="1837"/>
                      <a:pt x="159"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3" name="Google Shape;533;p36"/>
              <p:cNvSpPr/>
              <p:nvPr/>
            </p:nvSpPr>
            <p:spPr>
              <a:xfrm>
                <a:off x="515224" y="636290"/>
                <a:ext cx="483877" cy="665455"/>
              </a:xfrm>
              <a:custGeom>
                <a:avLst/>
                <a:gdLst/>
                <a:ahLst/>
                <a:cxnLst/>
                <a:rect l="l" t="t" r="r" b="b"/>
                <a:pathLst>
                  <a:path w="15107" h="20776" extrusionOk="0">
                    <a:moveTo>
                      <a:pt x="127" y="1"/>
                    </a:moveTo>
                    <a:lnTo>
                      <a:pt x="0" y="96"/>
                    </a:lnTo>
                    <a:cubicBezTo>
                      <a:pt x="1140" y="1869"/>
                      <a:pt x="2280" y="3674"/>
                      <a:pt x="3484" y="5448"/>
                    </a:cubicBezTo>
                    <a:cubicBezTo>
                      <a:pt x="4656" y="7221"/>
                      <a:pt x="5859" y="8995"/>
                      <a:pt x="7031" y="10768"/>
                    </a:cubicBezTo>
                    <a:cubicBezTo>
                      <a:pt x="8234" y="12510"/>
                      <a:pt x="9311" y="14378"/>
                      <a:pt x="10641" y="16025"/>
                    </a:cubicBezTo>
                    <a:cubicBezTo>
                      <a:pt x="11306" y="16849"/>
                      <a:pt x="12003" y="17672"/>
                      <a:pt x="12700" y="18464"/>
                    </a:cubicBezTo>
                    <a:cubicBezTo>
                      <a:pt x="13428" y="19287"/>
                      <a:pt x="14188" y="20047"/>
                      <a:pt x="14980" y="20776"/>
                    </a:cubicBezTo>
                    <a:lnTo>
                      <a:pt x="15106" y="20681"/>
                    </a:lnTo>
                    <a:cubicBezTo>
                      <a:pt x="14663" y="19699"/>
                      <a:pt x="14156" y="18749"/>
                      <a:pt x="13618" y="17830"/>
                    </a:cubicBezTo>
                    <a:cubicBezTo>
                      <a:pt x="13080" y="16880"/>
                      <a:pt x="12510" y="15994"/>
                      <a:pt x="11940" y="15107"/>
                    </a:cubicBezTo>
                    <a:cubicBezTo>
                      <a:pt x="10768" y="13302"/>
                      <a:pt x="9343" y="11718"/>
                      <a:pt x="8044" y="10008"/>
                    </a:cubicBezTo>
                    <a:cubicBezTo>
                      <a:pt x="6746" y="8330"/>
                      <a:pt x="5447" y="6651"/>
                      <a:pt x="4117" y="4973"/>
                    </a:cubicBezTo>
                    <a:cubicBezTo>
                      <a:pt x="2787" y="3326"/>
                      <a:pt x="1457" y="1648"/>
                      <a:pt x="127"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4" name="Google Shape;534;p36"/>
              <p:cNvSpPr/>
              <p:nvPr/>
            </p:nvSpPr>
            <p:spPr>
              <a:xfrm>
                <a:off x="394503" y="1070456"/>
                <a:ext cx="554888" cy="512256"/>
              </a:xfrm>
              <a:custGeom>
                <a:avLst/>
                <a:gdLst/>
                <a:ahLst/>
                <a:cxnLst/>
                <a:rect l="l" t="t" r="r" b="b"/>
                <a:pathLst>
                  <a:path w="17324" h="15993" extrusionOk="0">
                    <a:moveTo>
                      <a:pt x="127" y="0"/>
                    </a:moveTo>
                    <a:lnTo>
                      <a:pt x="1" y="127"/>
                    </a:lnTo>
                    <a:cubicBezTo>
                      <a:pt x="1331" y="1552"/>
                      <a:pt x="2693" y="2914"/>
                      <a:pt x="4086" y="4307"/>
                    </a:cubicBezTo>
                    <a:cubicBezTo>
                      <a:pt x="5448" y="5700"/>
                      <a:pt x="6841" y="7094"/>
                      <a:pt x="8235" y="8456"/>
                    </a:cubicBezTo>
                    <a:cubicBezTo>
                      <a:pt x="9596" y="9817"/>
                      <a:pt x="10895" y="11306"/>
                      <a:pt x="12415" y="12541"/>
                    </a:cubicBezTo>
                    <a:cubicBezTo>
                      <a:pt x="13175" y="13174"/>
                      <a:pt x="13935" y="13776"/>
                      <a:pt x="14727" y="14346"/>
                    </a:cubicBezTo>
                    <a:cubicBezTo>
                      <a:pt x="15518" y="14948"/>
                      <a:pt x="16342" y="15486"/>
                      <a:pt x="17197" y="15993"/>
                    </a:cubicBezTo>
                    <a:lnTo>
                      <a:pt x="17324" y="15866"/>
                    </a:lnTo>
                    <a:cubicBezTo>
                      <a:pt x="16754" y="15043"/>
                      <a:pt x="16120" y="14283"/>
                      <a:pt x="15487" y="13523"/>
                    </a:cubicBezTo>
                    <a:cubicBezTo>
                      <a:pt x="14853" y="12794"/>
                      <a:pt x="14188" y="12066"/>
                      <a:pt x="13492" y="11369"/>
                    </a:cubicBezTo>
                    <a:cubicBezTo>
                      <a:pt x="12130" y="9976"/>
                      <a:pt x="10578" y="8804"/>
                      <a:pt x="9090" y="7537"/>
                    </a:cubicBezTo>
                    <a:cubicBezTo>
                      <a:pt x="7601" y="6239"/>
                      <a:pt x="6144" y="4972"/>
                      <a:pt x="4624" y="3737"/>
                    </a:cubicBezTo>
                    <a:cubicBezTo>
                      <a:pt x="3136" y="2502"/>
                      <a:pt x="1616" y="1235"/>
                      <a:pt x="127"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5" name="Google Shape;535;p36"/>
              <p:cNvSpPr/>
              <p:nvPr/>
            </p:nvSpPr>
            <p:spPr>
              <a:xfrm>
                <a:off x="20201" y="1246942"/>
                <a:ext cx="649216" cy="393585"/>
              </a:xfrm>
              <a:custGeom>
                <a:avLst/>
                <a:gdLst/>
                <a:ahLst/>
                <a:cxnLst/>
                <a:rect l="l" t="t" r="r" b="b"/>
                <a:pathLst>
                  <a:path w="20269" h="12288" extrusionOk="0">
                    <a:moveTo>
                      <a:pt x="64" y="0"/>
                    </a:moveTo>
                    <a:lnTo>
                      <a:pt x="1" y="159"/>
                    </a:lnTo>
                    <a:cubicBezTo>
                      <a:pt x="1616" y="1267"/>
                      <a:pt x="3263" y="2376"/>
                      <a:pt x="4878" y="3452"/>
                    </a:cubicBezTo>
                    <a:cubicBezTo>
                      <a:pt x="6525" y="4561"/>
                      <a:pt x="8171" y="5638"/>
                      <a:pt x="9818" y="6714"/>
                    </a:cubicBezTo>
                    <a:cubicBezTo>
                      <a:pt x="11465" y="7759"/>
                      <a:pt x="13048" y="8963"/>
                      <a:pt x="14790" y="9881"/>
                    </a:cubicBezTo>
                    <a:cubicBezTo>
                      <a:pt x="15645" y="10325"/>
                      <a:pt x="16532" y="10800"/>
                      <a:pt x="17419" y="11180"/>
                    </a:cubicBezTo>
                    <a:cubicBezTo>
                      <a:pt x="18337" y="11623"/>
                      <a:pt x="19256" y="11971"/>
                      <a:pt x="20206" y="12288"/>
                    </a:cubicBezTo>
                    <a:lnTo>
                      <a:pt x="20269" y="12161"/>
                    </a:lnTo>
                    <a:cubicBezTo>
                      <a:pt x="19541" y="11465"/>
                      <a:pt x="18781" y="10831"/>
                      <a:pt x="17989" y="10229"/>
                    </a:cubicBezTo>
                    <a:cubicBezTo>
                      <a:pt x="17229" y="9628"/>
                      <a:pt x="16405" y="9058"/>
                      <a:pt x="15582" y="8519"/>
                    </a:cubicBezTo>
                    <a:cubicBezTo>
                      <a:pt x="13967" y="7411"/>
                      <a:pt x="12162" y="6556"/>
                      <a:pt x="10452" y="5606"/>
                    </a:cubicBezTo>
                    <a:cubicBezTo>
                      <a:pt x="8741" y="4656"/>
                      <a:pt x="7031" y="3706"/>
                      <a:pt x="5289" y="2787"/>
                    </a:cubicBezTo>
                    <a:cubicBezTo>
                      <a:pt x="3548" y="1837"/>
                      <a:pt x="1806" y="919"/>
                      <a:pt x="64"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6" name="Google Shape;536;p36"/>
              <p:cNvSpPr/>
              <p:nvPr/>
            </p:nvSpPr>
            <p:spPr>
              <a:xfrm>
                <a:off x="-51803" y="1753112"/>
                <a:ext cx="758759" cy="275938"/>
              </a:xfrm>
              <a:custGeom>
                <a:avLst/>
                <a:gdLst/>
                <a:ahLst/>
                <a:cxnLst/>
                <a:rect l="l" t="t" r="r" b="b"/>
                <a:pathLst>
                  <a:path w="23689" h="8615" extrusionOk="0">
                    <a:moveTo>
                      <a:pt x="32" y="0"/>
                    </a:moveTo>
                    <a:lnTo>
                      <a:pt x="0" y="159"/>
                    </a:lnTo>
                    <a:cubicBezTo>
                      <a:pt x="1932" y="982"/>
                      <a:pt x="3864" y="1774"/>
                      <a:pt x="5796" y="2565"/>
                    </a:cubicBezTo>
                    <a:cubicBezTo>
                      <a:pt x="7728" y="3357"/>
                      <a:pt x="9691" y="4149"/>
                      <a:pt x="11623" y="4909"/>
                    </a:cubicBezTo>
                    <a:cubicBezTo>
                      <a:pt x="13586" y="5669"/>
                      <a:pt x="15486" y="6587"/>
                      <a:pt x="17482" y="7189"/>
                    </a:cubicBezTo>
                    <a:cubicBezTo>
                      <a:pt x="18495" y="7474"/>
                      <a:pt x="19508" y="7759"/>
                      <a:pt x="20522" y="8012"/>
                    </a:cubicBezTo>
                    <a:cubicBezTo>
                      <a:pt x="21535" y="8266"/>
                      <a:pt x="22580" y="8487"/>
                      <a:pt x="23625" y="8614"/>
                    </a:cubicBezTo>
                    <a:lnTo>
                      <a:pt x="23689" y="8487"/>
                    </a:lnTo>
                    <a:cubicBezTo>
                      <a:pt x="22802" y="7917"/>
                      <a:pt x="21852" y="7411"/>
                      <a:pt x="20902" y="6967"/>
                    </a:cubicBezTo>
                    <a:cubicBezTo>
                      <a:pt x="19952" y="6524"/>
                      <a:pt x="19002" y="6081"/>
                      <a:pt x="18020" y="5701"/>
                    </a:cubicBezTo>
                    <a:cubicBezTo>
                      <a:pt x="16088" y="4877"/>
                      <a:pt x="14061" y="4371"/>
                      <a:pt x="12066" y="3705"/>
                    </a:cubicBezTo>
                    <a:cubicBezTo>
                      <a:pt x="10071" y="3072"/>
                      <a:pt x="8076" y="2407"/>
                      <a:pt x="6049" y="1805"/>
                    </a:cubicBezTo>
                    <a:cubicBezTo>
                      <a:pt x="4054" y="1204"/>
                      <a:pt x="2059" y="570"/>
                      <a:pt x="32"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7" name="Google Shape;537;p36"/>
              <p:cNvSpPr/>
              <p:nvPr/>
            </p:nvSpPr>
            <p:spPr>
              <a:xfrm>
                <a:off x="64851" y="2281575"/>
                <a:ext cx="750655" cy="63932"/>
              </a:xfrm>
              <a:custGeom>
                <a:avLst/>
                <a:gdLst/>
                <a:ahLst/>
                <a:cxnLst/>
                <a:rect l="l" t="t" r="r" b="b"/>
                <a:pathLst>
                  <a:path w="23436" h="1996" extrusionOk="0">
                    <a:moveTo>
                      <a:pt x="17545" y="1"/>
                    </a:moveTo>
                    <a:cubicBezTo>
                      <a:pt x="15581" y="1"/>
                      <a:pt x="13650" y="317"/>
                      <a:pt x="11686" y="507"/>
                    </a:cubicBezTo>
                    <a:cubicBezTo>
                      <a:pt x="9754" y="729"/>
                      <a:pt x="7791" y="919"/>
                      <a:pt x="5859" y="1141"/>
                    </a:cubicBezTo>
                    <a:cubicBezTo>
                      <a:pt x="3895" y="1362"/>
                      <a:pt x="1964" y="1584"/>
                      <a:pt x="0" y="1838"/>
                    </a:cubicBezTo>
                    <a:lnTo>
                      <a:pt x="0" y="1996"/>
                    </a:lnTo>
                    <a:cubicBezTo>
                      <a:pt x="1964" y="1996"/>
                      <a:pt x="3927" y="1964"/>
                      <a:pt x="5891" y="1933"/>
                    </a:cubicBezTo>
                    <a:cubicBezTo>
                      <a:pt x="7854" y="1901"/>
                      <a:pt x="9818" y="1838"/>
                      <a:pt x="11749" y="1774"/>
                    </a:cubicBezTo>
                    <a:cubicBezTo>
                      <a:pt x="13713" y="1743"/>
                      <a:pt x="15676" y="1806"/>
                      <a:pt x="17640" y="1584"/>
                    </a:cubicBezTo>
                    <a:cubicBezTo>
                      <a:pt x="18590" y="1457"/>
                      <a:pt x="19572" y="1331"/>
                      <a:pt x="20553" y="1141"/>
                    </a:cubicBezTo>
                    <a:cubicBezTo>
                      <a:pt x="21504" y="982"/>
                      <a:pt x="22485" y="761"/>
                      <a:pt x="23435" y="476"/>
                    </a:cubicBezTo>
                    <a:lnTo>
                      <a:pt x="23435" y="317"/>
                    </a:lnTo>
                    <a:cubicBezTo>
                      <a:pt x="22454" y="159"/>
                      <a:pt x="21472" y="64"/>
                      <a:pt x="20490" y="32"/>
                    </a:cubicBezTo>
                    <a:cubicBezTo>
                      <a:pt x="19508" y="1"/>
                      <a:pt x="18527" y="1"/>
                      <a:pt x="17545"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8" name="Google Shape;538;p36"/>
              <p:cNvSpPr/>
              <p:nvPr/>
            </p:nvSpPr>
            <p:spPr>
              <a:xfrm>
                <a:off x="-28485" y="2530096"/>
                <a:ext cx="896744" cy="355053"/>
              </a:xfrm>
              <a:custGeom>
                <a:avLst/>
                <a:gdLst/>
                <a:ahLst/>
                <a:cxnLst/>
                <a:rect l="l" t="t" r="r" b="b"/>
                <a:pathLst>
                  <a:path w="27997" h="11085" extrusionOk="0">
                    <a:moveTo>
                      <a:pt x="27964" y="1"/>
                    </a:moveTo>
                    <a:cubicBezTo>
                      <a:pt x="26698" y="254"/>
                      <a:pt x="25463" y="571"/>
                      <a:pt x="24291" y="919"/>
                    </a:cubicBezTo>
                    <a:cubicBezTo>
                      <a:pt x="23087" y="1267"/>
                      <a:pt x="21916" y="1679"/>
                      <a:pt x="20712" y="2059"/>
                    </a:cubicBezTo>
                    <a:cubicBezTo>
                      <a:pt x="18337" y="2882"/>
                      <a:pt x="16089" y="3959"/>
                      <a:pt x="13808" y="4941"/>
                    </a:cubicBezTo>
                    <a:lnTo>
                      <a:pt x="6873" y="7918"/>
                    </a:lnTo>
                    <a:cubicBezTo>
                      <a:pt x="4593" y="8900"/>
                      <a:pt x="2312" y="9913"/>
                      <a:pt x="1" y="10926"/>
                    </a:cubicBezTo>
                    <a:lnTo>
                      <a:pt x="64" y="11085"/>
                    </a:lnTo>
                    <a:cubicBezTo>
                      <a:pt x="2439" y="10293"/>
                      <a:pt x="4783" y="9438"/>
                      <a:pt x="7158" y="8646"/>
                    </a:cubicBezTo>
                    <a:lnTo>
                      <a:pt x="14220" y="6113"/>
                    </a:lnTo>
                    <a:cubicBezTo>
                      <a:pt x="16595" y="5289"/>
                      <a:pt x="19002" y="4561"/>
                      <a:pt x="21282" y="3548"/>
                    </a:cubicBezTo>
                    <a:cubicBezTo>
                      <a:pt x="22422" y="3041"/>
                      <a:pt x="23562" y="2502"/>
                      <a:pt x="24703" y="1964"/>
                    </a:cubicBezTo>
                    <a:cubicBezTo>
                      <a:pt x="25811" y="1394"/>
                      <a:pt x="26919" y="824"/>
                      <a:pt x="27996" y="127"/>
                    </a:cubicBezTo>
                    <a:lnTo>
                      <a:pt x="27964"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539" name="Google Shape;539;p36"/>
            <p:cNvSpPr/>
            <p:nvPr/>
          </p:nvSpPr>
          <p:spPr>
            <a:xfrm>
              <a:off x="1409886" y="1548024"/>
              <a:ext cx="1704156" cy="3585951"/>
            </a:xfrm>
            <a:custGeom>
              <a:avLst/>
              <a:gdLst/>
              <a:ahLst/>
              <a:cxnLst/>
              <a:rect l="l" t="t" r="r" b="b"/>
              <a:pathLst>
                <a:path w="53205" h="111956" extrusionOk="0">
                  <a:moveTo>
                    <a:pt x="46344" y="0"/>
                  </a:moveTo>
                  <a:cubicBezTo>
                    <a:pt x="45142" y="0"/>
                    <a:pt x="43838" y="173"/>
                    <a:pt x="42880" y="386"/>
                  </a:cubicBezTo>
                  <a:cubicBezTo>
                    <a:pt x="41139" y="734"/>
                    <a:pt x="40410" y="988"/>
                    <a:pt x="40410" y="988"/>
                  </a:cubicBezTo>
                  <a:lnTo>
                    <a:pt x="18748" y="1495"/>
                  </a:lnTo>
                  <a:lnTo>
                    <a:pt x="7316" y="15017"/>
                  </a:lnTo>
                  <a:lnTo>
                    <a:pt x="9913" y="56567"/>
                  </a:lnTo>
                  <a:cubicBezTo>
                    <a:pt x="9913" y="56567"/>
                    <a:pt x="10261" y="57453"/>
                    <a:pt x="9533" y="60145"/>
                  </a:cubicBezTo>
                  <a:cubicBezTo>
                    <a:pt x="8804" y="62837"/>
                    <a:pt x="7949" y="69868"/>
                    <a:pt x="7443" y="71451"/>
                  </a:cubicBezTo>
                  <a:cubicBezTo>
                    <a:pt x="6936" y="73066"/>
                    <a:pt x="0" y="111956"/>
                    <a:pt x="0" y="111956"/>
                  </a:cubicBezTo>
                  <a:lnTo>
                    <a:pt x="39333" y="111956"/>
                  </a:lnTo>
                  <a:cubicBezTo>
                    <a:pt x="39333" y="111956"/>
                    <a:pt x="35850" y="70596"/>
                    <a:pt x="35976" y="68759"/>
                  </a:cubicBezTo>
                  <a:cubicBezTo>
                    <a:pt x="36103" y="66922"/>
                    <a:pt x="36103" y="62964"/>
                    <a:pt x="36356" y="62235"/>
                  </a:cubicBezTo>
                  <a:cubicBezTo>
                    <a:pt x="36768" y="61285"/>
                    <a:pt x="37275" y="60335"/>
                    <a:pt x="37813" y="59417"/>
                  </a:cubicBezTo>
                  <a:cubicBezTo>
                    <a:pt x="37813" y="59417"/>
                    <a:pt x="42722" y="54128"/>
                    <a:pt x="44464" y="49568"/>
                  </a:cubicBezTo>
                  <a:cubicBezTo>
                    <a:pt x="46174" y="45039"/>
                    <a:pt x="48992" y="35919"/>
                    <a:pt x="49372" y="34082"/>
                  </a:cubicBezTo>
                  <a:cubicBezTo>
                    <a:pt x="49752" y="32245"/>
                    <a:pt x="50956" y="25468"/>
                    <a:pt x="50608" y="23631"/>
                  </a:cubicBezTo>
                  <a:cubicBezTo>
                    <a:pt x="50259" y="21794"/>
                    <a:pt x="50228" y="19799"/>
                    <a:pt x="51209" y="16601"/>
                  </a:cubicBezTo>
                  <a:cubicBezTo>
                    <a:pt x="52191" y="13402"/>
                    <a:pt x="53204" y="9855"/>
                    <a:pt x="53204" y="8747"/>
                  </a:cubicBezTo>
                  <a:cubicBezTo>
                    <a:pt x="53204" y="7638"/>
                    <a:pt x="52096" y="6023"/>
                    <a:pt x="51716" y="5295"/>
                  </a:cubicBezTo>
                  <a:cubicBezTo>
                    <a:pt x="51368" y="4566"/>
                    <a:pt x="50133" y="988"/>
                    <a:pt x="48771" y="386"/>
                  </a:cubicBezTo>
                  <a:cubicBezTo>
                    <a:pt x="48171" y="107"/>
                    <a:pt x="47290" y="0"/>
                    <a:pt x="46344" y="0"/>
                  </a:cubicBezTo>
                  <a:close/>
                </a:path>
              </a:pathLst>
            </a:custGeom>
            <a:solidFill>
              <a:srgbClr val="FFBD69"/>
            </a:solidFill>
            <a:ln w="10300" cap="flat" cmpd="sng">
              <a:solidFill>
                <a:srgbClr val="FFBD69"/>
              </a:solidFill>
              <a:prstDash val="solid"/>
              <a:miter lim="31669"/>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0" name="Google Shape;540;p36"/>
            <p:cNvSpPr/>
            <p:nvPr/>
          </p:nvSpPr>
          <p:spPr>
            <a:xfrm>
              <a:off x="2349166" y="3135655"/>
              <a:ext cx="484902" cy="1999345"/>
            </a:xfrm>
            <a:custGeom>
              <a:avLst/>
              <a:gdLst/>
              <a:ahLst/>
              <a:cxnLst/>
              <a:rect l="l" t="t" r="r" b="b"/>
              <a:pathLst>
                <a:path w="15139" h="62421" extrusionOk="0">
                  <a:moveTo>
                    <a:pt x="15139" y="1"/>
                  </a:moveTo>
                  <a:cubicBezTo>
                    <a:pt x="15138" y="2"/>
                    <a:pt x="8298" y="9375"/>
                    <a:pt x="6081" y="9628"/>
                  </a:cubicBezTo>
                  <a:cubicBezTo>
                    <a:pt x="3896" y="9850"/>
                    <a:pt x="3421" y="13777"/>
                    <a:pt x="3421" y="18401"/>
                  </a:cubicBezTo>
                  <a:cubicBezTo>
                    <a:pt x="3421" y="23056"/>
                    <a:pt x="951" y="45794"/>
                    <a:pt x="729" y="48961"/>
                  </a:cubicBezTo>
                  <a:cubicBezTo>
                    <a:pt x="476" y="52160"/>
                    <a:pt x="1" y="62420"/>
                    <a:pt x="1" y="62420"/>
                  </a:cubicBezTo>
                  <a:lnTo>
                    <a:pt x="10008" y="62420"/>
                  </a:lnTo>
                  <a:cubicBezTo>
                    <a:pt x="10008" y="62420"/>
                    <a:pt x="6525" y="21061"/>
                    <a:pt x="6651" y="19192"/>
                  </a:cubicBezTo>
                  <a:cubicBezTo>
                    <a:pt x="6778" y="17355"/>
                    <a:pt x="6778" y="13429"/>
                    <a:pt x="7000" y="12668"/>
                  </a:cubicBezTo>
                  <a:cubicBezTo>
                    <a:pt x="7443" y="11718"/>
                    <a:pt x="7950" y="10768"/>
                    <a:pt x="8488" y="9850"/>
                  </a:cubicBezTo>
                  <a:cubicBezTo>
                    <a:pt x="8488" y="9850"/>
                    <a:pt x="13397" y="4561"/>
                    <a:pt x="15139" y="1"/>
                  </a:cubicBezTo>
                  <a:close/>
                </a:path>
              </a:pathLst>
            </a:custGeom>
            <a:solidFill>
              <a:srgbClr val="F9A74E"/>
            </a:solidFill>
            <a:ln w="10300" cap="flat" cmpd="sng">
              <a:solidFill>
                <a:srgbClr val="F9A74E"/>
              </a:solidFill>
              <a:prstDash val="solid"/>
              <a:miter lim="31669"/>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1" name="Google Shape;541;p36"/>
            <p:cNvSpPr/>
            <p:nvPr/>
          </p:nvSpPr>
          <p:spPr>
            <a:xfrm>
              <a:off x="1785182" y="2203486"/>
              <a:ext cx="1099622" cy="995524"/>
            </a:xfrm>
            <a:custGeom>
              <a:avLst/>
              <a:gdLst/>
              <a:ahLst/>
              <a:cxnLst/>
              <a:rect l="l" t="t" r="r" b="b"/>
              <a:pathLst>
                <a:path w="34331" h="31081" extrusionOk="0">
                  <a:moveTo>
                    <a:pt x="4941" y="0"/>
                  </a:moveTo>
                  <a:cubicBezTo>
                    <a:pt x="4941" y="0"/>
                    <a:pt x="508" y="222"/>
                    <a:pt x="254" y="1710"/>
                  </a:cubicBezTo>
                  <a:cubicBezTo>
                    <a:pt x="1" y="3167"/>
                    <a:pt x="761" y="4529"/>
                    <a:pt x="3326" y="6999"/>
                  </a:cubicBezTo>
                  <a:cubicBezTo>
                    <a:pt x="5923" y="9438"/>
                    <a:pt x="4688" y="14125"/>
                    <a:pt x="4688" y="14125"/>
                  </a:cubicBezTo>
                  <a:lnTo>
                    <a:pt x="4308" y="18083"/>
                  </a:lnTo>
                  <a:cubicBezTo>
                    <a:pt x="4308" y="18083"/>
                    <a:pt x="7633" y="29262"/>
                    <a:pt x="10103" y="30624"/>
                  </a:cubicBezTo>
                  <a:cubicBezTo>
                    <a:pt x="10715" y="30953"/>
                    <a:pt x="11492" y="31081"/>
                    <a:pt x="12342" y="31081"/>
                  </a:cubicBezTo>
                  <a:cubicBezTo>
                    <a:pt x="14926" y="31081"/>
                    <a:pt x="18190" y="29904"/>
                    <a:pt x="19572" y="29642"/>
                  </a:cubicBezTo>
                  <a:cubicBezTo>
                    <a:pt x="21409" y="29262"/>
                    <a:pt x="25368" y="25810"/>
                    <a:pt x="26350" y="23974"/>
                  </a:cubicBezTo>
                  <a:cubicBezTo>
                    <a:pt x="27331" y="22137"/>
                    <a:pt x="27458" y="16721"/>
                    <a:pt x="29168" y="13871"/>
                  </a:cubicBezTo>
                  <a:cubicBezTo>
                    <a:pt x="30878" y="11053"/>
                    <a:pt x="32113" y="5289"/>
                    <a:pt x="32968" y="4402"/>
                  </a:cubicBezTo>
                  <a:cubicBezTo>
                    <a:pt x="33507" y="3895"/>
                    <a:pt x="33950" y="3325"/>
                    <a:pt x="34330" y="2692"/>
                  </a:cubicBezTo>
                  <a:cubicBezTo>
                    <a:pt x="34330" y="2692"/>
                    <a:pt x="29041" y="602"/>
                    <a:pt x="27331" y="475"/>
                  </a:cubicBezTo>
                  <a:cubicBezTo>
                    <a:pt x="25590" y="349"/>
                    <a:pt x="4941" y="0"/>
                    <a:pt x="4941" y="0"/>
                  </a:cubicBezTo>
                  <a:close/>
                </a:path>
              </a:pathLst>
            </a:custGeom>
            <a:solidFill>
              <a:srgbClr val="F9A74E"/>
            </a:solidFill>
            <a:ln w="10300" cap="rnd" cmpd="sng">
              <a:solidFill>
                <a:srgbClr val="F9A74E"/>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2" name="Google Shape;542;p36"/>
            <p:cNvSpPr/>
            <p:nvPr/>
          </p:nvSpPr>
          <p:spPr>
            <a:xfrm>
              <a:off x="1584354" y="1247006"/>
              <a:ext cx="405788" cy="1075503"/>
            </a:xfrm>
            <a:custGeom>
              <a:avLst/>
              <a:gdLst/>
              <a:ahLst/>
              <a:cxnLst/>
              <a:rect l="l" t="t" r="r" b="b"/>
              <a:pathLst>
                <a:path w="12669" h="33578" extrusionOk="0">
                  <a:moveTo>
                    <a:pt x="5923" y="0"/>
                  </a:moveTo>
                  <a:cubicBezTo>
                    <a:pt x="4507" y="0"/>
                    <a:pt x="1996" y="1223"/>
                    <a:pt x="1236" y="1645"/>
                  </a:cubicBezTo>
                  <a:cubicBezTo>
                    <a:pt x="380" y="2152"/>
                    <a:pt x="0" y="4844"/>
                    <a:pt x="0" y="4844"/>
                  </a:cubicBezTo>
                  <a:cubicBezTo>
                    <a:pt x="0" y="4844"/>
                    <a:pt x="507" y="10418"/>
                    <a:pt x="380" y="12001"/>
                  </a:cubicBezTo>
                  <a:cubicBezTo>
                    <a:pt x="254" y="13616"/>
                    <a:pt x="254" y="19506"/>
                    <a:pt x="127" y="21343"/>
                  </a:cubicBezTo>
                  <a:cubicBezTo>
                    <a:pt x="95" y="23560"/>
                    <a:pt x="222" y="25809"/>
                    <a:pt x="507" y="27994"/>
                  </a:cubicBezTo>
                  <a:cubicBezTo>
                    <a:pt x="602" y="28627"/>
                    <a:pt x="1742" y="31826"/>
                    <a:pt x="2597" y="32681"/>
                  </a:cubicBezTo>
                  <a:cubicBezTo>
                    <a:pt x="3274" y="33357"/>
                    <a:pt x="5495" y="33578"/>
                    <a:pt x="6818" y="33578"/>
                  </a:cubicBezTo>
                  <a:cubicBezTo>
                    <a:pt x="7167" y="33578"/>
                    <a:pt x="7454" y="33562"/>
                    <a:pt x="7633" y="33536"/>
                  </a:cubicBezTo>
                  <a:cubicBezTo>
                    <a:pt x="8488" y="33409"/>
                    <a:pt x="9121" y="31794"/>
                    <a:pt x="9470" y="30844"/>
                  </a:cubicBezTo>
                  <a:cubicBezTo>
                    <a:pt x="9850" y="29862"/>
                    <a:pt x="10483" y="23940"/>
                    <a:pt x="10705" y="22325"/>
                  </a:cubicBezTo>
                  <a:cubicBezTo>
                    <a:pt x="10958" y="20742"/>
                    <a:pt x="11686" y="16308"/>
                    <a:pt x="12193" y="13109"/>
                  </a:cubicBezTo>
                  <a:cubicBezTo>
                    <a:pt x="12668" y="9911"/>
                    <a:pt x="12573" y="6237"/>
                    <a:pt x="12573" y="5350"/>
                  </a:cubicBezTo>
                  <a:cubicBezTo>
                    <a:pt x="12573" y="4495"/>
                    <a:pt x="11940" y="3387"/>
                    <a:pt x="11465" y="2405"/>
                  </a:cubicBezTo>
                  <a:cubicBezTo>
                    <a:pt x="10958" y="1424"/>
                    <a:pt x="7633" y="473"/>
                    <a:pt x="6398" y="62"/>
                  </a:cubicBezTo>
                  <a:cubicBezTo>
                    <a:pt x="6260" y="20"/>
                    <a:pt x="6100" y="0"/>
                    <a:pt x="5923" y="0"/>
                  </a:cubicBezTo>
                  <a:close/>
                </a:path>
              </a:pathLst>
            </a:custGeom>
            <a:solidFill>
              <a:srgbClr val="FFBD69"/>
            </a:solidFill>
            <a:ln w="10300" cap="rnd" cmpd="sng">
              <a:solidFill>
                <a:srgbClr val="FFBD69"/>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3" name="Google Shape;543;p36"/>
            <p:cNvSpPr/>
            <p:nvPr/>
          </p:nvSpPr>
          <p:spPr>
            <a:xfrm>
              <a:off x="1876499" y="1324038"/>
              <a:ext cx="113642" cy="909908"/>
            </a:xfrm>
            <a:custGeom>
              <a:avLst/>
              <a:gdLst/>
              <a:ahLst/>
              <a:cxnLst/>
              <a:rect l="l" t="t" r="r" b="b"/>
              <a:pathLst>
                <a:path w="3548" h="28408" extrusionOk="0">
                  <a:moveTo>
                    <a:pt x="2312" y="0"/>
                  </a:moveTo>
                  <a:cubicBezTo>
                    <a:pt x="2312" y="0"/>
                    <a:pt x="982" y="3927"/>
                    <a:pt x="982" y="7506"/>
                  </a:cubicBezTo>
                  <a:cubicBezTo>
                    <a:pt x="982" y="11116"/>
                    <a:pt x="0" y="20300"/>
                    <a:pt x="0" y="21535"/>
                  </a:cubicBezTo>
                  <a:cubicBezTo>
                    <a:pt x="0" y="22770"/>
                    <a:pt x="349" y="28407"/>
                    <a:pt x="349" y="28407"/>
                  </a:cubicBezTo>
                  <a:cubicBezTo>
                    <a:pt x="729" y="27426"/>
                    <a:pt x="1362" y="21503"/>
                    <a:pt x="1584" y="19920"/>
                  </a:cubicBezTo>
                  <a:cubicBezTo>
                    <a:pt x="1837" y="18305"/>
                    <a:pt x="2565" y="13903"/>
                    <a:pt x="3072" y="10704"/>
                  </a:cubicBezTo>
                  <a:cubicBezTo>
                    <a:pt x="3547" y="7506"/>
                    <a:pt x="3452" y="3801"/>
                    <a:pt x="3452" y="2945"/>
                  </a:cubicBezTo>
                  <a:cubicBezTo>
                    <a:pt x="3452" y="2090"/>
                    <a:pt x="2819" y="950"/>
                    <a:pt x="2312" y="0"/>
                  </a:cubicBezTo>
                  <a:close/>
                </a:path>
              </a:pathLst>
            </a:custGeom>
            <a:solidFill>
              <a:srgbClr val="F9A74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4" name="Google Shape;544;p36"/>
            <p:cNvSpPr/>
            <p:nvPr/>
          </p:nvSpPr>
          <p:spPr>
            <a:xfrm>
              <a:off x="1057909" y="1246365"/>
              <a:ext cx="926147" cy="2142935"/>
            </a:xfrm>
            <a:custGeom>
              <a:avLst/>
              <a:gdLst/>
              <a:ahLst/>
              <a:cxnLst/>
              <a:rect l="l" t="t" r="r" b="b"/>
              <a:pathLst>
                <a:path w="28915" h="66904" extrusionOk="0">
                  <a:moveTo>
                    <a:pt x="24398" y="0"/>
                  </a:moveTo>
                  <a:cubicBezTo>
                    <a:pt x="24176" y="0"/>
                    <a:pt x="23986" y="25"/>
                    <a:pt x="23847" y="82"/>
                  </a:cubicBezTo>
                  <a:cubicBezTo>
                    <a:pt x="22992" y="462"/>
                    <a:pt x="13396" y="5624"/>
                    <a:pt x="12161" y="6004"/>
                  </a:cubicBezTo>
                  <a:cubicBezTo>
                    <a:pt x="10926" y="6352"/>
                    <a:pt x="6746" y="8094"/>
                    <a:pt x="6492" y="9551"/>
                  </a:cubicBezTo>
                  <a:cubicBezTo>
                    <a:pt x="6239" y="11039"/>
                    <a:pt x="5131" y="21838"/>
                    <a:pt x="4402" y="23453"/>
                  </a:cubicBezTo>
                  <a:cubicBezTo>
                    <a:pt x="3674" y="25037"/>
                    <a:pt x="0" y="31814"/>
                    <a:pt x="1330" y="36248"/>
                  </a:cubicBezTo>
                  <a:cubicBezTo>
                    <a:pt x="2660" y="40681"/>
                    <a:pt x="12129" y="55692"/>
                    <a:pt x="13998" y="57909"/>
                  </a:cubicBezTo>
                  <a:cubicBezTo>
                    <a:pt x="15835" y="60126"/>
                    <a:pt x="22327" y="66903"/>
                    <a:pt x="22327" y="66903"/>
                  </a:cubicBezTo>
                  <a:lnTo>
                    <a:pt x="23815" y="34031"/>
                  </a:lnTo>
                  <a:lnTo>
                    <a:pt x="23815" y="34031"/>
                  </a:lnTo>
                  <a:cubicBezTo>
                    <a:pt x="22723" y="34129"/>
                    <a:pt x="21888" y="34189"/>
                    <a:pt x="21252" y="34189"/>
                  </a:cubicBezTo>
                  <a:cubicBezTo>
                    <a:pt x="20247" y="34189"/>
                    <a:pt x="19741" y="34039"/>
                    <a:pt x="19508" y="33651"/>
                  </a:cubicBezTo>
                  <a:cubicBezTo>
                    <a:pt x="19160" y="33049"/>
                    <a:pt x="16943" y="29249"/>
                    <a:pt x="16816" y="28742"/>
                  </a:cubicBezTo>
                  <a:cubicBezTo>
                    <a:pt x="16690" y="28235"/>
                    <a:pt x="16341" y="20508"/>
                    <a:pt x="16563" y="19146"/>
                  </a:cubicBezTo>
                  <a:cubicBezTo>
                    <a:pt x="16816" y="17785"/>
                    <a:pt x="19287" y="16201"/>
                    <a:pt x="21123" y="15600"/>
                  </a:cubicBezTo>
                  <a:cubicBezTo>
                    <a:pt x="22960" y="14966"/>
                    <a:pt x="28376" y="11293"/>
                    <a:pt x="28629" y="7714"/>
                  </a:cubicBezTo>
                  <a:cubicBezTo>
                    <a:pt x="28914" y="4135"/>
                    <a:pt x="28027" y="1570"/>
                    <a:pt x="27774" y="1064"/>
                  </a:cubicBezTo>
                  <a:cubicBezTo>
                    <a:pt x="27562" y="665"/>
                    <a:pt x="25548" y="0"/>
                    <a:pt x="24398" y="0"/>
                  </a:cubicBezTo>
                  <a:close/>
                </a:path>
              </a:pathLst>
            </a:custGeom>
            <a:solidFill>
              <a:srgbClr val="FFBD6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5" name="Google Shape;545;p36"/>
            <p:cNvSpPr/>
            <p:nvPr/>
          </p:nvSpPr>
          <p:spPr>
            <a:xfrm>
              <a:off x="1057909" y="1237813"/>
              <a:ext cx="926147" cy="2151487"/>
            </a:xfrm>
            <a:custGeom>
              <a:avLst/>
              <a:gdLst/>
              <a:ahLst/>
              <a:cxnLst/>
              <a:rect l="l" t="t" r="r" b="b"/>
              <a:pathLst>
                <a:path w="28915" h="67171" fill="none" extrusionOk="0">
                  <a:moveTo>
                    <a:pt x="23815" y="34298"/>
                  </a:moveTo>
                  <a:cubicBezTo>
                    <a:pt x="20997" y="34551"/>
                    <a:pt x="19888" y="34551"/>
                    <a:pt x="19508" y="33918"/>
                  </a:cubicBezTo>
                  <a:cubicBezTo>
                    <a:pt x="19160" y="33316"/>
                    <a:pt x="16943" y="29516"/>
                    <a:pt x="16816" y="29009"/>
                  </a:cubicBezTo>
                  <a:cubicBezTo>
                    <a:pt x="16690" y="28502"/>
                    <a:pt x="16341" y="20775"/>
                    <a:pt x="16563" y="19413"/>
                  </a:cubicBezTo>
                  <a:cubicBezTo>
                    <a:pt x="16816" y="18052"/>
                    <a:pt x="19287" y="16468"/>
                    <a:pt x="21123" y="15867"/>
                  </a:cubicBezTo>
                  <a:cubicBezTo>
                    <a:pt x="22960" y="15233"/>
                    <a:pt x="28376" y="11560"/>
                    <a:pt x="28629" y="7981"/>
                  </a:cubicBezTo>
                  <a:cubicBezTo>
                    <a:pt x="28914" y="4402"/>
                    <a:pt x="28027" y="1837"/>
                    <a:pt x="27774" y="1331"/>
                  </a:cubicBezTo>
                  <a:cubicBezTo>
                    <a:pt x="27521" y="855"/>
                    <a:pt x="24702" y="0"/>
                    <a:pt x="23847" y="349"/>
                  </a:cubicBezTo>
                  <a:cubicBezTo>
                    <a:pt x="22992" y="729"/>
                    <a:pt x="13396" y="5891"/>
                    <a:pt x="12161" y="6271"/>
                  </a:cubicBezTo>
                  <a:cubicBezTo>
                    <a:pt x="10926" y="6619"/>
                    <a:pt x="6746" y="8361"/>
                    <a:pt x="6492" y="9818"/>
                  </a:cubicBezTo>
                  <a:cubicBezTo>
                    <a:pt x="6239" y="11306"/>
                    <a:pt x="5131" y="22105"/>
                    <a:pt x="4402" y="23720"/>
                  </a:cubicBezTo>
                  <a:cubicBezTo>
                    <a:pt x="3674" y="25304"/>
                    <a:pt x="0" y="32081"/>
                    <a:pt x="1330" y="36515"/>
                  </a:cubicBezTo>
                  <a:cubicBezTo>
                    <a:pt x="2660" y="40948"/>
                    <a:pt x="12129" y="55959"/>
                    <a:pt x="13998" y="58176"/>
                  </a:cubicBezTo>
                  <a:cubicBezTo>
                    <a:pt x="15835" y="60393"/>
                    <a:pt x="22327" y="67170"/>
                    <a:pt x="22327" y="67170"/>
                  </a:cubicBezTo>
                </a:path>
              </a:pathLst>
            </a:custGeom>
            <a:noFill/>
            <a:ln w="10300" cap="rnd" cmpd="sng">
              <a:solidFill>
                <a:srgbClr val="FFBD69"/>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6" name="Google Shape;546;p36"/>
            <p:cNvSpPr/>
            <p:nvPr/>
          </p:nvSpPr>
          <p:spPr>
            <a:xfrm>
              <a:off x="2506401" y="1579637"/>
              <a:ext cx="501141" cy="799181"/>
            </a:xfrm>
            <a:custGeom>
              <a:avLst/>
              <a:gdLst/>
              <a:ahLst/>
              <a:cxnLst/>
              <a:rect l="l" t="t" r="r" b="b"/>
              <a:pathLst>
                <a:path w="15646" h="24951" extrusionOk="0">
                  <a:moveTo>
                    <a:pt x="6524" y="1"/>
                  </a:moveTo>
                  <a:cubicBezTo>
                    <a:pt x="3168" y="761"/>
                    <a:pt x="856" y="12542"/>
                    <a:pt x="856" y="12542"/>
                  </a:cubicBezTo>
                  <a:lnTo>
                    <a:pt x="1" y="19446"/>
                  </a:lnTo>
                  <a:cubicBezTo>
                    <a:pt x="1" y="19446"/>
                    <a:pt x="507" y="22866"/>
                    <a:pt x="634" y="23626"/>
                  </a:cubicBezTo>
                  <a:cubicBezTo>
                    <a:pt x="729" y="24354"/>
                    <a:pt x="2471" y="24481"/>
                    <a:pt x="2946" y="24829"/>
                  </a:cubicBezTo>
                  <a:cubicBezTo>
                    <a:pt x="3060" y="24915"/>
                    <a:pt x="3253" y="24950"/>
                    <a:pt x="3493" y="24950"/>
                  </a:cubicBezTo>
                  <a:cubicBezTo>
                    <a:pt x="4322" y="24950"/>
                    <a:pt x="5706" y="24522"/>
                    <a:pt x="6271" y="24228"/>
                  </a:cubicBezTo>
                  <a:cubicBezTo>
                    <a:pt x="7031" y="23848"/>
                    <a:pt x="7760" y="21029"/>
                    <a:pt x="8266" y="19667"/>
                  </a:cubicBezTo>
                  <a:cubicBezTo>
                    <a:pt x="8963" y="17735"/>
                    <a:pt x="9850" y="15867"/>
                    <a:pt x="10958" y="14125"/>
                  </a:cubicBezTo>
                  <a:cubicBezTo>
                    <a:pt x="12067" y="12542"/>
                    <a:pt x="13428" y="9977"/>
                    <a:pt x="14537" y="8995"/>
                  </a:cubicBezTo>
                  <a:cubicBezTo>
                    <a:pt x="15645" y="8013"/>
                    <a:pt x="14410" y="5163"/>
                    <a:pt x="14410" y="5163"/>
                  </a:cubicBezTo>
                  <a:lnTo>
                    <a:pt x="6524" y="1"/>
                  </a:lnTo>
                  <a:close/>
                </a:path>
              </a:pathLst>
            </a:custGeom>
            <a:solidFill>
              <a:srgbClr val="FFBD6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7" name="Google Shape;547;p36"/>
            <p:cNvSpPr/>
            <p:nvPr/>
          </p:nvSpPr>
          <p:spPr>
            <a:xfrm>
              <a:off x="2506401" y="1579637"/>
              <a:ext cx="501141" cy="807476"/>
            </a:xfrm>
            <a:custGeom>
              <a:avLst/>
              <a:gdLst/>
              <a:ahLst/>
              <a:cxnLst/>
              <a:rect l="l" t="t" r="r" b="b"/>
              <a:pathLst>
                <a:path w="15646" h="25210" fill="none" extrusionOk="0">
                  <a:moveTo>
                    <a:pt x="14410" y="5163"/>
                  </a:moveTo>
                  <a:cubicBezTo>
                    <a:pt x="14410" y="5163"/>
                    <a:pt x="15645" y="8013"/>
                    <a:pt x="14537" y="8995"/>
                  </a:cubicBezTo>
                  <a:cubicBezTo>
                    <a:pt x="13428" y="9977"/>
                    <a:pt x="12067" y="12542"/>
                    <a:pt x="10958" y="14125"/>
                  </a:cubicBezTo>
                  <a:cubicBezTo>
                    <a:pt x="9850" y="15867"/>
                    <a:pt x="8963" y="17735"/>
                    <a:pt x="8266" y="19667"/>
                  </a:cubicBezTo>
                  <a:cubicBezTo>
                    <a:pt x="7760" y="21029"/>
                    <a:pt x="7031" y="23848"/>
                    <a:pt x="6271" y="24228"/>
                  </a:cubicBezTo>
                  <a:cubicBezTo>
                    <a:pt x="5543" y="24608"/>
                    <a:pt x="3453" y="25209"/>
                    <a:pt x="2946" y="24829"/>
                  </a:cubicBezTo>
                  <a:cubicBezTo>
                    <a:pt x="2471" y="24481"/>
                    <a:pt x="729" y="24354"/>
                    <a:pt x="634" y="23626"/>
                  </a:cubicBezTo>
                  <a:cubicBezTo>
                    <a:pt x="507" y="22866"/>
                    <a:pt x="1" y="19446"/>
                    <a:pt x="1" y="19446"/>
                  </a:cubicBezTo>
                  <a:lnTo>
                    <a:pt x="856" y="12542"/>
                  </a:lnTo>
                  <a:cubicBezTo>
                    <a:pt x="856" y="12542"/>
                    <a:pt x="3168" y="761"/>
                    <a:pt x="6524" y="1"/>
                  </a:cubicBezTo>
                </a:path>
              </a:pathLst>
            </a:custGeom>
            <a:noFill/>
            <a:ln w="10300" cap="sq" cmpd="sng">
              <a:solidFill>
                <a:srgbClr val="FFBD69"/>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8" name="Google Shape;548;p36"/>
            <p:cNvSpPr/>
            <p:nvPr/>
          </p:nvSpPr>
          <p:spPr>
            <a:xfrm>
              <a:off x="2506401" y="1579637"/>
              <a:ext cx="244485" cy="705012"/>
            </a:xfrm>
            <a:custGeom>
              <a:avLst/>
              <a:gdLst/>
              <a:ahLst/>
              <a:cxnLst/>
              <a:rect l="l" t="t" r="r" b="b"/>
              <a:pathLst>
                <a:path w="7633" h="22011" extrusionOk="0">
                  <a:moveTo>
                    <a:pt x="6524" y="1"/>
                  </a:moveTo>
                  <a:cubicBezTo>
                    <a:pt x="3168" y="761"/>
                    <a:pt x="856" y="12542"/>
                    <a:pt x="856" y="12542"/>
                  </a:cubicBezTo>
                  <a:lnTo>
                    <a:pt x="1" y="19446"/>
                  </a:lnTo>
                  <a:cubicBezTo>
                    <a:pt x="317" y="20301"/>
                    <a:pt x="539" y="21156"/>
                    <a:pt x="761" y="22011"/>
                  </a:cubicBezTo>
                  <a:cubicBezTo>
                    <a:pt x="1014" y="20997"/>
                    <a:pt x="1236" y="19984"/>
                    <a:pt x="1362" y="18939"/>
                  </a:cubicBezTo>
                  <a:cubicBezTo>
                    <a:pt x="1489" y="17735"/>
                    <a:pt x="2851" y="13302"/>
                    <a:pt x="3959" y="11687"/>
                  </a:cubicBezTo>
                  <a:cubicBezTo>
                    <a:pt x="5068" y="10103"/>
                    <a:pt x="7158" y="6050"/>
                    <a:pt x="7380" y="4815"/>
                  </a:cubicBezTo>
                  <a:cubicBezTo>
                    <a:pt x="7633" y="3579"/>
                    <a:pt x="6524" y="1"/>
                    <a:pt x="6524" y="1"/>
                  </a:cubicBezTo>
                  <a:close/>
                </a:path>
              </a:pathLst>
            </a:custGeom>
            <a:solidFill>
              <a:srgbClr val="F9A74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9" name="Google Shape;549;p36"/>
            <p:cNvSpPr/>
            <p:nvPr/>
          </p:nvSpPr>
          <p:spPr>
            <a:xfrm>
              <a:off x="2731925" y="1768326"/>
              <a:ext cx="311107" cy="577309"/>
            </a:xfrm>
            <a:custGeom>
              <a:avLst/>
              <a:gdLst/>
              <a:ahLst/>
              <a:cxnLst/>
              <a:rect l="l" t="t" r="r" b="b"/>
              <a:pathLst>
                <a:path w="9713" h="18024" extrusionOk="0">
                  <a:moveTo>
                    <a:pt x="8034" y="0"/>
                  </a:moveTo>
                  <a:cubicBezTo>
                    <a:pt x="8034" y="0"/>
                    <a:pt x="8889" y="2470"/>
                    <a:pt x="7781" y="3420"/>
                  </a:cubicBezTo>
                  <a:cubicBezTo>
                    <a:pt x="6672" y="4371"/>
                    <a:pt x="5152" y="7126"/>
                    <a:pt x="4044" y="8741"/>
                  </a:cubicBezTo>
                  <a:cubicBezTo>
                    <a:pt x="2935" y="10324"/>
                    <a:pt x="1985" y="12889"/>
                    <a:pt x="1479" y="14251"/>
                  </a:cubicBezTo>
                  <a:cubicBezTo>
                    <a:pt x="1004" y="15498"/>
                    <a:pt x="1" y="18023"/>
                    <a:pt x="267" y="18023"/>
                  </a:cubicBezTo>
                  <a:cubicBezTo>
                    <a:pt x="285" y="18023"/>
                    <a:pt x="309" y="18012"/>
                    <a:pt x="339" y="17988"/>
                  </a:cubicBezTo>
                  <a:cubicBezTo>
                    <a:pt x="845" y="17608"/>
                    <a:pt x="2460" y="13428"/>
                    <a:pt x="2935" y="12573"/>
                  </a:cubicBezTo>
                  <a:cubicBezTo>
                    <a:pt x="3410" y="11718"/>
                    <a:pt x="5374" y="8012"/>
                    <a:pt x="6134" y="6904"/>
                  </a:cubicBezTo>
                  <a:cubicBezTo>
                    <a:pt x="6862" y="5796"/>
                    <a:pt x="8731" y="4466"/>
                    <a:pt x="9206" y="3104"/>
                  </a:cubicBezTo>
                  <a:cubicBezTo>
                    <a:pt x="9713" y="1742"/>
                    <a:pt x="8034" y="0"/>
                    <a:pt x="8034" y="0"/>
                  </a:cubicBezTo>
                  <a:close/>
                </a:path>
              </a:pathLst>
            </a:custGeom>
            <a:solidFill>
              <a:srgbClr val="F9A74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0" name="Google Shape;550;p36"/>
            <p:cNvSpPr/>
            <p:nvPr/>
          </p:nvSpPr>
          <p:spPr>
            <a:xfrm>
              <a:off x="2926347" y="1962076"/>
              <a:ext cx="75206" cy="59288"/>
            </a:xfrm>
            <a:custGeom>
              <a:avLst/>
              <a:gdLst/>
              <a:ahLst/>
              <a:cxnLst/>
              <a:rect l="l" t="t" r="r" b="b"/>
              <a:pathLst>
                <a:path w="2348" h="1851" extrusionOk="0">
                  <a:moveTo>
                    <a:pt x="729" y="0"/>
                  </a:moveTo>
                  <a:lnTo>
                    <a:pt x="1" y="855"/>
                  </a:lnTo>
                  <a:cubicBezTo>
                    <a:pt x="1" y="855"/>
                    <a:pt x="1584" y="1235"/>
                    <a:pt x="1711" y="1710"/>
                  </a:cubicBezTo>
                  <a:cubicBezTo>
                    <a:pt x="1735" y="1808"/>
                    <a:pt x="1777" y="1850"/>
                    <a:pt x="1826" y="1850"/>
                  </a:cubicBezTo>
                  <a:cubicBezTo>
                    <a:pt x="2030" y="1850"/>
                    <a:pt x="2347" y="1113"/>
                    <a:pt x="1964" y="602"/>
                  </a:cubicBezTo>
                  <a:cubicBezTo>
                    <a:pt x="1647" y="253"/>
                    <a:pt x="1204" y="32"/>
                    <a:pt x="729" y="0"/>
                  </a:cubicBezTo>
                  <a:close/>
                </a:path>
              </a:pathLst>
            </a:custGeom>
            <a:solidFill>
              <a:srgbClr val="F9A74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1" name="Google Shape;551;p36"/>
            <p:cNvSpPr/>
            <p:nvPr/>
          </p:nvSpPr>
          <p:spPr>
            <a:xfrm>
              <a:off x="1899817" y="1261131"/>
              <a:ext cx="488970" cy="1097348"/>
            </a:xfrm>
            <a:custGeom>
              <a:avLst/>
              <a:gdLst/>
              <a:ahLst/>
              <a:cxnLst/>
              <a:rect l="l" t="t" r="r" b="b"/>
              <a:pathLst>
                <a:path w="15266" h="34260" extrusionOk="0">
                  <a:moveTo>
                    <a:pt x="11085" y="1"/>
                  </a:moveTo>
                  <a:cubicBezTo>
                    <a:pt x="9850" y="1"/>
                    <a:pt x="6524" y="349"/>
                    <a:pt x="5194" y="1458"/>
                  </a:cubicBezTo>
                  <a:cubicBezTo>
                    <a:pt x="3833" y="2566"/>
                    <a:pt x="2724" y="4909"/>
                    <a:pt x="2724" y="4909"/>
                  </a:cubicBezTo>
                  <a:lnTo>
                    <a:pt x="127" y="21757"/>
                  </a:lnTo>
                  <a:lnTo>
                    <a:pt x="1" y="29136"/>
                  </a:lnTo>
                  <a:cubicBezTo>
                    <a:pt x="1" y="29136"/>
                    <a:pt x="254" y="32715"/>
                    <a:pt x="2217" y="33570"/>
                  </a:cubicBezTo>
                  <a:cubicBezTo>
                    <a:pt x="2735" y="33784"/>
                    <a:pt x="3847" y="34260"/>
                    <a:pt x="4979" y="34260"/>
                  </a:cubicBezTo>
                  <a:cubicBezTo>
                    <a:pt x="5855" y="34260"/>
                    <a:pt x="6744" y="33975"/>
                    <a:pt x="7379" y="33063"/>
                  </a:cubicBezTo>
                  <a:cubicBezTo>
                    <a:pt x="8615" y="31258"/>
                    <a:pt x="9406" y="29200"/>
                    <a:pt x="9723" y="27046"/>
                  </a:cubicBezTo>
                  <a:cubicBezTo>
                    <a:pt x="9976" y="25463"/>
                    <a:pt x="10958" y="21282"/>
                    <a:pt x="11211" y="20301"/>
                  </a:cubicBezTo>
                  <a:cubicBezTo>
                    <a:pt x="11433" y="19319"/>
                    <a:pt x="14632" y="11053"/>
                    <a:pt x="14632" y="11053"/>
                  </a:cubicBezTo>
                  <a:lnTo>
                    <a:pt x="15265" y="4529"/>
                  </a:lnTo>
                  <a:cubicBezTo>
                    <a:pt x="15265" y="4529"/>
                    <a:pt x="14410" y="1838"/>
                    <a:pt x="13428" y="983"/>
                  </a:cubicBezTo>
                  <a:cubicBezTo>
                    <a:pt x="12446" y="127"/>
                    <a:pt x="12320" y="1"/>
                    <a:pt x="11085" y="1"/>
                  </a:cubicBezTo>
                  <a:close/>
                </a:path>
              </a:pathLst>
            </a:custGeom>
            <a:solidFill>
              <a:srgbClr val="FFBD69"/>
            </a:solidFill>
            <a:ln w="10300" cap="rnd" cmpd="sng">
              <a:solidFill>
                <a:srgbClr val="FFBD69"/>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2" name="Google Shape;552;p36"/>
            <p:cNvSpPr/>
            <p:nvPr/>
          </p:nvSpPr>
          <p:spPr>
            <a:xfrm>
              <a:off x="2223384" y="1370481"/>
              <a:ext cx="519398" cy="1095458"/>
            </a:xfrm>
            <a:custGeom>
              <a:avLst/>
              <a:gdLst/>
              <a:ahLst/>
              <a:cxnLst/>
              <a:rect l="l" t="t" r="r" b="b"/>
              <a:pathLst>
                <a:path w="16216" h="34201" extrusionOk="0">
                  <a:moveTo>
                    <a:pt x="8958" y="1"/>
                  </a:moveTo>
                  <a:cubicBezTo>
                    <a:pt x="8886" y="1"/>
                    <a:pt x="8813" y="3"/>
                    <a:pt x="8742" y="7"/>
                  </a:cubicBezTo>
                  <a:cubicBezTo>
                    <a:pt x="8742" y="7"/>
                    <a:pt x="4783" y="7"/>
                    <a:pt x="4181" y="894"/>
                  </a:cubicBezTo>
                  <a:cubicBezTo>
                    <a:pt x="3580" y="1749"/>
                    <a:pt x="2186" y="9983"/>
                    <a:pt x="1711" y="11978"/>
                  </a:cubicBezTo>
                  <a:cubicBezTo>
                    <a:pt x="1236" y="13941"/>
                    <a:pt x="476" y="21320"/>
                    <a:pt x="349" y="22777"/>
                  </a:cubicBezTo>
                  <a:cubicBezTo>
                    <a:pt x="254" y="24265"/>
                    <a:pt x="1" y="30536"/>
                    <a:pt x="254" y="31771"/>
                  </a:cubicBezTo>
                  <a:cubicBezTo>
                    <a:pt x="448" y="32852"/>
                    <a:pt x="2658" y="34201"/>
                    <a:pt x="4182" y="34201"/>
                  </a:cubicBezTo>
                  <a:cubicBezTo>
                    <a:pt x="4399" y="34201"/>
                    <a:pt x="4602" y="34174"/>
                    <a:pt x="4783" y="34114"/>
                  </a:cubicBezTo>
                  <a:cubicBezTo>
                    <a:pt x="6271" y="33608"/>
                    <a:pt x="7855" y="32879"/>
                    <a:pt x="8488" y="30029"/>
                  </a:cubicBezTo>
                  <a:cubicBezTo>
                    <a:pt x="9090" y="27211"/>
                    <a:pt x="9343" y="24740"/>
                    <a:pt x="9723" y="23537"/>
                  </a:cubicBezTo>
                  <a:cubicBezTo>
                    <a:pt x="10072" y="22302"/>
                    <a:pt x="11687" y="17013"/>
                    <a:pt x="12035" y="16158"/>
                  </a:cubicBezTo>
                  <a:cubicBezTo>
                    <a:pt x="12415" y="15271"/>
                    <a:pt x="14632" y="10616"/>
                    <a:pt x="14759" y="9856"/>
                  </a:cubicBezTo>
                  <a:cubicBezTo>
                    <a:pt x="14885" y="9128"/>
                    <a:pt x="16216" y="6182"/>
                    <a:pt x="15234" y="4314"/>
                  </a:cubicBezTo>
                  <a:cubicBezTo>
                    <a:pt x="14252" y="2477"/>
                    <a:pt x="14125" y="2604"/>
                    <a:pt x="13144" y="1749"/>
                  </a:cubicBezTo>
                  <a:cubicBezTo>
                    <a:pt x="12206" y="932"/>
                    <a:pt x="10490" y="1"/>
                    <a:pt x="8958" y="1"/>
                  </a:cubicBezTo>
                  <a:close/>
                </a:path>
              </a:pathLst>
            </a:custGeom>
            <a:solidFill>
              <a:srgbClr val="FFBD69"/>
            </a:solidFill>
            <a:ln w="10300" cap="rnd" cmpd="sng">
              <a:solidFill>
                <a:srgbClr val="FFBD69"/>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3" name="Google Shape;553;p36"/>
            <p:cNvSpPr/>
            <p:nvPr/>
          </p:nvSpPr>
          <p:spPr>
            <a:xfrm>
              <a:off x="2545958" y="2128503"/>
              <a:ext cx="169439" cy="288270"/>
            </a:xfrm>
            <a:custGeom>
              <a:avLst/>
              <a:gdLst/>
              <a:ahLst/>
              <a:cxnLst/>
              <a:rect l="l" t="t" r="r" b="b"/>
              <a:pathLst>
                <a:path w="5290" h="9000" extrusionOk="0">
                  <a:moveTo>
                    <a:pt x="2569" y="0"/>
                  </a:moveTo>
                  <a:cubicBezTo>
                    <a:pt x="2001" y="0"/>
                    <a:pt x="1273" y="167"/>
                    <a:pt x="982" y="948"/>
                  </a:cubicBezTo>
                  <a:cubicBezTo>
                    <a:pt x="507" y="2310"/>
                    <a:pt x="254" y="6743"/>
                    <a:pt x="127" y="7092"/>
                  </a:cubicBezTo>
                  <a:cubicBezTo>
                    <a:pt x="1" y="7472"/>
                    <a:pt x="1" y="8833"/>
                    <a:pt x="1109" y="8960"/>
                  </a:cubicBezTo>
                  <a:cubicBezTo>
                    <a:pt x="1326" y="8985"/>
                    <a:pt x="1542" y="9000"/>
                    <a:pt x="1754" y="9000"/>
                  </a:cubicBezTo>
                  <a:cubicBezTo>
                    <a:pt x="2627" y="9000"/>
                    <a:pt x="3425" y="8744"/>
                    <a:pt x="3833" y="7852"/>
                  </a:cubicBezTo>
                  <a:cubicBezTo>
                    <a:pt x="4308" y="6743"/>
                    <a:pt x="4909" y="2785"/>
                    <a:pt x="5036" y="2436"/>
                  </a:cubicBezTo>
                  <a:cubicBezTo>
                    <a:pt x="5163" y="2056"/>
                    <a:pt x="5289" y="346"/>
                    <a:pt x="3326" y="93"/>
                  </a:cubicBezTo>
                  <a:cubicBezTo>
                    <a:pt x="3326" y="93"/>
                    <a:pt x="2992" y="0"/>
                    <a:pt x="2569" y="0"/>
                  </a:cubicBezTo>
                  <a:close/>
                </a:path>
              </a:pathLst>
            </a:custGeom>
            <a:solidFill>
              <a:srgbClr val="FFFFFF"/>
            </a:solidFill>
            <a:ln w="10300"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4" name="Google Shape;554;p36"/>
            <p:cNvSpPr/>
            <p:nvPr/>
          </p:nvSpPr>
          <p:spPr>
            <a:xfrm>
              <a:off x="2274120" y="2160950"/>
              <a:ext cx="189714" cy="317898"/>
            </a:xfrm>
            <a:custGeom>
              <a:avLst/>
              <a:gdLst/>
              <a:ahLst/>
              <a:cxnLst/>
              <a:rect l="l" t="t" r="r" b="b"/>
              <a:pathLst>
                <a:path w="5923" h="9925" extrusionOk="0">
                  <a:moveTo>
                    <a:pt x="2126" y="1"/>
                  </a:moveTo>
                  <a:cubicBezTo>
                    <a:pt x="1509" y="1"/>
                    <a:pt x="604" y="197"/>
                    <a:pt x="380" y="1297"/>
                  </a:cubicBezTo>
                  <a:cubicBezTo>
                    <a:pt x="32" y="3007"/>
                    <a:pt x="0" y="7440"/>
                    <a:pt x="0" y="8074"/>
                  </a:cubicBezTo>
                  <a:cubicBezTo>
                    <a:pt x="0" y="8675"/>
                    <a:pt x="634" y="9784"/>
                    <a:pt x="2091" y="9910"/>
                  </a:cubicBezTo>
                  <a:cubicBezTo>
                    <a:pt x="2198" y="9920"/>
                    <a:pt x="2304" y="9924"/>
                    <a:pt x="2409" y="9924"/>
                  </a:cubicBezTo>
                  <a:cubicBezTo>
                    <a:pt x="3765" y="9924"/>
                    <a:pt x="4927" y="9172"/>
                    <a:pt x="5162" y="7820"/>
                  </a:cubicBezTo>
                  <a:cubicBezTo>
                    <a:pt x="5416" y="6332"/>
                    <a:pt x="5923" y="1677"/>
                    <a:pt x="5669" y="917"/>
                  </a:cubicBezTo>
                  <a:cubicBezTo>
                    <a:pt x="5457" y="307"/>
                    <a:pt x="4225" y="30"/>
                    <a:pt x="3254" y="30"/>
                  </a:cubicBezTo>
                  <a:cubicBezTo>
                    <a:pt x="3064" y="30"/>
                    <a:pt x="2884" y="41"/>
                    <a:pt x="2724" y="61"/>
                  </a:cubicBezTo>
                  <a:cubicBezTo>
                    <a:pt x="2724" y="61"/>
                    <a:pt x="2469" y="1"/>
                    <a:pt x="2126" y="1"/>
                  </a:cubicBezTo>
                  <a:close/>
                </a:path>
              </a:pathLst>
            </a:custGeom>
            <a:solidFill>
              <a:srgbClr val="FFFFFF"/>
            </a:solidFill>
            <a:ln w="10300"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5" name="Google Shape;555;p36"/>
            <p:cNvSpPr/>
            <p:nvPr/>
          </p:nvSpPr>
          <p:spPr>
            <a:xfrm>
              <a:off x="1942417" y="2057877"/>
              <a:ext cx="233339" cy="338301"/>
            </a:xfrm>
            <a:custGeom>
              <a:avLst/>
              <a:gdLst/>
              <a:ahLst/>
              <a:cxnLst/>
              <a:rect l="l" t="t" r="r" b="b"/>
              <a:pathLst>
                <a:path w="7285" h="10562" extrusionOk="0">
                  <a:moveTo>
                    <a:pt x="2816" y="1"/>
                  </a:moveTo>
                  <a:cubicBezTo>
                    <a:pt x="2055" y="1"/>
                    <a:pt x="956" y="243"/>
                    <a:pt x="634" y="1569"/>
                  </a:cubicBezTo>
                  <a:cubicBezTo>
                    <a:pt x="159" y="3659"/>
                    <a:pt x="1" y="8283"/>
                    <a:pt x="761" y="9423"/>
                  </a:cubicBezTo>
                  <a:cubicBezTo>
                    <a:pt x="1292" y="10229"/>
                    <a:pt x="2222" y="10561"/>
                    <a:pt x="3140" y="10561"/>
                  </a:cubicBezTo>
                  <a:cubicBezTo>
                    <a:pt x="3917" y="10561"/>
                    <a:pt x="4686" y="10322"/>
                    <a:pt x="5194" y="9930"/>
                  </a:cubicBezTo>
                  <a:cubicBezTo>
                    <a:pt x="5764" y="9487"/>
                    <a:pt x="6556" y="3913"/>
                    <a:pt x="6683" y="3026"/>
                  </a:cubicBezTo>
                  <a:cubicBezTo>
                    <a:pt x="6778" y="2171"/>
                    <a:pt x="7285" y="334"/>
                    <a:pt x="3579" y="81"/>
                  </a:cubicBezTo>
                  <a:cubicBezTo>
                    <a:pt x="3579" y="81"/>
                    <a:pt x="3254" y="1"/>
                    <a:pt x="2816" y="1"/>
                  </a:cubicBezTo>
                  <a:close/>
                </a:path>
              </a:pathLst>
            </a:custGeom>
            <a:solidFill>
              <a:srgbClr val="FFFFFF"/>
            </a:solidFill>
            <a:ln w="10300"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6" name="Google Shape;556;p36"/>
            <p:cNvSpPr/>
            <p:nvPr/>
          </p:nvSpPr>
          <p:spPr>
            <a:xfrm>
              <a:off x="2211213" y="1280413"/>
              <a:ext cx="149164" cy="768912"/>
            </a:xfrm>
            <a:custGeom>
              <a:avLst/>
              <a:gdLst/>
              <a:ahLst/>
              <a:cxnLst/>
              <a:rect l="l" t="t" r="r" b="b"/>
              <a:pathLst>
                <a:path w="4657" h="24006" extrusionOk="0">
                  <a:moveTo>
                    <a:pt x="2376" y="1"/>
                  </a:moveTo>
                  <a:cubicBezTo>
                    <a:pt x="1584" y="1869"/>
                    <a:pt x="1078" y="3896"/>
                    <a:pt x="888" y="5923"/>
                  </a:cubicBezTo>
                  <a:cubicBezTo>
                    <a:pt x="508" y="9375"/>
                    <a:pt x="254" y="18242"/>
                    <a:pt x="128" y="19825"/>
                  </a:cubicBezTo>
                  <a:cubicBezTo>
                    <a:pt x="1" y="21409"/>
                    <a:pt x="96" y="24006"/>
                    <a:pt x="96" y="24006"/>
                  </a:cubicBezTo>
                  <a:cubicBezTo>
                    <a:pt x="729" y="21725"/>
                    <a:pt x="1109" y="17038"/>
                    <a:pt x="1363" y="16057"/>
                  </a:cubicBezTo>
                  <a:cubicBezTo>
                    <a:pt x="1616" y="15043"/>
                    <a:pt x="3928" y="3927"/>
                    <a:pt x="3928" y="3927"/>
                  </a:cubicBezTo>
                  <a:lnTo>
                    <a:pt x="4656" y="3104"/>
                  </a:lnTo>
                  <a:cubicBezTo>
                    <a:pt x="4593" y="2249"/>
                    <a:pt x="4181" y="1426"/>
                    <a:pt x="3580" y="824"/>
                  </a:cubicBezTo>
                  <a:lnTo>
                    <a:pt x="2376" y="1"/>
                  </a:lnTo>
                  <a:close/>
                </a:path>
              </a:pathLst>
            </a:custGeom>
            <a:solidFill>
              <a:srgbClr val="F9A74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7" name="Google Shape;557;p36"/>
            <p:cNvSpPr/>
            <p:nvPr/>
          </p:nvSpPr>
          <p:spPr>
            <a:xfrm>
              <a:off x="1514368" y="1485309"/>
              <a:ext cx="445345" cy="1298016"/>
            </a:xfrm>
            <a:custGeom>
              <a:avLst/>
              <a:gdLst/>
              <a:ahLst/>
              <a:cxnLst/>
              <a:rect l="l" t="t" r="r" b="b"/>
              <a:pathLst>
                <a:path w="13904" h="40525" extrusionOk="0">
                  <a:moveTo>
                    <a:pt x="13903" y="1"/>
                  </a:moveTo>
                  <a:cubicBezTo>
                    <a:pt x="13903" y="1"/>
                    <a:pt x="10451" y="4434"/>
                    <a:pt x="8741" y="5036"/>
                  </a:cubicBezTo>
                  <a:cubicBezTo>
                    <a:pt x="7031" y="5669"/>
                    <a:pt x="1964" y="8361"/>
                    <a:pt x="1489" y="9470"/>
                  </a:cubicBezTo>
                  <a:cubicBezTo>
                    <a:pt x="982" y="10578"/>
                    <a:pt x="380" y="15613"/>
                    <a:pt x="380" y="16975"/>
                  </a:cubicBezTo>
                  <a:cubicBezTo>
                    <a:pt x="380" y="18337"/>
                    <a:pt x="0" y="20680"/>
                    <a:pt x="855" y="22391"/>
                  </a:cubicBezTo>
                  <a:cubicBezTo>
                    <a:pt x="1742" y="24101"/>
                    <a:pt x="2217" y="25082"/>
                    <a:pt x="1964" y="26191"/>
                  </a:cubicBezTo>
                  <a:cubicBezTo>
                    <a:pt x="1742" y="27299"/>
                    <a:pt x="1235" y="29263"/>
                    <a:pt x="1235" y="30276"/>
                  </a:cubicBezTo>
                  <a:cubicBezTo>
                    <a:pt x="1235" y="31000"/>
                    <a:pt x="1373" y="31844"/>
                    <a:pt x="1547" y="31844"/>
                  </a:cubicBezTo>
                  <a:cubicBezTo>
                    <a:pt x="1609" y="31844"/>
                    <a:pt x="1676" y="31737"/>
                    <a:pt x="1742" y="31480"/>
                  </a:cubicBezTo>
                  <a:cubicBezTo>
                    <a:pt x="1964" y="30529"/>
                    <a:pt x="2217" y="28186"/>
                    <a:pt x="2851" y="27679"/>
                  </a:cubicBezTo>
                  <a:cubicBezTo>
                    <a:pt x="3151" y="27426"/>
                    <a:pt x="3365" y="27331"/>
                    <a:pt x="3595" y="27331"/>
                  </a:cubicBezTo>
                  <a:cubicBezTo>
                    <a:pt x="3824" y="27331"/>
                    <a:pt x="4070" y="27426"/>
                    <a:pt x="4434" y="27553"/>
                  </a:cubicBezTo>
                  <a:cubicBezTo>
                    <a:pt x="5131" y="27806"/>
                    <a:pt x="6271" y="27806"/>
                    <a:pt x="7728" y="28534"/>
                  </a:cubicBezTo>
                  <a:cubicBezTo>
                    <a:pt x="9216" y="29294"/>
                    <a:pt x="11560" y="29769"/>
                    <a:pt x="11686" y="32240"/>
                  </a:cubicBezTo>
                  <a:cubicBezTo>
                    <a:pt x="11813" y="34678"/>
                    <a:pt x="12478" y="39745"/>
                    <a:pt x="12605" y="40473"/>
                  </a:cubicBezTo>
                  <a:cubicBezTo>
                    <a:pt x="12611" y="40508"/>
                    <a:pt x="12618" y="40524"/>
                    <a:pt x="12628" y="40524"/>
                  </a:cubicBezTo>
                  <a:cubicBezTo>
                    <a:pt x="12821" y="40524"/>
                    <a:pt x="13707" y="33810"/>
                    <a:pt x="13586" y="32271"/>
                  </a:cubicBezTo>
                  <a:cubicBezTo>
                    <a:pt x="13460" y="30688"/>
                    <a:pt x="12415" y="28661"/>
                    <a:pt x="11306" y="28028"/>
                  </a:cubicBezTo>
                  <a:cubicBezTo>
                    <a:pt x="10198" y="27426"/>
                    <a:pt x="10324" y="26508"/>
                    <a:pt x="10324" y="26507"/>
                  </a:cubicBezTo>
                  <a:lnTo>
                    <a:pt x="10324" y="26507"/>
                  </a:lnTo>
                  <a:lnTo>
                    <a:pt x="9374" y="26698"/>
                  </a:lnTo>
                  <a:cubicBezTo>
                    <a:pt x="8795" y="27084"/>
                    <a:pt x="8131" y="27272"/>
                    <a:pt x="7467" y="27272"/>
                  </a:cubicBezTo>
                  <a:cubicBezTo>
                    <a:pt x="6607" y="27272"/>
                    <a:pt x="5746" y="26957"/>
                    <a:pt x="5067" y="26349"/>
                  </a:cubicBezTo>
                  <a:cubicBezTo>
                    <a:pt x="4656" y="26032"/>
                    <a:pt x="3072" y="24196"/>
                    <a:pt x="2185" y="20902"/>
                  </a:cubicBezTo>
                  <a:cubicBezTo>
                    <a:pt x="1330" y="17830"/>
                    <a:pt x="1204" y="14568"/>
                    <a:pt x="1837" y="11433"/>
                  </a:cubicBezTo>
                  <a:cubicBezTo>
                    <a:pt x="2090" y="10103"/>
                    <a:pt x="4529" y="8488"/>
                    <a:pt x="6397" y="7886"/>
                  </a:cubicBezTo>
                  <a:cubicBezTo>
                    <a:pt x="8234" y="7284"/>
                    <a:pt x="13650" y="3579"/>
                    <a:pt x="13903" y="1"/>
                  </a:cubicBezTo>
                  <a:close/>
                </a:path>
              </a:pathLst>
            </a:custGeom>
            <a:solidFill>
              <a:srgbClr val="F9A74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8" name="Google Shape;558;p36"/>
            <p:cNvSpPr/>
            <p:nvPr/>
          </p:nvSpPr>
          <p:spPr>
            <a:xfrm>
              <a:off x="2145295" y="3444296"/>
              <a:ext cx="46700" cy="259379"/>
            </a:xfrm>
            <a:custGeom>
              <a:avLst/>
              <a:gdLst/>
              <a:ahLst/>
              <a:cxnLst/>
              <a:rect l="l" t="t" r="r" b="b"/>
              <a:pathLst>
                <a:path w="1458" h="8098" extrusionOk="0">
                  <a:moveTo>
                    <a:pt x="1043" y="0"/>
                  </a:moveTo>
                  <a:cubicBezTo>
                    <a:pt x="853" y="0"/>
                    <a:pt x="634" y="135"/>
                    <a:pt x="475" y="467"/>
                  </a:cubicBezTo>
                  <a:cubicBezTo>
                    <a:pt x="475" y="467"/>
                    <a:pt x="0" y="6263"/>
                    <a:pt x="475" y="7719"/>
                  </a:cubicBezTo>
                  <a:cubicBezTo>
                    <a:pt x="568" y="7985"/>
                    <a:pt x="644" y="8097"/>
                    <a:pt x="705" y="8097"/>
                  </a:cubicBezTo>
                  <a:cubicBezTo>
                    <a:pt x="982" y="8097"/>
                    <a:pt x="982" y="5853"/>
                    <a:pt x="982" y="5154"/>
                  </a:cubicBezTo>
                  <a:cubicBezTo>
                    <a:pt x="982" y="4268"/>
                    <a:pt x="1457" y="942"/>
                    <a:pt x="1457" y="467"/>
                  </a:cubicBezTo>
                  <a:cubicBezTo>
                    <a:pt x="1457" y="192"/>
                    <a:pt x="1270" y="0"/>
                    <a:pt x="1043" y="0"/>
                  </a:cubicBezTo>
                  <a:close/>
                </a:path>
              </a:pathLst>
            </a:custGeom>
            <a:solidFill>
              <a:srgbClr val="F9A74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9" name="Google Shape;559;p36"/>
            <p:cNvSpPr/>
            <p:nvPr/>
          </p:nvSpPr>
          <p:spPr>
            <a:xfrm>
              <a:off x="1605654" y="1223656"/>
              <a:ext cx="373310" cy="262614"/>
            </a:xfrm>
            <a:custGeom>
              <a:avLst/>
              <a:gdLst/>
              <a:ahLst/>
              <a:cxnLst/>
              <a:rect l="l" t="t" r="r" b="b"/>
              <a:pathLst>
                <a:path w="11655" h="8199" extrusionOk="0">
                  <a:moveTo>
                    <a:pt x="9571" y="1"/>
                  </a:moveTo>
                  <a:cubicBezTo>
                    <a:pt x="8202" y="1"/>
                    <a:pt x="5915" y="1210"/>
                    <a:pt x="5353" y="1519"/>
                  </a:cubicBezTo>
                  <a:cubicBezTo>
                    <a:pt x="4751" y="1899"/>
                    <a:pt x="571" y="4116"/>
                    <a:pt x="571" y="4116"/>
                  </a:cubicBezTo>
                  <a:cubicBezTo>
                    <a:pt x="571" y="4116"/>
                    <a:pt x="1" y="4813"/>
                    <a:pt x="1077" y="6935"/>
                  </a:cubicBezTo>
                  <a:cubicBezTo>
                    <a:pt x="1561" y="7923"/>
                    <a:pt x="2435" y="8199"/>
                    <a:pt x="3320" y="8199"/>
                  </a:cubicBezTo>
                  <a:cubicBezTo>
                    <a:pt x="3769" y="8199"/>
                    <a:pt x="4220" y="8128"/>
                    <a:pt x="4624" y="8043"/>
                  </a:cubicBezTo>
                  <a:cubicBezTo>
                    <a:pt x="5859" y="7790"/>
                    <a:pt x="10673" y="4243"/>
                    <a:pt x="11148" y="3261"/>
                  </a:cubicBezTo>
                  <a:cubicBezTo>
                    <a:pt x="11655" y="2279"/>
                    <a:pt x="11275" y="411"/>
                    <a:pt x="10040" y="62"/>
                  </a:cubicBezTo>
                  <a:cubicBezTo>
                    <a:pt x="9902" y="20"/>
                    <a:pt x="9744" y="1"/>
                    <a:pt x="9571" y="1"/>
                  </a:cubicBezTo>
                  <a:close/>
                </a:path>
              </a:pathLst>
            </a:custGeom>
            <a:solidFill>
              <a:srgbClr val="FFFFFF"/>
            </a:solidFill>
            <a:ln w="10300"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0" name="Google Shape;560;p36"/>
            <p:cNvSpPr/>
            <p:nvPr/>
          </p:nvSpPr>
          <p:spPr>
            <a:xfrm>
              <a:off x="1593482" y="3701689"/>
              <a:ext cx="1037868" cy="352010"/>
            </a:xfrm>
            <a:custGeom>
              <a:avLst/>
              <a:gdLst/>
              <a:ahLst/>
              <a:cxnLst/>
              <a:rect l="l" t="t" r="r" b="b"/>
              <a:pathLst>
                <a:path w="32403" h="10990" extrusionOk="0">
                  <a:moveTo>
                    <a:pt x="2407" y="0"/>
                  </a:moveTo>
                  <a:cubicBezTo>
                    <a:pt x="2407" y="0"/>
                    <a:pt x="32" y="285"/>
                    <a:pt x="856" y="2755"/>
                  </a:cubicBezTo>
                  <a:cubicBezTo>
                    <a:pt x="1679" y="5226"/>
                    <a:pt x="16627" y="6587"/>
                    <a:pt x="16627" y="6587"/>
                  </a:cubicBezTo>
                  <a:lnTo>
                    <a:pt x="16342" y="10989"/>
                  </a:lnTo>
                  <a:lnTo>
                    <a:pt x="17450" y="10989"/>
                  </a:lnTo>
                  <a:lnTo>
                    <a:pt x="17830" y="6556"/>
                  </a:lnTo>
                  <a:lnTo>
                    <a:pt x="20047" y="6714"/>
                  </a:lnTo>
                  <a:cubicBezTo>
                    <a:pt x="21455" y="6850"/>
                    <a:pt x="22703" y="6911"/>
                    <a:pt x="23810" y="6911"/>
                  </a:cubicBezTo>
                  <a:cubicBezTo>
                    <a:pt x="31720" y="6911"/>
                    <a:pt x="32402" y="3814"/>
                    <a:pt x="32208" y="3009"/>
                  </a:cubicBezTo>
                  <a:cubicBezTo>
                    <a:pt x="31955" y="2090"/>
                    <a:pt x="30244" y="1774"/>
                    <a:pt x="30244" y="1774"/>
                  </a:cubicBezTo>
                  <a:lnTo>
                    <a:pt x="30244" y="2280"/>
                  </a:lnTo>
                  <a:cubicBezTo>
                    <a:pt x="32145" y="2819"/>
                    <a:pt x="30783" y="4054"/>
                    <a:pt x="30783" y="4054"/>
                  </a:cubicBezTo>
                  <a:cubicBezTo>
                    <a:pt x="29237" y="4954"/>
                    <a:pt x="26362" y="5286"/>
                    <a:pt x="23026" y="5286"/>
                  </a:cubicBezTo>
                  <a:cubicBezTo>
                    <a:pt x="15561" y="5286"/>
                    <a:pt x="5785" y="3624"/>
                    <a:pt x="3421" y="2945"/>
                  </a:cubicBezTo>
                  <a:cubicBezTo>
                    <a:pt x="0" y="1964"/>
                    <a:pt x="2312" y="855"/>
                    <a:pt x="2312" y="855"/>
                  </a:cubicBezTo>
                  <a:lnTo>
                    <a:pt x="2407"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1" name="Google Shape;561;p36"/>
            <p:cNvSpPr/>
            <p:nvPr/>
          </p:nvSpPr>
          <p:spPr>
            <a:xfrm>
              <a:off x="1884603" y="4031342"/>
              <a:ext cx="405788" cy="346597"/>
            </a:xfrm>
            <a:custGeom>
              <a:avLst/>
              <a:gdLst/>
              <a:ahLst/>
              <a:cxnLst/>
              <a:rect l="l" t="t" r="r" b="b"/>
              <a:pathLst>
                <a:path w="12669" h="10821" extrusionOk="0">
                  <a:moveTo>
                    <a:pt x="7253" y="2376"/>
                  </a:moveTo>
                  <a:cubicBezTo>
                    <a:pt x="9945" y="2376"/>
                    <a:pt x="11306" y="5638"/>
                    <a:pt x="9375" y="7538"/>
                  </a:cubicBezTo>
                  <a:cubicBezTo>
                    <a:pt x="8759" y="8153"/>
                    <a:pt x="8001" y="8430"/>
                    <a:pt x="7256" y="8430"/>
                  </a:cubicBezTo>
                  <a:cubicBezTo>
                    <a:pt x="5703" y="8430"/>
                    <a:pt x="4212" y="7225"/>
                    <a:pt x="4212" y="5384"/>
                  </a:cubicBezTo>
                  <a:cubicBezTo>
                    <a:pt x="4212" y="3706"/>
                    <a:pt x="5574" y="2376"/>
                    <a:pt x="7253" y="2376"/>
                  </a:cubicBezTo>
                  <a:close/>
                  <a:moveTo>
                    <a:pt x="7253" y="1"/>
                  </a:moveTo>
                  <a:cubicBezTo>
                    <a:pt x="2439" y="1"/>
                    <a:pt x="1" y="5828"/>
                    <a:pt x="3421" y="9216"/>
                  </a:cubicBezTo>
                  <a:cubicBezTo>
                    <a:pt x="4529" y="10324"/>
                    <a:pt x="5890" y="10821"/>
                    <a:pt x="7223" y="10821"/>
                  </a:cubicBezTo>
                  <a:cubicBezTo>
                    <a:pt x="10005" y="10821"/>
                    <a:pt x="12668" y="8660"/>
                    <a:pt x="12668" y="5384"/>
                  </a:cubicBezTo>
                  <a:cubicBezTo>
                    <a:pt x="12636" y="2407"/>
                    <a:pt x="10230" y="1"/>
                    <a:pt x="7253"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2" name="Google Shape;562;p36"/>
            <p:cNvSpPr/>
            <p:nvPr/>
          </p:nvSpPr>
          <p:spPr>
            <a:xfrm>
              <a:off x="2084438" y="4347830"/>
              <a:ext cx="17264" cy="252589"/>
            </a:xfrm>
            <a:custGeom>
              <a:avLst/>
              <a:gdLst/>
              <a:ahLst/>
              <a:cxnLst/>
              <a:rect l="l" t="t" r="r" b="b"/>
              <a:pathLst>
                <a:path w="539" h="7886" fill="none" extrusionOk="0">
                  <a:moveTo>
                    <a:pt x="0" y="7886"/>
                  </a:moveTo>
                  <a:lnTo>
                    <a:pt x="539" y="0"/>
                  </a:lnTo>
                </a:path>
              </a:pathLst>
            </a:custGeom>
            <a:solidFill>
              <a:srgbClr val="FFFFFF"/>
            </a:solidFill>
            <a:ln w="59375" cap="rnd" cmpd="sng">
              <a:solidFill>
                <a:srgbClr val="FAF3E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3" name="Google Shape;563;p36"/>
            <p:cNvSpPr/>
            <p:nvPr/>
          </p:nvSpPr>
          <p:spPr>
            <a:xfrm>
              <a:off x="1990110" y="4429987"/>
              <a:ext cx="212007" cy="18289"/>
            </a:xfrm>
            <a:custGeom>
              <a:avLst/>
              <a:gdLst/>
              <a:ahLst/>
              <a:cxnLst/>
              <a:rect l="l" t="t" r="r" b="b"/>
              <a:pathLst>
                <a:path w="6619" h="571" fill="none" extrusionOk="0">
                  <a:moveTo>
                    <a:pt x="0" y="0"/>
                  </a:moveTo>
                  <a:lnTo>
                    <a:pt x="6619" y="570"/>
                  </a:lnTo>
                </a:path>
              </a:pathLst>
            </a:custGeom>
            <a:noFill/>
            <a:ln w="59375" cap="rnd" cmpd="sng">
              <a:solidFill>
                <a:srgbClr val="FAF3E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4" name="Google Shape;564;p36"/>
            <p:cNvSpPr/>
            <p:nvPr/>
          </p:nvSpPr>
          <p:spPr>
            <a:xfrm>
              <a:off x="1659400" y="2040549"/>
              <a:ext cx="185678" cy="313830"/>
            </a:xfrm>
            <a:custGeom>
              <a:avLst/>
              <a:gdLst/>
              <a:ahLst/>
              <a:cxnLst/>
              <a:rect l="l" t="t" r="r" b="b"/>
              <a:pathLst>
                <a:path w="5797" h="9798" extrusionOk="0">
                  <a:moveTo>
                    <a:pt x="3152" y="0"/>
                  </a:moveTo>
                  <a:cubicBezTo>
                    <a:pt x="2973" y="0"/>
                    <a:pt x="2788" y="7"/>
                    <a:pt x="2598" y="20"/>
                  </a:cubicBezTo>
                  <a:cubicBezTo>
                    <a:pt x="2598" y="20"/>
                    <a:pt x="2576" y="19"/>
                    <a:pt x="2537" y="19"/>
                  </a:cubicBezTo>
                  <a:cubicBezTo>
                    <a:pt x="2212" y="19"/>
                    <a:pt x="692" y="119"/>
                    <a:pt x="381" y="1984"/>
                  </a:cubicBezTo>
                  <a:cubicBezTo>
                    <a:pt x="1" y="4105"/>
                    <a:pt x="413" y="8476"/>
                    <a:pt x="729" y="8887"/>
                  </a:cubicBezTo>
                  <a:cubicBezTo>
                    <a:pt x="1284" y="9553"/>
                    <a:pt x="2178" y="9798"/>
                    <a:pt x="3025" y="9798"/>
                  </a:cubicBezTo>
                  <a:cubicBezTo>
                    <a:pt x="3873" y="9798"/>
                    <a:pt x="4672" y="9553"/>
                    <a:pt x="5036" y="9236"/>
                  </a:cubicBezTo>
                  <a:cubicBezTo>
                    <a:pt x="5796" y="8634"/>
                    <a:pt x="5765" y="3820"/>
                    <a:pt x="5765" y="1635"/>
                  </a:cubicBezTo>
                  <a:cubicBezTo>
                    <a:pt x="5793" y="500"/>
                    <a:pt x="4702" y="0"/>
                    <a:pt x="3152" y="0"/>
                  </a:cubicBezTo>
                  <a:close/>
                </a:path>
              </a:pathLst>
            </a:custGeom>
            <a:solidFill>
              <a:srgbClr val="FFFFFF"/>
            </a:solidFill>
            <a:ln w="10300"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 name="مربع نص 1"/>
          <p:cNvSpPr txBox="1"/>
          <p:nvPr/>
        </p:nvSpPr>
        <p:spPr>
          <a:xfrm>
            <a:off x="5122758" y="804897"/>
            <a:ext cx="2648481" cy="461665"/>
          </a:xfrm>
          <a:prstGeom prst="rect">
            <a:avLst/>
          </a:prstGeom>
          <a:noFill/>
        </p:spPr>
        <p:txBody>
          <a:bodyPr wrap="none" rtlCol="1">
            <a:spAutoFit/>
          </a:bodyPr>
          <a:lstStyle/>
          <a:p>
            <a:pPr algn="ctr"/>
            <a:r>
              <a:rPr lang="en-US" sz="1200" dirty="0">
                <a:solidFill>
                  <a:schemeClr val="accent6"/>
                </a:solidFill>
                <a:latin typeface="Century Gothic" panose="020B0502020202020204" pitchFamily="34" charset="0"/>
              </a:rPr>
              <a:t>Libyan International University</a:t>
            </a:r>
          </a:p>
          <a:p>
            <a:pPr algn="ctr"/>
            <a:r>
              <a:rPr lang="en-US" sz="1200" dirty="0">
                <a:solidFill>
                  <a:schemeClr val="accent6"/>
                </a:solidFill>
                <a:latin typeface="Century Gothic" panose="020B0502020202020204" pitchFamily="34" charset="0"/>
              </a:rPr>
              <a:t>Faculty of Business </a:t>
            </a:r>
            <a:r>
              <a:rPr lang="en-US" sz="1200" dirty="0" smtClean="0">
                <a:solidFill>
                  <a:schemeClr val="accent6"/>
                </a:solidFill>
                <a:latin typeface="Century Gothic" panose="020B0502020202020204" pitchFamily="34" charset="0"/>
              </a:rPr>
              <a:t>Administration</a:t>
            </a:r>
            <a:endParaRPr lang="en-US" sz="1200" dirty="0">
              <a:solidFill>
                <a:schemeClr val="accent6"/>
              </a:solidFill>
              <a:latin typeface="Century Gothic" panose="020B0502020202020204" pitchFamily="34" charset="0"/>
            </a:endParaRPr>
          </a:p>
        </p:txBody>
      </p:sp>
      <p:pic>
        <p:nvPicPr>
          <p:cNvPr id="3" name="صورة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38440" y="306625"/>
            <a:ext cx="931188" cy="931188"/>
          </a:xfrm>
          <a:prstGeom prst="rect">
            <a:avLst/>
          </a:prstGeom>
        </p:spPr>
      </p:pic>
      <p:pic>
        <p:nvPicPr>
          <p:cNvPr id="4" name="صورة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142036" y="269943"/>
            <a:ext cx="913521" cy="913521"/>
          </a:xfrm>
          <a:prstGeom prst="rect">
            <a:avLst/>
          </a:prstGeom>
        </p:spPr>
      </p:pic>
      <p:sp>
        <p:nvSpPr>
          <p:cNvPr id="5" name="مربع نص 4"/>
          <p:cNvSpPr txBox="1"/>
          <p:nvPr/>
        </p:nvSpPr>
        <p:spPr>
          <a:xfrm>
            <a:off x="8550613" y="4669277"/>
            <a:ext cx="284052" cy="307777"/>
          </a:xfrm>
          <a:prstGeom prst="rect">
            <a:avLst/>
          </a:prstGeom>
          <a:noFill/>
        </p:spPr>
        <p:txBody>
          <a:bodyPr wrap="none" rtlCol="1">
            <a:spAutoFit/>
          </a:bodyPr>
          <a:lstStyle/>
          <a:p>
            <a:r>
              <a:rPr lang="en-US" dirty="0" smtClean="0"/>
              <a:t>1</a:t>
            </a:r>
            <a:endParaRPr lang="ar-SA" dirty="0"/>
          </a:p>
        </p:txBody>
      </p:sp>
      <p:sp>
        <p:nvSpPr>
          <p:cNvPr id="6" name="مربع نص 5"/>
          <p:cNvSpPr txBox="1"/>
          <p:nvPr/>
        </p:nvSpPr>
        <p:spPr>
          <a:xfrm>
            <a:off x="5875367" y="4546166"/>
            <a:ext cx="1143262" cy="276999"/>
          </a:xfrm>
          <a:prstGeom prst="rect">
            <a:avLst/>
          </a:prstGeom>
          <a:noFill/>
        </p:spPr>
        <p:txBody>
          <a:bodyPr wrap="none" rtlCol="1">
            <a:spAutoFit/>
          </a:bodyPr>
          <a:lstStyle/>
          <a:p>
            <a:pPr algn="ctr"/>
            <a:r>
              <a:rPr lang="en-US" sz="1200" dirty="0" smtClean="0">
                <a:solidFill>
                  <a:schemeClr val="bg1"/>
                </a:solidFill>
                <a:latin typeface="Montserrat SemiBold" panose="020B0604020202020204" charset="0"/>
              </a:rPr>
              <a:t>10/NOV/2021</a:t>
            </a:r>
            <a:endParaRPr lang="ar-SA" sz="1200" dirty="0">
              <a:solidFill>
                <a:schemeClr val="bg1"/>
              </a:solidFill>
              <a:latin typeface="Montserrat SemiBold" panose="020B0604020202020204" charset="0"/>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602"/>
        <p:cNvGrpSpPr/>
        <p:nvPr/>
      </p:nvGrpSpPr>
      <p:grpSpPr>
        <a:xfrm>
          <a:off x="0" y="0"/>
          <a:ext cx="0" cy="0"/>
          <a:chOff x="0" y="0"/>
          <a:chExt cx="0" cy="0"/>
        </a:xfrm>
      </p:grpSpPr>
      <p:sp>
        <p:nvSpPr>
          <p:cNvPr id="603" name="Google Shape;603;p39"/>
          <p:cNvSpPr txBox="1">
            <a:spLocks noGrp="1"/>
          </p:cNvSpPr>
          <p:nvPr>
            <p:ph type="title"/>
          </p:nvPr>
        </p:nvSpPr>
        <p:spPr>
          <a:xfrm>
            <a:off x="614175" y="490050"/>
            <a:ext cx="3797375" cy="412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a:latin typeface="Century Gothic" panose="020B0502020202020204" pitchFamily="34" charset="0"/>
              </a:rPr>
              <a:t>Table of Contents</a:t>
            </a:r>
            <a:endParaRPr dirty="0">
              <a:latin typeface="Century Gothic" panose="020B0502020202020204" pitchFamily="34" charset="0"/>
            </a:endParaRPr>
          </a:p>
        </p:txBody>
      </p:sp>
      <p:sp>
        <p:nvSpPr>
          <p:cNvPr id="606" name="Google Shape;606;p39"/>
          <p:cNvSpPr txBox="1">
            <a:spLocks noGrp="1"/>
          </p:cNvSpPr>
          <p:nvPr>
            <p:ph type="title" idx="3"/>
          </p:nvPr>
        </p:nvSpPr>
        <p:spPr>
          <a:xfrm>
            <a:off x="1458775" y="1663650"/>
            <a:ext cx="2499300" cy="3006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dirty="0"/>
              <a:t>01</a:t>
            </a:r>
            <a:endParaRPr dirty="0"/>
          </a:p>
        </p:txBody>
      </p:sp>
      <p:sp>
        <p:nvSpPr>
          <p:cNvPr id="607" name="Google Shape;607;p39"/>
          <p:cNvSpPr txBox="1">
            <a:spLocks noGrp="1"/>
          </p:cNvSpPr>
          <p:nvPr>
            <p:ph type="title" idx="4"/>
          </p:nvPr>
        </p:nvSpPr>
        <p:spPr>
          <a:xfrm>
            <a:off x="5087197" y="1663650"/>
            <a:ext cx="2499300" cy="3006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dirty="0"/>
              <a:t>03</a:t>
            </a:r>
            <a:endParaRPr dirty="0"/>
          </a:p>
        </p:txBody>
      </p:sp>
      <p:sp>
        <p:nvSpPr>
          <p:cNvPr id="608" name="Google Shape;608;p39"/>
          <p:cNvSpPr txBox="1">
            <a:spLocks noGrp="1"/>
          </p:cNvSpPr>
          <p:nvPr>
            <p:ph type="subTitle" idx="5"/>
          </p:nvPr>
        </p:nvSpPr>
        <p:spPr>
          <a:xfrm>
            <a:off x="1445650" y="1881400"/>
            <a:ext cx="2499300" cy="300600"/>
          </a:xfrm>
          <a:prstGeom prst="rect">
            <a:avLst/>
          </a:prstGeom>
        </p:spPr>
        <p:txBody>
          <a:bodyPr spcFirstLastPara="1" wrap="square" lIns="91425" tIns="91425" rIns="91425" bIns="91425" anchor="t" anchorCtr="0">
            <a:noAutofit/>
          </a:bodyPr>
          <a:lstStyle/>
          <a:p>
            <a:pPr marL="0" lvl="0" indent="0" algn="ctr" rtl="0">
              <a:spcBef>
                <a:spcPts val="0"/>
              </a:spcBef>
              <a:spcAft>
                <a:spcPts val="1600"/>
              </a:spcAft>
              <a:buNone/>
            </a:pPr>
            <a:r>
              <a:rPr lang="en" dirty="0"/>
              <a:t>Introduction</a:t>
            </a:r>
            <a:endParaRPr b="1" dirty="0">
              <a:latin typeface="Montserrat"/>
              <a:ea typeface="Montserrat"/>
              <a:cs typeface="Montserrat"/>
              <a:sym typeface="Montserrat"/>
            </a:endParaRPr>
          </a:p>
        </p:txBody>
      </p:sp>
      <p:sp>
        <p:nvSpPr>
          <p:cNvPr id="609" name="Google Shape;609;p39"/>
          <p:cNvSpPr txBox="1">
            <a:spLocks noGrp="1"/>
          </p:cNvSpPr>
          <p:nvPr>
            <p:ph type="subTitle" idx="6"/>
          </p:nvPr>
        </p:nvSpPr>
        <p:spPr>
          <a:xfrm>
            <a:off x="5087197" y="1824914"/>
            <a:ext cx="2499300" cy="300600"/>
          </a:xfrm>
          <a:prstGeom prst="rect">
            <a:avLst/>
          </a:prstGeom>
        </p:spPr>
        <p:txBody>
          <a:bodyPr spcFirstLastPara="1" wrap="square" lIns="91425" tIns="91425" rIns="91425" bIns="91425" anchor="t" anchorCtr="0">
            <a:noAutofit/>
          </a:bodyPr>
          <a:lstStyle/>
          <a:p>
            <a:pPr marL="0" lvl="0" indent="0" algn="ctr">
              <a:spcAft>
                <a:spcPts val="1600"/>
              </a:spcAft>
            </a:pPr>
            <a:r>
              <a:rPr lang="en-US" dirty="0" smtClean="0"/>
              <a:t>Meaning of Environmental Ethics</a:t>
            </a:r>
            <a:endParaRPr lang="en-US" dirty="0"/>
          </a:p>
        </p:txBody>
      </p:sp>
      <p:sp>
        <p:nvSpPr>
          <p:cNvPr id="612" name="Google Shape;612;p39"/>
          <p:cNvSpPr txBox="1">
            <a:spLocks noGrp="1"/>
          </p:cNvSpPr>
          <p:nvPr>
            <p:ph type="title" idx="9"/>
          </p:nvPr>
        </p:nvSpPr>
        <p:spPr>
          <a:xfrm>
            <a:off x="1458775" y="3403592"/>
            <a:ext cx="2499300" cy="3006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dirty="0"/>
              <a:t>02</a:t>
            </a:r>
            <a:endParaRPr dirty="0"/>
          </a:p>
        </p:txBody>
      </p:sp>
      <p:sp>
        <p:nvSpPr>
          <p:cNvPr id="613" name="Google Shape;613;p39"/>
          <p:cNvSpPr txBox="1">
            <a:spLocks noGrp="1"/>
          </p:cNvSpPr>
          <p:nvPr>
            <p:ph type="title" idx="13"/>
          </p:nvPr>
        </p:nvSpPr>
        <p:spPr>
          <a:xfrm>
            <a:off x="5087197" y="3403592"/>
            <a:ext cx="2499300" cy="3006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dirty="0"/>
              <a:t>04</a:t>
            </a:r>
            <a:endParaRPr dirty="0"/>
          </a:p>
        </p:txBody>
      </p:sp>
      <p:sp>
        <p:nvSpPr>
          <p:cNvPr id="614" name="Google Shape;614;p39"/>
          <p:cNvSpPr txBox="1">
            <a:spLocks noGrp="1"/>
          </p:cNvSpPr>
          <p:nvPr>
            <p:ph type="subTitle" idx="14"/>
          </p:nvPr>
        </p:nvSpPr>
        <p:spPr>
          <a:xfrm>
            <a:off x="1445650" y="3621342"/>
            <a:ext cx="2877848" cy="704078"/>
          </a:xfrm>
          <a:prstGeom prst="rect">
            <a:avLst/>
          </a:prstGeom>
        </p:spPr>
        <p:txBody>
          <a:bodyPr spcFirstLastPara="1" wrap="square" lIns="91425" tIns="91425" rIns="91425" bIns="91425" anchor="t" anchorCtr="0">
            <a:noAutofit/>
          </a:bodyPr>
          <a:lstStyle/>
          <a:p>
            <a:pPr marL="0" lvl="0" indent="0" algn="ctr">
              <a:spcAft>
                <a:spcPts val="1600"/>
              </a:spcAft>
            </a:pPr>
            <a:r>
              <a:rPr lang="en-US" dirty="0" smtClean="0"/>
              <a:t>Definition </a:t>
            </a:r>
            <a:r>
              <a:rPr lang="en-US" dirty="0" smtClean="0"/>
              <a:t>of </a:t>
            </a:r>
            <a:r>
              <a:rPr lang="en-US" dirty="0" smtClean="0"/>
              <a:t>Environmental Feminism</a:t>
            </a:r>
            <a:endParaRPr lang="en-US" dirty="0"/>
          </a:p>
        </p:txBody>
      </p:sp>
      <p:sp>
        <p:nvSpPr>
          <p:cNvPr id="615" name="Google Shape;615;p39"/>
          <p:cNvSpPr txBox="1">
            <a:spLocks noGrp="1"/>
          </p:cNvSpPr>
          <p:nvPr>
            <p:ph type="subTitle" idx="15"/>
          </p:nvPr>
        </p:nvSpPr>
        <p:spPr>
          <a:xfrm>
            <a:off x="5087197" y="3621342"/>
            <a:ext cx="2499300" cy="300600"/>
          </a:xfrm>
          <a:prstGeom prst="rect">
            <a:avLst/>
          </a:prstGeom>
        </p:spPr>
        <p:txBody>
          <a:bodyPr spcFirstLastPara="1" wrap="square" lIns="91425" tIns="91425" rIns="91425" bIns="91425" anchor="t" anchorCtr="0">
            <a:noAutofit/>
          </a:bodyPr>
          <a:lstStyle/>
          <a:p>
            <a:pPr marL="0" lvl="0" indent="0" algn="ctr" rtl="0">
              <a:spcBef>
                <a:spcPts val="0"/>
              </a:spcBef>
              <a:spcAft>
                <a:spcPts val="1600"/>
              </a:spcAft>
              <a:buNone/>
            </a:pPr>
            <a:r>
              <a:rPr lang="en" dirty="0"/>
              <a:t>Conclusion</a:t>
            </a:r>
            <a:endParaRPr dirty="0"/>
          </a:p>
        </p:txBody>
      </p:sp>
      <p:grpSp>
        <p:nvGrpSpPr>
          <p:cNvPr id="616" name="Google Shape;616;p39"/>
          <p:cNvGrpSpPr/>
          <p:nvPr/>
        </p:nvGrpSpPr>
        <p:grpSpPr>
          <a:xfrm>
            <a:off x="4411550" y="1314450"/>
            <a:ext cx="209045" cy="3338506"/>
            <a:chOff x="4411550" y="1314450"/>
            <a:chExt cx="209045" cy="3338506"/>
          </a:xfrm>
        </p:grpSpPr>
        <p:sp>
          <p:nvSpPr>
            <p:cNvPr id="617" name="Google Shape;617;p39"/>
            <p:cNvSpPr/>
            <p:nvPr/>
          </p:nvSpPr>
          <p:spPr>
            <a:xfrm>
              <a:off x="4417360" y="2797418"/>
              <a:ext cx="203235" cy="411267"/>
            </a:xfrm>
            <a:custGeom>
              <a:avLst/>
              <a:gdLst/>
              <a:ahLst/>
              <a:cxnLst/>
              <a:rect l="l" t="t" r="r" b="b"/>
              <a:pathLst>
                <a:path w="6652" h="13461" extrusionOk="0">
                  <a:moveTo>
                    <a:pt x="1" y="1"/>
                  </a:moveTo>
                  <a:lnTo>
                    <a:pt x="1" y="603"/>
                  </a:lnTo>
                  <a:lnTo>
                    <a:pt x="1" y="3801"/>
                  </a:lnTo>
                  <a:lnTo>
                    <a:pt x="2724" y="6651"/>
                  </a:lnTo>
                  <a:lnTo>
                    <a:pt x="1" y="9692"/>
                  </a:lnTo>
                  <a:lnTo>
                    <a:pt x="1" y="12700"/>
                  </a:lnTo>
                  <a:lnTo>
                    <a:pt x="1" y="13460"/>
                  </a:lnTo>
                  <a:lnTo>
                    <a:pt x="6651" y="6651"/>
                  </a:lnTo>
                  <a:lnTo>
                    <a:pt x="1" y="1"/>
                  </a:lnTo>
                  <a:close/>
                </a:path>
              </a:pathLst>
            </a:custGeom>
            <a:solidFill>
              <a:srgbClr val="FFBD6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8" name="Google Shape;618;p39"/>
            <p:cNvSpPr/>
            <p:nvPr/>
          </p:nvSpPr>
          <p:spPr>
            <a:xfrm>
              <a:off x="4411550" y="3077075"/>
              <a:ext cx="14550" cy="1575881"/>
            </a:xfrm>
            <a:custGeom>
              <a:avLst/>
              <a:gdLst/>
              <a:ahLst/>
              <a:cxnLst/>
              <a:rect l="l" t="t" r="r" b="b"/>
              <a:pathLst>
                <a:path w="476" h="34361" extrusionOk="0">
                  <a:moveTo>
                    <a:pt x="222" y="0"/>
                  </a:moveTo>
                  <a:cubicBezTo>
                    <a:pt x="96" y="0"/>
                    <a:pt x="1" y="95"/>
                    <a:pt x="1" y="222"/>
                  </a:cubicBezTo>
                  <a:lnTo>
                    <a:pt x="1" y="34139"/>
                  </a:lnTo>
                  <a:cubicBezTo>
                    <a:pt x="1" y="34266"/>
                    <a:pt x="96" y="34361"/>
                    <a:pt x="222" y="34361"/>
                  </a:cubicBezTo>
                  <a:cubicBezTo>
                    <a:pt x="349" y="34361"/>
                    <a:pt x="476" y="34266"/>
                    <a:pt x="444" y="34139"/>
                  </a:cubicBezTo>
                  <a:lnTo>
                    <a:pt x="444" y="222"/>
                  </a:lnTo>
                  <a:cubicBezTo>
                    <a:pt x="444" y="95"/>
                    <a:pt x="349" y="0"/>
                    <a:pt x="222" y="0"/>
                  </a:cubicBezTo>
                  <a:close/>
                </a:path>
              </a:pathLst>
            </a:custGeom>
            <a:solidFill>
              <a:srgbClr val="5438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9" name="Google Shape;619;p39"/>
            <p:cNvSpPr/>
            <p:nvPr/>
          </p:nvSpPr>
          <p:spPr>
            <a:xfrm>
              <a:off x="4411551" y="1314450"/>
              <a:ext cx="14550" cy="1601011"/>
            </a:xfrm>
            <a:custGeom>
              <a:avLst/>
              <a:gdLst/>
              <a:ahLst/>
              <a:cxnLst/>
              <a:rect l="l" t="t" r="r" b="b"/>
              <a:pathLst>
                <a:path w="476" h="34362" extrusionOk="0">
                  <a:moveTo>
                    <a:pt x="222" y="1"/>
                  </a:moveTo>
                  <a:cubicBezTo>
                    <a:pt x="96" y="1"/>
                    <a:pt x="1" y="96"/>
                    <a:pt x="1" y="222"/>
                  </a:cubicBezTo>
                  <a:lnTo>
                    <a:pt x="1" y="34140"/>
                  </a:lnTo>
                  <a:cubicBezTo>
                    <a:pt x="1" y="34266"/>
                    <a:pt x="96" y="34361"/>
                    <a:pt x="222" y="34361"/>
                  </a:cubicBezTo>
                  <a:cubicBezTo>
                    <a:pt x="349" y="34361"/>
                    <a:pt x="476" y="34266"/>
                    <a:pt x="444" y="34140"/>
                  </a:cubicBezTo>
                  <a:lnTo>
                    <a:pt x="444" y="222"/>
                  </a:lnTo>
                  <a:cubicBezTo>
                    <a:pt x="444" y="96"/>
                    <a:pt x="349" y="1"/>
                    <a:pt x="222" y="1"/>
                  </a:cubicBezTo>
                  <a:close/>
                </a:path>
              </a:pathLst>
            </a:custGeom>
            <a:solidFill>
              <a:srgbClr val="5438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0" name="Google Shape;620;p39"/>
            <p:cNvSpPr/>
            <p:nvPr/>
          </p:nvSpPr>
          <p:spPr>
            <a:xfrm>
              <a:off x="4411555" y="2901694"/>
              <a:ext cx="102595" cy="188937"/>
            </a:xfrm>
            <a:custGeom>
              <a:avLst/>
              <a:gdLst/>
              <a:ahLst/>
              <a:cxnLst/>
              <a:rect l="l" t="t" r="r" b="b"/>
              <a:pathLst>
                <a:path w="3358" h="6184" extrusionOk="0">
                  <a:moveTo>
                    <a:pt x="234" y="0"/>
                  </a:moveTo>
                  <a:cubicBezTo>
                    <a:pt x="175" y="0"/>
                    <a:pt x="111" y="24"/>
                    <a:pt x="64" y="71"/>
                  </a:cubicBezTo>
                  <a:cubicBezTo>
                    <a:pt x="1" y="166"/>
                    <a:pt x="1" y="293"/>
                    <a:pt x="64" y="388"/>
                  </a:cubicBezTo>
                  <a:lnTo>
                    <a:pt x="2787" y="3080"/>
                  </a:lnTo>
                  <a:lnTo>
                    <a:pt x="64" y="5803"/>
                  </a:lnTo>
                  <a:cubicBezTo>
                    <a:pt x="1" y="5898"/>
                    <a:pt x="1" y="6025"/>
                    <a:pt x="64" y="6120"/>
                  </a:cubicBezTo>
                  <a:cubicBezTo>
                    <a:pt x="127" y="6152"/>
                    <a:pt x="159" y="6184"/>
                    <a:pt x="222" y="6184"/>
                  </a:cubicBezTo>
                  <a:cubicBezTo>
                    <a:pt x="286" y="6184"/>
                    <a:pt x="349" y="6152"/>
                    <a:pt x="381" y="6120"/>
                  </a:cubicBezTo>
                  <a:lnTo>
                    <a:pt x="3262" y="3270"/>
                  </a:lnTo>
                  <a:cubicBezTo>
                    <a:pt x="3357" y="3175"/>
                    <a:pt x="3357" y="3017"/>
                    <a:pt x="3262" y="2922"/>
                  </a:cubicBezTo>
                  <a:lnTo>
                    <a:pt x="381" y="71"/>
                  </a:lnTo>
                  <a:cubicBezTo>
                    <a:pt x="349" y="24"/>
                    <a:pt x="293" y="0"/>
                    <a:pt x="234" y="0"/>
                  </a:cubicBezTo>
                  <a:close/>
                </a:path>
              </a:pathLst>
            </a:custGeom>
            <a:solidFill>
              <a:srgbClr val="5438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 name="مربع نص 1"/>
          <p:cNvSpPr txBox="1"/>
          <p:nvPr/>
        </p:nvSpPr>
        <p:spPr>
          <a:xfrm>
            <a:off x="8725711" y="4834647"/>
            <a:ext cx="284052" cy="307777"/>
          </a:xfrm>
          <a:prstGeom prst="rect">
            <a:avLst/>
          </a:prstGeom>
          <a:noFill/>
        </p:spPr>
        <p:txBody>
          <a:bodyPr wrap="none" rtlCol="1">
            <a:spAutoFit/>
          </a:bodyPr>
          <a:lstStyle/>
          <a:p>
            <a:r>
              <a:rPr lang="en-US" dirty="0" smtClean="0"/>
              <a:t>2</a:t>
            </a:r>
            <a:endParaRPr lang="ar-SA"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630"/>
        <p:cNvGrpSpPr/>
        <p:nvPr/>
      </p:nvGrpSpPr>
      <p:grpSpPr>
        <a:xfrm>
          <a:off x="0" y="0"/>
          <a:ext cx="0" cy="0"/>
          <a:chOff x="0" y="0"/>
          <a:chExt cx="0" cy="0"/>
        </a:xfrm>
      </p:grpSpPr>
      <p:sp>
        <p:nvSpPr>
          <p:cNvPr id="631" name="Google Shape;631;p41"/>
          <p:cNvSpPr txBox="1">
            <a:spLocks noGrp="1"/>
          </p:cNvSpPr>
          <p:nvPr>
            <p:ph type="subTitle" idx="1"/>
          </p:nvPr>
        </p:nvSpPr>
        <p:spPr>
          <a:xfrm>
            <a:off x="4620024" y="2258923"/>
            <a:ext cx="3270528" cy="1066279"/>
          </a:xfrm>
          <a:prstGeom prst="rect">
            <a:avLst/>
          </a:prstGeom>
        </p:spPr>
        <p:txBody>
          <a:bodyPr spcFirstLastPara="1" wrap="square" lIns="91425" tIns="91425" rIns="91425" bIns="91425" anchor="t" anchorCtr="0">
            <a:noAutofit/>
          </a:bodyPr>
          <a:lstStyle/>
          <a:p>
            <a:pPr marL="0" lvl="0" indent="0" algn="ctr">
              <a:spcAft>
                <a:spcPts val="1600"/>
              </a:spcAft>
            </a:pPr>
            <a:r>
              <a:rPr lang="en-US" sz="1200" dirty="0">
                <a:solidFill>
                  <a:schemeClr val="lt1"/>
                </a:solidFill>
              </a:rPr>
              <a:t>Early "feminist environmental philosophy" positions were primarily concerned with ethical perspectives on the interconnections between women, nonhuman animals, and nature.</a:t>
            </a:r>
            <a:endParaRPr sz="1200" dirty="0"/>
          </a:p>
        </p:txBody>
      </p:sp>
      <p:sp>
        <p:nvSpPr>
          <p:cNvPr id="632" name="Google Shape;632;p41"/>
          <p:cNvSpPr txBox="1">
            <a:spLocks noGrp="1"/>
          </p:cNvSpPr>
          <p:nvPr>
            <p:ph type="title"/>
          </p:nvPr>
        </p:nvSpPr>
        <p:spPr>
          <a:xfrm>
            <a:off x="1865000" y="1590000"/>
            <a:ext cx="2783700" cy="1963500"/>
          </a:xfrm>
          <a:prstGeom prst="rect">
            <a:avLst/>
          </a:prstGeom>
        </p:spPr>
        <p:txBody>
          <a:bodyPr spcFirstLastPara="1" wrap="square" lIns="91425" tIns="91425" rIns="91425" bIns="91425" anchor="b" anchorCtr="0">
            <a:noAutofit/>
          </a:bodyPr>
          <a:lstStyle/>
          <a:p>
            <a:pPr marL="0" lvl="0" indent="0" algn="r" rtl="0">
              <a:spcBef>
                <a:spcPts val="0"/>
              </a:spcBef>
              <a:spcAft>
                <a:spcPts val="0"/>
              </a:spcAft>
              <a:buNone/>
            </a:pPr>
            <a:r>
              <a:rPr lang="en"/>
              <a:t>01</a:t>
            </a:r>
            <a:endParaRPr/>
          </a:p>
        </p:txBody>
      </p:sp>
      <p:sp>
        <p:nvSpPr>
          <p:cNvPr id="633" name="Google Shape;633;p41"/>
          <p:cNvSpPr txBox="1">
            <a:spLocks noGrp="1"/>
          </p:cNvSpPr>
          <p:nvPr>
            <p:ph type="subTitle" idx="2"/>
          </p:nvPr>
        </p:nvSpPr>
        <p:spPr>
          <a:xfrm>
            <a:off x="4620024" y="1730025"/>
            <a:ext cx="2982851" cy="300600"/>
          </a:xfrm>
          <a:prstGeom prst="rect">
            <a:avLst/>
          </a:prstGeom>
        </p:spPr>
        <p:txBody>
          <a:bodyPr spcFirstLastPara="1" wrap="square" lIns="91425" tIns="91425" rIns="91425" bIns="91425" anchor="t" anchorCtr="0">
            <a:noAutofit/>
          </a:bodyPr>
          <a:lstStyle/>
          <a:p>
            <a:pPr marL="0" lvl="0" indent="0" algn="ctr" rtl="0">
              <a:spcBef>
                <a:spcPts val="0"/>
              </a:spcBef>
              <a:spcAft>
                <a:spcPts val="1600"/>
              </a:spcAft>
              <a:buClr>
                <a:schemeClr val="dk1"/>
              </a:buClr>
              <a:buSzPts val="1100"/>
              <a:buFont typeface="Arial"/>
              <a:buNone/>
            </a:pPr>
            <a:r>
              <a:rPr lang="en-US" sz="2800" b="0" dirty="0" smtClean="0">
                <a:solidFill>
                  <a:schemeClr val="lt1"/>
                </a:solidFill>
                <a:latin typeface="Leckerli One" panose="020B0604020202020204" charset="0"/>
              </a:rPr>
              <a:t>Introduction</a:t>
            </a:r>
            <a:endParaRPr lang="en-US" sz="2800" b="0" dirty="0">
              <a:latin typeface="Leckerli One" panose="020B0604020202020204" charset="0"/>
            </a:endParaRPr>
          </a:p>
        </p:txBody>
      </p:sp>
      <p:sp>
        <p:nvSpPr>
          <p:cNvPr id="2" name="مربع نص 1"/>
          <p:cNvSpPr txBox="1"/>
          <p:nvPr/>
        </p:nvSpPr>
        <p:spPr>
          <a:xfrm>
            <a:off x="8735438" y="4844374"/>
            <a:ext cx="284052" cy="307777"/>
          </a:xfrm>
          <a:prstGeom prst="rect">
            <a:avLst/>
          </a:prstGeom>
          <a:noFill/>
        </p:spPr>
        <p:txBody>
          <a:bodyPr wrap="none" rtlCol="1">
            <a:spAutoFit/>
          </a:bodyPr>
          <a:lstStyle/>
          <a:p>
            <a:r>
              <a:rPr lang="en-US" dirty="0" smtClean="0"/>
              <a:t>3</a:t>
            </a:r>
            <a:endParaRPr lang="ar-SA"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637"/>
        <p:cNvGrpSpPr/>
        <p:nvPr/>
      </p:nvGrpSpPr>
      <p:grpSpPr>
        <a:xfrm>
          <a:off x="0" y="0"/>
          <a:ext cx="0" cy="0"/>
          <a:chOff x="0" y="0"/>
          <a:chExt cx="0" cy="0"/>
        </a:xfrm>
      </p:grpSpPr>
      <p:sp>
        <p:nvSpPr>
          <p:cNvPr id="638" name="Google Shape;638;p42"/>
          <p:cNvSpPr txBox="1">
            <a:spLocks noGrp="1"/>
          </p:cNvSpPr>
          <p:nvPr>
            <p:ph type="title"/>
          </p:nvPr>
        </p:nvSpPr>
        <p:spPr>
          <a:xfrm>
            <a:off x="614175" y="490050"/>
            <a:ext cx="6143100" cy="412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smtClean="0"/>
              <a:t>Definition </a:t>
            </a:r>
            <a:endParaRPr dirty="0"/>
          </a:p>
        </p:txBody>
      </p:sp>
      <p:sp>
        <p:nvSpPr>
          <p:cNvPr id="639" name="Google Shape;639;p42"/>
          <p:cNvSpPr txBox="1">
            <a:spLocks noGrp="1"/>
          </p:cNvSpPr>
          <p:nvPr>
            <p:ph type="body" idx="1"/>
          </p:nvPr>
        </p:nvSpPr>
        <p:spPr>
          <a:xfrm>
            <a:off x="534900" y="1508325"/>
            <a:ext cx="5879666" cy="776101"/>
          </a:xfrm>
          <a:prstGeom prst="rect">
            <a:avLst/>
          </a:prstGeom>
        </p:spPr>
        <p:txBody>
          <a:bodyPr spcFirstLastPara="1" wrap="square" lIns="91425" tIns="91425" rIns="91425" bIns="91425" anchor="t" anchorCtr="0">
            <a:noAutofit/>
          </a:bodyPr>
          <a:lstStyle/>
          <a:p>
            <a:pPr marL="285750" indent="-285750">
              <a:buClr>
                <a:schemeClr val="accent6"/>
              </a:buClr>
              <a:buSzPts val="1100"/>
            </a:pPr>
            <a:r>
              <a:rPr lang="en-US" sz="1400" dirty="0"/>
              <a:t>Ecofeminism is a subset of feminism that considers environmentalism and the relationship between women and the earth to be central to its analysis and practice. </a:t>
            </a:r>
            <a:endParaRPr lang="en-US" sz="1400" dirty="0" smtClean="0"/>
          </a:p>
          <a:p>
            <a:pPr marL="0" indent="0">
              <a:buClr>
                <a:schemeClr val="accent6"/>
              </a:buClr>
              <a:buSzPts val="1100"/>
              <a:buNone/>
            </a:pPr>
            <a:endParaRPr lang="en-US" sz="1400" dirty="0" smtClean="0"/>
          </a:p>
          <a:p>
            <a:pPr marL="285750" indent="-285750">
              <a:buClr>
                <a:schemeClr val="accent6"/>
              </a:buClr>
              <a:buSzPts val="1100"/>
            </a:pPr>
            <a:endParaRPr lang="en-US" sz="1400" dirty="0"/>
          </a:p>
          <a:p>
            <a:pPr marL="285750" indent="-285750">
              <a:buClr>
                <a:schemeClr val="accent6"/>
              </a:buClr>
              <a:buSzPts val="1100"/>
            </a:pPr>
            <a:endParaRPr lang="en-US" sz="1400" dirty="0" smtClean="0"/>
          </a:p>
          <a:p>
            <a:pPr marL="285750" indent="-285750">
              <a:buClr>
                <a:schemeClr val="accent6"/>
              </a:buClr>
              <a:buSzPts val="1100"/>
            </a:pPr>
            <a:r>
              <a:rPr lang="en-US" sz="1400" dirty="0"/>
              <a:t>Ecofeminists use the concept of gender to examine the interactions between humans and the natural world through the lens of ecology.</a:t>
            </a:r>
          </a:p>
          <a:p>
            <a:pPr marL="285750" indent="-285750">
              <a:buClr>
                <a:schemeClr val="accent6"/>
              </a:buClr>
              <a:buSzPts val="1100"/>
            </a:pPr>
            <a:endParaRPr sz="1400" dirty="0"/>
          </a:p>
        </p:txBody>
      </p:sp>
      <p:grpSp>
        <p:nvGrpSpPr>
          <p:cNvPr id="640" name="Google Shape;640;p42"/>
          <p:cNvGrpSpPr/>
          <p:nvPr/>
        </p:nvGrpSpPr>
        <p:grpSpPr>
          <a:xfrm>
            <a:off x="6409117" y="1485140"/>
            <a:ext cx="1408553" cy="2876863"/>
            <a:chOff x="1861167" y="1563590"/>
            <a:chExt cx="1408553" cy="2876863"/>
          </a:xfrm>
        </p:grpSpPr>
        <p:sp>
          <p:nvSpPr>
            <p:cNvPr id="641" name="Google Shape;641;p42"/>
            <p:cNvSpPr/>
            <p:nvPr/>
          </p:nvSpPr>
          <p:spPr>
            <a:xfrm>
              <a:off x="1861167" y="4311401"/>
              <a:ext cx="1408553" cy="129051"/>
            </a:xfrm>
            <a:custGeom>
              <a:avLst/>
              <a:gdLst/>
              <a:ahLst/>
              <a:cxnLst/>
              <a:rect l="l" t="t" r="r" b="b"/>
              <a:pathLst>
                <a:path w="74438" h="6820" extrusionOk="0">
                  <a:moveTo>
                    <a:pt x="37219" y="0"/>
                  </a:moveTo>
                  <a:cubicBezTo>
                    <a:pt x="16679" y="0"/>
                    <a:pt x="1" y="1520"/>
                    <a:pt x="1" y="3410"/>
                  </a:cubicBezTo>
                  <a:cubicBezTo>
                    <a:pt x="1" y="5300"/>
                    <a:pt x="16679" y="6820"/>
                    <a:pt x="37219" y="6820"/>
                  </a:cubicBezTo>
                  <a:cubicBezTo>
                    <a:pt x="57759" y="6820"/>
                    <a:pt x="74438" y="5300"/>
                    <a:pt x="74438" y="3410"/>
                  </a:cubicBezTo>
                  <a:cubicBezTo>
                    <a:pt x="74438" y="1520"/>
                    <a:pt x="57759" y="0"/>
                    <a:pt x="37219" y="0"/>
                  </a:cubicBezTo>
                  <a:close/>
                </a:path>
              </a:pathLst>
            </a:custGeom>
            <a:solidFill>
              <a:srgbClr val="CCCCC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642" name="Google Shape;642;p42"/>
            <p:cNvGrpSpPr/>
            <p:nvPr/>
          </p:nvGrpSpPr>
          <p:grpSpPr>
            <a:xfrm>
              <a:off x="1895379" y="1563590"/>
              <a:ext cx="1330819" cy="2872208"/>
              <a:chOff x="2910850" y="775350"/>
              <a:chExt cx="1758250" cy="3794700"/>
            </a:xfrm>
          </p:grpSpPr>
          <p:sp>
            <p:nvSpPr>
              <p:cNvPr id="643" name="Google Shape;643;p42"/>
              <p:cNvSpPr/>
              <p:nvPr/>
            </p:nvSpPr>
            <p:spPr>
              <a:xfrm>
                <a:off x="3751950" y="1487975"/>
                <a:ext cx="703525" cy="1112275"/>
              </a:xfrm>
              <a:custGeom>
                <a:avLst/>
                <a:gdLst/>
                <a:ahLst/>
                <a:cxnLst/>
                <a:rect l="l" t="t" r="r" b="b"/>
                <a:pathLst>
                  <a:path w="28141" h="44491" fill="none" extrusionOk="0">
                    <a:moveTo>
                      <a:pt x="1" y="1"/>
                    </a:moveTo>
                    <a:cubicBezTo>
                      <a:pt x="1" y="1"/>
                      <a:pt x="7026" y="33604"/>
                      <a:pt x="16803" y="39643"/>
                    </a:cubicBezTo>
                    <a:cubicBezTo>
                      <a:pt x="24608" y="44490"/>
                      <a:pt x="28141" y="35247"/>
                      <a:pt x="15324" y="12653"/>
                    </a:cubicBezTo>
                  </a:path>
                </a:pathLst>
              </a:custGeom>
              <a:noFill/>
              <a:ln w="19525" cap="flat" cmpd="sng">
                <a:solidFill>
                  <a:srgbClr val="1E1E3F"/>
                </a:solidFill>
                <a:prstDash val="solid"/>
                <a:miter lim="4108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4" name="Google Shape;644;p42"/>
              <p:cNvSpPr/>
              <p:nvPr/>
            </p:nvSpPr>
            <p:spPr>
              <a:xfrm>
                <a:off x="2913925" y="3552250"/>
                <a:ext cx="740500" cy="909950"/>
              </a:xfrm>
              <a:custGeom>
                <a:avLst/>
                <a:gdLst/>
                <a:ahLst/>
                <a:cxnLst/>
                <a:rect l="l" t="t" r="r" b="b"/>
                <a:pathLst>
                  <a:path w="29620" h="36398" extrusionOk="0">
                    <a:moveTo>
                      <a:pt x="29619" y="1"/>
                    </a:moveTo>
                    <a:lnTo>
                      <a:pt x="16638" y="6491"/>
                    </a:lnTo>
                    <a:lnTo>
                      <a:pt x="9983" y="31591"/>
                    </a:lnTo>
                    <a:lnTo>
                      <a:pt x="1" y="32742"/>
                    </a:lnTo>
                    <a:lnTo>
                      <a:pt x="13516" y="36398"/>
                    </a:lnTo>
                    <a:lnTo>
                      <a:pt x="29619" y="1"/>
                    </a:lnTo>
                    <a:close/>
                  </a:path>
                </a:pathLst>
              </a:custGeom>
              <a:solidFill>
                <a:srgbClr val="FFCAB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5" name="Google Shape;645;p42"/>
              <p:cNvSpPr/>
              <p:nvPr/>
            </p:nvSpPr>
            <p:spPr>
              <a:xfrm>
                <a:off x="3236400" y="3552250"/>
                <a:ext cx="418025" cy="594675"/>
              </a:xfrm>
              <a:custGeom>
                <a:avLst/>
                <a:gdLst/>
                <a:ahLst/>
                <a:cxnLst/>
                <a:rect l="l" t="t" r="r" b="b"/>
                <a:pathLst>
                  <a:path w="16721" h="23787" extrusionOk="0">
                    <a:moveTo>
                      <a:pt x="16720" y="1"/>
                    </a:moveTo>
                    <a:lnTo>
                      <a:pt x="3739" y="6450"/>
                    </a:lnTo>
                    <a:lnTo>
                      <a:pt x="1" y="20582"/>
                    </a:lnTo>
                    <a:cubicBezTo>
                      <a:pt x="2055" y="21650"/>
                      <a:pt x="4109" y="22718"/>
                      <a:pt x="6163" y="23786"/>
                    </a:cubicBezTo>
                    <a:lnTo>
                      <a:pt x="16720" y="1"/>
                    </a:lnTo>
                    <a:close/>
                  </a:path>
                </a:pathLst>
              </a:custGeom>
              <a:solidFill>
                <a:srgbClr val="F4B6A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6" name="Google Shape;646;p42"/>
              <p:cNvSpPr/>
              <p:nvPr/>
            </p:nvSpPr>
            <p:spPr>
              <a:xfrm>
                <a:off x="2910850" y="4370775"/>
                <a:ext cx="341000" cy="108900"/>
              </a:xfrm>
              <a:custGeom>
                <a:avLst/>
                <a:gdLst/>
                <a:ahLst/>
                <a:cxnLst/>
                <a:rect l="l" t="t" r="r" b="b"/>
                <a:pathLst>
                  <a:path w="13640" h="4356" extrusionOk="0">
                    <a:moveTo>
                      <a:pt x="124" y="1"/>
                    </a:moveTo>
                    <a:lnTo>
                      <a:pt x="1" y="576"/>
                    </a:lnTo>
                    <a:lnTo>
                      <a:pt x="13310" y="4355"/>
                    </a:lnTo>
                    <a:lnTo>
                      <a:pt x="13639" y="3657"/>
                    </a:lnTo>
                    <a:lnTo>
                      <a:pt x="124" y="1"/>
                    </a:lnTo>
                    <a:close/>
                  </a:path>
                </a:pathLst>
              </a:custGeom>
              <a:solidFill>
                <a:srgbClr val="5438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7" name="Google Shape;647;p42"/>
              <p:cNvSpPr/>
              <p:nvPr/>
            </p:nvSpPr>
            <p:spPr>
              <a:xfrm>
                <a:off x="3015600" y="4338950"/>
                <a:ext cx="139700" cy="103750"/>
              </a:xfrm>
              <a:custGeom>
                <a:avLst/>
                <a:gdLst/>
                <a:ahLst/>
                <a:cxnLst/>
                <a:rect l="l" t="t" r="r" b="b"/>
                <a:pathLst>
                  <a:path w="5588" h="4150" extrusionOk="0">
                    <a:moveTo>
                      <a:pt x="5177" y="0"/>
                    </a:moveTo>
                    <a:lnTo>
                      <a:pt x="83" y="575"/>
                    </a:lnTo>
                    <a:lnTo>
                      <a:pt x="1" y="2876"/>
                    </a:lnTo>
                    <a:lnTo>
                      <a:pt x="5588" y="4149"/>
                    </a:lnTo>
                    <a:lnTo>
                      <a:pt x="5177" y="0"/>
                    </a:lnTo>
                    <a:close/>
                  </a:path>
                </a:pathLst>
              </a:custGeom>
              <a:solidFill>
                <a:srgbClr val="5438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8" name="Google Shape;648;p42"/>
              <p:cNvSpPr/>
              <p:nvPr/>
            </p:nvSpPr>
            <p:spPr>
              <a:xfrm>
                <a:off x="3942975" y="3466000"/>
                <a:ext cx="525850" cy="1092750"/>
              </a:xfrm>
              <a:custGeom>
                <a:avLst/>
                <a:gdLst/>
                <a:ahLst/>
                <a:cxnLst/>
                <a:rect l="l" t="t" r="r" b="b"/>
                <a:pathLst>
                  <a:path w="21034" h="43710" extrusionOk="0">
                    <a:moveTo>
                      <a:pt x="3328" y="0"/>
                    </a:moveTo>
                    <a:lnTo>
                      <a:pt x="1" y="14132"/>
                    </a:lnTo>
                    <a:lnTo>
                      <a:pt x="15118" y="35288"/>
                    </a:lnTo>
                    <a:lnTo>
                      <a:pt x="9614" y="43709"/>
                    </a:lnTo>
                    <a:lnTo>
                      <a:pt x="21034" y="35617"/>
                    </a:lnTo>
                    <a:lnTo>
                      <a:pt x="3328" y="0"/>
                    </a:lnTo>
                    <a:close/>
                  </a:path>
                </a:pathLst>
              </a:custGeom>
              <a:solidFill>
                <a:srgbClr val="FFCAB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9" name="Google Shape;649;p42"/>
              <p:cNvSpPr/>
              <p:nvPr/>
            </p:nvSpPr>
            <p:spPr>
              <a:xfrm>
                <a:off x="3942975" y="3466000"/>
                <a:ext cx="372825" cy="650100"/>
              </a:xfrm>
              <a:custGeom>
                <a:avLst/>
                <a:gdLst/>
                <a:ahLst/>
                <a:cxnLst/>
                <a:rect l="l" t="t" r="r" b="b"/>
                <a:pathLst>
                  <a:path w="14913" h="26004" extrusionOk="0">
                    <a:moveTo>
                      <a:pt x="3328" y="0"/>
                    </a:moveTo>
                    <a:lnTo>
                      <a:pt x="1" y="14132"/>
                    </a:lnTo>
                    <a:lnTo>
                      <a:pt x="8463" y="26004"/>
                    </a:lnTo>
                    <a:cubicBezTo>
                      <a:pt x="10641" y="25100"/>
                      <a:pt x="12777" y="24196"/>
                      <a:pt x="14913" y="23292"/>
                    </a:cubicBezTo>
                    <a:lnTo>
                      <a:pt x="3328" y="0"/>
                    </a:lnTo>
                    <a:close/>
                  </a:path>
                </a:pathLst>
              </a:custGeom>
              <a:solidFill>
                <a:srgbClr val="F4B6A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0" name="Google Shape;650;p42"/>
              <p:cNvSpPr/>
              <p:nvPr/>
            </p:nvSpPr>
            <p:spPr>
              <a:xfrm>
                <a:off x="4183300" y="4356400"/>
                <a:ext cx="293750" cy="213650"/>
              </a:xfrm>
              <a:custGeom>
                <a:avLst/>
                <a:gdLst/>
                <a:ahLst/>
                <a:cxnLst/>
                <a:rect l="l" t="t" r="r" b="b"/>
                <a:pathLst>
                  <a:path w="11750" h="8546" extrusionOk="0">
                    <a:moveTo>
                      <a:pt x="11421" y="1"/>
                    </a:moveTo>
                    <a:lnTo>
                      <a:pt x="1" y="8093"/>
                    </a:lnTo>
                    <a:lnTo>
                      <a:pt x="370" y="8545"/>
                    </a:lnTo>
                    <a:lnTo>
                      <a:pt x="11749" y="699"/>
                    </a:lnTo>
                    <a:lnTo>
                      <a:pt x="11421" y="1"/>
                    </a:lnTo>
                    <a:close/>
                  </a:path>
                </a:pathLst>
              </a:custGeom>
              <a:solidFill>
                <a:srgbClr val="5438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1" name="Google Shape;651;p42"/>
              <p:cNvSpPr/>
              <p:nvPr/>
            </p:nvSpPr>
            <p:spPr>
              <a:xfrm>
                <a:off x="4235675" y="4359475"/>
                <a:ext cx="156125" cy="145875"/>
              </a:xfrm>
              <a:custGeom>
                <a:avLst/>
                <a:gdLst/>
                <a:ahLst/>
                <a:cxnLst/>
                <a:rect l="l" t="t" r="r" b="b"/>
                <a:pathLst>
                  <a:path w="6245" h="5835" extrusionOk="0">
                    <a:moveTo>
                      <a:pt x="2794" y="1"/>
                    </a:moveTo>
                    <a:lnTo>
                      <a:pt x="1" y="4314"/>
                    </a:lnTo>
                    <a:lnTo>
                      <a:pt x="1726" y="5834"/>
                    </a:lnTo>
                    <a:lnTo>
                      <a:pt x="6245" y="2342"/>
                    </a:lnTo>
                    <a:lnTo>
                      <a:pt x="2794" y="1"/>
                    </a:lnTo>
                    <a:close/>
                  </a:path>
                </a:pathLst>
              </a:custGeom>
              <a:solidFill>
                <a:srgbClr val="5438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2" name="Google Shape;652;p42"/>
              <p:cNvSpPr/>
              <p:nvPr/>
            </p:nvSpPr>
            <p:spPr>
              <a:xfrm>
                <a:off x="3092625" y="1324675"/>
                <a:ext cx="807250" cy="506675"/>
              </a:xfrm>
              <a:custGeom>
                <a:avLst/>
                <a:gdLst/>
                <a:ahLst/>
                <a:cxnLst/>
                <a:rect l="l" t="t" r="r" b="b"/>
                <a:pathLst>
                  <a:path w="32290" h="20267" extrusionOk="0">
                    <a:moveTo>
                      <a:pt x="3862" y="1"/>
                    </a:moveTo>
                    <a:cubicBezTo>
                      <a:pt x="3205" y="1398"/>
                      <a:pt x="1931" y="2507"/>
                      <a:pt x="1" y="2589"/>
                    </a:cubicBezTo>
                    <a:cubicBezTo>
                      <a:pt x="822" y="8176"/>
                      <a:pt x="4396" y="19596"/>
                      <a:pt x="6039" y="20171"/>
                    </a:cubicBezTo>
                    <a:cubicBezTo>
                      <a:pt x="6234" y="20236"/>
                      <a:pt x="6525" y="20266"/>
                      <a:pt x="6894" y="20266"/>
                    </a:cubicBezTo>
                    <a:cubicBezTo>
                      <a:pt x="10492" y="20266"/>
                      <a:pt x="21611" y="17408"/>
                      <a:pt x="25635" y="16104"/>
                    </a:cubicBezTo>
                    <a:cubicBezTo>
                      <a:pt x="30071" y="14708"/>
                      <a:pt x="32290" y="10435"/>
                      <a:pt x="32290" y="10435"/>
                    </a:cubicBezTo>
                    <a:cubicBezTo>
                      <a:pt x="32290" y="10435"/>
                      <a:pt x="27182" y="6817"/>
                      <a:pt x="24802" y="6817"/>
                    </a:cubicBezTo>
                    <a:cubicBezTo>
                      <a:pt x="24224" y="6817"/>
                      <a:pt x="23807" y="7030"/>
                      <a:pt x="23663" y="7560"/>
                    </a:cubicBezTo>
                    <a:cubicBezTo>
                      <a:pt x="22923" y="10230"/>
                      <a:pt x="9860" y="13023"/>
                      <a:pt x="9860" y="13023"/>
                    </a:cubicBezTo>
                    <a:cubicBezTo>
                      <a:pt x="9860" y="13023"/>
                      <a:pt x="9613" y="12571"/>
                      <a:pt x="9244" y="11832"/>
                    </a:cubicBezTo>
                    <a:cubicBezTo>
                      <a:pt x="8011" y="8915"/>
                      <a:pt x="5218" y="2959"/>
                      <a:pt x="3862" y="1"/>
                    </a:cubicBezTo>
                    <a:close/>
                  </a:path>
                </a:pathLst>
              </a:custGeom>
              <a:solidFill>
                <a:srgbClr val="FFCAB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3" name="Google Shape;653;p42"/>
              <p:cNvSpPr/>
              <p:nvPr/>
            </p:nvSpPr>
            <p:spPr>
              <a:xfrm>
                <a:off x="4066225" y="1518175"/>
                <a:ext cx="602875" cy="835600"/>
              </a:xfrm>
              <a:custGeom>
                <a:avLst/>
                <a:gdLst/>
                <a:ahLst/>
                <a:cxnLst/>
                <a:rect l="l" t="t" r="r" b="b"/>
                <a:pathLst>
                  <a:path w="24115" h="33424" extrusionOk="0">
                    <a:moveTo>
                      <a:pt x="1647" y="1"/>
                    </a:moveTo>
                    <a:cubicBezTo>
                      <a:pt x="643" y="1"/>
                      <a:pt x="0" y="107"/>
                      <a:pt x="0" y="107"/>
                    </a:cubicBezTo>
                    <a:cubicBezTo>
                      <a:pt x="0" y="107"/>
                      <a:pt x="260" y="8810"/>
                      <a:pt x="2501" y="8810"/>
                    </a:cubicBezTo>
                    <a:cubicBezTo>
                      <a:pt x="2621" y="8810"/>
                      <a:pt x="2745" y="8786"/>
                      <a:pt x="2876" y="8734"/>
                    </a:cubicBezTo>
                    <a:cubicBezTo>
                      <a:pt x="3020" y="8677"/>
                      <a:pt x="3186" y="8650"/>
                      <a:pt x="3373" y="8650"/>
                    </a:cubicBezTo>
                    <a:cubicBezTo>
                      <a:pt x="6553" y="8650"/>
                      <a:pt x="15570" y="16457"/>
                      <a:pt x="15570" y="16457"/>
                    </a:cubicBezTo>
                    <a:cubicBezTo>
                      <a:pt x="15570" y="16457"/>
                      <a:pt x="15323" y="16950"/>
                      <a:pt x="14995" y="17689"/>
                    </a:cubicBezTo>
                    <a:cubicBezTo>
                      <a:pt x="13105" y="20935"/>
                      <a:pt x="8381" y="31616"/>
                      <a:pt x="7395" y="33423"/>
                    </a:cubicBezTo>
                    <a:cubicBezTo>
                      <a:pt x="8011" y="33095"/>
                      <a:pt x="9490" y="29808"/>
                      <a:pt x="10353" y="29808"/>
                    </a:cubicBezTo>
                    <a:cubicBezTo>
                      <a:pt x="11503" y="29808"/>
                      <a:pt x="12366" y="30137"/>
                      <a:pt x="13064" y="30712"/>
                    </a:cubicBezTo>
                    <a:cubicBezTo>
                      <a:pt x="17008" y="26768"/>
                      <a:pt x="24114" y="16909"/>
                      <a:pt x="23580" y="15225"/>
                    </a:cubicBezTo>
                    <a:cubicBezTo>
                      <a:pt x="22882" y="13130"/>
                      <a:pt x="12324" y="4708"/>
                      <a:pt x="8545" y="1997"/>
                    </a:cubicBezTo>
                    <a:cubicBezTo>
                      <a:pt x="6134" y="312"/>
                      <a:pt x="3363" y="1"/>
                      <a:pt x="1647" y="1"/>
                    </a:cubicBezTo>
                    <a:close/>
                  </a:path>
                </a:pathLst>
              </a:custGeom>
              <a:solidFill>
                <a:srgbClr val="FFCAB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4" name="Google Shape;654;p42"/>
              <p:cNvSpPr/>
              <p:nvPr/>
            </p:nvSpPr>
            <p:spPr>
              <a:xfrm>
                <a:off x="2953400" y="1064750"/>
                <a:ext cx="278925" cy="354450"/>
              </a:xfrm>
              <a:custGeom>
                <a:avLst/>
                <a:gdLst/>
                <a:ahLst/>
                <a:cxnLst/>
                <a:rect l="l" t="t" r="r" b="b"/>
                <a:pathLst>
                  <a:path w="11157" h="14178" extrusionOk="0">
                    <a:moveTo>
                      <a:pt x="6415" y="1"/>
                    </a:moveTo>
                    <a:cubicBezTo>
                      <a:pt x="6407" y="1"/>
                      <a:pt x="6399" y="2"/>
                      <a:pt x="6391" y="5"/>
                    </a:cubicBezTo>
                    <a:cubicBezTo>
                      <a:pt x="5898" y="169"/>
                      <a:pt x="6514" y="4770"/>
                      <a:pt x="6145" y="4934"/>
                    </a:cubicBezTo>
                    <a:cubicBezTo>
                      <a:pt x="6140" y="4936"/>
                      <a:pt x="6135" y="4936"/>
                      <a:pt x="6129" y="4936"/>
                    </a:cubicBezTo>
                    <a:cubicBezTo>
                      <a:pt x="5694" y="4936"/>
                      <a:pt x="3948" y="127"/>
                      <a:pt x="3326" y="127"/>
                    </a:cubicBezTo>
                    <a:cubicBezTo>
                      <a:pt x="3320" y="127"/>
                      <a:pt x="3315" y="127"/>
                      <a:pt x="3310" y="128"/>
                    </a:cubicBezTo>
                    <a:cubicBezTo>
                      <a:pt x="2694" y="210"/>
                      <a:pt x="4953" y="5468"/>
                      <a:pt x="4666" y="5468"/>
                    </a:cubicBezTo>
                    <a:cubicBezTo>
                      <a:pt x="4665" y="5468"/>
                      <a:pt x="4663" y="5469"/>
                      <a:pt x="4662" y="5469"/>
                    </a:cubicBezTo>
                    <a:cubicBezTo>
                      <a:pt x="4360" y="5469"/>
                      <a:pt x="1965" y="1438"/>
                      <a:pt x="1487" y="1438"/>
                    </a:cubicBezTo>
                    <a:cubicBezTo>
                      <a:pt x="1478" y="1438"/>
                      <a:pt x="1469" y="1439"/>
                      <a:pt x="1462" y="1442"/>
                    </a:cubicBezTo>
                    <a:cubicBezTo>
                      <a:pt x="1051" y="1648"/>
                      <a:pt x="3557" y="6167"/>
                      <a:pt x="3680" y="6536"/>
                    </a:cubicBezTo>
                    <a:cubicBezTo>
                      <a:pt x="3803" y="6865"/>
                      <a:pt x="3475" y="6906"/>
                      <a:pt x="3475" y="6906"/>
                    </a:cubicBezTo>
                    <a:cubicBezTo>
                      <a:pt x="1652" y="5524"/>
                      <a:pt x="834" y="5033"/>
                      <a:pt x="593" y="5033"/>
                    </a:cubicBezTo>
                    <a:cubicBezTo>
                      <a:pt x="1" y="5033"/>
                      <a:pt x="2858" y="7974"/>
                      <a:pt x="2858" y="7974"/>
                    </a:cubicBezTo>
                    <a:lnTo>
                      <a:pt x="4543" y="11014"/>
                    </a:lnTo>
                    <a:cubicBezTo>
                      <a:pt x="5693" y="13150"/>
                      <a:pt x="6268" y="14177"/>
                      <a:pt x="6268" y="14177"/>
                    </a:cubicBezTo>
                    <a:lnTo>
                      <a:pt x="10006" y="13397"/>
                    </a:lnTo>
                    <a:lnTo>
                      <a:pt x="9554" y="10644"/>
                    </a:lnTo>
                    <a:cubicBezTo>
                      <a:pt x="11074" y="9494"/>
                      <a:pt x="11115" y="5879"/>
                      <a:pt x="11115" y="5550"/>
                    </a:cubicBezTo>
                    <a:cubicBezTo>
                      <a:pt x="11157" y="5016"/>
                      <a:pt x="10992" y="3825"/>
                      <a:pt x="10992" y="3825"/>
                    </a:cubicBezTo>
                    <a:cubicBezTo>
                      <a:pt x="10896" y="3805"/>
                      <a:pt x="10807" y="3794"/>
                      <a:pt x="10727" y="3794"/>
                    </a:cubicBezTo>
                    <a:cubicBezTo>
                      <a:pt x="10154" y="3794"/>
                      <a:pt x="9960" y="4311"/>
                      <a:pt x="9924" y="5427"/>
                    </a:cubicBezTo>
                    <a:cubicBezTo>
                      <a:pt x="9924" y="6623"/>
                      <a:pt x="9344" y="6660"/>
                      <a:pt x="9274" y="6660"/>
                    </a:cubicBezTo>
                    <a:cubicBezTo>
                      <a:pt x="9269" y="6660"/>
                      <a:pt x="9267" y="6660"/>
                      <a:pt x="9267" y="6660"/>
                    </a:cubicBezTo>
                    <a:cubicBezTo>
                      <a:pt x="9267" y="6660"/>
                      <a:pt x="9253" y="6662"/>
                      <a:pt x="9228" y="6662"/>
                    </a:cubicBezTo>
                    <a:cubicBezTo>
                      <a:pt x="9103" y="6662"/>
                      <a:pt x="8692" y="6605"/>
                      <a:pt x="8281" y="5920"/>
                    </a:cubicBezTo>
                    <a:cubicBezTo>
                      <a:pt x="7755" y="5030"/>
                      <a:pt x="6911" y="1"/>
                      <a:pt x="6415" y="1"/>
                    </a:cubicBezTo>
                    <a:close/>
                  </a:path>
                </a:pathLst>
              </a:custGeom>
              <a:solidFill>
                <a:srgbClr val="FFCAB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5" name="Google Shape;655;p42"/>
              <p:cNvSpPr/>
              <p:nvPr/>
            </p:nvSpPr>
            <p:spPr>
              <a:xfrm>
                <a:off x="3526025" y="2431800"/>
                <a:ext cx="787725" cy="1641175"/>
              </a:xfrm>
              <a:custGeom>
                <a:avLst/>
                <a:gdLst/>
                <a:ahLst/>
                <a:cxnLst/>
                <a:rect l="l" t="t" r="r" b="b"/>
                <a:pathLst>
                  <a:path w="31509" h="65647" extrusionOk="0">
                    <a:moveTo>
                      <a:pt x="16925" y="0"/>
                    </a:moveTo>
                    <a:lnTo>
                      <a:pt x="0" y="7189"/>
                    </a:lnTo>
                    <a:cubicBezTo>
                      <a:pt x="0" y="7189"/>
                      <a:pt x="6162" y="46257"/>
                      <a:pt x="21773" y="65646"/>
                    </a:cubicBezTo>
                    <a:cubicBezTo>
                      <a:pt x="21773" y="65646"/>
                      <a:pt x="30358" y="65605"/>
                      <a:pt x="31509" y="60388"/>
                    </a:cubicBezTo>
                    <a:cubicBezTo>
                      <a:pt x="27853" y="45517"/>
                      <a:pt x="16925" y="0"/>
                      <a:pt x="16925" y="0"/>
                    </a:cubicBezTo>
                    <a:close/>
                  </a:path>
                </a:pathLst>
              </a:custGeom>
              <a:solidFill>
                <a:srgbClr val="3E2E5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6" name="Google Shape;656;p42"/>
              <p:cNvSpPr/>
              <p:nvPr/>
            </p:nvSpPr>
            <p:spPr>
              <a:xfrm>
                <a:off x="3181975" y="1751750"/>
                <a:ext cx="991075" cy="2330200"/>
              </a:xfrm>
              <a:custGeom>
                <a:avLst/>
                <a:gdLst/>
                <a:ahLst/>
                <a:cxnLst/>
                <a:rect l="l" t="t" r="r" b="b"/>
                <a:pathLst>
                  <a:path w="39643" h="93208" extrusionOk="0">
                    <a:moveTo>
                      <a:pt x="26402" y="0"/>
                    </a:moveTo>
                    <a:cubicBezTo>
                      <a:pt x="26148" y="0"/>
                      <a:pt x="25879" y="16"/>
                      <a:pt x="25593" y="48"/>
                    </a:cubicBezTo>
                    <a:cubicBezTo>
                      <a:pt x="26045" y="4321"/>
                      <a:pt x="8751" y="21739"/>
                      <a:pt x="13886" y="37637"/>
                    </a:cubicBezTo>
                    <a:lnTo>
                      <a:pt x="1" y="88083"/>
                    </a:lnTo>
                    <a:cubicBezTo>
                      <a:pt x="1" y="88083"/>
                      <a:pt x="4711" y="93208"/>
                      <a:pt x="10125" y="93208"/>
                    </a:cubicBezTo>
                    <a:cubicBezTo>
                      <a:pt x="10364" y="93208"/>
                      <a:pt x="10604" y="93198"/>
                      <a:pt x="10846" y="93177"/>
                    </a:cubicBezTo>
                    <a:cubicBezTo>
                      <a:pt x="21075" y="79826"/>
                      <a:pt x="39355" y="44209"/>
                      <a:pt x="39561" y="29133"/>
                    </a:cubicBezTo>
                    <a:cubicBezTo>
                      <a:pt x="39643" y="24861"/>
                      <a:pt x="36480" y="17507"/>
                      <a:pt x="35781" y="15577"/>
                    </a:cubicBezTo>
                    <a:cubicBezTo>
                      <a:pt x="35636" y="15585"/>
                      <a:pt x="35495" y="15589"/>
                      <a:pt x="35359" y="15589"/>
                    </a:cubicBezTo>
                    <a:cubicBezTo>
                      <a:pt x="26865" y="15589"/>
                      <a:pt x="34403" y="0"/>
                      <a:pt x="26402" y="0"/>
                    </a:cubicBezTo>
                    <a:close/>
                  </a:path>
                </a:pathLst>
              </a:custGeom>
              <a:solidFill>
                <a:srgbClr val="5438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7" name="Google Shape;657;p42"/>
              <p:cNvSpPr/>
              <p:nvPr/>
            </p:nvSpPr>
            <p:spPr>
              <a:xfrm>
                <a:off x="3597900" y="778100"/>
                <a:ext cx="441650" cy="723800"/>
              </a:xfrm>
              <a:custGeom>
                <a:avLst/>
                <a:gdLst/>
                <a:ahLst/>
                <a:cxnLst/>
                <a:rect l="l" t="t" r="r" b="b"/>
                <a:pathLst>
                  <a:path w="17666" h="28952" extrusionOk="0">
                    <a:moveTo>
                      <a:pt x="10681" y="0"/>
                    </a:moveTo>
                    <a:cubicBezTo>
                      <a:pt x="8521" y="0"/>
                      <a:pt x="6064" y="1020"/>
                      <a:pt x="3616" y="4158"/>
                    </a:cubicBezTo>
                    <a:cubicBezTo>
                      <a:pt x="576" y="8061"/>
                      <a:pt x="1" y="15168"/>
                      <a:pt x="1" y="25191"/>
                    </a:cubicBezTo>
                    <a:cubicBezTo>
                      <a:pt x="1" y="28247"/>
                      <a:pt x="2854" y="28952"/>
                      <a:pt x="5484" y="28952"/>
                    </a:cubicBezTo>
                    <a:cubicBezTo>
                      <a:pt x="7733" y="28952"/>
                      <a:pt x="9819" y="28437"/>
                      <a:pt x="9819" y="28437"/>
                    </a:cubicBezTo>
                    <a:cubicBezTo>
                      <a:pt x="9819" y="28437"/>
                      <a:pt x="12818" y="10567"/>
                      <a:pt x="17665" y="3501"/>
                    </a:cubicBezTo>
                    <a:cubicBezTo>
                      <a:pt x="17665" y="3501"/>
                      <a:pt x="14685" y="0"/>
                      <a:pt x="10681" y="0"/>
                    </a:cubicBezTo>
                    <a:close/>
                  </a:path>
                </a:pathLst>
              </a:custGeom>
              <a:solidFill>
                <a:srgbClr val="A06C6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8" name="Google Shape;658;p42"/>
              <p:cNvSpPr/>
              <p:nvPr/>
            </p:nvSpPr>
            <p:spPr>
              <a:xfrm>
                <a:off x="3667750" y="891475"/>
                <a:ext cx="371800" cy="603725"/>
              </a:xfrm>
              <a:custGeom>
                <a:avLst/>
                <a:gdLst/>
                <a:ahLst/>
                <a:cxnLst/>
                <a:rect l="l" t="t" r="r" b="b"/>
                <a:pathLst>
                  <a:path w="14872" h="24149" extrusionOk="0">
                    <a:moveTo>
                      <a:pt x="8599" y="0"/>
                    </a:moveTo>
                    <a:cubicBezTo>
                      <a:pt x="6793" y="0"/>
                      <a:pt x="4783" y="764"/>
                      <a:pt x="2835" y="3074"/>
                    </a:cubicBezTo>
                    <a:cubicBezTo>
                      <a:pt x="329" y="6032"/>
                      <a:pt x="0" y="11578"/>
                      <a:pt x="247" y="19383"/>
                    </a:cubicBezTo>
                    <a:cubicBezTo>
                      <a:pt x="411" y="23820"/>
                      <a:pt x="8258" y="24148"/>
                      <a:pt x="8258" y="24148"/>
                    </a:cubicBezTo>
                    <a:cubicBezTo>
                      <a:pt x="8258" y="24148"/>
                      <a:pt x="10887" y="8332"/>
                      <a:pt x="14871" y="2910"/>
                    </a:cubicBezTo>
                    <a:cubicBezTo>
                      <a:pt x="14871" y="2910"/>
                      <a:pt x="12123" y="0"/>
                      <a:pt x="8599" y="0"/>
                    </a:cubicBezTo>
                    <a:close/>
                  </a:path>
                </a:pathLst>
              </a:custGeom>
              <a:solidFill>
                <a:srgbClr val="7D535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9" name="Google Shape;659;p42"/>
              <p:cNvSpPr/>
              <p:nvPr/>
            </p:nvSpPr>
            <p:spPr>
              <a:xfrm>
                <a:off x="3645150" y="1172675"/>
                <a:ext cx="576175" cy="552075"/>
              </a:xfrm>
              <a:custGeom>
                <a:avLst/>
                <a:gdLst/>
                <a:ahLst/>
                <a:cxnLst/>
                <a:rect l="l" t="t" r="r" b="b"/>
                <a:pathLst>
                  <a:path w="23047" h="22083" extrusionOk="0">
                    <a:moveTo>
                      <a:pt x="15323" y="1"/>
                    </a:moveTo>
                    <a:lnTo>
                      <a:pt x="8545" y="5382"/>
                    </a:lnTo>
                    <a:lnTo>
                      <a:pt x="8011" y="12284"/>
                    </a:lnTo>
                    <a:lnTo>
                      <a:pt x="2096" y="13188"/>
                    </a:lnTo>
                    <a:cubicBezTo>
                      <a:pt x="2096" y="13188"/>
                      <a:pt x="1" y="21650"/>
                      <a:pt x="9942" y="22061"/>
                    </a:cubicBezTo>
                    <a:cubicBezTo>
                      <a:pt x="10254" y="22075"/>
                      <a:pt x="10558" y="22082"/>
                      <a:pt x="10857" y="22082"/>
                    </a:cubicBezTo>
                    <a:cubicBezTo>
                      <a:pt x="20079" y="22082"/>
                      <a:pt x="23047" y="15529"/>
                      <a:pt x="23047" y="15529"/>
                    </a:cubicBezTo>
                    <a:lnTo>
                      <a:pt x="14584" y="13064"/>
                    </a:lnTo>
                    <a:lnTo>
                      <a:pt x="15323" y="1"/>
                    </a:lnTo>
                    <a:close/>
                  </a:path>
                </a:pathLst>
              </a:custGeom>
              <a:solidFill>
                <a:srgbClr val="FFCAB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0" name="Google Shape;660;p42"/>
              <p:cNvSpPr/>
              <p:nvPr/>
            </p:nvSpPr>
            <p:spPr>
              <a:xfrm>
                <a:off x="3847475" y="1172675"/>
                <a:ext cx="180775" cy="287600"/>
              </a:xfrm>
              <a:custGeom>
                <a:avLst/>
                <a:gdLst/>
                <a:ahLst/>
                <a:cxnLst/>
                <a:rect l="l" t="t" r="r" b="b"/>
                <a:pathLst>
                  <a:path w="7231" h="11504" extrusionOk="0">
                    <a:moveTo>
                      <a:pt x="7230" y="1"/>
                    </a:moveTo>
                    <a:lnTo>
                      <a:pt x="493" y="5382"/>
                    </a:lnTo>
                    <a:lnTo>
                      <a:pt x="0" y="11503"/>
                    </a:lnTo>
                    <a:lnTo>
                      <a:pt x="576" y="11503"/>
                    </a:lnTo>
                    <a:cubicBezTo>
                      <a:pt x="2588" y="11298"/>
                      <a:pt x="4601" y="11134"/>
                      <a:pt x="6614" y="11010"/>
                    </a:cubicBezTo>
                    <a:lnTo>
                      <a:pt x="7230" y="1"/>
                    </a:lnTo>
                    <a:close/>
                  </a:path>
                </a:pathLst>
              </a:custGeom>
              <a:solidFill>
                <a:srgbClr val="F4B6A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1" name="Google Shape;661;p42"/>
              <p:cNvSpPr/>
              <p:nvPr/>
            </p:nvSpPr>
            <p:spPr>
              <a:xfrm>
                <a:off x="3648600" y="884175"/>
                <a:ext cx="566575" cy="515175"/>
              </a:xfrm>
              <a:custGeom>
                <a:avLst/>
                <a:gdLst/>
                <a:ahLst/>
                <a:cxnLst/>
                <a:rect l="l" t="t" r="r" b="b"/>
                <a:pathLst>
                  <a:path w="22663" h="20607" extrusionOk="0">
                    <a:moveTo>
                      <a:pt x="9336" y="1"/>
                    </a:moveTo>
                    <a:cubicBezTo>
                      <a:pt x="6579" y="1"/>
                      <a:pt x="3716" y="1347"/>
                      <a:pt x="2286" y="6159"/>
                    </a:cubicBezTo>
                    <a:cubicBezTo>
                      <a:pt x="0" y="13943"/>
                      <a:pt x="3646" y="20606"/>
                      <a:pt x="9245" y="20606"/>
                    </a:cubicBezTo>
                    <a:cubicBezTo>
                      <a:pt x="11595" y="20606"/>
                      <a:pt x="14290" y="19433"/>
                      <a:pt x="17034" y="16676"/>
                    </a:cubicBezTo>
                    <a:cubicBezTo>
                      <a:pt x="20033" y="13636"/>
                      <a:pt x="22662" y="2996"/>
                      <a:pt x="16171" y="2175"/>
                    </a:cubicBezTo>
                    <a:cubicBezTo>
                      <a:pt x="16171" y="2175"/>
                      <a:pt x="12840" y="1"/>
                      <a:pt x="9336" y="1"/>
                    </a:cubicBezTo>
                    <a:close/>
                  </a:path>
                </a:pathLst>
              </a:custGeom>
              <a:solidFill>
                <a:srgbClr val="FFD5C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2" name="Google Shape;662;p42"/>
              <p:cNvSpPr/>
              <p:nvPr/>
            </p:nvSpPr>
            <p:spPr>
              <a:xfrm>
                <a:off x="3739650" y="1147000"/>
                <a:ext cx="56500" cy="92725"/>
              </a:xfrm>
              <a:custGeom>
                <a:avLst/>
                <a:gdLst/>
                <a:ahLst/>
                <a:cxnLst/>
                <a:rect l="l" t="t" r="r" b="b"/>
                <a:pathLst>
                  <a:path w="2260" h="3709" extrusionOk="0">
                    <a:moveTo>
                      <a:pt x="2259" y="1"/>
                    </a:moveTo>
                    <a:cubicBezTo>
                      <a:pt x="1890" y="371"/>
                      <a:pt x="1520" y="781"/>
                      <a:pt x="1191" y="1151"/>
                    </a:cubicBezTo>
                    <a:cubicBezTo>
                      <a:pt x="1027" y="1316"/>
                      <a:pt x="863" y="1521"/>
                      <a:pt x="698" y="1685"/>
                    </a:cubicBezTo>
                    <a:cubicBezTo>
                      <a:pt x="616" y="1767"/>
                      <a:pt x="534" y="1850"/>
                      <a:pt x="452" y="1932"/>
                    </a:cubicBezTo>
                    <a:cubicBezTo>
                      <a:pt x="370" y="2014"/>
                      <a:pt x="247" y="2055"/>
                      <a:pt x="205" y="2096"/>
                    </a:cubicBezTo>
                    <a:lnTo>
                      <a:pt x="0" y="2137"/>
                    </a:lnTo>
                    <a:lnTo>
                      <a:pt x="41" y="2301"/>
                    </a:lnTo>
                    <a:cubicBezTo>
                      <a:pt x="123" y="2548"/>
                      <a:pt x="205" y="2712"/>
                      <a:pt x="370" y="2918"/>
                    </a:cubicBezTo>
                    <a:cubicBezTo>
                      <a:pt x="493" y="3082"/>
                      <a:pt x="657" y="3246"/>
                      <a:pt x="822" y="3370"/>
                    </a:cubicBezTo>
                    <a:cubicBezTo>
                      <a:pt x="1133" y="3612"/>
                      <a:pt x="1502" y="3708"/>
                      <a:pt x="1856" y="3708"/>
                    </a:cubicBezTo>
                    <a:cubicBezTo>
                      <a:pt x="1923" y="3708"/>
                      <a:pt x="1989" y="3705"/>
                      <a:pt x="2054" y="3698"/>
                    </a:cubicBezTo>
                    <a:cubicBezTo>
                      <a:pt x="1849" y="3657"/>
                      <a:pt x="1643" y="3616"/>
                      <a:pt x="1479" y="3534"/>
                    </a:cubicBezTo>
                    <a:cubicBezTo>
                      <a:pt x="1274" y="3452"/>
                      <a:pt x="1109" y="3328"/>
                      <a:pt x="986" y="3205"/>
                    </a:cubicBezTo>
                    <a:cubicBezTo>
                      <a:pt x="822" y="3041"/>
                      <a:pt x="698" y="2918"/>
                      <a:pt x="616" y="2753"/>
                    </a:cubicBezTo>
                    <a:cubicBezTo>
                      <a:pt x="559" y="2640"/>
                      <a:pt x="503" y="2506"/>
                      <a:pt x="446" y="2380"/>
                    </a:cubicBezTo>
                    <a:lnTo>
                      <a:pt x="446" y="2380"/>
                    </a:lnTo>
                    <a:cubicBezTo>
                      <a:pt x="548" y="2341"/>
                      <a:pt x="623" y="2285"/>
                      <a:pt x="698" y="2260"/>
                    </a:cubicBezTo>
                    <a:cubicBezTo>
                      <a:pt x="781" y="2137"/>
                      <a:pt x="904" y="2055"/>
                      <a:pt x="986" y="1973"/>
                    </a:cubicBezTo>
                    <a:cubicBezTo>
                      <a:pt x="1150" y="1767"/>
                      <a:pt x="1315" y="1562"/>
                      <a:pt x="1479" y="1357"/>
                    </a:cubicBezTo>
                    <a:cubicBezTo>
                      <a:pt x="1766" y="946"/>
                      <a:pt x="2054" y="494"/>
                      <a:pt x="2259" y="1"/>
                    </a:cubicBezTo>
                    <a:close/>
                  </a:path>
                </a:pathLst>
              </a:custGeom>
              <a:solidFill>
                <a:srgbClr val="E5B0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3" name="Google Shape;663;p42"/>
              <p:cNvSpPr/>
              <p:nvPr/>
            </p:nvSpPr>
            <p:spPr>
              <a:xfrm>
                <a:off x="3788925" y="1273325"/>
                <a:ext cx="128400" cy="33125"/>
              </a:xfrm>
              <a:custGeom>
                <a:avLst/>
                <a:gdLst/>
                <a:ahLst/>
                <a:cxnLst/>
                <a:rect l="l" t="t" r="r" b="b"/>
                <a:pathLst>
                  <a:path w="5136" h="1325" extrusionOk="0">
                    <a:moveTo>
                      <a:pt x="5136" y="1"/>
                    </a:moveTo>
                    <a:lnTo>
                      <a:pt x="1" y="124"/>
                    </a:lnTo>
                    <a:cubicBezTo>
                      <a:pt x="389" y="1022"/>
                      <a:pt x="1070" y="1325"/>
                      <a:pt x="1812" y="1325"/>
                    </a:cubicBezTo>
                    <a:cubicBezTo>
                      <a:pt x="3345" y="1325"/>
                      <a:pt x="5136" y="29"/>
                      <a:pt x="5136"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4" name="Google Shape;664;p42"/>
              <p:cNvSpPr/>
              <p:nvPr/>
            </p:nvSpPr>
            <p:spPr>
              <a:xfrm>
                <a:off x="3853625" y="1044300"/>
                <a:ext cx="106850" cy="37000"/>
              </a:xfrm>
              <a:custGeom>
                <a:avLst/>
                <a:gdLst/>
                <a:ahLst/>
                <a:cxnLst/>
                <a:rect l="l" t="t" r="r" b="b"/>
                <a:pathLst>
                  <a:path w="4274" h="1480" extrusionOk="0">
                    <a:moveTo>
                      <a:pt x="2301" y="1"/>
                    </a:moveTo>
                    <a:cubicBezTo>
                      <a:pt x="1398" y="1"/>
                      <a:pt x="576" y="453"/>
                      <a:pt x="1" y="1069"/>
                    </a:cubicBezTo>
                    <a:cubicBezTo>
                      <a:pt x="371" y="864"/>
                      <a:pt x="781" y="699"/>
                      <a:pt x="1151" y="576"/>
                    </a:cubicBezTo>
                    <a:cubicBezTo>
                      <a:pt x="1521" y="453"/>
                      <a:pt x="1891" y="371"/>
                      <a:pt x="2301" y="371"/>
                    </a:cubicBezTo>
                    <a:cubicBezTo>
                      <a:pt x="2671" y="371"/>
                      <a:pt x="3041" y="494"/>
                      <a:pt x="3369" y="699"/>
                    </a:cubicBezTo>
                    <a:cubicBezTo>
                      <a:pt x="3739" y="905"/>
                      <a:pt x="3986" y="1192"/>
                      <a:pt x="4273" y="1480"/>
                    </a:cubicBezTo>
                    <a:cubicBezTo>
                      <a:pt x="4109" y="1110"/>
                      <a:pt x="3904" y="740"/>
                      <a:pt x="3534" y="453"/>
                    </a:cubicBezTo>
                    <a:cubicBezTo>
                      <a:pt x="3205" y="165"/>
                      <a:pt x="2753" y="1"/>
                      <a:pt x="2301" y="1"/>
                    </a:cubicBezTo>
                    <a:close/>
                  </a:path>
                </a:pathLst>
              </a:custGeom>
              <a:solidFill>
                <a:srgbClr val="7B515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5" name="Google Shape;665;p42"/>
              <p:cNvSpPr/>
              <p:nvPr/>
            </p:nvSpPr>
            <p:spPr>
              <a:xfrm>
                <a:off x="3707800" y="1023575"/>
                <a:ext cx="90400" cy="34100"/>
              </a:xfrm>
              <a:custGeom>
                <a:avLst/>
                <a:gdLst/>
                <a:ahLst/>
                <a:cxnLst/>
                <a:rect l="l" t="t" r="r" b="b"/>
                <a:pathLst>
                  <a:path w="3616" h="1364" extrusionOk="0">
                    <a:moveTo>
                      <a:pt x="2046" y="1"/>
                    </a:moveTo>
                    <a:cubicBezTo>
                      <a:pt x="1994" y="1"/>
                      <a:pt x="1942" y="3"/>
                      <a:pt x="1890" y="8"/>
                    </a:cubicBezTo>
                    <a:cubicBezTo>
                      <a:pt x="1479" y="49"/>
                      <a:pt x="1110" y="214"/>
                      <a:pt x="822" y="419"/>
                    </a:cubicBezTo>
                    <a:cubicBezTo>
                      <a:pt x="494" y="625"/>
                      <a:pt x="206" y="912"/>
                      <a:pt x="1" y="1200"/>
                    </a:cubicBezTo>
                    <a:cubicBezTo>
                      <a:pt x="329" y="994"/>
                      <a:pt x="658" y="830"/>
                      <a:pt x="945" y="707"/>
                    </a:cubicBezTo>
                    <a:cubicBezTo>
                      <a:pt x="1274" y="542"/>
                      <a:pt x="1603" y="419"/>
                      <a:pt x="1931" y="419"/>
                    </a:cubicBezTo>
                    <a:cubicBezTo>
                      <a:pt x="1988" y="412"/>
                      <a:pt x="2044" y="409"/>
                      <a:pt x="2100" y="409"/>
                    </a:cubicBezTo>
                    <a:cubicBezTo>
                      <a:pt x="2370" y="409"/>
                      <a:pt x="2631" y="488"/>
                      <a:pt x="2835" y="625"/>
                    </a:cubicBezTo>
                    <a:cubicBezTo>
                      <a:pt x="3164" y="789"/>
                      <a:pt x="3369" y="1076"/>
                      <a:pt x="3616" y="1364"/>
                    </a:cubicBezTo>
                    <a:cubicBezTo>
                      <a:pt x="3575" y="1200"/>
                      <a:pt x="3492" y="994"/>
                      <a:pt x="3410" y="830"/>
                    </a:cubicBezTo>
                    <a:cubicBezTo>
                      <a:pt x="3328" y="666"/>
                      <a:pt x="3205" y="501"/>
                      <a:pt x="3040" y="378"/>
                    </a:cubicBezTo>
                    <a:cubicBezTo>
                      <a:pt x="2789" y="126"/>
                      <a:pt x="2411" y="1"/>
                      <a:pt x="2046" y="1"/>
                    </a:cubicBezTo>
                    <a:close/>
                  </a:path>
                </a:pathLst>
              </a:custGeom>
              <a:solidFill>
                <a:srgbClr val="7B515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6" name="Google Shape;666;p42"/>
              <p:cNvSpPr/>
              <p:nvPr/>
            </p:nvSpPr>
            <p:spPr>
              <a:xfrm>
                <a:off x="3794075" y="850200"/>
                <a:ext cx="339025" cy="214650"/>
              </a:xfrm>
              <a:custGeom>
                <a:avLst/>
                <a:gdLst/>
                <a:ahLst/>
                <a:cxnLst/>
                <a:rect l="l" t="t" r="r" b="b"/>
                <a:pathLst>
                  <a:path w="13561" h="8586" extrusionOk="0">
                    <a:moveTo>
                      <a:pt x="1192" y="1"/>
                    </a:moveTo>
                    <a:cubicBezTo>
                      <a:pt x="1192" y="1"/>
                      <a:pt x="0" y="5834"/>
                      <a:pt x="8545" y="8340"/>
                    </a:cubicBezTo>
                    <a:cubicBezTo>
                      <a:pt x="9113" y="8509"/>
                      <a:pt x="9570" y="8586"/>
                      <a:pt x="9926" y="8586"/>
                    </a:cubicBezTo>
                    <a:cubicBezTo>
                      <a:pt x="13561" y="8586"/>
                      <a:pt x="6729" y="562"/>
                      <a:pt x="1192" y="1"/>
                    </a:cubicBezTo>
                    <a:close/>
                  </a:path>
                </a:pathLst>
              </a:custGeom>
              <a:solidFill>
                <a:srgbClr val="A06C6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7" name="Google Shape;667;p42"/>
              <p:cNvSpPr/>
              <p:nvPr/>
            </p:nvSpPr>
            <p:spPr>
              <a:xfrm>
                <a:off x="3547600" y="1480800"/>
                <a:ext cx="641900" cy="670275"/>
              </a:xfrm>
              <a:custGeom>
                <a:avLst/>
                <a:gdLst/>
                <a:ahLst/>
                <a:cxnLst/>
                <a:rect l="l" t="t" r="r" b="b"/>
                <a:pathLst>
                  <a:path w="25676" h="26811" extrusionOk="0">
                    <a:moveTo>
                      <a:pt x="21403" y="0"/>
                    </a:moveTo>
                    <a:cubicBezTo>
                      <a:pt x="21403" y="0"/>
                      <a:pt x="18584" y="6000"/>
                      <a:pt x="13146" y="6000"/>
                    </a:cubicBezTo>
                    <a:cubicBezTo>
                      <a:pt x="13092" y="6000"/>
                      <a:pt x="13037" y="5999"/>
                      <a:pt x="12981" y="5998"/>
                    </a:cubicBezTo>
                    <a:cubicBezTo>
                      <a:pt x="7436" y="5916"/>
                      <a:pt x="8298" y="370"/>
                      <a:pt x="8298" y="370"/>
                    </a:cubicBezTo>
                    <a:lnTo>
                      <a:pt x="8298" y="370"/>
                    </a:lnTo>
                    <a:lnTo>
                      <a:pt x="5382" y="822"/>
                    </a:lnTo>
                    <a:cubicBezTo>
                      <a:pt x="329" y="13639"/>
                      <a:pt x="0" y="22389"/>
                      <a:pt x="0" y="22389"/>
                    </a:cubicBezTo>
                    <a:cubicBezTo>
                      <a:pt x="5560" y="25824"/>
                      <a:pt x="11966" y="26810"/>
                      <a:pt x="16700" y="26810"/>
                    </a:cubicBezTo>
                    <a:cubicBezTo>
                      <a:pt x="20569" y="26810"/>
                      <a:pt x="23321" y="26151"/>
                      <a:pt x="23580" y="25634"/>
                    </a:cubicBezTo>
                    <a:cubicBezTo>
                      <a:pt x="23868" y="24977"/>
                      <a:pt x="24525" y="17500"/>
                      <a:pt x="25018" y="11051"/>
                    </a:cubicBezTo>
                    <a:cubicBezTo>
                      <a:pt x="24278" y="8750"/>
                      <a:pt x="24196" y="7066"/>
                      <a:pt x="24319" y="5423"/>
                    </a:cubicBezTo>
                    <a:cubicBezTo>
                      <a:pt x="24484" y="3328"/>
                      <a:pt x="25675" y="1561"/>
                      <a:pt x="25675" y="1561"/>
                    </a:cubicBezTo>
                    <a:lnTo>
                      <a:pt x="21403" y="0"/>
                    </a:lnTo>
                    <a:close/>
                  </a:path>
                </a:pathLst>
              </a:custGeom>
              <a:solidFill>
                <a:srgbClr val="FFBD6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8" name="Google Shape;668;p42"/>
              <p:cNvSpPr/>
              <p:nvPr/>
            </p:nvSpPr>
            <p:spPr>
              <a:xfrm>
                <a:off x="3547600" y="1486950"/>
                <a:ext cx="641900" cy="664125"/>
              </a:xfrm>
              <a:custGeom>
                <a:avLst/>
                <a:gdLst/>
                <a:ahLst/>
                <a:cxnLst/>
                <a:rect l="l" t="t" r="r" b="b"/>
                <a:pathLst>
                  <a:path w="25676" h="26565" extrusionOk="0">
                    <a:moveTo>
                      <a:pt x="22101" y="1"/>
                    </a:moveTo>
                    <a:cubicBezTo>
                      <a:pt x="21656" y="8388"/>
                      <a:pt x="11688" y="18050"/>
                      <a:pt x="3193" y="18050"/>
                    </a:cubicBezTo>
                    <a:cubicBezTo>
                      <a:pt x="2286" y="18050"/>
                      <a:pt x="1395" y="17940"/>
                      <a:pt x="534" y="17706"/>
                    </a:cubicBezTo>
                    <a:cubicBezTo>
                      <a:pt x="82" y="20541"/>
                      <a:pt x="0" y="22143"/>
                      <a:pt x="0" y="22143"/>
                    </a:cubicBezTo>
                    <a:cubicBezTo>
                      <a:pt x="5560" y="25578"/>
                      <a:pt x="11966" y="26564"/>
                      <a:pt x="16700" y="26564"/>
                    </a:cubicBezTo>
                    <a:cubicBezTo>
                      <a:pt x="20569" y="26564"/>
                      <a:pt x="23321" y="25905"/>
                      <a:pt x="23580" y="25388"/>
                    </a:cubicBezTo>
                    <a:cubicBezTo>
                      <a:pt x="23868" y="24731"/>
                      <a:pt x="24525" y="17254"/>
                      <a:pt x="25018" y="10805"/>
                    </a:cubicBezTo>
                    <a:cubicBezTo>
                      <a:pt x="24278" y="8504"/>
                      <a:pt x="24196" y="6820"/>
                      <a:pt x="24319" y="5177"/>
                    </a:cubicBezTo>
                    <a:cubicBezTo>
                      <a:pt x="24484" y="3082"/>
                      <a:pt x="25675" y="1315"/>
                      <a:pt x="25675" y="1315"/>
                    </a:cubicBezTo>
                    <a:lnTo>
                      <a:pt x="22101" y="1"/>
                    </a:lnTo>
                    <a:close/>
                  </a:path>
                </a:pathLst>
              </a:custGeom>
              <a:solidFill>
                <a:srgbClr val="F9A74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9" name="Google Shape;669;p42"/>
              <p:cNvSpPr/>
              <p:nvPr/>
            </p:nvSpPr>
            <p:spPr>
              <a:xfrm>
                <a:off x="3831050" y="775350"/>
                <a:ext cx="375900" cy="770175"/>
              </a:xfrm>
              <a:custGeom>
                <a:avLst/>
                <a:gdLst/>
                <a:ahLst/>
                <a:cxnLst/>
                <a:rect l="l" t="t" r="r" b="b"/>
                <a:pathLst>
                  <a:path w="15036" h="30807" extrusionOk="0">
                    <a:moveTo>
                      <a:pt x="6081" y="0"/>
                    </a:moveTo>
                    <a:cubicBezTo>
                      <a:pt x="3322" y="0"/>
                      <a:pt x="420" y="1087"/>
                      <a:pt x="0" y="3816"/>
                    </a:cubicBezTo>
                    <a:cubicBezTo>
                      <a:pt x="0" y="3816"/>
                      <a:pt x="8873" y="6569"/>
                      <a:pt x="7107" y="16551"/>
                    </a:cubicBezTo>
                    <a:cubicBezTo>
                      <a:pt x="5710" y="24521"/>
                      <a:pt x="4765" y="27027"/>
                      <a:pt x="5957" y="30806"/>
                    </a:cubicBezTo>
                    <a:cubicBezTo>
                      <a:pt x="5957" y="30806"/>
                      <a:pt x="13392" y="30560"/>
                      <a:pt x="13803" y="28259"/>
                    </a:cubicBezTo>
                    <a:cubicBezTo>
                      <a:pt x="14666" y="23740"/>
                      <a:pt x="13762" y="22097"/>
                      <a:pt x="14419" y="13552"/>
                    </a:cubicBezTo>
                    <a:cubicBezTo>
                      <a:pt x="15035" y="6199"/>
                      <a:pt x="12940" y="2584"/>
                      <a:pt x="10147" y="941"/>
                    </a:cubicBezTo>
                    <a:cubicBezTo>
                      <a:pt x="9153" y="347"/>
                      <a:pt x="7640" y="0"/>
                      <a:pt x="6081" y="0"/>
                    </a:cubicBezTo>
                    <a:close/>
                  </a:path>
                </a:pathLst>
              </a:custGeom>
              <a:solidFill>
                <a:srgbClr val="A06C6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0" name="Google Shape;670;p42"/>
              <p:cNvSpPr/>
              <p:nvPr/>
            </p:nvSpPr>
            <p:spPr>
              <a:xfrm>
                <a:off x="3879300" y="1107175"/>
                <a:ext cx="62675" cy="50125"/>
              </a:xfrm>
              <a:custGeom>
                <a:avLst/>
                <a:gdLst/>
                <a:ahLst/>
                <a:cxnLst/>
                <a:rect l="l" t="t" r="r" b="b"/>
                <a:pathLst>
                  <a:path w="2507" h="2005" extrusionOk="0">
                    <a:moveTo>
                      <a:pt x="1153" y="1"/>
                    </a:moveTo>
                    <a:cubicBezTo>
                      <a:pt x="965" y="1"/>
                      <a:pt x="778" y="77"/>
                      <a:pt x="658" y="197"/>
                    </a:cubicBezTo>
                    <a:cubicBezTo>
                      <a:pt x="494" y="320"/>
                      <a:pt x="371" y="485"/>
                      <a:pt x="288" y="690"/>
                    </a:cubicBezTo>
                    <a:cubicBezTo>
                      <a:pt x="124" y="1019"/>
                      <a:pt x="42" y="1389"/>
                      <a:pt x="1" y="1758"/>
                    </a:cubicBezTo>
                    <a:cubicBezTo>
                      <a:pt x="165" y="1430"/>
                      <a:pt x="371" y="1101"/>
                      <a:pt x="576" y="813"/>
                    </a:cubicBezTo>
                    <a:cubicBezTo>
                      <a:pt x="718" y="600"/>
                      <a:pt x="953" y="387"/>
                      <a:pt x="1147" y="387"/>
                    </a:cubicBezTo>
                    <a:cubicBezTo>
                      <a:pt x="1177" y="387"/>
                      <a:pt x="1206" y="392"/>
                      <a:pt x="1233" y="403"/>
                    </a:cubicBezTo>
                    <a:cubicBezTo>
                      <a:pt x="1480" y="485"/>
                      <a:pt x="1726" y="772"/>
                      <a:pt x="1932" y="1060"/>
                    </a:cubicBezTo>
                    <a:cubicBezTo>
                      <a:pt x="2137" y="1389"/>
                      <a:pt x="2301" y="1676"/>
                      <a:pt x="2507" y="2005"/>
                    </a:cubicBezTo>
                    <a:cubicBezTo>
                      <a:pt x="2466" y="1635"/>
                      <a:pt x="2342" y="1265"/>
                      <a:pt x="2178" y="937"/>
                    </a:cubicBezTo>
                    <a:cubicBezTo>
                      <a:pt x="2014" y="567"/>
                      <a:pt x="1808" y="197"/>
                      <a:pt x="1357" y="33"/>
                    </a:cubicBezTo>
                    <a:cubicBezTo>
                      <a:pt x="1290" y="11"/>
                      <a:pt x="1222" y="1"/>
                      <a:pt x="1153" y="1"/>
                    </a:cubicBezTo>
                    <a:close/>
                  </a:path>
                </a:pathLst>
              </a:custGeom>
              <a:solidFill>
                <a:srgbClr val="19141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1" name="Google Shape;671;p42"/>
              <p:cNvSpPr/>
              <p:nvPr/>
            </p:nvSpPr>
            <p:spPr>
              <a:xfrm>
                <a:off x="3730400" y="1088675"/>
                <a:ext cx="62675" cy="50150"/>
              </a:xfrm>
              <a:custGeom>
                <a:avLst/>
                <a:gdLst/>
                <a:ahLst/>
                <a:cxnLst/>
                <a:rect l="l" t="t" r="r" b="b"/>
                <a:pathLst>
                  <a:path w="2507" h="2006" extrusionOk="0">
                    <a:moveTo>
                      <a:pt x="1143" y="0"/>
                    </a:moveTo>
                    <a:cubicBezTo>
                      <a:pt x="958" y="0"/>
                      <a:pt x="776" y="68"/>
                      <a:pt x="658" y="157"/>
                    </a:cubicBezTo>
                    <a:cubicBezTo>
                      <a:pt x="493" y="321"/>
                      <a:pt x="370" y="485"/>
                      <a:pt x="288" y="650"/>
                    </a:cubicBezTo>
                    <a:cubicBezTo>
                      <a:pt x="124" y="1019"/>
                      <a:pt x="41" y="1389"/>
                      <a:pt x="0" y="1759"/>
                    </a:cubicBezTo>
                    <a:cubicBezTo>
                      <a:pt x="165" y="1430"/>
                      <a:pt x="329" y="1102"/>
                      <a:pt x="534" y="814"/>
                    </a:cubicBezTo>
                    <a:cubicBezTo>
                      <a:pt x="703" y="579"/>
                      <a:pt x="926" y="371"/>
                      <a:pt x="1114" y="371"/>
                    </a:cubicBezTo>
                    <a:cubicBezTo>
                      <a:pt x="1156" y="371"/>
                      <a:pt x="1195" y="381"/>
                      <a:pt x="1233" y="403"/>
                    </a:cubicBezTo>
                    <a:cubicBezTo>
                      <a:pt x="1479" y="485"/>
                      <a:pt x="1726" y="773"/>
                      <a:pt x="1931" y="1060"/>
                    </a:cubicBezTo>
                    <a:cubicBezTo>
                      <a:pt x="2136" y="1348"/>
                      <a:pt x="2301" y="1677"/>
                      <a:pt x="2506" y="2005"/>
                    </a:cubicBezTo>
                    <a:cubicBezTo>
                      <a:pt x="2465" y="1636"/>
                      <a:pt x="2342" y="1266"/>
                      <a:pt x="2178" y="896"/>
                    </a:cubicBezTo>
                    <a:cubicBezTo>
                      <a:pt x="2013" y="568"/>
                      <a:pt x="1808" y="198"/>
                      <a:pt x="1356" y="33"/>
                    </a:cubicBezTo>
                    <a:cubicBezTo>
                      <a:pt x="1287" y="11"/>
                      <a:pt x="1215" y="0"/>
                      <a:pt x="1143" y="0"/>
                    </a:cubicBezTo>
                    <a:close/>
                  </a:path>
                </a:pathLst>
              </a:custGeom>
              <a:solidFill>
                <a:srgbClr val="19141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2" name="Google Shape;672;p42"/>
              <p:cNvSpPr/>
              <p:nvPr/>
            </p:nvSpPr>
            <p:spPr>
              <a:xfrm>
                <a:off x="3751950" y="1487975"/>
                <a:ext cx="593650" cy="1012650"/>
              </a:xfrm>
              <a:custGeom>
                <a:avLst/>
                <a:gdLst/>
                <a:ahLst/>
                <a:cxnLst/>
                <a:rect l="l" t="t" r="r" b="b"/>
                <a:pathLst>
                  <a:path w="23746" h="40506" fill="none" extrusionOk="0">
                    <a:moveTo>
                      <a:pt x="1" y="1"/>
                    </a:moveTo>
                    <a:cubicBezTo>
                      <a:pt x="2219" y="10106"/>
                      <a:pt x="5095" y="20130"/>
                      <a:pt x="9737" y="29455"/>
                    </a:cubicBezTo>
                    <a:cubicBezTo>
                      <a:pt x="11339" y="32741"/>
                      <a:pt x="13229" y="36480"/>
                      <a:pt x="16515" y="38493"/>
                    </a:cubicBezTo>
                    <a:cubicBezTo>
                      <a:pt x="19802" y="40506"/>
                      <a:pt x="23334" y="39848"/>
                      <a:pt x="23745" y="35699"/>
                    </a:cubicBezTo>
                  </a:path>
                </a:pathLst>
              </a:custGeom>
              <a:noFill/>
              <a:ln w="19525" cap="flat" cmpd="sng">
                <a:solidFill>
                  <a:srgbClr val="1E1E3F"/>
                </a:solidFill>
                <a:prstDash val="solid"/>
                <a:miter lim="4108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3" name="Google Shape;673;p42"/>
              <p:cNvSpPr/>
              <p:nvPr/>
            </p:nvSpPr>
            <p:spPr>
              <a:xfrm>
                <a:off x="4044975" y="2283150"/>
                <a:ext cx="378675" cy="334050"/>
              </a:xfrm>
              <a:custGeom>
                <a:avLst/>
                <a:gdLst/>
                <a:ahLst/>
                <a:cxnLst/>
                <a:rect l="l" t="t" r="r" b="b"/>
                <a:pathLst>
                  <a:path w="15147" h="13362" extrusionOk="0">
                    <a:moveTo>
                      <a:pt x="10851" y="1"/>
                    </a:moveTo>
                    <a:cubicBezTo>
                      <a:pt x="8330" y="1"/>
                      <a:pt x="1179" y="2824"/>
                      <a:pt x="1179" y="2824"/>
                    </a:cubicBezTo>
                    <a:cubicBezTo>
                      <a:pt x="1179" y="2824"/>
                      <a:pt x="0" y="13361"/>
                      <a:pt x="6365" y="13361"/>
                    </a:cubicBezTo>
                    <a:cubicBezTo>
                      <a:pt x="6721" y="13361"/>
                      <a:pt x="7101" y="13328"/>
                      <a:pt x="7505" y="13259"/>
                    </a:cubicBezTo>
                    <a:cubicBezTo>
                      <a:pt x="15146" y="11944"/>
                      <a:pt x="13257" y="400"/>
                      <a:pt x="11244" y="31"/>
                    </a:cubicBezTo>
                    <a:cubicBezTo>
                      <a:pt x="11130" y="10"/>
                      <a:pt x="10999" y="1"/>
                      <a:pt x="10851" y="1"/>
                    </a:cubicBezTo>
                    <a:close/>
                  </a:path>
                </a:pathLst>
              </a:custGeom>
              <a:solidFill>
                <a:srgbClr val="20204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4" name="Google Shape;674;p42"/>
              <p:cNvSpPr/>
              <p:nvPr/>
            </p:nvSpPr>
            <p:spPr>
              <a:xfrm>
                <a:off x="4190125" y="2202775"/>
                <a:ext cx="255075" cy="209175"/>
              </a:xfrm>
              <a:custGeom>
                <a:avLst/>
                <a:gdLst/>
                <a:ahLst/>
                <a:cxnLst/>
                <a:rect l="l" t="t" r="r" b="b"/>
                <a:pathLst>
                  <a:path w="10203" h="8367" extrusionOk="0">
                    <a:moveTo>
                      <a:pt x="5684" y="0"/>
                    </a:moveTo>
                    <a:cubicBezTo>
                      <a:pt x="4986" y="1274"/>
                      <a:pt x="4657" y="1890"/>
                      <a:pt x="4329" y="2753"/>
                    </a:cubicBezTo>
                    <a:cubicBezTo>
                      <a:pt x="3989" y="2544"/>
                      <a:pt x="3651" y="2454"/>
                      <a:pt x="3321" y="2454"/>
                    </a:cubicBezTo>
                    <a:cubicBezTo>
                      <a:pt x="1577" y="2454"/>
                      <a:pt x="84" y="4965"/>
                      <a:pt x="15" y="5587"/>
                    </a:cubicBezTo>
                    <a:cubicBezTo>
                      <a:pt x="1" y="5715"/>
                      <a:pt x="56" y="5768"/>
                      <a:pt x="156" y="5768"/>
                    </a:cubicBezTo>
                    <a:cubicBezTo>
                      <a:pt x="634" y="5768"/>
                      <a:pt x="2151" y="4561"/>
                      <a:pt x="2151" y="4560"/>
                    </a:cubicBezTo>
                    <a:lnTo>
                      <a:pt x="2151" y="4560"/>
                    </a:lnTo>
                    <a:cubicBezTo>
                      <a:pt x="1453" y="5587"/>
                      <a:pt x="960" y="6820"/>
                      <a:pt x="960" y="6820"/>
                    </a:cubicBezTo>
                    <a:cubicBezTo>
                      <a:pt x="2049" y="7968"/>
                      <a:pt x="2896" y="8367"/>
                      <a:pt x="3564" y="8367"/>
                    </a:cubicBezTo>
                    <a:cubicBezTo>
                      <a:pt x="4761" y="8367"/>
                      <a:pt x="5386" y="7086"/>
                      <a:pt x="5807" y="6532"/>
                    </a:cubicBezTo>
                    <a:cubicBezTo>
                      <a:pt x="5890" y="6409"/>
                      <a:pt x="8354" y="2630"/>
                      <a:pt x="10203" y="576"/>
                    </a:cubicBezTo>
                    <a:cubicBezTo>
                      <a:pt x="9821" y="321"/>
                      <a:pt x="9361" y="252"/>
                      <a:pt x="8870" y="252"/>
                    </a:cubicBezTo>
                    <a:cubicBezTo>
                      <a:pt x="8284" y="252"/>
                      <a:pt x="7655" y="351"/>
                      <a:pt x="7067" y="351"/>
                    </a:cubicBezTo>
                    <a:cubicBezTo>
                      <a:pt x="6558" y="351"/>
                      <a:pt x="6079" y="277"/>
                      <a:pt x="5684" y="0"/>
                    </a:cubicBezTo>
                    <a:close/>
                  </a:path>
                </a:pathLst>
              </a:custGeom>
              <a:solidFill>
                <a:srgbClr val="FFCAB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5" name="Google Shape;675;p42"/>
              <p:cNvSpPr/>
              <p:nvPr/>
            </p:nvSpPr>
            <p:spPr>
              <a:xfrm>
                <a:off x="4168850" y="2293150"/>
                <a:ext cx="165450" cy="163250"/>
              </a:xfrm>
              <a:custGeom>
                <a:avLst/>
                <a:gdLst/>
                <a:ahLst/>
                <a:cxnLst/>
                <a:rect l="l" t="t" r="r" b="b"/>
                <a:pathLst>
                  <a:path w="6618" h="6530" extrusionOk="0">
                    <a:moveTo>
                      <a:pt x="3290" y="0"/>
                    </a:moveTo>
                    <a:cubicBezTo>
                      <a:pt x="3290" y="0"/>
                      <a:pt x="0" y="5030"/>
                      <a:pt x="485" y="5030"/>
                    </a:cubicBezTo>
                    <a:cubicBezTo>
                      <a:pt x="636" y="5030"/>
                      <a:pt x="1157" y="4538"/>
                      <a:pt x="2263" y="3246"/>
                    </a:cubicBezTo>
                    <a:lnTo>
                      <a:pt x="2263" y="3246"/>
                    </a:lnTo>
                    <a:cubicBezTo>
                      <a:pt x="2263" y="3246"/>
                      <a:pt x="412" y="6231"/>
                      <a:pt x="797" y="6231"/>
                    </a:cubicBezTo>
                    <a:cubicBezTo>
                      <a:pt x="965" y="6231"/>
                      <a:pt x="1559" y="5662"/>
                      <a:pt x="2920" y="4026"/>
                    </a:cubicBezTo>
                    <a:lnTo>
                      <a:pt x="2920" y="4026"/>
                    </a:lnTo>
                    <a:cubicBezTo>
                      <a:pt x="2920" y="4027"/>
                      <a:pt x="1772" y="6529"/>
                      <a:pt x="2189" y="6529"/>
                    </a:cubicBezTo>
                    <a:cubicBezTo>
                      <a:pt x="2389" y="6529"/>
                      <a:pt x="2944" y="5959"/>
                      <a:pt x="4153" y="4273"/>
                    </a:cubicBezTo>
                    <a:lnTo>
                      <a:pt x="4153" y="4273"/>
                    </a:lnTo>
                    <a:cubicBezTo>
                      <a:pt x="4152" y="4273"/>
                      <a:pt x="3149" y="6514"/>
                      <a:pt x="3583" y="6514"/>
                    </a:cubicBezTo>
                    <a:cubicBezTo>
                      <a:pt x="3851" y="6514"/>
                      <a:pt x="4670" y="5656"/>
                      <a:pt x="6617" y="2876"/>
                    </a:cubicBezTo>
                    <a:lnTo>
                      <a:pt x="3290" y="0"/>
                    </a:lnTo>
                    <a:close/>
                  </a:path>
                </a:pathLst>
              </a:custGeom>
              <a:solidFill>
                <a:srgbClr val="FFCAB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
        <p:nvSpPr>
          <p:cNvPr id="2" name="مربع نص 1"/>
          <p:cNvSpPr txBox="1"/>
          <p:nvPr/>
        </p:nvSpPr>
        <p:spPr>
          <a:xfrm>
            <a:off x="8764621" y="4835723"/>
            <a:ext cx="284052" cy="307777"/>
          </a:xfrm>
          <a:prstGeom prst="rect">
            <a:avLst/>
          </a:prstGeom>
          <a:noFill/>
        </p:spPr>
        <p:txBody>
          <a:bodyPr wrap="none" rtlCol="1">
            <a:spAutoFit/>
          </a:bodyPr>
          <a:lstStyle/>
          <a:p>
            <a:r>
              <a:rPr lang="en-US" dirty="0"/>
              <a:t>4</a:t>
            </a:r>
            <a:endParaRPr lang="ar-SA"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679"/>
        <p:cNvGrpSpPr/>
        <p:nvPr/>
      </p:nvGrpSpPr>
      <p:grpSpPr>
        <a:xfrm>
          <a:off x="0" y="0"/>
          <a:ext cx="0" cy="0"/>
          <a:chOff x="0" y="0"/>
          <a:chExt cx="0" cy="0"/>
        </a:xfrm>
      </p:grpSpPr>
      <p:sp>
        <p:nvSpPr>
          <p:cNvPr id="680" name="Google Shape;680;p43"/>
          <p:cNvSpPr txBox="1">
            <a:spLocks noGrp="1"/>
          </p:cNvSpPr>
          <p:nvPr>
            <p:ph type="title"/>
          </p:nvPr>
        </p:nvSpPr>
        <p:spPr>
          <a:xfrm>
            <a:off x="614175" y="490050"/>
            <a:ext cx="6143100" cy="412800"/>
          </a:xfrm>
          <a:prstGeom prst="rect">
            <a:avLst/>
          </a:prstGeom>
        </p:spPr>
        <p:txBody>
          <a:bodyPr spcFirstLastPara="1" wrap="square" lIns="91425" tIns="91425" rIns="91425" bIns="91425" anchor="t" anchorCtr="0">
            <a:noAutofit/>
          </a:bodyPr>
          <a:lstStyle/>
          <a:p>
            <a:r>
              <a:rPr lang="en-US" dirty="0"/>
              <a:t>Meaning of Environmental Ethics</a:t>
            </a:r>
            <a:br>
              <a:rPr lang="en-US" dirty="0"/>
            </a:br>
            <a:endParaRPr dirty="0"/>
          </a:p>
        </p:txBody>
      </p:sp>
      <p:grpSp>
        <p:nvGrpSpPr>
          <p:cNvPr id="685" name="Google Shape;685;p43"/>
          <p:cNvGrpSpPr/>
          <p:nvPr/>
        </p:nvGrpSpPr>
        <p:grpSpPr>
          <a:xfrm>
            <a:off x="1478417" y="1487617"/>
            <a:ext cx="1106146" cy="2885005"/>
            <a:chOff x="1041725" y="1252150"/>
            <a:chExt cx="1139300" cy="2971475"/>
          </a:xfrm>
        </p:grpSpPr>
        <p:sp>
          <p:nvSpPr>
            <p:cNvPr id="686" name="Google Shape;686;p43"/>
            <p:cNvSpPr/>
            <p:nvPr/>
          </p:nvSpPr>
          <p:spPr>
            <a:xfrm>
              <a:off x="1190550" y="4089800"/>
              <a:ext cx="782250" cy="133825"/>
            </a:xfrm>
            <a:custGeom>
              <a:avLst/>
              <a:gdLst/>
              <a:ahLst/>
              <a:cxnLst/>
              <a:rect l="l" t="t" r="r" b="b"/>
              <a:pathLst>
                <a:path w="31290" h="5353" extrusionOk="0">
                  <a:moveTo>
                    <a:pt x="15645" y="0"/>
                  </a:moveTo>
                  <a:cubicBezTo>
                    <a:pt x="7031" y="0"/>
                    <a:pt x="1" y="1204"/>
                    <a:pt x="1" y="2660"/>
                  </a:cubicBezTo>
                  <a:cubicBezTo>
                    <a:pt x="1" y="4149"/>
                    <a:pt x="7031" y="5352"/>
                    <a:pt x="15645" y="5352"/>
                  </a:cubicBezTo>
                  <a:cubicBezTo>
                    <a:pt x="24291" y="5352"/>
                    <a:pt x="31290" y="4180"/>
                    <a:pt x="31290" y="2660"/>
                  </a:cubicBezTo>
                  <a:cubicBezTo>
                    <a:pt x="31290" y="1172"/>
                    <a:pt x="24291" y="0"/>
                    <a:pt x="15645" y="0"/>
                  </a:cubicBezTo>
                  <a:close/>
                </a:path>
              </a:pathLst>
            </a:custGeom>
            <a:solidFill>
              <a:srgbClr val="CCCCC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7" name="Google Shape;687;p43"/>
            <p:cNvSpPr/>
            <p:nvPr/>
          </p:nvSpPr>
          <p:spPr>
            <a:xfrm>
              <a:off x="1556350" y="2975050"/>
              <a:ext cx="270000" cy="1081525"/>
            </a:xfrm>
            <a:custGeom>
              <a:avLst/>
              <a:gdLst/>
              <a:ahLst/>
              <a:cxnLst/>
              <a:rect l="l" t="t" r="r" b="b"/>
              <a:pathLst>
                <a:path w="10800" h="43261" extrusionOk="0">
                  <a:moveTo>
                    <a:pt x="1393" y="0"/>
                  </a:moveTo>
                  <a:cubicBezTo>
                    <a:pt x="1393" y="0"/>
                    <a:pt x="222" y="5416"/>
                    <a:pt x="95" y="19065"/>
                  </a:cubicBezTo>
                  <a:cubicBezTo>
                    <a:pt x="0" y="27141"/>
                    <a:pt x="317" y="35216"/>
                    <a:pt x="1045" y="43260"/>
                  </a:cubicBezTo>
                  <a:lnTo>
                    <a:pt x="3737" y="42215"/>
                  </a:lnTo>
                  <a:cubicBezTo>
                    <a:pt x="4465" y="38098"/>
                    <a:pt x="5574" y="34076"/>
                    <a:pt x="7126" y="30212"/>
                  </a:cubicBezTo>
                  <a:cubicBezTo>
                    <a:pt x="9627" y="24037"/>
                    <a:pt x="7569" y="20237"/>
                    <a:pt x="8297" y="15106"/>
                  </a:cubicBezTo>
                  <a:cubicBezTo>
                    <a:pt x="8962" y="11211"/>
                    <a:pt x="9786" y="7316"/>
                    <a:pt x="10799" y="3516"/>
                  </a:cubicBezTo>
                  <a:lnTo>
                    <a:pt x="1393" y="0"/>
                  </a:lnTo>
                  <a:close/>
                </a:path>
              </a:pathLst>
            </a:custGeom>
            <a:solidFill>
              <a:srgbClr val="7D535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8" name="Google Shape;688;p43"/>
            <p:cNvSpPr/>
            <p:nvPr/>
          </p:nvSpPr>
          <p:spPr>
            <a:xfrm>
              <a:off x="1565050" y="2975050"/>
              <a:ext cx="261300" cy="276325"/>
            </a:xfrm>
            <a:custGeom>
              <a:avLst/>
              <a:gdLst/>
              <a:ahLst/>
              <a:cxnLst/>
              <a:rect l="l" t="t" r="r" b="b"/>
              <a:pathLst>
                <a:path w="10452" h="11053" extrusionOk="0">
                  <a:moveTo>
                    <a:pt x="1077" y="0"/>
                  </a:moveTo>
                  <a:cubicBezTo>
                    <a:pt x="1077" y="0"/>
                    <a:pt x="380" y="3262"/>
                    <a:pt x="0" y="11053"/>
                  </a:cubicBezTo>
                  <a:cubicBezTo>
                    <a:pt x="3104" y="10229"/>
                    <a:pt x="6144" y="9089"/>
                    <a:pt x="9279" y="8266"/>
                  </a:cubicBezTo>
                  <a:cubicBezTo>
                    <a:pt x="9913" y="5574"/>
                    <a:pt x="10451" y="3516"/>
                    <a:pt x="10451" y="3516"/>
                  </a:cubicBezTo>
                  <a:lnTo>
                    <a:pt x="1077" y="0"/>
                  </a:lnTo>
                  <a:close/>
                </a:path>
              </a:pathLst>
            </a:custGeom>
            <a:solidFill>
              <a:srgbClr val="6C454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9" name="Google Shape;689;p43"/>
            <p:cNvSpPr/>
            <p:nvPr/>
          </p:nvSpPr>
          <p:spPr>
            <a:xfrm>
              <a:off x="1576125" y="3996375"/>
              <a:ext cx="235175" cy="130375"/>
            </a:xfrm>
            <a:custGeom>
              <a:avLst/>
              <a:gdLst/>
              <a:ahLst/>
              <a:cxnLst/>
              <a:rect l="l" t="t" r="r" b="b"/>
              <a:pathLst>
                <a:path w="9407" h="5215" extrusionOk="0">
                  <a:moveTo>
                    <a:pt x="3484" y="0"/>
                  </a:moveTo>
                  <a:cubicBezTo>
                    <a:pt x="2620" y="988"/>
                    <a:pt x="1394" y="1585"/>
                    <a:pt x="101" y="1585"/>
                  </a:cubicBezTo>
                  <a:cubicBezTo>
                    <a:pt x="67" y="1585"/>
                    <a:pt x="34" y="1584"/>
                    <a:pt x="1" y="1584"/>
                  </a:cubicBezTo>
                  <a:lnTo>
                    <a:pt x="1" y="1584"/>
                  </a:lnTo>
                  <a:cubicBezTo>
                    <a:pt x="1" y="1584"/>
                    <a:pt x="32" y="4339"/>
                    <a:pt x="571" y="4497"/>
                  </a:cubicBezTo>
                  <a:cubicBezTo>
                    <a:pt x="970" y="4630"/>
                    <a:pt x="4137" y="5214"/>
                    <a:pt x="6357" y="5214"/>
                  </a:cubicBezTo>
                  <a:cubicBezTo>
                    <a:pt x="7305" y="5214"/>
                    <a:pt x="8080" y="5108"/>
                    <a:pt x="8393" y="4814"/>
                  </a:cubicBezTo>
                  <a:cubicBezTo>
                    <a:pt x="9406" y="3864"/>
                    <a:pt x="3484" y="0"/>
                    <a:pt x="3484" y="0"/>
                  </a:cubicBezTo>
                  <a:close/>
                </a:path>
              </a:pathLst>
            </a:custGeom>
            <a:solidFill>
              <a:srgbClr val="20204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0" name="Google Shape;690;p43"/>
            <p:cNvSpPr/>
            <p:nvPr/>
          </p:nvSpPr>
          <p:spPr>
            <a:xfrm>
              <a:off x="1685400" y="4035150"/>
              <a:ext cx="119575" cy="92475"/>
            </a:xfrm>
            <a:custGeom>
              <a:avLst/>
              <a:gdLst/>
              <a:ahLst/>
              <a:cxnLst/>
              <a:rect l="l" t="t" r="r" b="b"/>
              <a:pathLst>
                <a:path w="4783" h="3699" extrusionOk="0">
                  <a:moveTo>
                    <a:pt x="1330" y="1"/>
                  </a:moveTo>
                  <a:cubicBezTo>
                    <a:pt x="697" y="888"/>
                    <a:pt x="0" y="2344"/>
                    <a:pt x="63" y="3580"/>
                  </a:cubicBezTo>
                  <a:cubicBezTo>
                    <a:pt x="750" y="3653"/>
                    <a:pt x="1442" y="3698"/>
                    <a:pt x="2062" y="3698"/>
                  </a:cubicBezTo>
                  <a:cubicBezTo>
                    <a:pt x="3041" y="3698"/>
                    <a:pt x="3838" y="3586"/>
                    <a:pt x="4149" y="3295"/>
                  </a:cubicBezTo>
                  <a:cubicBezTo>
                    <a:pt x="4782" y="2725"/>
                    <a:pt x="2977" y="1173"/>
                    <a:pt x="1330" y="1"/>
                  </a:cubicBezTo>
                  <a:close/>
                </a:path>
              </a:pathLst>
            </a:custGeom>
            <a:solidFill>
              <a:srgbClr val="F1F1F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1" name="Google Shape;691;p43"/>
            <p:cNvSpPr/>
            <p:nvPr/>
          </p:nvSpPr>
          <p:spPr>
            <a:xfrm>
              <a:off x="1580875" y="4100075"/>
              <a:ext cx="209050" cy="34900"/>
            </a:xfrm>
            <a:custGeom>
              <a:avLst/>
              <a:gdLst/>
              <a:ahLst/>
              <a:cxnLst/>
              <a:rect l="l" t="t" r="r" b="b"/>
              <a:pathLst>
                <a:path w="8362" h="1396" extrusionOk="0">
                  <a:moveTo>
                    <a:pt x="1" y="1"/>
                  </a:moveTo>
                  <a:lnTo>
                    <a:pt x="222" y="919"/>
                  </a:lnTo>
                  <a:cubicBezTo>
                    <a:pt x="222" y="919"/>
                    <a:pt x="2927" y="1396"/>
                    <a:pt x="5425" y="1396"/>
                  </a:cubicBezTo>
                  <a:cubicBezTo>
                    <a:pt x="6513" y="1396"/>
                    <a:pt x="7561" y="1305"/>
                    <a:pt x="8330" y="1046"/>
                  </a:cubicBezTo>
                  <a:lnTo>
                    <a:pt x="8361" y="413"/>
                  </a:lnTo>
                  <a:lnTo>
                    <a:pt x="8361" y="413"/>
                  </a:lnTo>
                  <a:cubicBezTo>
                    <a:pt x="7352" y="539"/>
                    <a:pt x="6338" y="603"/>
                    <a:pt x="5324" y="603"/>
                  </a:cubicBezTo>
                  <a:cubicBezTo>
                    <a:pt x="3541" y="603"/>
                    <a:pt x="1758" y="405"/>
                    <a:pt x="1" y="1"/>
                  </a:cubicBezTo>
                  <a:close/>
                </a:path>
              </a:pathLst>
            </a:custGeom>
            <a:solidFill>
              <a:srgbClr val="F1F1F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2" name="Google Shape;692;p43"/>
            <p:cNvSpPr/>
            <p:nvPr/>
          </p:nvSpPr>
          <p:spPr>
            <a:xfrm>
              <a:off x="1672725" y="4021700"/>
              <a:ext cx="22975" cy="37250"/>
            </a:xfrm>
            <a:custGeom>
              <a:avLst/>
              <a:gdLst/>
              <a:ahLst/>
              <a:cxnLst/>
              <a:rect l="l" t="t" r="r" b="b"/>
              <a:pathLst>
                <a:path w="919" h="1490" fill="none" extrusionOk="0">
                  <a:moveTo>
                    <a:pt x="919" y="1"/>
                  </a:moveTo>
                  <a:cubicBezTo>
                    <a:pt x="919" y="1"/>
                    <a:pt x="0" y="602"/>
                    <a:pt x="32" y="1489"/>
                  </a:cubicBezTo>
                </a:path>
              </a:pathLst>
            </a:custGeom>
            <a:noFill/>
            <a:ln w="7125" cap="rnd" cmpd="sng">
              <a:solidFill>
                <a:srgbClr val="F1F1F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3" name="Google Shape;693;p43"/>
            <p:cNvSpPr/>
            <p:nvPr/>
          </p:nvSpPr>
          <p:spPr>
            <a:xfrm>
              <a:off x="1653725" y="4006650"/>
              <a:ext cx="22975" cy="37250"/>
            </a:xfrm>
            <a:custGeom>
              <a:avLst/>
              <a:gdLst/>
              <a:ahLst/>
              <a:cxnLst/>
              <a:rect l="l" t="t" r="r" b="b"/>
              <a:pathLst>
                <a:path w="919" h="1490" fill="none" extrusionOk="0">
                  <a:moveTo>
                    <a:pt x="919" y="1"/>
                  </a:moveTo>
                  <a:cubicBezTo>
                    <a:pt x="919" y="1"/>
                    <a:pt x="0" y="603"/>
                    <a:pt x="0" y="1489"/>
                  </a:cubicBezTo>
                </a:path>
              </a:pathLst>
            </a:custGeom>
            <a:noFill/>
            <a:ln w="7125" cap="rnd" cmpd="sng">
              <a:solidFill>
                <a:srgbClr val="F1F1F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4" name="Google Shape;694;p43"/>
            <p:cNvSpPr/>
            <p:nvPr/>
          </p:nvSpPr>
          <p:spPr>
            <a:xfrm>
              <a:off x="1572975" y="4109575"/>
              <a:ext cx="224875" cy="35650"/>
            </a:xfrm>
            <a:custGeom>
              <a:avLst/>
              <a:gdLst/>
              <a:ahLst/>
              <a:cxnLst/>
              <a:rect l="l" t="t" r="r" b="b"/>
              <a:pathLst>
                <a:path w="8995" h="1426" fill="none" extrusionOk="0">
                  <a:moveTo>
                    <a:pt x="0" y="1"/>
                  </a:moveTo>
                  <a:cubicBezTo>
                    <a:pt x="0" y="1"/>
                    <a:pt x="6619" y="1426"/>
                    <a:pt x="8994" y="254"/>
                  </a:cubicBezTo>
                </a:path>
              </a:pathLst>
            </a:custGeom>
            <a:noFill/>
            <a:ln w="3950" cap="flat" cmpd="sng">
              <a:solidFill>
                <a:srgbClr val="3C3636"/>
              </a:solidFill>
              <a:prstDash val="solid"/>
              <a:miter lim="31669"/>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5" name="Google Shape;695;p43"/>
            <p:cNvSpPr/>
            <p:nvPr/>
          </p:nvSpPr>
          <p:spPr>
            <a:xfrm>
              <a:off x="1593050" y="4057325"/>
              <a:ext cx="33900" cy="31400"/>
            </a:xfrm>
            <a:custGeom>
              <a:avLst/>
              <a:gdLst/>
              <a:ahLst/>
              <a:cxnLst/>
              <a:rect l="l" t="t" r="r" b="b"/>
              <a:pathLst>
                <a:path w="1356" h="1256" extrusionOk="0">
                  <a:moveTo>
                    <a:pt x="677" y="0"/>
                  </a:moveTo>
                  <a:cubicBezTo>
                    <a:pt x="340" y="0"/>
                    <a:pt x="1" y="251"/>
                    <a:pt x="52" y="697"/>
                  </a:cubicBezTo>
                  <a:cubicBezTo>
                    <a:pt x="96" y="1078"/>
                    <a:pt x="390" y="1255"/>
                    <a:pt x="681" y="1255"/>
                  </a:cubicBezTo>
                  <a:cubicBezTo>
                    <a:pt x="1020" y="1255"/>
                    <a:pt x="1355" y="1014"/>
                    <a:pt x="1287" y="571"/>
                  </a:cubicBezTo>
                  <a:cubicBezTo>
                    <a:pt x="1244" y="179"/>
                    <a:pt x="961" y="0"/>
                    <a:pt x="677" y="0"/>
                  </a:cubicBezTo>
                  <a:close/>
                </a:path>
              </a:pathLst>
            </a:custGeom>
            <a:solidFill>
              <a:srgbClr val="F1F1F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6" name="Google Shape;696;p43"/>
            <p:cNvSpPr/>
            <p:nvPr/>
          </p:nvSpPr>
          <p:spPr>
            <a:xfrm>
              <a:off x="1265775" y="2809850"/>
              <a:ext cx="348375" cy="1312425"/>
            </a:xfrm>
            <a:custGeom>
              <a:avLst/>
              <a:gdLst/>
              <a:ahLst/>
              <a:cxnLst/>
              <a:rect l="l" t="t" r="r" b="b"/>
              <a:pathLst>
                <a:path w="13935" h="52497" extrusionOk="0">
                  <a:moveTo>
                    <a:pt x="4085" y="1"/>
                  </a:moveTo>
                  <a:cubicBezTo>
                    <a:pt x="3252" y="1"/>
                    <a:pt x="2654" y="879"/>
                    <a:pt x="2471" y="3093"/>
                  </a:cubicBezTo>
                  <a:cubicBezTo>
                    <a:pt x="1616" y="13766"/>
                    <a:pt x="5416" y="22886"/>
                    <a:pt x="5416" y="22886"/>
                  </a:cubicBezTo>
                  <a:cubicBezTo>
                    <a:pt x="0" y="35047"/>
                    <a:pt x="4972" y="39006"/>
                    <a:pt x="5859" y="44864"/>
                  </a:cubicBezTo>
                  <a:cubicBezTo>
                    <a:pt x="6746" y="50755"/>
                    <a:pt x="7316" y="52497"/>
                    <a:pt x="7316" y="52497"/>
                  </a:cubicBezTo>
                  <a:lnTo>
                    <a:pt x="10831" y="48696"/>
                  </a:lnTo>
                  <a:cubicBezTo>
                    <a:pt x="9089" y="37992"/>
                    <a:pt x="13175" y="25356"/>
                    <a:pt x="13491" y="22886"/>
                  </a:cubicBezTo>
                  <a:cubicBezTo>
                    <a:pt x="13776" y="20384"/>
                    <a:pt x="13935" y="12910"/>
                    <a:pt x="13935" y="12910"/>
                  </a:cubicBezTo>
                  <a:cubicBezTo>
                    <a:pt x="13935" y="12910"/>
                    <a:pt x="7281" y="1"/>
                    <a:pt x="4085" y="1"/>
                  </a:cubicBezTo>
                  <a:close/>
                </a:path>
              </a:pathLst>
            </a:custGeom>
            <a:solidFill>
              <a:srgbClr val="A06C6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7" name="Google Shape;697;p43"/>
            <p:cNvSpPr/>
            <p:nvPr/>
          </p:nvSpPr>
          <p:spPr>
            <a:xfrm>
              <a:off x="1320400" y="2809850"/>
              <a:ext cx="293750" cy="413825"/>
            </a:xfrm>
            <a:custGeom>
              <a:avLst/>
              <a:gdLst/>
              <a:ahLst/>
              <a:cxnLst/>
              <a:rect l="l" t="t" r="r" b="b"/>
              <a:pathLst>
                <a:path w="11750" h="16553" extrusionOk="0">
                  <a:moveTo>
                    <a:pt x="1916" y="1"/>
                  </a:moveTo>
                  <a:cubicBezTo>
                    <a:pt x="1087" y="1"/>
                    <a:pt x="494" y="879"/>
                    <a:pt x="317" y="3093"/>
                  </a:cubicBezTo>
                  <a:cubicBezTo>
                    <a:pt x="1" y="7337"/>
                    <a:pt x="286" y="11612"/>
                    <a:pt x="1172" y="15792"/>
                  </a:cubicBezTo>
                  <a:cubicBezTo>
                    <a:pt x="4656" y="15982"/>
                    <a:pt x="8171" y="16236"/>
                    <a:pt x="11655" y="16552"/>
                  </a:cubicBezTo>
                  <a:cubicBezTo>
                    <a:pt x="11718" y="14557"/>
                    <a:pt x="11750" y="12910"/>
                    <a:pt x="11750" y="12910"/>
                  </a:cubicBezTo>
                  <a:cubicBezTo>
                    <a:pt x="11750" y="12910"/>
                    <a:pt x="5096" y="1"/>
                    <a:pt x="1916" y="1"/>
                  </a:cubicBezTo>
                  <a:close/>
                </a:path>
              </a:pathLst>
            </a:custGeom>
            <a:solidFill>
              <a:srgbClr val="7D535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8" name="Google Shape;698;p43"/>
            <p:cNvSpPr/>
            <p:nvPr/>
          </p:nvSpPr>
          <p:spPr>
            <a:xfrm>
              <a:off x="1151775" y="2065350"/>
              <a:ext cx="810750" cy="1114300"/>
            </a:xfrm>
            <a:custGeom>
              <a:avLst/>
              <a:gdLst/>
              <a:ahLst/>
              <a:cxnLst/>
              <a:rect l="l" t="t" r="r" b="b"/>
              <a:pathLst>
                <a:path w="32430" h="44572" extrusionOk="0">
                  <a:moveTo>
                    <a:pt x="9406" y="1"/>
                  </a:moveTo>
                  <a:lnTo>
                    <a:pt x="11369" y="8013"/>
                  </a:lnTo>
                  <a:cubicBezTo>
                    <a:pt x="2280" y="15930"/>
                    <a:pt x="0" y="41962"/>
                    <a:pt x="0" y="41962"/>
                  </a:cubicBezTo>
                  <a:cubicBezTo>
                    <a:pt x="6017" y="43928"/>
                    <a:pt x="11741" y="44572"/>
                    <a:pt x="16657" y="44572"/>
                  </a:cubicBezTo>
                  <a:cubicBezTo>
                    <a:pt x="25999" y="44572"/>
                    <a:pt x="32429" y="42247"/>
                    <a:pt x="32429" y="42247"/>
                  </a:cubicBezTo>
                  <a:cubicBezTo>
                    <a:pt x="31542" y="14537"/>
                    <a:pt x="22010" y="8076"/>
                    <a:pt x="22010" y="8076"/>
                  </a:cubicBezTo>
                  <a:lnTo>
                    <a:pt x="22897" y="2661"/>
                  </a:lnTo>
                  <a:lnTo>
                    <a:pt x="9406" y="1"/>
                  </a:lnTo>
                  <a:close/>
                </a:path>
              </a:pathLst>
            </a:custGeom>
            <a:solidFill>
              <a:srgbClr val="FFBD6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9" name="Google Shape;699;p43"/>
            <p:cNvSpPr/>
            <p:nvPr/>
          </p:nvSpPr>
          <p:spPr>
            <a:xfrm>
              <a:off x="1386900" y="2065350"/>
              <a:ext cx="336525" cy="197175"/>
            </a:xfrm>
            <a:custGeom>
              <a:avLst/>
              <a:gdLst/>
              <a:ahLst/>
              <a:cxnLst/>
              <a:rect l="l" t="t" r="r" b="b"/>
              <a:pathLst>
                <a:path w="13461" h="7887" extrusionOk="0">
                  <a:moveTo>
                    <a:pt x="1" y="1"/>
                  </a:moveTo>
                  <a:lnTo>
                    <a:pt x="1933" y="7886"/>
                  </a:lnTo>
                  <a:cubicBezTo>
                    <a:pt x="5575" y="6651"/>
                    <a:pt x="9280" y="5733"/>
                    <a:pt x="13080" y="5163"/>
                  </a:cubicBezTo>
                  <a:lnTo>
                    <a:pt x="13460" y="2661"/>
                  </a:lnTo>
                  <a:lnTo>
                    <a:pt x="1" y="1"/>
                  </a:lnTo>
                  <a:close/>
                </a:path>
              </a:pathLst>
            </a:custGeom>
            <a:solidFill>
              <a:srgbClr val="F9A74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0" name="Google Shape;700;p43"/>
            <p:cNvSpPr/>
            <p:nvPr/>
          </p:nvSpPr>
          <p:spPr>
            <a:xfrm>
              <a:off x="1151775" y="2668650"/>
              <a:ext cx="810750" cy="511000"/>
            </a:xfrm>
            <a:custGeom>
              <a:avLst/>
              <a:gdLst/>
              <a:ahLst/>
              <a:cxnLst/>
              <a:rect l="l" t="t" r="r" b="b"/>
              <a:pathLst>
                <a:path w="32430" h="20440" extrusionOk="0">
                  <a:moveTo>
                    <a:pt x="3230" y="0"/>
                  </a:moveTo>
                  <a:cubicBezTo>
                    <a:pt x="1679" y="5859"/>
                    <a:pt x="602" y="11813"/>
                    <a:pt x="0" y="17830"/>
                  </a:cubicBezTo>
                  <a:cubicBezTo>
                    <a:pt x="6017" y="19796"/>
                    <a:pt x="11741" y="20440"/>
                    <a:pt x="16657" y="20440"/>
                  </a:cubicBezTo>
                  <a:cubicBezTo>
                    <a:pt x="25999" y="20440"/>
                    <a:pt x="32429" y="18115"/>
                    <a:pt x="32429" y="18115"/>
                  </a:cubicBezTo>
                  <a:cubicBezTo>
                    <a:pt x="32366" y="16247"/>
                    <a:pt x="32271" y="14473"/>
                    <a:pt x="32113" y="12795"/>
                  </a:cubicBezTo>
                  <a:cubicBezTo>
                    <a:pt x="31143" y="13041"/>
                    <a:pt x="30113" y="13150"/>
                    <a:pt x="29045" y="13150"/>
                  </a:cubicBezTo>
                  <a:cubicBezTo>
                    <a:pt x="22969" y="13150"/>
                    <a:pt x="15689" y="9598"/>
                    <a:pt x="11433" y="7443"/>
                  </a:cubicBezTo>
                  <a:cubicBezTo>
                    <a:pt x="8107" y="5733"/>
                    <a:pt x="5257" y="3167"/>
                    <a:pt x="3230" y="0"/>
                  </a:cubicBezTo>
                  <a:close/>
                </a:path>
              </a:pathLst>
            </a:custGeom>
            <a:solidFill>
              <a:srgbClr val="F9A74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1" name="Google Shape;701;p43"/>
            <p:cNvSpPr/>
            <p:nvPr/>
          </p:nvSpPr>
          <p:spPr>
            <a:xfrm>
              <a:off x="1424125" y="4020125"/>
              <a:ext cx="260500" cy="154300"/>
            </a:xfrm>
            <a:custGeom>
              <a:avLst/>
              <a:gdLst/>
              <a:ahLst/>
              <a:cxnLst/>
              <a:rect l="l" t="t" r="r" b="b"/>
              <a:pathLst>
                <a:path w="10420" h="6172" extrusionOk="0">
                  <a:moveTo>
                    <a:pt x="4371" y="0"/>
                  </a:moveTo>
                  <a:cubicBezTo>
                    <a:pt x="3430" y="833"/>
                    <a:pt x="2217" y="1278"/>
                    <a:pt x="981" y="1278"/>
                  </a:cubicBezTo>
                  <a:cubicBezTo>
                    <a:pt x="760" y="1278"/>
                    <a:pt x="538" y="1264"/>
                    <a:pt x="317" y="1235"/>
                  </a:cubicBezTo>
                  <a:lnTo>
                    <a:pt x="317" y="1235"/>
                  </a:lnTo>
                  <a:cubicBezTo>
                    <a:pt x="317" y="1235"/>
                    <a:pt x="0" y="4276"/>
                    <a:pt x="602" y="4561"/>
                  </a:cubicBezTo>
                  <a:cubicBezTo>
                    <a:pt x="1092" y="4767"/>
                    <a:pt x="5638" y="6171"/>
                    <a:pt x="7992" y="6171"/>
                  </a:cubicBezTo>
                  <a:cubicBezTo>
                    <a:pt x="8527" y="6171"/>
                    <a:pt x="8949" y="6098"/>
                    <a:pt x="9184" y="5922"/>
                  </a:cubicBezTo>
                  <a:cubicBezTo>
                    <a:pt x="10419" y="5004"/>
                    <a:pt x="4371" y="0"/>
                    <a:pt x="4371" y="0"/>
                  </a:cubicBezTo>
                  <a:close/>
                </a:path>
              </a:pathLst>
            </a:custGeom>
            <a:solidFill>
              <a:srgbClr val="20204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2" name="Google Shape;702;p43"/>
            <p:cNvSpPr/>
            <p:nvPr/>
          </p:nvSpPr>
          <p:spPr>
            <a:xfrm>
              <a:off x="1542875" y="4069200"/>
              <a:ext cx="133825" cy="106400"/>
            </a:xfrm>
            <a:custGeom>
              <a:avLst/>
              <a:gdLst/>
              <a:ahLst/>
              <a:cxnLst/>
              <a:rect l="l" t="t" r="r" b="b"/>
              <a:pathLst>
                <a:path w="5353" h="4256" extrusionOk="0">
                  <a:moveTo>
                    <a:pt x="1901" y="1"/>
                  </a:moveTo>
                  <a:cubicBezTo>
                    <a:pt x="1046" y="887"/>
                    <a:pt x="96" y="2408"/>
                    <a:pt x="1" y="3801"/>
                  </a:cubicBezTo>
                  <a:cubicBezTo>
                    <a:pt x="1235" y="4060"/>
                    <a:pt x="2469" y="4256"/>
                    <a:pt x="3380" y="4256"/>
                  </a:cubicBezTo>
                  <a:cubicBezTo>
                    <a:pt x="3919" y="4256"/>
                    <a:pt x="4346" y="4187"/>
                    <a:pt x="4593" y="4023"/>
                  </a:cubicBezTo>
                  <a:cubicBezTo>
                    <a:pt x="5353" y="3453"/>
                    <a:pt x="3548" y="1521"/>
                    <a:pt x="1901" y="1"/>
                  </a:cubicBezTo>
                  <a:close/>
                </a:path>
              </a:pathLst>
            </a:custGeom>
            <a:solidFill>
              <a:srgbClr val="F1F1F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3" name="Google Shape;703;p43"/>
            <p:cNvSpPr/>
            <p:nvPr/>
          </p:nvSpPr>
          <p:spPr>
            <a:xfrm>
              <a:off x="1429650" y="4123050"/>
              <a:ext cx="228850" cy="59550"/>
            </a:xfrm>
            <a:custGeom>
              <a:avLst/>
              <a:gdLst/>
              <a:ahLst/>
              <a:cxnLst/>
              <a:rect l="l" t="t" r="r" b="b"/>
              <a:pathLst>
                <a:path w="9154" h="2382" extrusionOk="0">
                  <a:moveTo>
                    <a:pt x="1" y="0"/>
                  </a:moveTo>
                  <a:lnTo>
                    <a:pt x="96" y="1045"/>
                  </a:lnTo>
                  <a:cubicBezTo>
                    <a:pt x="96" y="1045"/>
                    <a:pt x="4497" y="2382"/>
                    <a:pt x="7599" y="2382"/>
                  </a:cubicBezTo>
                  <a:cubicBezTo>
                    <a:pt x="8134" y="2382"/>
                    <a:pt x="8630" y="2342"/>
                    <a:pt x="9058" y="2249"/>
                  </a:cubicBezTo>
                  <a:lnTo>
                    <a:pt x="9153" y="1584"/>
                  </a:lnTo>
                  <a:cubicBezTo>
                    <a:pt x="6050" y="1584"/>
                    <a:pt x="2915" y="1045"/>
                    <a:pt x="1" y="0"/>
                  </a:cubicBezTo>
                  <a:close/>
                </a:path>
              </a:pathLst>
            </a:custGeom>
            <a:solidFill>
              <a:srgbClr val="F1F1F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4" name="Google Shape;704;p43"/>
            <p:cNvSpPr/>
            <p:nvPr/>
          </p:nvSpPr>
          <p:spPr>
            <a:xfrm>
              <a:off x="1536550" y="4051000"/>
              <a:ext cx="30100" cy="38825"/>
            </a:xfrm>
            <a:custGeom>
              <a:avLst/>
              <a:gdLst/>
              <a:ahLst/>
              <a:cxnLst/>
              <a:rect l="l" t="t" r="r" b="b"/>
              <a:pathLst>
                <a:path w="1204" h="1553" fill="none" extrusionOk="0">
                  <a:moveTo>
                    <a:pt x="1204" y="0"/>
                  </a:moveTo>
                  <a:cubicBezTo>
                    <a:pt x="1204" y="0"/>
                    <a:pt x="95" y="570"/>
                    <a:pt x="0" y="1552"/>
                  </a:cubicBezTo>
                </a:path>
              </a:pathLst>
            </a:custGeom>
            <a:noFill/>
            <a:ln w="7125" cap="rnd" cmpd="sng">
              <a:solidFill>
                <a:srgbClr val="F1F1F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5" name="Google Shape;705;p43"/>
            <p:cNvSpPr/>
            <p:nvPr/>
          </p:nvSpPr>
          <p:spPr>
            <a:xfrm>
              <a:off x="1517550" y="4032000"/>
              <a:ext cx="30100" cy="38825"/>
            </a:xfrm>
            <a:custGeom>
              <a:avLst/>
              <a:gdLst/>
              <a:ahLst/>
              <a:cxnLst/>
              <a:rect l="l" t="t" r="r" b="b"/>
              <a:pathLst>
                <a:path w="1204" h="1553" fill="none" extrusionOk="0">
                  <a:moveTo>
                    <a:pt x="1204" y="0"/>
                  </a:moveTo>
                  <a:cubicBezTo>
                    <a:pt x="1204" y="0"/>
                    <a:pt x="95" y="570"/>
                    <a:pt x="0" y="1552"/>
                  </a:cubicBezTo>
                </a:path>
              </a:pathLst>
            </a:custGeom>
            <a:noFill/>
            <a:ln w="7125" cap="rnd" cmpd="sng">
              <a:solidFill>
                <a:srgbClr val="F1F1F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6" name="Google Shape;706;p43"/>
            <p:cNvSpPr/>
            <p:nvPr/>
          </p:nvSpPr>
          <p:spPr>
            <a:xfrm>
              <a:off x="1419375" y="4132550"/>
              <a:ext cx="247825" cy="60975"/>
            </a:xfrm>
            <a:custGeom>
              <a:avLst/>
              <a:gdLst/>
              <a:ahLst/>
              <a:cxnLst/>
              <a:rect l="l" t="t" r="r" b="b"/>
              <a:pathLst>
                <a:path w="9913" h="2439" fill="none" extrusionOk="0">
                  <a:moveTo>
                    <a:pt x="0" y="0"/>
                  </a:moveTo>
                  <a:cubicBezTo>
                    <a:pt x="0" y="0"/>
                    <a:pt x="7126" y="2439"/>
                    <a:pt x="9913" y="1457"/>
                  </a:cubicBezTo>
                </a:path>
              </a:pathLst>
            </a:custGeom>
            <a:noFill/>
            <a:ln w="3950" cap="flat" cmpd="sng">
              <a:solidFill>
                <a:srgbClr val="3C3636"/>
              </a:solidFill>
              <a:prstDash val="solid"/>
              <a:miter lim="31669"/>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7" name="Google Shape;707;p43"/>
            <p:cNvSpPr/>
            <p:nvPr/>
          </p:nvSpPr>
          <p:spPr>
            <a:xfrm>
              <a:off x="1441525" y="4079500"/>
              <a:ext cx="41200" cy="35275"/>
            </a:xfrm>
            <a:custGeom>
              <a:avLst/>
              <a:gdLst/>
              <a:ahLst/>
              <a:cxnLst/>
              <a:rect l="l" t="t" r="r" b="b"/>
              <a:pathLst>
                <a:path w="1648" h="1411" extrusionOk="0">
                  <a:moveTo>
                    <a:pt x="951" y="0"/>
                  </a:moveTo>
                  <a:cubicBezTo>
                    <a:pt x="318" y="0"/>
                    <a:pt x="1" y="760"/>
                    <a:pt x="444" y="1204"/>
                  </a:cubicBezTo>
                  <a:cubicBezTo>
                    <a:pt x="587" y="1347"/>
                    <a:pt x="763" y="1411"/>
                    <a:pt x="935" y="1411"/>
                  </a:cubicBezTo>
                  <a:cubicBezTo>
                    <a:pt x="1298" y="1411"/>
                    <a:pt x="1648" y="1127"/>
                    <a:pt x="1648" y="697"/>
                  </a:cubicBezTo>
                  <a:cubicBezTo>
                    <a:pt x="1648" y="317"/>
                    <a:pt x="1331" y="0"/>
                    <a:pt x="951" y="0"/>
                  </a:cubicBezTo>
                  <a:close/>
                </a:path>
              </a:pathLst>
            </a:custGeom>
            <a:solidFill>
              <a:srgbClr val="F1F1F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8" name="Google Shape;708;p43"/>
            <p:cNvSpPr/>
            <p:nvPr/>
          </p:nvSpPr>
          <p:spPr>
            <a:xfrm>
              <a:off x="2032175" y="1758950"/>
              <a:ext cx="148850" cy="212225"/>
            </a:xfrm>
            <a:custGeom>
              <a:avLst/>
              <a:gdLst/>
              <a:ahLst/>
              <a:cxnLst/>
              <a:rect l="l" t="t" r="r" b="b"/>
              <a:pathLst>
                <a:path w="5954" h="8489" extrusionOk="0">
                  <a:moveTo>
                    <a:pt x="2280" y="1"/>
                  </a:moveTo>
                  <a:cubicBezTo>
                    <a:pt x="1742" y="1"/>
                    <a:pt x="0" y="6841"/>
                    <a:pt x="0" y="6841"/>
                  </a:cubicBezTo>
                  <a:lnTo>
                    <a:pt x="2565" y="8488"/>
                  </a:lnTo>
                  <a:lnTo>
                    <a:pt x="3104" y="6208"/>
                  </a:lnTo>
                  <a:cubicBezTo>
                    <a:pt x="3642" y="6145"/>
                    <a:pt x="4149" y="6081"/>
                    <a:pt x="4687" y="5923"/>
                  </a:cubicBezTo>
                  <a:cubicBezTo>
                    <a:pt x="5701" y="5670"/>
                    <a:pt x="5226" y="4688"/>
                    <a:pt x="5226" y="4688"/>
                  </a:cubicBezTo>
                  <a:cubicBezTo>
                    <a:pt x="5542" y="4530"/>
                    <a:pt x="5542" y="4118"/>
                    <a:pt x="5257" y="3928"/>
                  </a:cubicBezTo>
                  <a:cubicBezTo>
                    <a:pt x="5954" y="3453"/>
                    <a:pt x="5384" y="3104"/>
                    <a:pt x="5384" y="3104"/>
                  </a:cubicBezTo>
                  <a:cubicBezTo>
                    <a:pt x="5468" y="2513"/>
                    <a:pt x="4173" y="2415"/>
                    <a:pt x="3301" y="2415"/>
                  </a:cubicBezTo>
                  <a:cubicBezTo>
                    <a:pt x="2864" y="2415"/>
                    <a:pt x="2534" y="2439"/>
                    <a:pt x="2534" y="2439"/>
                  </a:cubicBezTo>
                  <a:cubicBezTo>
                    <a:pt x="2534" y="2439"/>
                    <a:pt x="2819" y="1"/>
                    <a:pt x="2280" y="1"/>
                  </a:cubicBezTo>
                  <a:close/>
                </a:path>
              </a:pathLst>
            </a:custGeom>
            <a:solidFill>
              <a:srgbClr val="A06C6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9" name="Google Shape;709;p43"/>
            <p:cNvSpPr/>
            <p:nvPr/>
          </p:nvSpPr>
          <p:spPr>
            <a:xfrm>
              <a:off x="1329600" y="1638625"/>
              <a:ext cx="163425" cy="139550"/>
            </a:xfrm>
            <a:custGeom>
              <a:avLst/>
              <a:gdLst/>
              <a:ahLst/>
              <a:cxnLst/>
              <a:rect l="l" t="t" r="r" b="b"/>
              <a:pathLst>
                <a:path w="6537" h="5582" extrusionOk="0">
                  <a:moveTo>
                    <a:pt x="6536" y="0"/>
                  </a:moveTo>
                  <a:lnTo>
                    <a:pt x="1153" y="222"/>
                  </a:lnTo>
                  <a:cubicBezTo>
                    <a:pt x="1153" y="222"/>
                    <a:pt x="0" y="5581"/>
                    <a:pt x="1323" y="5581"/>
                  </a:cubicBezTo>
                  <a:cubicBezTo>
                    <a:pt x="1387" y="5581"/>
                    <a:pt x="1457" y="5569"/>
                    <a:pt x="1533" y="5542"/>
                  </a:cubicBezTo>
                  <a:cubicBezTo>
                    <a:pt x="2831" y="5067"/>
                    <a:pt x="5460" y="5067"/>
                    <a:pt x="5460" y="5067"/>
                  </a:cubicBezTo>
                  <a:lnTo>
                    <a:pt x="6536" y="0"/>
                  </a:lnTo>
                  <a:close/>
                </a:path>
              </a:pathLst>
            </a:custGeom>
            <a:solidFill>
              <a:srgbClr val="1A1A3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0" name="Google Shape;710;p43"/>
            <p:cNvSpPr/>
            <p:nvPr/>
          </p:nvSpPr>
          <p:spPr>
            <a:xfrm>
              <a:off x="1489050" y="1256950"/>
              <a:ext cx="338875" cy="536925"/>
            </a:xfrm>
            <a:custGeom>
              <a:avLst/>
              <a:gdLst/>
              <a:ahLst/>
              <a:cxnLst/>
              <a:rect l="l" t="t" r="r" b="b"/>
              <a:pathLst>
                <a:path w="13555" h="21477" extrusionOk="0">
                  <a:moveTo>
                    <a:pt x="4293" y="0"/>
                  </a:moveTo>
                  <a:cubicBezTo>
                    <a:pt x="1928" y="0"/>
                    <a:pt x="0" y="1555"/>
                    <a:pt x="0" y="1555"/>
                  </a:cubicBezTo>
                  <a:cubicBezTo>
                    <a:pt x="2565" y="7667"/>
                    <a:pt x="6302" y="9662"/>
                    <a:pt x="6302" y="9662"/>
                  </a:cubicBezTo>
                  <a:lnTo>
                    <a:pt x="4814" y="13399"/>
                  </a:lnTo>
                  <a:cubicBezTo>
                    <a:pt x="2629" y="15964"/>
                    <a:pt x="348" y="18878"/>
                    <a:pt x="1615" y="19986"/>
                  </a:cubicBezTo>
                  <a:cubicBezTo>
                    <a:pt x="2785" y="21001"/>
                    <a:pt x="4896" y="21476"/>
                    <a:pt x="6982" y="21476"/>
                  </a:cubicBezTo>
                  <a:cubicBezTo>
                    <a:pt x="9583" y="21476"/>
                    <a:pt x="12144" y="20737"/>
                    <a:pt x="12794" y="19384"/>
                  </a:cubicBezTo>
                  <a:cubicBezTo>
                    <a:pt x="13554" y="17769"/>
                    <a:pt x="10483" y="16027"/>
                    <a:pt x="11844" y="14381"/>
                  </a:cubicBezTo>
                  <a:cubicBezTo>
                    <a:pt x="13206" y="12734"/>
                    <a:pt x="12351" y="11055"/>
                    <a:pt x="11021" y="10169"/>
                  </a:cubicBezTo>
                  <a:cubicBezTo>
                    <a:pt x="10324" y="9789"/>
                    <a:pt x="9976" y="8965"/>
                    <a:pt x="10166" y="8205"/>
                  </a:cubicBezTo>
                  <a:cubicBezTo>
                    <a:pt x="10609" y="7002"/>
                    <a:pt x="10546" y="5672"/>
                    <a:pt x="10008" y="4500"/>
                  </a:cubicBezTo>
                  <a:cubicBezTo>
                    <a:pt x="8325" y="981"/>
                    <a:pt x="6171" y="0"/>
                    <a:pt x="4293" y="0"/>
                  </a:cubicBezTo>
                  <a:close/>
                </a:path>
              </a:pathLst>
            </a:custGeom>
            <a:solidFill>
              <a:srgbClr val="1A1A3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1" name="Google Shape;711;p43"/>
            <p:cNvSpPr/>
            <p:nvPr/>
          </p:nvSpPr>
          <p:spPr>
            <a:xfrm>
              <a:off x="1342575" y="1554700"/>
              <a:ext cx="378075" cy="484825"/>
            </a:xfrm>
            <a:custGeom>
              <a:avLst/>
              <a:gdLst/>
              <a:ahLst/>
              <a:cxnLst/>
              <a:rect l="l" t="t" r="r" b="b"/>
              <a:pathLst>
                <a:path w="15123" h="19393" extrusionOk="0">
                  <a:moveTo>
                    <a:pt x="5732" y="0"/>
                  </a:moveTo>
                  <a:lnTo>
                    <a:pt x="4877" y="9818"/>
                  </a:lnTo>
                  <a:lnTo>
                    <a:pt x="0" y="10799"/>
                  </a:lnTo>
                  <a:cubicBezTo>
                    <a:pt x="0" y="10799"/>
                    <a:pt x="285" y="18590"/>
                    <a:pt x="7728" y="19350"/>
                  </a:cubicBezTo>
                  <a:cubicBezTo>
                    <a:pt x="8024" y="19379"/>
                    <a:pt x="8308" y="19393"/>
                    <a:pt x="8579" y="19393"/>
                  </a:cubicBezTo>
                  <a:cubicBezTo>
                    <a:pt x="15123" y="19393"/>
                    <a:pt x="14188" y="11274"/>
                    <a:pt x="14188" y="11274"/>
                  </a:cubicBezTo>
                  <a:lnTo>
                    <a:pt x="9881" y="9976"/>
                  </a:lnTo>
                  <a:lnTo>
                    <a:pt x="10198" y="4751"/>
                  </a:lnTo>
                  <a:lnTo>
                    <a:pt x="5732" y="0"/>
                  </a:lnTo>
                  <a:close/>
                </a:path>
              </a:pathLst>
            </a:custGeom>
            <a:solidFill>
              <a:srgbClr val="9564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2" name="Google Shape;712;p43"/>
            <p:cNvSpPr/>
            <p:nvPr/>
          </p:nvSpPr>
          <p:spPr>
            <a:xfrm>
              <a:off x="1466075" y="1538850"/>
              <a:ext cx="131450" cy="242300"/>
            </a:xfrm>
            <a:custGeom>
              <a:avLst/>
              <a:gdLst/>
              <a:ahLst/>
              <a:cxnLst/>
              <a:rect l="l" t="t" r="r" b="b"/>
              <a:pathLst>
                <a:path w="5258" h="9692" extrusionOk="0">
                  <a:moveTo>
                    <a:pt x="792" y="1"/>
                  </a:moveTo>
                  <a:lnTo>
                    <a:pt x="1" y="9090"/>
                  </a:lnTo>
                  <a:cubicBezTo>
                    <a:pt x="1648" y="9248"/>
                    <a:pt x="3294" y="9470"/>
                    <a:pt x="4941" y="9692"/>
                  </a:cubicBezTo>
                  <a:lnTo>
                    <a:pt x="5258" y="4751"/>
                  </a:lnTo>
                  <a:lnTo>
                    <a:pt x="792" y="1"/>
                  </a:lnTo>
                  <a:close/>
                </a:path>
              </a:pathLst>
            </a:custGeom>
            <a:solidFill>
              <a:srgbClr val="7D535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3" name="Google Shape;713;p43"/>
            <p:cNvSpPr/>
            <p:nvPr/>
          </p:nvSpPr>
          <p:spPr>
            <a:xfrm>
              <a:off x="1304025" y="1347750"/>
              <a:ext cx="437600" cy="411825"/>
            </a:xfrm>
            <a:custGeom>
              <a:avLst/>
              <a:gdLst/>
              <a:ahLst/>
              <a:cxnLst/>
              <a:rect l="l" t="t" r="r" b="b"/>
              <a:pathLst>
                <a:path w="17504" h="16473" extrusionOk="0">
                  <a:moveTo>
                    <a:pt x="10033" y="1"/>
                  </a:moveTo>
                  <a:cubicBezTo>
                    <a:pt x="7852" y="1"/>
                    <a:pt x="5976" y="899"/>
                    <a:pt x="5976" y="899"/>
                  </a:cubicBezTo>
                  <a:cubicBezTo>
                    <a:pt x="5821" y="894"/>
                    <a:pt x="5670" y="891"/>
                    <a:pt x="5523" y="891"/>
                  </a:cubicBezTo>
                  <a:cubicBezTo>
                    <a:pt x="762" y="891"/>
                    <a:pt x="1" y="3903"/>
                    <a:pt x="4424" y="11920"/>
                  </a:cubicBezTo>
                  <a:cubicBezTo>
                    <a:pt x="6153" y="15063"/>
                    <a:pt x="8466" y="16473"/>
                    <a:pt x="10665" y="16473"/>
                  </a:cubicBezTo>
                  <a:cubicBezTo>
                    <a:pt x="11126" y="16473"/>
                    <a:pt x="11581" y="16411"/>
                    <a:pt x="12025" y="16291"/>
                  </a:cubicBezTo>
                  <a:cubicBezTo>
                    <a:pt x="15287" y="15404"/>
                    <a:pt x="17504" y="11445"/>
                    <a:pt x="16268" y="5745"/>
                  </a:cubicBezTo>
                  <a:cubicBezTo>
                    <a:pt x="15237" y="1102"/>
                    <a:pt x="12448" y="1"/>
                    <a:pt x="10033" y="1"/>
                  </a:cubicBezTo>
                  <a:close/>
                </a:path>
              </a:pathLst>
            </a:custGeom>
            <a:solidFill>
              <a:srgbClr val="A06C6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4" name="Google Shape;714;p43"/>
            <p:cNvSpPr/>
            <p:nvPr/>
          </p:nvSpPr>
          <p:spPr>
            <a:xfrm>
              <a:off x="1171550" y="1252150"/>
              <a:ext cx="457650" cy="532950"/>
            </a:xfrm>
            <a:custGeom>
              <a:avLst/>
              <a:gdLst/>
              <a:ahLst/>
              <a:cxnLst/>
              <a:rect l="l" t="t" r="r" b="b"/>
              <a:pathLst>
                <a:path w="18306" h="21318" extrusionOk="0">
                  <a:moveTo>
                    <a:pt x="12634" y="0"/>
                  </a:moveTo>
                  <a:cubicBezTo>
                    <a:pt x="10871" y="0"/>
                    <a:pt x="9301" y="943"/>
                    <a:pt x="8773" y="1240"/>
                  </a:cubicBezTo>
                  <a:cubicBezTo>
                    <a:pt x="6398" y="2507"/>
                    <a:pt x="7570" y="4882"/>
                    <a:pt x="5195" y="6339"/>
                  </a:cubicBezTo>
                  <a:cubicBezTo>
                    <a:pt x="2566" y="7954"/>
                    <a:pt x="3484" y="10551"/>
                    <a:pt x="3643" y="11596"/>
                  </a:cubicBezTo>
                  <a:cubicBezTo>
                    <a:pt x="3833" y="12641"/>
                    <a:pt x="1" y="13147"/>
                    <a:pt x="476" y="16188"/>
                  </a:cubicBezTo>
                  <a:cubicBezTo>
                    <a:pt x="919" y="18874"/>
                    <a:pt x="5139" y="21318"/>
                    <a:pt x="7357" y="21318"/>
                  </a:cubicBezTo>
                  <a:cubicBezTo>
                    <a:pt x="7675" y="21318"/>
                    <a:pt x="7953" y="21267"/>
                    <a:pt x="8171" y="21160"/>
                  </a:cubicBezTo>
                  <a:cubicBezTo>
                    <a:pt x="9882" y="20273"/>
                    <a:pt x="8551" y="18341"/>
                    <a:pt x="9755" y="17423"/>
                  </a:cubicBezTo>
                  <a:cubicBezTo>
                    <a:pt x="12352" y="15428"/>
                    <a:pt x="11402" y="13749"/>
                    <a:pt x="11402" y="13749"/>
                  </a:cubicBezTo>
                  <a:cubicBezTo>
                    <a:pt x="11402" y="13749"/>
                    <a:pt x="9945" y="10392"/>
                    <a:pt x="14125" y="9347"/>
                  </a:cubicBezTo>
                  <a:cubicBezTo>
                    <a:pt x="18306" y="8302"/>
                    <a:pt x="17324" y="3615"/>
                    <a:pt x="17324" y="3615"/>
                  </a:cubicBezTo>
                  <a:cubicBezTo>
                    <a:pt x="16035" y="795"/>
                    <a:pt x="14253" y="0"/>
                    <a:pt x="12634" y="0"/>
                  </a:cubicBezTo>
                  <a:close/>
                </a:path>
              </a:pathLst>
            </a:custGeom>
            <a:solidFill>
              <a:srgbClr val="20204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5" name="Google Shape;715;p43"/>
            <p:cNvSpPr/>
            <p:nvPr/>
          </p:nvSpPr>
          <p:spPr>
            <a:xfrm>
              <a:off x="1503300" y="1474575"/>
              <a:ext cx="98200" cy="30275"/>
            </a:xfrm>
            <a:custGeom>
              <a:avLst/>
              <a:gdLst/>
              <a:ahLst/>
              <a:cxnLst/>
              <a:rect l="l" t="t" r="r" b="b"/>
              <a:pathLst>
                <a:path w="3928" h="1211" extrusionOk="0">
                  <a:moveTo>
                    <a:pt x="1840" y="1"/>
                  </a:moveTo>
                  <a:cubicBezTo>
                    <a:pt x="1474" y="1"/>
                    <a:pt x="1097" y="98"/>
                    <a:pt x="792" y="292"/>
                  </a:cubicBezTo>
                  <a:cubicBezTo>
                    <a:pt x="444" y="482"/>
                    <a:pt x="190" y="799"/>
                    <a:pt x="0" y="1147"/>
                  </a:cubicBezTo>
                  <a:cubicBezTo>
                    <a:pt x="317" y="989"/>
                    <a:pt x="665" y="862"/>
                    <a:pt x="1014" y="767"/>
                  </a:cubicBezTo>
                  <a:cubicBezTo>
                    <a:pt x="1299" y="704"/>
                    <a:pt x="1647" y="672"/>
                    <a:pt x="1964" y="672"/>
                  </a:cubicBezTo>
                  <a:cubicBezTo>
                    <a:pt x="2629" y="767"/>
                    <a:pt x="3294" y="957"/>
                    <a:pt x="3927" y="1210"/>
                  </a:cubicBezTo>
                  <a:cubicBezTo>
                    <a:pt x="3737" y="894"/>
                    <a:pt x="3452" y="608"/>
                    <a:pt x="3135" y="418"/>
                  </a:cubicBezTo>
                  <a:cubicBezTo>
                    <a:pt x="2787" y="165"/>
                    <a:pt x="2407" y="38"/>
                    <a:pt x="1995" y="7"/>
                  </a:cubicBezTo>
                  <a:cubicBezTo>
                    <a:pt x="1944" y="3"/>
                    <a:pt x="1892" y="1"/>
                    <a:pt x="1840" y="1"/>
                  </a:cubicBezTo>
                  <a:close/>
                </a:path>
              </a:pathLst>
            </a:custGeom>
            <a:solidFill>
              <a:srgbClr val="09070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6" name="Google Shape;716;p43"/>
            <p:cNvSpPr/>
            <p:nvPr/>
          </p:nvSpPr>
          <p:spPr>
            <a:xfrm>
              <a:off x="1646600" y="1474450"/>
              <a:ext cx="58600" cy="34350"/>
            </a:xfrm>
            <a:custGeom>
              <a:avLst/>
              <a:gdLst/>
              <a:ahLst/>
              <a:cxnLst/>
              <a:rect l="l" t="t" r="r" b="b"/>
              <a:pathLst>
                <a:path w="2344" h="1374" extrusionOk="0">
                  <a:moveTo>
                    <a:pt x="1033" y="1"/>
                  </a:moveTo>
                  <a:cubicBezTo>
                    <a:pt x="797" y="1"/>
                    <a:pt x="558" y="78"/>
                    <a:pt x="380" y="233"/>
                  </a:cubicBezTo>
                  <a:cubicBezTo>
                    <a:pt x="159" y="423"/>
                    <a:pt x="0" y="709"/>
                    <a:pt x="0" y="1025"/>
                  </a:cubicBezTo>
                  <a:cubicBezTo>
                    <a:pt x="190" y="899"/>
                    <a:pt x="412" y="772"/>
                    <a:pt x="634" y="709"/>
                  </a:cubicBezTo>
                  <a:cubicBezTo>
                    <a:pt x="713" y="677"/>
                    <a:pt x="800" y="661"/>
                    <a:pt x="887" y="661"/>
                  </a:cubicBezTo>
                  <a:cubicBezTo>
                    <a:pt x="974" y="661"/>
                    <a:pt x="1061" y="677"/>
                    <a:pt x="1140" y="709"/>
                  </a:cubicBezTo>
                  <a:cubicBezTo>
                    <a:pt x="1330" y="772"/>
                    <a:pt x="1520" y="867"/>
                    <a:pt x="1679" y="962"/>
                  </a:cubicBezTo>
                  <a:cubicBezTo>
                    <a:pt x="1900" y="1089"/>
                    <a:pt x="2090" y="1215"/>
                    <a:pt x="2344" y="1374"/>
                  </a:cubicBezTo>
                  <a:cubicBezTo>
                    <a:pt x="2344" y="1089"/>
                    <a:pt x="2217" y="804"/>
                    <a:pt x="2059" y="582"/>
                  </a:cubicBezTo>
                  <a:cubicBezTo>
                    <a:pt x="1869" y="328"/>
                    <a:pt x="1615" y="138"/>
                    <a:pt x="1330" y="43"/>
                  </a:cubicBezTo>
                  <a:cubicBezTo>
                    <a:pt x="1235" y="15"/>
                    <a:pt x="1135" y="1"/>
                    <a:pt x="1033" y="1"/>
                  </a:cubicBezTo>
                  <a:close/>
                </a:path>
              </a:pathLst>
            </a:custGeom>
            <a:solidFill>
              <a:srgbClr val="09070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7" name="Google Shape;717;p43"/>
            <p:cNvSpPr/>
            <p:nvPr/>
          </p:nvSpPr>
          <p:spPr>
            <a:xfrm>
              <a:off x="1618100" y="1553900"/>
              <a:ext cx="34850" cy="69275"/>
            </a:xfrm>
            <a:custGeom>
              <a:avLst/>
              <a:gdLst/>
              <a:ahLst/>
              <a:cxnLst/>
              <a:rect l="l" t="t" r="r" b="b"/>
              <a:pathLst>
                <a:path w="1394" h="2771" extrusionOk="0">
                  <a:moveTo>
                    <a:pt x="824" y="1"/>
                  </a:moveTo>
                  <a:cubicBezTo>
                    <a:pt x="950" y="602"/>
                    <a:pt x="1045" y="1204"/>
                    <a:pt x="1077" y="1806"/>
                  </a:cubicBezTo>
                  <a:cubicBezTo>
                    <a:pt x="1077" y="1932"/>
                    <a:pt x="1077" y="2059"/>
                    <a:pt x="1045" y="2186"/>
                  </a:cubicBezTo>
                  <a:cubicBezTo>
                    <a:pt x="1014" y="2313"/>
                    <a:pt x="919" y="2408"/>
                    <a:pt x="824" y="2471"/>
                  </a:cubicBezTo>
                  <a:cubicBezTo>
                    <a:pt x="614" y="2576"/>
                    <a:pt x="382" y="2637"/>
                    <a:pt x="147" y="2637"/>
                  </a:cubicBezTo>
                  <a:cubicBezTo>
                    <a:pt x="98" y="2637"/>
                    <a:pt x="49" y="2635"/>
                    <a:pt x="0" y="2629"/>
                  </a:cubicBezTo>
                  <a:lnTo>
                    <a:pt x="0" y="2629"/>
                  </a:lnTo>
                  <a:cubicBezTo>
                    <a:pt x="166" y="2721"/>
                    <a:pt x="354" y="2771"/>
                    <a:pt x="544" y="2771"/>
                  </a:cubicBezTo>
                  <a:cubicBezTo>
                    <a:pt x="680" y="2771"/>
                    <a:pt x="818" y="2745"/>
                    <a:pt x="950" y="2693"/>
                  </a:cubicBezTo>
                  <a:cubicBezTo>
                    <a:pt x="1109" y="2629"/>
                    <a:pt x="1267" y="2471"/>
                    <a:pt x="1330" y="2313"/>
                  </a:cubicBezTo>
                  <a:cubicBezTo>
                    <a:pt x="1362" y="2154"/>
                    <a:pt x="1394" y="1964"/>
                    <a:pt x="1394" y="1806"/>
                  </a:cubicBezTo>
                  <a:cubicBezTo>
                    <a:pt x="1362" y="1489"/>
                    <a:pt x="1299" y="1172"/>
                    <a:pt x="1204" y="856"/>
                  </a:cubicBezTo>
                  <a:cubicBezTo>
                    <a:pt x="1109" y="571"/>
                    <a:pt x="982" y="286"/>
                    <a:pt x="824" y="1"/>
                  </a:cubicBezTo>
                  <a:close/>
                </a:path>
              </a:pathLst>
            </a:custGeom>
            <a:solidFill>
              <a:srgbClr val="7247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8" name="Google Shape;718;p43"/>
            <p:cNvSpPr/>
            <p:nvPr/>
          </p:nvSpPr>
          <p:spPr>
            <a:xfrm>
              <a:off x="1653725" y="1539025"/>
              <a:ext cx="49100" cy="40250"/>
            </a:xfrm>
            <a:custGeom>
              <a:avLst/>
              <a:gdLst/>
              <a:ahLst/>
              <a:cxnLst/>
              <a:rect l="l" t="t" r="r" b="b"/>
              <a:pathLst>
                <a:path w="1964" h="1610" extrusionOk="0">
                  <a:moveTo>
                    <a:pt x="952" y="1"/>
                  </a:moveTo>
                  <a:cubicBezTo>
                    <a:pt x="807" y="1"/>
                    <a:pt x="663" y="60"/>
                    <a:pt x="570" y="152"/>
                  </a:cubicBezTo>
                  <a:cubicBezTo>
                    <a:pt x="444" y="247"/>
                    <a:pt x="317" y="374"/>
                    <a:pt x="254" y="501"/>
                  </a:cubicBezTo>
                  <a:cubicBezTo>
                    <a:pt x="95" y="786"/>
                    <a:pt x="32" y="1071"/>
                    <a:pt x="0" y="1356"/>
                  </a:cubicBezTo>
                  <a:cubicBezTo>
                    <a:pt x="127" y="1102"/>
                    <a:pt x="285" y="881"/>
                    <a:pt x="444" y="627"/>
                  </a:cubicBezTo>
                  <a:cubicBezTo>
                    <a:pt x="578" y="439"/>
                    <a:pt x="758" y="297"/>
                    <a:pt x="926" y="297"/>
                  </a:cubicBezTo>
                  <a:cubicBezTo>
                    <a:pt x="956" y="297"/>
                    <a:pt x="985" y="301"/>
                    <a:pt x="1014" y="311"/>
                  </a:cubicBezTo>
                  <a:cubicBezTo>
                    <a:pt x="1235" y="437"/>
                    <a:pt x="1394" y="627"/>
                    <a:pt x="1520" y="849"/>
                  </a:cubicBezTo>
                  <a:cubicBezTo>
                    <a:pt x="1679" y="1102"/>
                    <a:pt x="1805" y="1356"/>
                    <a:pt x="1964" y="1609"/>
                  </a:cubicBezTo>
                  <a:cubicBezTo>
                    <a:pt x="1932" y="1324"/>
                    <a:pt x="1837" y="1039"/>
                    <a:pt x="1742" y="754"/>
                  </a:cubicBezTo>
                  <a:cubicBezTo>
                    <a:pt x="1615" y="437"/>
                    <a:pt x="1394" y="184"/>
                    <a:pt x="1109" y="26"/>
                  </a:cubicBezTo>
                  <a:cubicBezTo>
                    <a:pt x="1058" y="9"/>
                    <a:pt x="1005" y="1"/>
                    <a:pt x="952" y="1"/>
                  </a:cubicBezTo>
                  <a:close/>
                </a:path>
              </a:pathLst>
            </a:custGeom>
            <a:solidFill>
              <a:srgbClr val="19141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9" name="Google Shape;719;p43"/>
            <p:cNvSpPr/>
            <p:nvPr/>
          </p:nvSpPr>
          <p:spPr>
            <a:xfrm>
              <a:off x="1538925" y="1536650"/>
              <a:ext cx="49900" cy="40250"/>
            </a:xfrm>
            <a:custGeom>
              <a:avLst/>
              <a:gdLst/>
              <a:ahLst/>
              <a:cxnLst/>
              <a:rect l="l" t="t" r="r" b="b"/>
              <a:pathLst>
                <a:path w="1996" h="1610" extrusionOk="0">
                  <a:moveTo>
                    <a:pt x="957" y="1"/>
                  </a:moveTo>
                  <a:cubicBezTo>
                    <a:pt x="819" y="1"/>
                    <a:pt x="686" y="60"/>
                    <a:pt x="570" y="152"/>
                  </a:cubicBezTo>
                  <a:cubicBezTo>
                    <a:pt x="444" y="247"/>
                    <a:pt x="349" y="374"/>
                    <a:pt x="285" y="532"/>
                  </a:cubicBezTo>
                  <a:cubicBezTo>
                    <a:pt x="127" y="786"/>
                    <a:pt x="32" y="1102"/>
                    <a:pt x="0" y="1387"/>
                  </a:cubicBezTo>
                  <a:cubicBezTo>
                    <a:pt x="127" y="1134"/>
                    <a:pt x="285" y="881"/>
                    <a:pt x="444" y="659"/>
                  </a:cubicBezTo>
                  <a:cubicBezTo>
                    <a:pt x="599" y="478"/>
                    <a:pt x="776" y="317"/>
                    <a:pt x="922" y="317"/>
                  </a:cubicBezTo>
                  <a:cubicBezTo>
                    <a:pt x="954" y="317"/>
                    <a:pt x="985" y="325"/>
                    <a:pt x="1014" y="342"/>
                  </a:cubicBezTo>
                  <a:cubicBezTo>
                    <a:pt x="1235" y="469"/>
                    <a:pt x="1425" y="627"/>
                    <a:pt x="1552" y="849"/>
                  </a:cubicBezTo>
                  <a:cubicBezTo>
                    <a:pt x="1710" y="1102"/>
                    <a:pt x="1837" y="1356"/>
                    <a:pt x="1995" y="1609"/>
                  </a:cubicBezTo>
                  <a:cubicBezTo>
                    <a:pt x="1932" y="1324"/>
                    <a:pt x="1869" y="1039"/>
                    <a:pt x="1742" y="754"/>
                  </a:cubicBezTo>
                  <a:cubicBezTo>
                    <a:pt x="1647" y="437"/>
                    <a:pt x="1425" y="184"/>
                    <a:pt x="1109" y="26"/>
                  </a:cubicBezTo>
                  <a:cubicBezTo>
                    <a:pt x="1058" y="9"/>
                    <a:pt x="1007" y="1"/>
                    <a:pt x="957" y="1"/>
                  </a:cubicBezTo>
                  <a:close/>
                </a:path>
              </a:pathLst>
            </a:custGeom>
            <a:solidFill>
              <a:srgbClr val="19141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0" name="Google Shape;720;p43"/>
            <p:cNvSpPr/>
            <p:nvPr/>
          </p:nvSpPr>
          <p:spPr>
            <a:xfrm>
              <a:off x="1299825" y="1819925"/>
              <a:ext cx="533650" cy="342350"/>
            </a:xfrm>
            <a:custGeom>
              <a:avLst/>
              <a:gdLst/>
              <a:ahLst/>
              <a:cxnLst/>
              <a:rect l="l" t="t" r="r" b="b"/>
              <a:pathLst>
                <a:path w="21346" h="13694" extrusionOk="0">
                  <a:moveTo>
                    <a:pt x="2439" y="0"/>
                  </a:moveTo>
                  <a:cubicBezTo>
                    <a:pt x="1520" y="95"/>
                    <a:pt x="665" y="507"/>
                    <a:pt x="0" y="1172"/>
                  </a:cubicBezTo>
                  <a:cubicBezTo>
                    <a:pt x="0" y="1172"/>
                    <a:pt x="2439" y="3167"/>
                    <a:pt x="2819" y="8234"/>
                  </a:cubicBezTo>
                  <a:cubicBezTo>
                    <a:pt x="3357" y="9881"/>
                    <a:pt x="4212" y="11433"/>
                    <a:pt x="5352" y="12763"/>
                  </a:cubicBezTo>
                  <a:cubicBezTo>
                    <a:pt x="5934" y="13458"/>
                    <a:pt x="6576" y="13693"/>
                    <a:pt x="7300" y="13693"/>
                  </a:cubicBezTo>
                  <a:cubicBezTo>
                    <a:pt x="8815" y="13693"/>
                    <a:pt x="10692" y="12662"/>
                    <a:pt x="13138" y="12662"/>
                  </a:cubicBezTo>
                  <a:cubicBezTo>
                    <a:pt x="14103" y="12662"/>
                    <a:pt x="15156" y="12823"/>
                    <a:pt x="16310" y="13270"/>
                  </a:cubicBezTo>
                  <a:cubicBezTo>
                    <a:pt x="16338" y="13281"/>
                    <a:pt x="16392" y="13289"/>
                    <a:pt x="16470" y="13289"/>
                  </a:cubicBezTo>
                  <a:cubicBezTo>
                    <a:pt x="16835" y="13289"/>
                    <a:pt x="17702" y="13107"/>
                    <a:pt x="18590" y="12193"/>
                  </a:cubicBezTo>
                  <a:cubicBezTo>
                    <a:pt x="21345" y="9184"/>
                    <a:pt x="17102" y="5257"/>
                    <a:pt x="17102" y="5257"/>
                  </a:cubicBezTo>
                  <a:lnTo>
                    <a:pt x="16880" y="887"/>
                  </a:lnTo>
                  <a:lnTo>
                    <a:pt x="15075" y="254"/>
                  </a:lnTo>
                  <a:lnTo>
                    <a:pt x="15075" y="254"/>
                  </a:lnTo>
                  <a:cubicBezTo>
                    <a:pt x="15075" y="254"/>
                    <a:pt x="15835" y="5542"/>
                    <a:pt x="10229" y="5891"/>
                  </a:cubicBezTo>
                  <a:cubicBezTo>
                    <a:pt x="10090" y="5899"/>
                    <a:pt x="9953" y="5903"/>
                    <a:pt x="9817" y="5903"/>
                  </a:cubicBezTo>
                  <a:cubicBezTo>
                    <a:pt x="4517" y="5903"/>
                    <a:pt x="2439" y="0"/>
                    <a:pt x="2439" y="0"/>
                  </a:cubicBezTo>
                  <a:close/>
                </a:path>
              </a:pathLst>
            </a:custGeom>
            <a:solidFill>
              <a:srgbClr val="FFBD6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1" name="Google Shape;721;p43"/>
            <p:cNvSpPr/>
            <p:nvPr/>
          </p:nvSpPr>
          <p:spPr>
            <a:xfrm>
              <a:off x="1041725" y="1803800"/>
              <a:ext cx="548675" cy="643200"/>
            </a:xfrm>
            <a:custGeom>
              <a:avLst/>
              <a:gdLst/>
              <a:ahLst/>
              <a:cxnLst/>
              <a:rect l="l" t="t" r="r" b="b"/>
              <a:pathLst>
                <a:path w="21947" h="25728" extrusionOk="0">
                  <a:moveTo>
                    <a:pt x="14896" y="0"/>
                  </a:moveTo>
                  <a:cubicBezTo>
                    <a:pt x="9012" y="0"/>
                    <a:pt x="310" y="11894"/>
                    <a:pt x="158" y="14136"/>
                  </a:cubicBezTo>
                  <a:cubicBezTo>
                    <a:pt x="0" y="16480"/>
                    <a:pt x="9089" y="25727"/>
                    <a:pt x="9089" y="25727"/>
                  </a:cubicBezTo>
                  <a:cubicBezTo>
                    <a:pt x="11433" y="24840"/>
                    <a:pt x="11876" y="22940"/>
                    <a:pt x="11876" y="22940"/>
                  </a:cubicBezTo>
                  <a:lnTo>
                    <a:pt x="7474" y="13693"/>
                  </a:lnTo>
                  <a:lnTo>
                    <a:pt x="11274" y="10779"/>
                  </a:lnTo>
                  <a:lnTo>
                    <a:pt x="11623" y="19583"/>
                  </a:lnTo>
                  <a:lnTo>
                    <a:pt x="17545" y="21325"/>
                  </a:lnTo>
                  <a:cubicBezTo>
                    <a:pt x="21947" y="9354"/>
                    <a:pt x="15676" y="75"/>
                    <a:pt x="15676" y="75"/>
                  </a:cubicBezTo>
                  <a:cubicBezTo>
                    <a:pt x="15423" y="25"/>
                    <a:pt x="15162" y="0"/>
                    <a:pt x="14896" y="0"/>
                  </a:cubicBezTo>
                  <a:close/>
                </a:path>
              </a:pathLst>
            </a:custGeom>
            <a:solidFill>
              <a:srgbClr val="5438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2" name="Google Shape;722;p43"/>
            <p:cNvSpPr/>
            <p:nvPr/>
          </p:nvSpPr>
          <p:spPr>
            <a:xfrm>
              <a:off x="1648175" y="1826250"/>
              <a:ext cx="187450" cy="499600"/>
            </a:xfrm>
            <a:custGeom>
              <a:avLst/>
              <a:gdLst/>
              <a:ahLst/>
              <a:cxnLst/>
              <a:rect l="l" t="t" r="r" b="b"/>
              <a:pathLst>
                <a:path w="7498" h="19984" extrusionOk="0">
                  <a:moveTo>
                    <a:pt x="1179" y="1"/>
                  </a:moveTo>
                  <a:cubicBezTo>
                    <a:pt x="1166" y="1"/>
                    <a:pt x="1154" y="1"/>
                    <a:pt x="1141" y="1"/>
                  </a:cubicBezTo>
                  <a:cubicBezTo>
                    <a:pt x="1141" y="1"/>
                    <a:pt x="2502" y="10008"/>
                    <a:pt x="1" y="19984"/>
                  </a:cubicBezTo>
                  <a:cubicBezTo>
                    <a:pt x="1" y="19984"/>
                    <a:pt x="3991" y="19984"/>
                    <a:pt x="4719" y="17799"/>
                  </a:cubicBezTo>
                  <a:cubicBezTo>
                    <a:pt x="5478" y="15586"/>
                    <a:pt x="7498" y="1"/>
                    <a:pt x="1179" y="1"/>
                  </a:cubicBezTo>
                  <a:close/>
                </a:path>
              </a:pathLst>
            </a:custGeom>
            <a:solidFill>
              <a:srgbClr val="5438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3" name="Google Shape;723;p43"/>
            <p:cNvSpPr/>
            <p:nvPr/>
          </p:nvSpPr>
          <p:spPr>
            <a:xfrm>
              <a:off x="1326725" y="2041600"/>
              <a:ext cx="201125" cy="296125"/>
            </a:xfrm>
            <a:custGeom>
              <a:avLst/>
              <a:gdLst/>
              <a:ahLst/>
              <a:cxnLst/>
              <a:rect l="l" t="t" r="r" b="b"/>
              <a:pathLst>
                <a:path w="8045" h="11845" extrusionOk="0">
                  <a:moveTo>
                    <a:pt x="7538" y="1"/>
                  </a:moveTo>
                  <a:lnTo>
                    <a:pt x="7538" y="1"/>
                  </a:lnTo>
                  <a:cubicBezTo>
                    <a:pt x="6715" y="1014"/>
                    <a:pt x="5765" y="1901"/>
                    <a:pt x="4656" y="2598"/>
                  </a:cubicBezTo>
                  <a:cubicBezTo>
                    <a:pt x="3200" y="3484"/>
                    <a:pt x="1648" y="4149"/>
                    <a:pt x="1" y="4561"/>
                  </a:cubicBezTo>
                  <a:lnTo>
                    <a:pt x="223" y="10071"/>
                  </a:lnTo>
                  <a:lnTo>
                    <a:pt x="6145" y="11845"/>
                  </a:lnTo>
                  <a:cubicBezTo>
                    <a:pt x="7570" y="8045"/>
                    <a:pt x="8045" y="3991"/>
                    <a:pt x="7538" y="1"/>
                  </a:cubicBezTo>
                  <a:close/>
                </a:path>
              </a:pathLst>
            </a:custGeom>
            <a:solidFill>
              <a:srgbClr val="3E2E5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4" name="Google Shape;724;p43"/>
            <p:cNvSpPr/>
            <p:nvPr/>
          </p:nvSpPr>
          <p:spPr>
            <a:xfrm>
              <a:off x="1648175" y="2113650"/>
              <a:ext cx="137000" cy="212200"/>
            </a:xfrm>
            <a:custGeom>
              <a:avLst/>
              <a:gdLst/>
              <a:ahLst/>
              <a:cxnLst/>
              <a:rect l="l" t="t" r="r" b="b"/>
              <a:pathLst>
                <a:path w="5480" h="8488" extrusionOk="0">
                  <a:moveTo>
                    <a:pt x="1331" y="1"/>
                  </a:moveTo>
                  <a:cubicBezTo>
                    <a:pt x="1141" y="2882"/>
                    <a:pt x="697" y="5701"/>
                    <a:pt x="1" y="8488"/>
                  </a:cubicBezTo>
                  <a:cubicBezTo>
                    <a:pt x="1" y="8488"/>
                    <a:pt x="3991" y="8488"/>
                    <a:pt x="4719" y="6303"/>
                  </a:cubicBezTo>
                  <a:cubicBezTo>
                    <a:pt x="5099" y="4751"/>
                    <a:pt x="5353" y="3199"/>
                    <a:pt x="5479" y="1647"/>
                  </a:cubicBezTo>
                  <a:cubicBezTo>
                    <a:pt x="3991" y="1394"/>
                    <a:pt x="2566" y="856"/>
                    <a:pt x="1331" y="1"/>
                  </a:cubicBezTo>
                  <a:close/>
                </a:path>
              </a:pathLst>
            </a:custGeom>
            <a:solidFill>
              <a:srgbClr val="3E2E5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5" name="Google Shape;725;p43"/>
            <p:cNvSpPr/>
            <p:nvPr/>
          </p:nvSpPr>
          <p:spPr>
            <a:xfrm>
              <a:off x="1694900" y="1828625"/>
              <a:ext cx="415675" cy="422925"/>
            </a:xfrm>
            <a:custGeom>
              <a:avLst/>
              <a:gdLst/>
              <a:ahLst/>
              <a:cxnLst/>
              <a:rect l="l" t="t" r="r" b="b"/>
              <a:pathLst>
                <a:path w="16627" h="16917" extrusionOk="0">
                  <a:moveTo>
                    <a:pt x="0" y="1"/>
                  </a:moveTo>
                  <a:lnTo>
                    <a:pt x="2217" y="9343"/>
                  </a:lnTo>
                  <a:cubicBezTo>
                    <a:pt x="2217" y="9343"/>
                    <a:pt x="6281" y="16917"/>
                    <a:pt x="9430" y="16917"/>
                  </a:cubicBezTo>
                  <a:cubicBezTo>
                    <a:pt x="9475" y="16917"/>
                    <a:pt x="9520" y="16915"/>
                    <a:pt x="9564" y="16912"/>
                  </a:cubicBezTo>
                  <a:cubicBezTo>
                    <a:pt x="12763" y="16722"/>
                    <a:pt x="16626" y="5384"/>
                    <a:pt x="16626" y="5384"/>
                  </a:cubicBezTo>
                  <a:lnTo>
                    <a:pt x="13206" y="3073"/>
                  </a:lnTo>
                  <a:lnTo>
                    <a:pt x="9342" y="10452"/>
                  </a:lnTo>
                  <a:cubicBezTo>
                    <a:pt x="5384" y="444"/>
                    <a:pt x="0" y="1"/>
                    <a:pt x="0" y="1"/>
                  </a:cubicBezTo>
                  <a:close/>
                </a:path>
              </a:pathLst>
            </a:custGeom>
            <a:solidFill>
              <a:srgbClr val="5438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6" name="Google Shape;726;p43"/>
            <p:cNvSpPr/>
            <p:nvPr/>
          </p:nvSpPr>
          <p:spPr>
            <a:xfrm>
              <a:off x="1285575" y="2331700"/>
              <a:ext cx="175650" cy="128775"/>
            </a:xfrm>
            <a:custGeom>
              <a:avLst/>
              <a:gdLst/>
              <a:ahLst/>
              <a:cxnLst/>
              <a:rect l="l" t="t" r="r" b="b"/>
              <a:pathLst>
                <a:path w="7026" h="5151" extrusionOk="0">
                  <a:moveTo>
                    <a:pt x="5457" y="1"/>
                  </a:moveTo>
                  <a:cubicBezTo>
                    <a:pt x="5255" y="1"/>
                    <a:pt x="4599" y="260"/>
                    <a:pt x="3135" y="1001"/>
                  </a:cubicBezTo>
                  <a:lnTo>
                    <a:pt x="2090" y="1793"/>
                  </a:lnTo>
                  <a:cubicBezTo>
                    <a:pt x="2090" y="1793"/>
                    <a:pt x="1679" y="2964"/>
                    <a:pt x="0" y="4263"/>
                  </a:cubicBezTo>
                  <a:cubicBezTo>
                    <a:pt x="43" y="4695"/>
                    <a:pt x="382" y="5113"/>
                    <a:pt x="945" y="5113"/>
                  </a:cubicBezTo>
                  <a:cubicBezTo>
                    <a:pt x="1206" y="5113"/>
                    <a:pt x="1517" y="5022"/>
                    <a:pt x="1869" y="4801"/>
                  </a:cubicBezTo>
                  <a:cubicBezTo>
                    <a:pt x="2375" y="4516"/>
                    <a:pt x="2882" y="4104"/>
                    <a:pt x="3294" y="3661"/>
                  </a:cubicBezTo>
                  <a:cubicBezTo>
                    <a:pt x="3294" y="3661"/>
                    <a:pt x="4698" y="5150"/>
                    <a:pt x="5004" y="5150"/>
                  </a:cubicBezTo>
                  <a:cubicBezTo>
                    <a:pt x="5191" y="5150"/>
                    <a:pt x="4969" y="4595"/>
                    <a:pt x="3769" y="2806"/>
                  </a:cubicBezTo>
                  <a:lnTo>
                    <a:pt x="3769" y="2806"/>
                  </a:lnTo>
                  <a:cubicBezTo>
                    <a:pt x="3769" y="2806"/>
                    <a:pt x="5901" y="3668"/>
                    <a:pt x="6335" y="3668"/>
                  </a:cubicBezTo>
                  <a:cubicBezTo>
                    <a:pt x="6616" y="3668"/>
                    <a:pt x="6183" y="3305"/>
                    <a:pt x="3990" y="2109"/>
                  </a:cubicBezTo>
                  <a:lnTo>
                    <a:pt x="3990" y="2109"/>
                  </a:lnTo>
                  <a:cubicBezTo>
                    <a:pt x="3991" y="2109"/>
                    <a:pt x="4726" y="2156"/>
                    <a:pt x="5345" y="2156"/>
                  </a:cubicBezTo>
                  <a:cubicBezTo>
                    <a:pt x="6335" y="2156"/>
                    <a:pt x="7026" y="2036"/>
                    <a:pt x="3927" y="1413"/>
                  </a:cubicBezTo>
                  <a:cubicBezTo>
                    <a:pt x="3927" y="1413"/>
                    <a:pt x="5929" y="1"/>
                    <a:pt x="5457" y="1"/>
                  </a:cubicBezTo>
                  <a:close/>
                </a:path>
              </a:pathLst>
            </a:custGeom>
            <a:solidFill>
              <a:srgbClr val="A06C6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7" name="Google Shape;727;p43"/>
            <p:cNvSpPr/>
            <p:nvPr/>
          </p:nvSpPr>
          <p:spPr>
            <a:xfrm>
              <a:off x="1549200" y="1642575"/>
              <a:ext cx="119600" cy="44525"/>
            </a:xfrm>
            <a:custGeom>
              <a:avLst/>
              <a:gdLst/>
              <a:ahLst/>
              <a:cxnLst/>
              <a:rect l="l" t="t" r="r" b="b"/>
              <a:pathLst>
                <a:path w="4784" h="1781" extrusionOk="0">
                  <a:moveTo>
                    <a:pt x="1" y="1"/>
                  </a:moveTo>
                  <a:cubicBezTo>
                    <a:pt x="1" y="1"/>
                    <a:pt x="950" y="1780"/>
                    <a:pt x="2475" y="1780"/>
                  </a:cubicBezTo>
                  <a:cubicBezTo>
                    <a:pt x="2526" y="1780"/>
                    <a:pt x="2577" y="1778"/>
                    <a:pt x="2630" y="1774"/>
                  </a:cubicBezTo>
                  <a:cubicBezTo>
                    <a:pt x="4783" y="1584"/>
                    <a:pt x="4466" y="64"/>
                    <a:pt x="4466" y="64"/>
                  </a:cubicBezTo>
                  <a:lnTo>
                    <a:pt x="1" y="1"/>
                  </a:lnTo>
                  <a:close/>
                </a:path>
              </a:pathLst>
            </a:custGeom>
            <a:solidFill>
              <a:srgbClr val="F09E9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8" name="Google Shape;728;p43"/>
            <p:cNvSpPr/>
            <p:nvPr/>
          </p:nvSpPr>
          <p:spPr>
            <a:xfrm>
              <a:off x="1549200" y="1642575"/>
              <a:ext cx="117200" cy="40400"/>
            </a:xfrm>
            <a:custGeom>
              <a:avLst/>
              <a:gdLst/>
              <a:ahLst/>
              <a:cxnLst/>
              <a:rect l="l" t="t" r="r" b="b"/>
              <a:pathLst>
                <a:path w="4688" h="1616" extrusionOk="0">
                  <a:moveTo>
                    <a:pt x="1" y="1"/>
                  </a:moveTo>
                  <a:lnTo>
                    <a:pt x="1" y="1"/>
                  </a:lnTo>
                  <a:cubicBezTo>
                    <a:pt x="96" y="191"/>
                    <a:pt x="254" y="381"/>
                    <a:pt x="381" y="571"/>
                  </a:cubicBezTo>
                  <a:cubicBezTo>
                    <a:pt x="539" y="539"/>
                    <a:pt x="698" y="539"/>
                    <a:pt x="824" y="507"/>
                  </a:cubicBezTo>
                  <a:cubicBezTo>
                    <a:pt x="860" y="506"/>
                    <a:pt x="895" y="506"/>
                    <a:pt x="930" y="506"/>
                  </a:cubicBezTo>
                  <a:cubicBezTo>
                    <a:pt x="1874" y="506"/>
                    <a:pt x="2780" y="913"/>
                    <a:pt x="3421" y="1616"/>
                  </a:cubicBezTo>
                  <a:cubicBezTo>
                    <a:pt x="4688" y="1172"/>
                    <a:pt x="4466" y="64"/>
                    <a:pt x="4466" y="64"/>
                  </a:cubicBezTo>
                  <a:lnTo>
                    <a:pt x="1" y="1"/>
                  </a:lnTo>
                  <a:close/>
                </a:path>
              </a:pathLst>
            </a:custGeom>
            <a:solidFill>
              <a:srgbClr val="783F3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6" name="مربع نص 5"/>
          <p:cNvSpPr txBox="1"/>
          <p:nvPr/>
        </p:nvSpPr>
        <p:spPr>
          <a:xfrm>
            <a:off x="2512304" y="1798047"/>
            <a:ext cx="5090879" cy="1600438"/>
          </a:xfrm>
          <a:prstGeom prst="rect">
            <a:avLst/>
          </a:prstGeom>
          <a:noFill/>
        </p:spPr>
        <p:txBody>
          <a:bodyPr wrap="square" rtlCol="1">
            <a:spAutoFit/>
          </a:bodyPr>
          <a:lstStyle/>
          <a:p>
            <a:pPr algn="ctr"/>
            <a:r>
              <a:rPr lang="en-US" dirty="0">
                <a:solidFill>
                  <a:schemeClr val="accent3"/>
                </a:solidFill>
                <a:latin typeface="Montserrat SemiBold" panose="020B0604020202020204" charset="0"/>
              </a:rPr>
              <a:t>Ecofeminist analysis examines the connections between women and nature in culture, economy, religion, politics, literature, and iconography. It explores the parallels between nature's oppression and women's oppression. These parallels include viewing women as property and how men dominate women and humans dominate nature.</a:t>
            </a:r>
            <a:endParaRPr lang="ar-SA" dirty="0">
              <a:solidFill>
                <a:schemeClr val="accent3"/>
              </a:solidFill>
              <a:latin typeface="Montserrat SemiBold" panose="020B0604020202020204" charset="0"/>
            </a:endParaRPr>
          </a:p>
        </p:txBody>
      </p:sp>
      <p:sp>
        <p:nvSpPr>
          <p:cNvPr id="7" name="مربع نص 6"/>
          <p:cNvSpPr txBox="1"/>
          <p:nvPr/>
        </p:nvSpPr>
        <p:spPr>
          <a:xfrm>
            <a:off x="8745165" y="4835723"/>
            <a:ext cx="284052" cy="307777"/>
          </a:xfrm>
          <a:prstGeom prst="rect">
            <a:avLst/>
          </a:prstGeom>
          <a:noFill/>
        </p:spPr>
        <p:txBody>
          <a:bodyPr wrap="none" rtlCol="1">
            <a:spAutoFit/>
          </a:bodyPr>
          <a:lstStyle/>
          <a:p>
            <a:r>
              <a:rPr lang="en-US" dirty="0" smtClean="0"/>
              <a:t>5</a:t>
            </a:r>
            <a:endParaRPr lang="ar-SA"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519"/>
        <p:cNvGrpSpPr/>
        <p:nvPr/>
      </p:nvGrpSpPr>
      <p:grpSpPr>
        <a:xfrm>
          <a:off x="0" y="0"/>
          <a:ext cx="0" cy="0"/>
          <a:chOff x="0" y="0"/>
          <a:chExt cx="0" cy="0"/>
        </a:xfrm>
      </p:grpSpPr>
      <p:sp>
        <p:nvSpPr>
          <p:cNvPr id="1520" name="Google Shape;1520;p62"/>
          <p:cNvSpPr txBox="1">
            <a:spLocks noGrp="1"/>
          </p:cNvSpPr>
          <p:nvPr>
            <p:ph type="subTitle" idx="1"/>
          </p:nvPr>
        </p:nvSpPr>
        <p:spPr>
          <a:xfrm>
            <a:off x="4441348" y="2210325"/>
            <a:ext cx="3094569" cy="727428"/>
          </a:xfrm>
          <a:prstGeom prst="rect">
            <a:avLst/>
          </a:prstGeom>
        </p:spPr>
        <p:txBody>
          <a:bodyPr spcFirstLastPara="1" wrap="square" lIns="91425" tIns="91425" rIns="91425" bIns="91425" anchor="t" anchorCtr="0">
            <a:noAutofit/>
          </a:bodyPr>
          <a:lstStyle/>
          <a:p>
            <a:pPr marL="0" lvl="0" indent="0" algn="ctr">
              <a:spcAft>
                <a:spcPts val="1600"/>
              </a:spcAft>
            </a:pPr>
            <a:r>
              <a:rPr lang="en-US" sz="1200" dirty="0"/>
              <a:t>Ecofeminist explores the parallels between nature's oppression and women's oppression.</a:t>
            </a:r>
          </a:p>
        </p:txBody>
      </p:sp>
      <p:sp>
        <p:nvSpPr>
          <p:cNvPr id="1521" name="Google Shape;1521;p62"/>
          <p:cNvSpPr txBox="1">
            <a:spLocks noGrp="1"/>
          </p:cNvSpPr>
          <p:nvPr>
            <p:ph type="title"/>
          </p:nvPr>
        </p:nvSpPr>
        <p:spPr>
          <a:xfrm>
            <a:off x="1865000" y="1590000"/>
            <a:ext cx="2783700" cy="1963500"/>
          </a:xfrm>
          <a:prstGeom prst="rect">
            <a:avLst/>
          </a:prstGeom>
        </p:spPr>
        <p:txBody>
          <a:bodyPr spcFirstLastPara="1" wrap="square" lIns="91425" tIns="91425" rIns="91425" bIns="91425" anchor="b" anchorCtr="0">
            <a:noAutofit/>
          </a:bodyPr>
          <a:lstStyle/>
          <a:p>
            <a:pPr marL="0" lvl="0" indent="0" algn="r" rtl="0">
              <a:spcBef>
                <a:spcPts val="0"/>
              </a:spcBef>
              <a:spcAft>
                <a:spcPts val="0"/>
              </a:spcAft>
              <a:buNone/>
            </a:pPr>
            <a:r>
              <a:rPr lang="en"/>
              <a:t>04</a:t>
            </a:r>
            <a:endParaRPr/>
          </a:p>
        </p:txBody>
      </p:sp>
      <p:sp>
        <p:nvSpPr>
          <p:cNvPr id="1522" name="Google Shape;1522;p62"/>
          <p:cNvSpPr txBox="1">
            <a:spLocks noGrp="1"/>
          </p:cNvSpPr>
          <p:nvPr>
            <p:ph type="subTitle" idx="2"/>
          </p:nvPr>
        </p:nvSpPr>
        <p:spPr>
          <a:xfrm>
            <a:off x="4620025" y="1730025"/>
            <a:ext cx="2346900" cy="300600"/>
          </a:xfrm>
          <a:prstGeom prst="rect">
            <a:avLst/>
          </a:prstGeom>
        </p:spPr>
        <p:txBody>
          <a:bodyPr spcFirstLastPara="1" wrap="square" lIns="91425" tIns="91425" rIns="91425" bIns="91425" anchor="t" anchorCtr="0">
            <a:noAutofit/>
          </a:bodyPr>
          <a:lstStyle/>
          <a:p>
            <a:pPr marL="0" lvl="0" indent="0" algn="ctr" rtl="0">
              <a:spcBef>
                <a:spcPts val="0"/>
              </a:spcBef>
              <a:spcAft>
                <a:spcPts val="1600"/>
              </a:spcAft>
              <a:buNone/>
            </a:pPr>
            <a:r>
              <a:rPr lang="en" dirty="0"/>
              <a:t>Conclusion</a:t>
            </a:r>
            <a:endParaRPr dirty="0"/>
          </a:p>
        </p:txBody>
      </p:sp>
      <p:sp>
        <p:nvSpPr>
          <p:cNvPr id="2" name="مربع نص 1"/>
          <p:cNvSpPr txBox="1"/>
          <p:nvPr/>
        </p:nvSpPr>
        <p:spPr>
          <a:xfrm>
            <a:off x="8725711" y="4835723"/>
            <a:ext cx="284052" cy="307777"/>
          </a:xfrm>
          <a:prstGeom prst="rect">
            <a:avLst/>
          </a:prstGeom>
          <a:noFill/>
        </p:spPr>
        <p:txBody>
          <a:bodyPr wrap="none" rtlCol="1">
            <a:spAutoFit/>
          </a:bodyPr>
          <a:lstStyle/>
          <a:p>
            <a:r>
              <a:rPr lang="en-US" dirty="0" smtClean="0"/>
              <a:t>6</a:t>
            </a:r>
            <a:endParaRPr lang="ar-SA"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990"/>
        <p:cNvGrpSpPr/>
        <p:nvPr/>
      </p:nvGrpSpPr>
      <p:grpSpPr>
        <a:xfrm>
          <a:off x="0" y="0"/>
          <a:ext cx="0" cy="0"/>
          <a:chOff x="0" y="0"/>
          <a:chExt cx="0" cy="0"/>
        </a:xfrm>
      </p:grpSpPr>
      <p:sp>
        <p:nvSpPr>
          <p:cNvPr id="1991" name="Google Shape;1991;p69"/>
          <p:cNvSpPr txBox="1">
            <a:spLocks noGrp="1"/>
          </p:cNvSpPr>
          <p:nvPr>
            <p:ph type="title"/>
          </p:nvPr>
        </p:nvSpPr>
        <p:spPr>
          <a:xfrm>
            <a:off x="614175" y="490050"/>
            <a:ext cx="4477370" cy="412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dirty="0" smtClean="0"/>
              <a:t>REFRENCES</a:t>
            </a:r>
            <a:endParaRPr dirty="0"/>
          </a:p>
        </p:txBody>
      </p:sp>
      <p:sp>
        <p:nvSpPr>
          <p:cNvPr id="1992" name="Google Shape;1992;p69"/>
          <p:cNvSpPr txBox="1">
            <a:spLocks noGrp="1"/>
          </p:cNvSpPr>
          <p:nvPr>
            <p:ph type="body" idx="1"/>
          </p:nvPr>
        </p:nvSpPr>
        <p:spPr>
          <a:xfrm>
            <a:off x="720000" y="1247300"/>
            <a:ext cx="7966800" cy="3174600"/>
          </a:xfrm>
          <a:prstGeom prst="rect">
            <a:avLst/>
          </a:prstGeom>
        </p:spPr>
        <p:txBody>
          <a:bodyPr spcFirstLastPara="1" wrap="square" lIns="91425" tIns="91425" rIns="91425" bIns="91425" anchor="t" anchorCtr="0">
            <a:noAutofit/>
          </a:bodyPr>
          <a:lstStyle/>
          <a:p>
            <a:pPr marL="285750" indent="-285750">
              <a:spcBef>
                <a:spcPts val="1600"/>
              </a:spcBef>
              <a:spcAft>
                <a:spcPts val="1600"/>
              </a:spcAft>
            </a:pPr>
            <a:r>
              <a:rPr lang="en-US" dirty="0"/>
              <a:t>Warren, K. J. (2015, April 27). </a:t>
            </a:r>
            <a:r>
              <a:rPr lang="en-US" i="1" dirty="0"/>
              <a:t>Feminist Environmental Philosophy</a:t>
            </a:r>
            <a:r>
              <a:rPr lang="en-US" dirty="0"/>
              <a:t>. Stanford Encyclopedia of Philosophy. Retrieved November 9, 2021, from </a:t>
            </a:r>
            <a:r>
              <a:rPr lang="en-US" dirty="0">
                <a:hlinkClick r:id="rId3"/>
              </a:rPr>
              <a:t>https://plato.stanford.edu/entries/feminism-environmental</a:t>
            </a:r>
            <a:r>
              <a:rPr lang="en-US" dirty="0" smtClean="0">
                <a:hlinkClick r:id="rId3"/>
              </a:rPr>
              <a:t>/</a:t>
            </a:r>
            <a:r>
              <a:rPr lang="en-US" dirty="0" smtClean="0"/>
              <a:t>.</a:t>
            </a:r>
          </a:p>
          <a:p>
            <a:pPr marL="285750" indent="-285750">
              <a:spcBef>
                <a:spcPts val="1600"/>
              </a:spcBef>
              <a:spcAft>
                <a:spcPts val="1600"/>
              </a:spcAft>
            </a:pPr>
            <a:r>
              <a:rPr lang="en-US" dirty="0"/>
              <a:t>Wikimedia Foundation. (2021, October 22). </a:t>
            </a:r>
            <a:r>
              <a:rPr lang="en-US" i="1" dirty="0"/>
              <a:t>Ecofeminism</a:t>
            </a:r>
            <a:r>
              <a:rPr lang="en-US" dirty="0"/>
              <a:t>. Wikipedia. Retrieved November 10, 2021, from https://en.wikipedia.org/wiki/Ecofeminism. </a:t>
            </a:r>
          </a:p>
          <a:p>
            <a:pPr marL="285750" indent="-285750">
              <a:spcBef>
                <a:spcPts val="1600"/>
              </a:spcBef>
              <a:spcAft>
                <a:spcPts val="1600"/>
              </a:spcAft>
            </a:pPr>
            <a:endParaRPr lang="en-US" dirty="0"/>
          </a:p>
        </p:txBody>
      </p:sp>
      <p:sp>
        <p:nvSpPr>
          <p:cNvPr id="2" name="مربع نص 1"/>
          <p:cNvSpPr txBox="1"/>
          <p:nvPr/>
        </p:nvSpPr>
        <p:spPr>
          <a:xfrm>
            <a:off x="8686800" y="4805464"/>
            <a:ext cx="284052" cy="307777"/>
          </a:xfrm>
          <a:prstGeom prst="rect">
            <a:avLst/>
          </a:prstGeom>
          <a:noFill/>
        </p:spPr>
        <p:txBody>
          <a:bodyPr wrap="none" rtlCol="1">
            <a:spAutoFit/>
          </a:bodyPr>
          <a:lstStyle/>
          <a:p>
            <a:r>
              <a:rPr lang="en-US" dirty="0" smtClean="0"/>
              <a:t>7</a:t>
            </a:r>
            <a:endParaRPr lang="ar-SA"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صورة 3"/>
          <p:cNvPicPr>
            <a:picLocks noChangeAspect="1"/>
          </p:cNvPicPr>
          <p:nvPr/>
        </p:nvPicPr>
        <p:blipFill>
          <a:blip r:embed="rId2">
            <a:duotone>
              <a:schemeClr val="accent3">
                <a:shade val="45000"/>
                <a:satMod val="135000"/>
              </a:schemeClr>
              <a:prstClr val="white"/>
            </a:duotone>
            <a:extLst>
              <a:ext uri="{28A0092B-C50C-407E-A947-70E740481C1C}">
                <a14:useLocalDpi xmlns:a14="http://schemas.microsoft.com/office/drawing/2010/main" val="0"/>
              </a:ext>
            </a:extLst>
          </a:blip>
          <a:stretch>
            <a:fillRect/>
          </a:stretch>
        </p:blipFill>
        <p:spPr>
          <a:xfrm>
            <a:off x="2000250" y="0"/>
            <a:ext cx="5143500" cy="5143500"/>
          </a:xfrm>
          <a:prstGeom prst="rect">
            <a:avLst/>
          </a:prstGeom>
        </p:spPr>
      </p:pic>
      <p:sp>
        <p:nvSpPr>
          <p:cNvPr id="5" name="مربع نص 4"/>
          <p:cNvSpPr txBox="1"/>
          <p:nvPr/>
        </p:nvSpPr>
        <p:spPr>
          <a:xfrm>
            <a:off x="8745166" y="4835723"/>
            <a:ext cx="284052" cy="307777"/>
          </a:xfrm>
          <a:prstGeom prst="rect">
            <a:avLst/>
          </a:prstGeom>
          <a:noFill/>
        </p:spPr>
        <p:txBody>
          <a:bodyPr wrap="none" rtlCol="1">
            <a:spAutoFit/>
          </a:bodyPr>
          <a:lstStyle/>
          <a:p>
            <a:r>
              <a:rPr lang="en-US" dirty="0" smtClean="0"/>
              <a:t>8</a:t>
            </a:r>
            <a:endParaRPr lang="ar-SA" dirty="0"/>
          </a:p>
        </p:txBody>
      </p:sp>
    </p:spTree>
    <p:extLst>
      <p:ext uri="{BB962C8B-B14F-4D97-AF65-F5344CB8AC3E}">
        <p14:creationId xmlns:p14="http://schemas.microsoft.com/office/powerpoint/2010/main" val="271660872"/>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theme/theme1.xml><?xml version="1.0" encoding="utf-8"?>
<a:theme xmlns:a="http://schemas.openxmlformats.org/drawingml/2006/main" name="The Power of Feminism by Slidesgo">
  <a:themeElements>
    <a:clrScheme name="Simple Light">
      <a:dk1>
        <a:srgbClr val="543864"/>
      </a:dk1>
      <a:lt1>
        <a:srgbClr val="FFFFFF"/>
      </a:lt1>
      <a:dk2>
        <a:srgbClr val="FFBD69"/>
      </a:dk2>
      <a:lt2>
        <a:srgbClr val="EEEEEE"/>
      </a:lt2>
      <a:accent1>
        <a:srgbClr val="FFBD69"/>
      </a:accent1>
      <a:accent2>
        <a:srgbClr val="543864"/>
      </a:accent2>
      <a:accent3>
        <a:srgbClr val="7A489B"/>
      </a:accent3>
      <a:accent4>
        <a:srgbClr val="432B50"/>
      </a:accent4>
      <a:accent5>
        <a:srgbClr val="B7B7B7"/>
      </a:accent5>
      <a:accent6>
        <a:srgbClr val="F4AB5D"/>
      </a:accent6>
      <a:hlink>
        <a:srgbClr val="543864"/>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1803</TotalTime>
  <Words>253</Words>
  <Application>Microsoft Office PowerPoint</Application>
  <PresentationFormat>On-screen Show (16:9)</PresentationFormat>
  <Paragraphs>41</Paragraphs>
  <Slides>8</Slides>
  <Notes>7</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8</vt:i4>
      </vt:variant>
    </vt:vector>
  </HeadingPairs>
  <TitlesOfParts>
    <vt:vector size="15" baseType="lpstr">
      <vt:lpstr>Century Gothic</vt:lpstr>
      <vt:lpstr>Leckerli One</vt:lpstr>
      <vt:lpstr>Montserrat SemiBold</vt:lpstr>
      <vt:lpstr>Arial</vt:lpstr>
      <vt:lpstr>Montserrat</vt:lpstr>
      <vt:lpstr>Pacifico</vt:lpstr>
      <vt:lpstr>The Power of Feminism by Slidesgo</vt:lpstr>
      <vt:lpstr> The Link Ties Feminism With Environmentalism</vt:lpstr>
      <vt:lpstr>Table of Contents</vt:lpstr>
      <vt:lpstr>01</vt:lpstr>
      <vt:lpstr>Definition </vt:lpstr>
      <vt:lpstr>Meaning of Environmental Ethics </vt:lpstr>
      <vt:lpstr>04</vt:lpstr>
      <vt:lpstr>REFRENCES</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Power of Feminism</dc:title>
  <dc:creator>DQA</dc:creator>
  <cp:lastModifiedBy>Maher Fattouh</cp:lastModifiedBy>
  <cp:revision>18</cp:revision>
  <dcterms:modified xsi:type="dcterms:W3CDTF">2021-12-12T09:49:46Z</dcterms:modified>
</cp:coreProperties>
</file>