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20"/>
  </p:notesMasterIdLst>
  <p:sldIdLst>
    <p:sldId id="256" r:id="rId2"/>
    <p:sldId id="264" r:id="rId3"/>
    <p:sldId id="258" r:id="rId4"/>
    <p:sldId id="259" r:id="rId5"/>
    <p:sldId id="268" r:id="rId6"/>
    <p:sldId id="257" r:id="rId7"/>
    <p:sldId id="283" r:id="rId8"/>
    <p:sldId id="260" r:id="rId9"/>
    <p:sldId id="285" r:id="rId10"/>
    <p:sldId id="286" r:id="rId11"/>
    <p:sldId id="263" r:id="rId12"/>
    <p:sldId id="284" r:id="rId13"/>
    <p:sldId id="287" r:id="rId14"/>
    <p:sldId id="262" r:id="rId15"/>
    <p:sldId id="271" r:id="rId16"/>
    <p:sldId id="288" r:id="rId17"/>
    <p:sldId id="276" r:id="rId18"/>
    <p:sldId id="273" r:id="rId19"/>
  </p:sldIdLst>
  <p:sldSz cx="9144000" cy="5143500" type="screen16x9"/>
  <p:notesSz cx="6858000" cy="9144000"/>
  <p:embeddedFontLst>
    <p:embeddedFont>
      <p:font typeface="Barlow" panose="020B0604020202020204" charset="0"/>
      <p:regular r:id="rId21"/>
      <p:bold r:id="rId22"/>
      <p:italic r:id="rId23"/>
      <p:boldItalic r:id="rId24"/>
    </p:embeddedFont>
    <p:embeddedFont>
      <p:font typeface="Calibri" panose="020F0502020204030204" pitchFamily="34" charset="0"/>
      <p:regular r:id="rId25"/>
      <p:bold r:id="rId26"/>
      <p:italic r:id="rId27"/>
      <p:boldItalic r:id="rId28"/>
    </p:embeddedFont>
    <p:embeddedFont>
      <p:font typeface="Barlow Medium" panose="020B0604020202020204" charset="0"/>
      <p:regular r:id="rId29"/>
      <p:bold r:id="rId30"/>
      <p:italic r:id="rId31"/>
      <p:boldItalic r:id="rId32"/>
    </p:embeddedFont>
    <p:embeddedFont>
      <p:font typeface="Georgia" panose="02040502050405020303" pitchFamily="18"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7"/>
    <p:restoredTop sz="94715"/>
  </p:normalViewPr>
  <p:slideViewPr>
    <p:cSldViewPr snapToGrid="0" snapToObjects="1">
      <p:cViewPr varScale="1">
        <p:scale>
          <a:sx n="91" d="100"/>
          <a:sy n="91" d="100"/>
        </p:scale>
        <p:origin x="85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theme" Target="theme/theme1.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fb87c9a92b_0_7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 name="Google Shape;57;gfb87c9a92b_0_7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fb87c9a92b_0_8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4" name="Google Shape;144;gfb87c9a92b_0_8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fb87c9a92b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6" name="Google Shape;116;gfb87c9a92b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34726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fb87c9a92b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6" name="Google Shape;116;gfb87c9a92b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95752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fb87c9a92b_0_9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gfb87c9a92b_0_9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fb87c9a92b_0_9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3" name="Google Shape;443;gfb87c9a92b_0_9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fb87c9a92b_0_9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7" name="Google Shape;257;gfb87c9a92b_0_9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783748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gfb87c9a92b_0_1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0" name="Google Shape;600;gfb87c9a92b_0_1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fb87c9a92b_0_10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6" name="Google Shape;486;gfb87c9a92b_0_10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fb87c9a92b_0_8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gfb87c9a92b_0_8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fb87c9a92b_0_8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 name="Google Shape;78;gfb87c9a92b_0_8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fb87c9a92b_0_7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 name="Google Shape;84;gfb87c9a92b_0_7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fb87c9a92b_0_9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6" name="Google Shape;246;gfb87c9a92b_0_9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fb87c9a92b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6" name="Google Shape;116;gfb87c9a92b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fb87c9a92b_0_8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6" name="Google Shape;116;gfb87c9a92b_0_8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3769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fb87c9a92b_0_9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6" name="Google Shape;246;gfb87c9a92b_0_9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95181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1590675" y="-430404"/>
            <a:ext cx="6391200" cy="6391200"/>
          </a:xfrm>
          <a:prstGeom prst="chord">
            <a:avLst>
              <a:gd name="adj1" fmla="val 14385217"/>
              <a:gd name="adj2" fmla="val 7208317"/>
            </a:avLst>
          </a:pr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 name="Google Shape;11;p2"/>
          <p:cNvSpPr/>
          <p:nvPr/>
        </p:nvSpPr>
        <p:spPr>
          <a:xfrm>
            <a:off x="449540" y="784173"/>
            <a:ext cx="539646" cy="134911"/>
          </a:xfrm>
          <a:custGeom>
            <a:avLst/>
            <a:gdLst/>
            <a:ahLst/>
            <a:cxnLst/>
            <a:rect l="l" t="t" r="r" b="b"/>
            <a:pathLst>
              <a:path w="1079292" h="269823" extrusionOk="0">
                <a:moveTo>
                  <a:pt x="134912" y="0"/>
                </a:moveTo>
                <a:cubicBezTo>
                  <a:pt x="60373" y="0"/>
                  <a:pt x="0" y="60373"/>
                  <a:pt x="0" y="134912"/>
                </a:cubicBezTo>
                <a:cubicBezTo>
                  <a:pt x="0" y="209450"/>
                  <a:pt x="60373" y="269823"/>
                  <a:pt x="134912" y="269823"/>
                </a:cubicBezTo>
                <a:cubicBezTo>
                  <a:pt x="209450" y="269823"/>
                  <a:pt x="269823" y="209450"/>
                  <a:pt x="269823" y="134912"/>
                </a:cubicBezTo>
                <a:cubicBezTo>
                  <a:pt x="269823" y="60373"/>
                  <a:pt x="209450" y="0"/>
                  <a:pt x="134912" y="0"/>
                </a:cubicBezTo>
                <a:close/>
                <a:moveTo>
                  <a:pt x="944381" y="0"/>
                </a:moveTo>
                <a:cubicBezTo>
                  <a:pt x="869842" y="0"/>
                  <a:pt x="809469" y="60373"/>
                  <a:pt x="809469" y="134912"/>
                </a:cubicBezTo>
                <a:cubicBezTo>
                  <a:pt x="809469" y="209450"/>
                  <a:pt x="869842" y="269823"/>
                  <a:pt x="944381" y="269823"/>
                </a:cubicBezTo>
                <a:cubicBezTo>
                  <a:pt x="1018919" y="269823"/>
                  <a:pt x="1079292" y="209450"/>
                  <a:pt x="1079292" y="134912"/>
                </a:cubicBezTo>
                <a:cubicBezTo>
                  <a:pt x="1079292" y="60373"/>
                  <a:pt x="1018919" y="0"/>
                  <a:pt x="944381" y="0"/>
                </a:cubicBezTo>
                <a:close/>
                <a:moveTo>
                  <a:pt x="539646" y="0"/>
                </a:moveTo>
                <a:cubicBezTo>
                  <a:pt x="465107" y="0"/>
                  <a:pt x="404735" y="60373"/>
                  <a:pt x="404735" y="134912"/>
                </a:cubicBezTo>
                <a:cubicBezTo>
                  <a:pt x="404735" y="209450"/>
                  <a:pt x="465107" y="269823"/>
                  <a:pt x="539646" y="269823"/>
                </a:cubicBezTo>
                <a:cubicBezTo>
                  <a:pt x="614185" y="269823"/>
                  <a:pt x="674558" y="209450"/>
                  <a:pt x="674558" y="134912"/>
                </a:cubicBezTo>
                <a:cubicBezTo>
                  <a:pt x="674558" y="60373"/>
                  <a:pt x="614185" y="0"/>
                  <a:pt x="539646" y="0"/>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 name="Google Shape;12;p2"/>
          <p:cNvSpPr txBox="1">
            <a:spLocks noGrp="1"/>
          </p:cNvSpPr>
          <p:nvPr>
            <p:ph type="ctrTitle"/>
          </p:nvPr>
        </p:nvSpPr>
        <p:spPr>
          <a:xfrm>
            <a:off x="514350" y="1838325"/>
            <a:ext cx="3497400" cy="1847100"/>
          </a:xfrm>
          <a:prstGeom prst="rect">
            <a:avLst/>
          </a:prstGeom>
        </p:spPr>
        <p:txBody>
          <a:bodyPr spcFirstLastPara="1" wrap="square" lIns="0" tIns="0" rIns="0" bIns="0" anchor="ctr" anchorCtr="0">
            <a:noAutofit/>
          </a:bodyPr>
          <a:lstStyle>
            <a:lvl1pPr lvl="0" rtl="0">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endParaRPr/>
          </a:p>
        </p:txBody>
      </p:sp>
      <p:sp>
        <p:nvSpPr>
          <p:cNvPr id="13" name="Google Shape;13;p2"/>
          <p:cNvSpPr txBox="1">
            <a:spLocks noGrp="1"/>
          </p:cNvSpPr>
          <p:nvPr>
            <p:ph type="sldNum" idx="12"/>
          </p:nvPr>
        </p:nvSpPr>
        <p:spPr>
          <a:xfrm>
            <a:off x="314625" y="4788300"/>
            <a:ext cx="548700" cy="182700"/>
          </a:xfrm>
          <a:prstGeom prst="rect">
            <a:avLst/>
          </a:prstGeom>
        </p:spPr>
        <p:txBody>
          <a:bodyPr spcFirstLastPara="1" wrap="square" lIns="0" tIns="0" rIns="0" bIns="0" anchor="t" anchorCtr="0">
            <a:noAutofit/>
          </a:bodyPr>
          <a:lstStyle>
            <a:lvl1pPr lvl="0" algn="l">
              <a:buNone/>
              <a:defRPr/>
            </a:lvl1pPr>
            <a:lvl2pPr lvl="1" algn="l">
              <a:buNone/>
              <a:defRPr/>
            </a:lvl2pPr>
            <a:lvl3pPr lvl="2" algn="l">
              <a:buNone/>
              <a:defRPr/>
            </a:lvl3pPr>
            <a:lvl4pPr lvl="3" algn="l">
              <a:buNone/>
              <a:defRPr/>
            </a:lvl4pPr>
            <a:lvl5pPr lvl="4" algn="l">
              <a:buNone/>
              <a:defRPr/>
            </a:lvl5pPr>
            <a:lvl6pPr lvl="5" algn="l">
              <a:buNone/>
              <a:defRPr/>
            </a:lvl6pPr>
            <a:lvl7pPr lvl="6" algn="l">
              <a:buNone/>
              <a:defRPr/>
            </a:lvl7pPr>
            <a:lvl8pPr lvl="7" algn="l">
              <a:buNone/>
              <a:defRPr/>
            </a:lvl8pPr>
            <a:lvl9pPr lvl="8" algn="l">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chemeClr val="dk1"/>
        </a:solidFill>
        <a:effectLst/>
      </p:bgPr>
    </p:bg>
    <p:spTree>
      <p:nvGrpSpPr>
        <p:cNvPr id="1" name="Shape 14"/>
        <p:cNvGrpSpPr/>
        <p:nvPr/>
      </p:nvGrpSpPr>
      <p:grpSpPr>
        <a:xfrm>
          <a:off x="0" y="0"/>
          <a:ext cx="0" cy="0"/>
          <a:chOff x="0" y="0"/>
          <a:chExt cx="0" cy="0"/>
        </a:xfrm>
      </p:grpSpPr>
      <p:sp>
        <p:nvSpPr>
          <p:cNvPr id="15" name="Google Shape;15;p3"/>
          <p:cNvSpPr/>
          <p:nvPr/>
        </p:nvSpPr>
        <p:spPr>
          <a:xfrm>
            <a:off x="100" y="0"/>
            <a:ext cx="9144000" cy="5151300"/>
          </a:xfrm>
          <a:prstGeom prst="rect">
            <a:avLst/>
          </a:prstGeom>
          <a:solidFill>
            <a:srgbClr val="363739">
              <a:alpha val="709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txBox="1">
            <a:spLocks noGrp="1"/>
          </p:cNvSpPr>
          <p:nvPr>
            <p:ph type="sldNum" idx="12"/>
          </p:nvPr>
        </p:nvSpPr>
        <p:spPr>
          <a:xfrm>
            <a:off x="8532425" y="4618200"/>
            <a:ext cx="611400" cy="525300"/>
          </a:xfrm>
          <a:prstGeom prst="rect">
            <a:avLst/>
          </a:prstGeom>
          <a:solidFill>
            <a:schemeClr val="accent1"/>
          </a:solidFill>
        </p:spPr>
        <p:txBody>
          <a:bodyPr spcFirstLastPara="1" wrap="square" lIns="0" tIns="0" rIns="0" bIns="0" anchor="ctr" anchorCtr="0">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pPr marL="0" lvl="0" indent="0" algn="ctr" rtl="0">
              <a:spcBef>
                <a:spcPts val="0"/>
              </a:spcBef>
              <a:spcAft>
                <a:spcPts val="0"/>
              </a:spcAft>
              <a:buNone/>
            </a:pPr>
            <a:fld id="{00000000-1234-1234-1234-123412341234}" type="slidenum">
              <a:rPr lang="en"/>
              <a:t>‹#›</a:t>
            </a:fld>
            <a:endParaRPr/>
          </a:p>
        </p:txBody>
      </p:sp>
      <p:sp>
        <p:nvSpPr>
          <p:cNvPr id="17" name="Google Shape;17;p3"/>
          <p:cNvSpPr txBox="1">
            <a:spLocks noGrp="1"/>
          </p:cNvSpPr>
          <p:nvPr>
            <p:ph type="ctrTitle"/>
          </p:nvPr>
        </p:nvSpPr>
        <p:spPr>
          <a:xfrm>
            <a:off x="514350" y="2263175"/>
            <a:ext cx="5557200" cy="631200"/>
          </a:xfrm>
          <a:prstGeom prst="rect">
            <a:avLst/>
          </a:prstGeom>
        </p:spPr>
        <p:txBody>
          <a:bodyPr spcFirstLastPara="1" wrap="square" lIns="0" tIns="0" rIns="0" bIns="0" anchor="ctr" anchorCtr="0">
            <a:noAutofit/>
          </a:bodyPr>
          <a:lstStyle>
            <a:lvl1pPr lvl="0" rtl="0">
              <a:spcBef>
                <a:spcPts val="0"/>
              </a:spcBef>
              <a:spcAft>
                <a:spcPts val="0"/>
              </a:spcAft>
              <a:buClr>
                <a:schemeClr val="accent1"/>
              </a:buClr>
              <a:buSzPts val="4100"/>
              <a:buNone/>
              <a:defRPr>
                <a:solidFill>
                  <a:schemeClr val="accent1"/>
                </a:solidFill>
              </a:defRPr>
            </a:lvl1pPr>
            <a:lvl2pPr lvl="1" rtl="0">
              <a:spcBef>
                <a:spcPts val="0"/>
              </a:spcBef>
              <a:spcAft>
                <a:spcPts val="0"/>
              </a:spcAft>
              <a:buClr>
                <a:schemeClr val="accent1"/>
              </a:buClr>
              <a:buSzPts val="4100"/>
              <a:buNone/>
              <a:defRPr>
                <a:solidFill>
                  <a:schemeClr val="accent1"/>
                </a:solidFill>
              </a:defRPr>
            </a:lvl2pPr>
            <a:lvl3pPr lvl="2" rtl="0">
              <a:spcBef>
                <a:spcPts val="0"/>
              </a:spcBef>
              <a:spcAft>
                <a:spcPts val="0"/>
              </a:spcAft>
              <a:buClr>
                <a:schemeClr val="accent1"/>
              </a:buClr>
              <a:buSzPts val="4100"/>
              <a:buNone/>
              <a:defRPr>
                <a:solidFill>
                  <a:schemeClr val="accent1"/>
                </a:solidFill>
              </a:defRPr>
            </a:lvl3pPr>
            <a:lvl4pPr lvl="3" rtl="0">
              <a:spcBef>
                <a:spcPts val="0"/>
              </a:spcBef>
              <a:spcAft>
                <a:spcPts val="0"/>
              </a:spcAft>
              <a:buClr>
                <a:schemeClr val="accent1"/>
              </a:buClr>
              <a:buSzPts val="4100"/>
              <a:buNone/>
              <a:defRPr>
                <a:solidFill>
                  <a:schemeClr val="accent1"/>
                </a:solidFill>
              </a:defRPr>
            </a:lvl4pPr>
            <a:lvl5pPr lvl="4" rtl="0">
              <a:spcBef>
                <a:spcPts val="0"/>
              </a:spcBef>
              <a:spcAft>
                <a:spcPts val="0"/>
              </a:spcAft>
              <a:buClr>
                <a:schemeClr val="accent1"/>
              </a:buClr>
              <a:buSzPts val="4100"/>
              <a:buNone/>
              <a:defRPr>
                <a:solidFill>
                  <a:schemeClr val="accent1"/>
                </a:solidFill>
              </a:defRPr>
            </a:lvl5pPr>
            <a:lvl6pPr lvl="5" rtl="0">
              <a:spcBef>
                <a:spcPts val="0"/>
              </a:spcBef>
              <a:spcAft>
                <a:spcPts val="0"/>
              </a:spcAft>
              <a:buClr>
                <a:schemeClr val="accent1"/>
              </a:buClr>
              <a:buSzPts val="4100"/>
              <a:buNone/>
              <a:defRPr>
                <a:solidFill>
                  <a:schemeClr val="accent1"/>
                </a:solidFill>
              </a:defRPr>
            </a:lvl6pPr>
            <a:lvl7pPr lvl="6" rtl="0">
              <a:spcBef>
                <a:spcPts val="0"/>
              </a:spcBef>
              <a:spcAft>
                <a:spcPts val="0"/>
              </a:spcAft>
              <a:buClr>
                <a:schemeClr val="accent1"/>
              </a:buClr>
              <a:buSzPts val="4100"/>
              <a:buNone/>
              <a:defRPr>
                <a:solidFill>
                  <a:schemeClr val="accent1"/>
                </a:solidFill>
              </a:defRPr>
            </a:lvl7pPr>
            <a:lvl8pPr lvl="7" rtl="0">
              <a:spcBef>
                <a:spcPts val="0"/>
              </a:spcBef>
              <a:spcAft>
                <a:spcPts val="0"/>
              </a:spcAft>
              <a:buClr>
                <a:schemeClr val="accent1"/>
              </a:buClr>
              <a:buSzPts val="4100"/>
              <a:buNone/>
              <a:defRPr>
                <a:solidFill>
                  <a:schemeClr val="accent1"/>
                </a:solidFill>
              </a:defRPr>
            </a:lvl8pPr>
            <a:lvl9pPr lvl="8" rtl="0">
              <a:spcBef>
                <a:spcPts val="0"/>
              </a:spcBef>
              <a:spcAft>
                <a:spcPts val="0"/>
              </a:spcAft>
              <a:buClr>
                <a:schemeClr val="accent1"/>
              </a:buClr>
              <a:buSzPts val="4100"/>
              <a:buNone/>
              <a:defRPr>
                <a:solidFill>
                  <a:schemeClr val="accent1"/>
                </a:solidFill>
              </a:defRPr>
            </a:lvl9pPr>
          </a:lstStyle>
          <a:p>
            <a:endParaRPr/>
          </a:p>
        </p:txBody>
      </p:sp>
      <p:sp>
        <p:nvSpPr>
          <p:cNvPr id="18" name="Google Shape;18;p3"/>
          <p:cNvSpPr txBox="1">
            <a:spLocks noGrp="1"/>
          </p:cNvSpPr>
          <p:nvPr>
            <p:ph type="subTitle" idx="1"/>
          </p:nvPr>
        </p:nvSpPr>
        <p:spPr>
          <a:xfrm>
            <a:off x="514350" y="2894375"/>
            <a:ext cx="5557200" cy="274800"/>
          </a:xfrm>
          <a:prstGeom prst="rect">
            <a:avLst/>
          </a:prstGeom>
        </p:spPr>
        <p:txBody>
          <a:bodyPr spcFirstLastPara="1" wrap="square" lIns="0" tIns="0" rIns="0" bIns="0" anchor="t" anchorCtr="0">
            <a:noAutofit/>
          </a:bodyPr>
          <a:lstStyle>
            <a:lvl1pPr lvl="0" rtl="0">
              <a:spcBef>
                <a:spcPts val="0"/>
              </a:spcBef>
              <a:spcAft>
                <a:spcPts val="0"/>
              </a:spcAft>
              <a:buClr>
                <a:schemeClr val="lt2"/>
              </a:buClr>
              <a:buSzPts val="1600"/>
              <a:buNone/>
              <a:defRPr>
                <a:solidFill>
                  <a:schemeClr val="lt2"/>
                </a:solidFill>
              </a:defRPr>
            </a:lvl1pPr>
            <a:lvl2pPr lvl="1" rtl="0">
              <a:spcBef>
                <a:spcPts val="800"/>
              </a:spcBef>
              <a:spcAft>
                <a:spcPts val="0"/>
              </a:spcAft>
              <a:buClr>
                <a:schemeClr val="lt2"/>
              </a:buClr>
              <a:buSzPts val="3000"/>
              <a:buNone/>
              <a:defRPr sz="3000">
                <a:solidFill>
                  <a:schemeClr val="lt2"/>
                </a:solidFill>
              </a:defRPr>
            </a:lvl2pPr>
            <a:lvl3pPr lvl="2" rtl="0">
              <a:spcBef>
                <a:spcPts val="800"/>
              </a:spcBef>
              <a:spcAft>
                <a:spcPts val="0"/>
              </a:spcAft>
              <a:buClr>
                <a:schemeClr val="lt2"/>
              </a:buClr>
              <a:buSzPts val="3000"/>
              <a:buNone/>
              <a:defRPr sz="3000">
                <a:solidFill>
                  <a:schemeClr val="lt2"/>
                </a:solidFill>
              </a:defRPr>
            </a:lvl3pPr>
            <a:lvl4pPr lvl="3" rtl="0">
              <a:spcBef>
                <a:spcPts val="800"/>
              </a:spcBef>
              <a:spcAft>
                <a:spcPts val="0"/>
              </a:spcAft>
              <a:buClr>
                <a:schemeClr val="lt2"/>
              </a:buClr>
              <a:buSzPts val="3000"/>
              <a:buNone/>
              <a:defRPr sz="3000">
                <a:solidFill>
                  <a:schemeClr val="lt2"/>
                </a:solidFill>
              </a:defRPr>
            </a:lvl4pPr>
            <a:lvl5pPr lvl="4" rtl="0">
              <a:spcBef>
                <a:spcPts val="800"/>
              </a:spcBef>
              <a:spcAft>
                <a:spcPts val="0"/>
              </a:spcAft>
              <a:buClr>
                <a:schemeClr val="lt2"/>
              </a:buClr>
              <a:buSzPts val="3000"/>
              <a:buNone/>
              <a:defRPr sz="3000">
                <a:solidFill>
                  <a:schemeClr val="lt2"/>
                </a:solidFill>
              </a:defRPr>
            </a:lvl5pPr>
            <a:lvl6pPr lvl="5" rtl="0">
              <a:spcBef>
                <a:spcPts val="800"/>
              </a:spcBef>
              <a:spcAft>
                <a:spcPts val="0"/>
              </a:spcAft>
              <a:buClr>
                <a:schemeClr val="lt2"/>
              </a:buClr>
              <a:buSzPts val="3000"/>
              <a:buNone/>
              <a:defRPr sz="3000">
                <a:solidFill>
                  <a:schemeClr val="lt2"/>
                </a:solidFill>
              </a:defRPr>
            </a:lvl6pPr>
            <a:lvl7pPr lvl="6" rtl="0">
              <a:spcBef>
                <a:spcPts val="800"/>
              </a:spcBef>
              <a:spcAft>
                <a:spcPts val="0"/>
              </a:spcAft>
              <a:buClr>
                <a:schemeClr val="lt2"/>
              </a:buClr>
              <a:buSzPts val="3000"/>
              <a:buNone/>
              <a:defRPr sz="3000">
                <a:solidFill>
                  <a:schemeClr val="lt2"/>
                </a:solidFill>
              </a:defRPr>
            </a:lvl7pPr>
            <a:lvl8pPr lvl="7" rtl="0">
              <a:spcBef>
                <a:spcPts val="800"/>
              </a:spcBef>
              <a:spcAft>
                <a:spcPts val="0"/>
              </a:spcAft>
              <a:buClr>
                <a:schemeClr val="lt2"/>
              </a:buClr>
              <a:buSzPts val="3000"/>
              <a:buNone/>
              <a:defRPr sz="3000">
                <a:solidFill>
                  <a:schemeClr val="lt2"/>
                </a:solidFill>
              </a:defRPr>
            </a:lvl8pPr>
            <a:lvl9pPr lvl="8" rtl="0">
              <a:spcBef>
                <a:spcPts val="800"/>
              </a:spcBef>
              <a:spcAft>
                <a:spcPts val="800"/>
              </a:spcAft>
              <a:buClr>
                <a:schemeClr val="lt2"/>
              </a:buClr>
              <a:buSzPts val="3000"/>
              <a:buNone/>
              <a:defRPr sz="3000">
                <a:solidFill>
                  <a:schemeClr val="lt2"/>
                </a:solidFill>
              </a:defRPr>
            </a:lvl9pPr>
          </a:lstStyle>
          <a:p>
            <a:endParaRPr/>
          </a:p>
        </p:txBody>
      </p:sp>
      <p:sp>
        <p:nvSpPr>
          <p:cNvPr id="19" name="Google Shape;19;p3"/>
          <p:cNvSpPr/>
          <p:nvPr/>
        </p:nvSpPr>
        <p:spPr>
          <a:xfrm>
            <a:off x="342900" y="361950"/>
            <a:ext cx="539646" cy="134911"/>
          </a:xfrm>
          <a:custGeom>
            <a:avLst/>
            <a:gdLst/>
            <a:ahLst/>
            <a:cxnLst/>
            <a:rect l="l" t="t" r="r" b="b"/>
            <a:pathLst>
              <a:path w="1079292" h="269823" extrusionOk="0">
                <a:moveTo>
                  <a:pt x="134912" y="0"/>
                </a:moveTo>
                <a:cubicBezTo>
                  <a:pt x="60373" y="0"/>
                  <a:pt x="0" y="60373"/>
                  <a:pt x="0" y="134912"/>
                </a:cubicBezTo>
                <a:cubicBezTo>
                  <a:pt x="0" y="209450"/>
                  <a:pt x="60373" y="269823"/>
                  <a:pt x="134912" y="269823"/>
                </a:cubicBezTo>
                <a:cubicBezTo>
                  <a:pt x="209450" y="269823"/>
                  <a:pt x="269823" y="209450"/>
                  <a:pt x="269823" y="134912"/>
                </a:cubicBezTo>
                <a:cubicBezTo>
                  <a:pt x="269823" y="60373"/>
                  <a:pt x="209450" y="0"/>
                  <a:pt x="134912" y="0"/>
                </a:cubicBezTo>
                <a:close/>
                <a:moveTo>
                  <a:pt x="944381" y="0"/>
                </a:moveTo>
                <a:cubicBezTo>
                  <a:pt x="869842" y="0"/>
                  <a:pt x="809469" y="60373"/>
                  <a:pt x="809469" y="134912"/>
                </a:cubicBezTo>
                <a:cubicBezTo>
                  <a:pt x="809469" y="209450"/>
                  <a:pt x="869842" y="269823"/>
                  <a:pt x="944381" y="269823"/>
                </a:cubicBezTo>
                <a:cubicBezTo>
                  <a:pt x="1018919" y="269823"/>
                  <a:pt x="1079292" y="209450"/>
                  <a:pt x="1079292" y="134912"/>
                </a:cubicBezTo>
                <a:cubicBezTo>
                  <a:pt x="1079292" y="60373"/>
                  <a:pt x="1018919" y="0"/>
                  <a:pt x="944381" y="0"/>
                </a:cubicBezTo>
                <a:close/>
                <a:moveTo>
                  <a:pt x="539646" y="0"/>
                </a:moveTo>
                <a:cubicBezTo>
                  <a:pt x="465107" y="0"/>
                  <a:pt x="404735" y="60373"/>
                  <a:pt x="404735" y="134912"/>
                </a:cubicBezTo>
                <a:cubicBezTo>
                  <a:pt x="404735" y="209450"/>
                  <a:pt x="465107" y="269823"/>
                  <a:pt x="539646" y="269823"/>
                </a:cubicBezTo>
                <a:cubicBezTo>
                  <a:pt x="614185" y="269823"/>
                  <a:pt x="674558" y="209450"/>
                  <a:pt x="674558" y="134912"/>
                </a:cubicBezTo>
                <a:cubicBezTo>
                  <a:pt x="674558" y="60373"/>
                  <a:pt x="614185" y="0"/>
                  <a:pt x="539646" y="0"/>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accent1"/>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body" idx="1"/>
          </p:nvPr>
        </p:nvSpPr>
        <p:spPr>
          <a:xfrm>
            <a:off x="515525" y="2260775"/>
            <a:ext cx="4784400" cy="2346900"/>
          </a:xfrm>
          <a:prstGeom prst="rect">
            <a:avLst/>
          </a:prstGeom>
        </p:spPr>
        <p:txBody>
          <a:bodyPr spcFirstLastPara="1" wrap="square" lIns="0" tIns="0" rIns="0" bIns="0" anchor="b" anchorCtr="0">
            <a:noAutofit/>
          </a:bodyPr>
          <a:lstStyle>
            <a:lvl1pPr marL="457200" lvl="0" indent="-488950" rtl="0">
              <a:spcBef>
                <a:spcPts val="0"/>
              </a:spcBef>
              <a:spcAft>
                <a:spcPts val="0"/>
              </a:spcAft>
              <a:buSzPts val="4100"/>
              <a:buChar char="•"/>
              <a:defRPr sz="4100" b="1"/>
            </a:lvl1pPr>
            <a:lvl2pPr marL="914400" lvl="1" indent="-488950" rtl="0">
              <a:spcBef>
                <a:spcPts val="800"/>
              </a:spcBef>
              <a:spcAft>
                <a:spcPts val="0"/>
              </a:spcAft>
              <a:buSzPts val="4100"/>
              <a:buChar char="○"/>
              <a:defRPr sz="4100" b="1"/>
            </a:lvl2pPr>
            <a:lvl3pPr marL="1371600" lvl="2" indent="-488950" rtl="0">
              <a:spcBef>
                <a:spcPts val="800"/>
              </a:spcBef>
              <a:spcAft>
                <a:spcPts val="0"/>
              </a:spcAft>
              <a:buSzPts val="4100"/>
              <a:buChar char="■"/>
              <a:defRPr sz="4100" b="1"/>
            </a:lvl3pPr>
            <a:lvl4pPr marL="1828800" lvl="3" indent="-488950" rtl="0">
              <a:spcBef>
                <a:spcPts val="800"/>
              </a:spcBef>
              <a:spcAft>
                <a:spcPts val="0"/>
              </a:spcAft>
              <a:buSzPts val="4100"/>
              <a:buChar char="●"/>
              <a:defRPr sz="4100" b="1"/>
            </a:lvl4pPr>
            <a:lvl5pPr marL="2286000" lvl="4" indent="-488950" rtl="0">
              <a:spcBef>
                <a:spcPts val="800"/>
              </a:spcBef>
              <a:spcAft>
                <a:spcPts val="0"/>
              </a:spcAft>
              <a:buSzPts val="4100"/>
              <a:buChar char="○"/>
              <a:defRPr sz="4100" b="1"/>
            </a:lvl5pPr>
            <a:lvl6pPr marL="2743200" lvl="5" indent="-488950" rtl="0">
              <a:spcBef>
                <a:spcPts val="800"/>
              </a:spcBef>
              <a:spcAft>
                <a:spcPts val="0"/>
              </a:spcAft>
              <a:buSzPts val="4100"/>
              <a:buChar char="■"/>
              <a:defRPr sz="4100" b="1"/>
            </a:lvl6pPr>
            <a:lvl7pPr marL="3200400" lvl="6" indent="-488950" rtl="0">
              <a:spcBef>
                <a:spcPts val="800"/>
              </a:spcBef>
              <a:spcAft>
                <a:spcPts val="0"/>
              </a:spcAft>
              <a:buSzPts val="4100"/>
              <a:buChar char="●"/>
              <a:defRPr sz="4100" b="1"/>
            </a:lvl7pPr>
            <a:lvl8pPr marL="3657600" lvl="7" indent="-488950" rtl="0">
              <a:spcBef>
                <a:spcPts val="800"/>
              </a:spcBef>
              <a:spcAft>
                <a:spcPts val="0"/>
              </a:spcAft>
              <a:buSzPts val="4100"/>
              <a:buChar char="○"/>
              <a:defRPr sz="4100" b="1"/>
            </a:lvl8pPr>
            <a:lvl9pPr marL="4114800" lvl="8" indent="-488950" rtl="0">
              <a:spcBef>
                <a:spcPts val="800"/>
              </a:spcBef>
              <a:spcAft>
                <a:spcPts val="800"/>
              </a:spcAft>
              <a:buSzPts val="4100"/>
              <a:buChar char="■"/>
              <a:defRPr sz="4100" b="1"/>
            </a:lvl9pPr>
          </a:lstStyle>
          <a:p>
            <a:endParaRPr/>
          </a:p>
        </p:txBody>
      </p:sp>
      <p:sp>
        <p:nvSpPr>
          <p:cNvPr id="22" name="Google Shape;22;p4"/>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3" name="Google Shape;23;p4"/>
          <p:cNvSpPr/>
          <p:nvPr/>
        </p:nvSpPr>
        <p:spPr>
          <a:xfrm>
            <a:off x="515532" y="604394"/>
            <a:ext cx="537342" cy="539750"/>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chemeClr val="dk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24" name="Google Shape;24;p4"/>
          <p:cNvSpPr/>
          <p:nvPr/>
        </p:nvSpPr>
        <p:spPr>
          <a:xfrm>
            <a:off x="6549307" y="869192"/>
            <a:ext cx="1810639" cy="1810639"/>
          </a:xfrm>
          <a:custGeom>
            <a:avLst/>
            <a:gdLst/>
            <a:ahLst/>
            <a:cxnLst/>
            <a:rect l="l" t="t" r="r" b="b"/>
            <a:pathLst>
              <a:path w="1708150" h="1708150" extrusionOk="0">
                <a:moveTo>
                  <a:pt x="853440" y="1708150"/>
                </a:moveTo>
                <a:cubicBezTo>
                  <a:pt x="383540" y="1708150"/>
                  <a:pt x="0" y="1324610"/>
                  <a:pt x="0" y="853440"/>
                </a:cubicBezTo>
                <a:cubicBezTo>
                  <a:pt x="0" y="383540"/>
                  <a:pt x="383540" y="0"/>
                  <a:pt x="853440" y="0"/>
                </a:cubicBezTo>
                <a:cubicBezTo>
                  <a:pt x="1324610" y="0"/>
                  <a:pt x="1706880" y="383540"/>
                  <a:pt x="1706880" y="853440"/>
                </a:cubicBezTo>
                <a:cubicBezTo>
                  <a:pt x="1708150" y="1324610"/>
                  <a:pt x="1324610" y="1708150"/>
                  <a:pt x="853440" y="1708150"/>
                </a:cubicBezTo>
                <a:close/>
                <a:moveTo>
                  <a:pt x="853440" y="469900"/>
                </a:moveTo>
                <a:cubicBezTo>
                  <a:pt x="642620" y="469900"/>
                  <a:pt x="469900" y="642620"/>
                  <a:pt x="469900" y="853440"/>
                </a:cubicBezTo>
                <a:cubicBezTo>
                  <a:pt x="469900" y="1064260"/>
                  <a:pt x="642620" y="1236980"/>
                  <a:pt x="853440" y="1236980"/>
                </a:cubicBezTo>
                <a:cubicBezTo>
                  <a:pt x="1064260" y="1236980"/>
                  <a:pt x="1236980" y="1064260"/>
                  <a:pt x="1236980" y="853440"/>
                </a:cubicBezTo>
                <a:cubicBezTo>
                  <a:pt x="1236980" y="642620"/>
                  <a:pt x="1065530" y="469900"/>
                  <a:pt x="853440" y="469900"/>
                </a:cubicBezTo>
                <a:close/>
              </a:path>
            </a:pathLst>
          </a:custGeom>
          <a:solidFill>
            <a:schemeClr val="l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25" name="Google Shape;25;p4"/>
          <p:cNvSpPr/>
          <p:nvPr/>
        </p:nvSpPr>
        <p:spPr>
          <a:xfrm>
            <a:off x="5817581" y="2205888"/>
            <a:ext cx="1467171" cy="734205"/>
          </a:xfrm>
          <a:custGeom>
            <a:avLst/>
            <a:gdLst/>
            <a:ahLst/>
            <a:cxnLst/>
            <a:rect l="l" t="t" r="r" b="b"/>
            <a:pathLst>
              <a:path w="2934342" h="1468410" extrusionOk="0">
                <a:moveTo>
                  <a:pt x="2934342" y="0"/>
                </a:moveTo>
                <a:cubicBezTo>
                  <a:pt x="2934342" y="811099"/>
                  <a:pt x="2277030" y="1468411"/>
                  <a:pt x="1465931" y="1468411"/>
                </a:cubicBezTo>
                <a:cubicBezTo>
                  <a:pt x="654832" y="1468411"/>
                  <a:pt x="0" y="811099"/>
                  <a:pt x="0" y="0"/>
                </a:cubicBezTo>
                <a:lnTo>
                  <a:pt x="2934342" y="0"/>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6" name="Google Shape;26;p4"/>
          <p:cNvSpPr/>
          <p:nvPr/>
        </p:nvSpPr>
        <p:spPr>
          <a:xfrm>
            <a:off x="697262" y="806038"/>
            <a:ext cx="173875" cy="136473"/>
          </a:xfrm>
          <a:prstGeom prst="rect">
            <a:avLst/>
          </a:prstGeom>
        </p:spPr>
        <p:txBody>
          <a:bodyPr>
            <a:prstTxWarp prst="textPlain">
              <a:avLst/>
            </a:prstTxWarp>
          </a:bodyPr>
          <a:lstStyle/>
          <a:p>
            <a:pPr lvl="0" algn="ctr"/>
            <a:r>
              <a:rPr b="1" i="0">
                <a:ln>
                  <a:noFill/>
                </a:ln>
                <a:solidFill>
                  <a:schemeClr val="lt2"/>
                </a:solidFill>
                <a:latin typeface="Georgia"/>
              </a:rPr>
              <a: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516600" y="514350"/>
            <a:ext cx="6480000" cy="717900"/>
          </a:xfrm>
          <a:prstGeom prst="rect">
            <a:avLst/>
          </a:prstGeom>
        </p:spPr>
        <p:txBody>
          <a:bodyPr spcFirstLastPara="1" wrap="square" lIns="0" tIns="0" rIns="0" bIns="0" anchor="t" anchorCtr="0">
            <a:noAutofit/>
          </a:bodyPr>
          <a:lstStyle>
            <a:lvl1pPr lvl="0" rtl="0">
              <a:spcBef>
                <a:spcPts val="0"/>
              </a:spcBef>
              <a:spcAft>
                <a:spcPts val="0"/>
              </a:spcAft>
              <a:buSzPts val="4100"/>
              <a:buNone/>
              <a:defRPr/>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
        <p:nvSpPr>
          <p:cNvPr id="33" name="Google Shape;33;p6"/>
          <p:cNvSpPr txBox="1">
            <a:spLocks noGrp="1"/>
          </p:cNvSpPr>
          <p:nvPr>
            <p:ph type="body" idx="1"/>
          </p:nvPr>
        </p:nvSpPr>
        <p:spPr>
          <a:xfrm>
            <a:off x="516600" y="1967475"/>
            <a:ext cx="3162600" cy="24900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a:lvl1pPr>
            <a:lvl2pPr marL="914400" lvl="1" indent="-330200" rtl="0">
              <a:spcBef>
                <a:spcPts val="800"/>
              </a:spcBef>
              <a:spcAft>
                <a:spcPts val="0"/>
              </a:spcAft>
              <a:buSzPts val="1600"/>
              <a:buChar char="○"/>
              <a:defRPr/>
            </a:lvl2pPr>
            <a:lvl3pPr marL="1371600" lvl="2" indent="-330200" rtl="0">
              <a:spcBef>
                <a:spcPts val="800"/>
              </a:spcBef>
              <a:spcAft>
                <a:spcPts val="0"/>
              </a:spcAft>
              <a:buSzPts val="1600"/>
              <a:buChar char="■"/>
              <a:defRPr/>
            </a:lvl3pPr>
            <a:lvl4pPr marL="1828800" lvl="3" indent="-330200" rtl="0">
              <a:spcBef>
                <a:spcPts val="800"/>
              </a:spcBef>
              <a:spcAft>
                <a:spcPts val="0"/>
              </a:spcAft>
              <a:buSzPts val="1600"/>
              <a:buChar char="●"/>
              <a:defRPr/>
            </a:lvl4pPr>
            <a:lvl5pPr marL="2286000" lvl="4" indent="-330200" rtl="0">
              <a:spcBef>
                <a:spcPts val="800"/>
              </a:spcBef>
              <a:spcAft>
                <a:spcPts val="0"/>
              </a:spcAft>
              <a:buSzPts val="1600"/>
              <a:buChar char="○"/>
              <a:defRPr/>
            </a:lvl5pPr>
            <a:lvl6pPr marL="2743200" lvl="5" indent="-330200" rtl="0">
              <a:spcBef>
                <a:spcPts val="800"/>
              </a:spcBef>
              <a:spcAft>
                <a:spcPts val="0"/>
              </a:spcAft>
              <a:buSzPts val="1600"/>
              <a:buChar char="■"/>
              <a:defRPr/>
            </a:lvl6pPr>
            <a:lvl7pPr marL="3200400" lvl="6" indent="-330200" rtl="0">
              <a:spcBef>
                <a:spcPts val="800"/>
              </a:spcBef>
              <a:spcAft>
                <a:spcPts val="0"/>
              </a:spcAft>
              <a:buSzPts val="1600"/>
              <a:buChar char="●"/>
              <a:defRPr/>
            </a:lvl7pPr>
            <a:lvl8pPr marL="3657600" lvl="7" indent="-330200" rtl="0">
              <a:spcBef>
                <a:spcPts val="800"/>
              </a:spcBef>
              <a:spcAft>
                <a:spcPts val="0"/>
              </a:spcAft>
              <a:buSzPts val="1600"/>
              <a:buChar char="○"/>
              <a:defRPr/>
            </a:lvl8pPr>
            <a:lvl9pPr marL="4114800" lvl="8" indent="-330200" rtl="0">
              <a:spcBef>
                <a:spcPts val="800"/>
              </a:spcBef>
              <a:spcAft>
                <a:spcPts val="800"/>
              </a:spcAft>
              <a:buSzPts val="1600"/>
              <a:buChar char="■"/>
              <a:defRPr/>
            </a:lvl9pPr>
          </a:lstStyle>
          <a:p>
            <a:endParaRPr/>
          </a:p>
        </p:txBody>
      </p:sp>
      <p:sp>
        <p:nvSpPr>
          <p:cNvPr id="34" name="Google Shape;34;p6"/>
          <p:cNvSpPr txBox="1">
            <a:spLocks noGrp="1"/>
          </p:cNvSpPr>
          <p:nvPr>
            <p:ph type="body" idx="2"/>
          </p:nvPr>
        </p:nvSpPr>
        <p:spPr>
          <a:xfrm>
            <a:off x="4122876" y="1967475"/>
            <a:ext cx="3162600" cy="24900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a:lvl1pPr>
            <a:lvl2pPr marL="914400" lvl="1" indent="-330200" rtl="0">
              <a:spcBef>
                <a:spcPts val="800"/>
              </a:spcBef>
              <a:spcAft>
                <a:spcPts val="0"/>
              </a:spcAft>
              <a:buSzPts val="1600"/>
              <a:buChar char="○"/>
              <a:defRPr/>
            </a:lvl2pPr>
            <a:lvl3pPr marL="1371600" lvl="2" indent="-330200" rtl="0">
              <a:spcBef>
                <a:spcPts val="800"/>
              </a:spcBef>
              <a:spcAft>
                <a:spcPts val="0"/>
              </a:spcAft>
              <a:buSzPts val="1600"/>
              <a:buChar char="■"/>
              <a:defRPr/>
            </a:lvl3pPr>
            <a:lvl4pPr marL="1828800" lvl="3" indent="-330200" rtl="0">
              <a:spcBef>
                <a:spcPts val="800"/>
              </a:spcBef>
              <a:spcAft>
                <a:spcPts val="0"/>
              </a:spcAft>
              <a:buSzPts val="1600"/>
              <a:buChar char="●"/>
              <a:defRPr/>
            </a:lvl4pPr>
            <a:lvl5pPr marL="2286000" lvl="4" indent="-330200" rtl="0">
              <a:spcBef>
                <a:spcPts val="800"/>
              </a:spcBef>
              <a:spcAft>
                <a:spcPts val="0"/>
              </a:spcAft>
              <a:buSzPts val="1600"/>
              <a:buChar char="○"/>
              <a:defRPr/>
            </a:lvl5pPr>
            <a:lvl6pPr marL="2743200" lvl="5" indent="-330200" rtl="0">
              <a:spcBef>
                <a:spcPts val="800"/>
              </a:spcBef>
              <a:spcAft>
                <a:spcPts val="0"/>
              </a:spcAft>
              <a:buSzPts val="1600"/>
              <a:buChar char="■"/>
              <a:defRPr/>
            </a:lvl6pPr>
            <a:lvl7pPr marL="3200400" lvl="6" indent="-330200" rtl="0">
              <a:spcBef>
                <a:spcPts val="800"/>
              </a:spcBef>
              <a:spcAft>
                <a:spcPts val="0"/>
              </a:spcAft>
              <a:buSzPts val="1600"/>
              <a:buChar char="●"/>
              <a:defRPr/>
            </a:lvl7pPr>
            <a:lvl8pPr marL="3657600" lvl="7" indent="-330200" rtl="0">
              <a:spcBef>
                <a:spcPts val="800"/>
              </a:spcBef>
              <a:spcAft>
                <a:spcPts val="0"/>
              </a:spcAft>
              <a:buSzPts val="1600"/>
              <a:buChar char="○"/>
              <a:defRPr/>
            </a:lvl8pPr>
            <a:lvl9pPr marL="4114800" lvl="8" indent="-330200" rtl="0">
              <a:spcBef>
                <a:spcPts val="800"/>
              </a:spcBef>
              <a:spcAft>
                <a:spcPts val="800"/>
              </a:spcAft>
              <a:buSzPts val="1600"/>
              <a:buChar char="■"/>
              <a:defRPr/>
            </a:lvl9pPr>
          </a:lstStyle>
          <a:p>
            <a:endParaRPr/>
          </a:p>
        </p:txBody>
      </p:sp>
      <p:sp>
        <p:nvSpPr>
          <p:cNvPr id="35" name="Google Shape;35;p6"/>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516600" y="514350"/>
            <a:ext cx="6480000" cy="717900"/>
          </a:xfrm>
          <a:prstGeom prst="rect">
            <a:avLst/>
          </a:prstGeom>
        </p:spPr>
        <p:txBody>
          <a:bodyPr spcFirstLastPara="1" wrap="square" lIns="0" tIns="0" rIns="0" bIns="0" anchor="t" anchorCtr="0">
            <a:noAutofit/>
          </a:bodyPr>
          <a:lstStyle>
            <a:lvl1pPr lvl="0" rtl="0">
              <a:spcBef>
                <a:spcPts val="0"/>
              </a:spcBef>
              <a:spcAft>
                <a:spcPts val="0"/>
              </a:spcAft>
              <a:buSzPts val="4100"/>
              <a:buNone/>
              <a:defRPr/>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
        <p:nvSpPr>
          <p:cNvPr id="38" name="Google Shape;38;p7"/>
          <p:cNvSpPr txBox="1">
            <a:spLocks noGrp="1"/>
          </p:cNvSpPr>
          <p:nvPr>
            <p:ph type="body" idx="1"/>
          </p:nvPr>
        </p:nvSpPr>
        <p:spPr>
          <a:xfrm>
            <a:off x="516600" y="1967475"/>
            <a:ext cx="2108700" cy="25533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a:lvl1pPr>
            <a:lvl2pPr marL="914400" lvl="1" indent="-330200" rtl="0">
              <a:spcBef>
                <a:spcPts val="800"/>
              </a:spcBef>
              <a:spcAft>
                <a:spcPts val="0"/>
              </a:spcAft>
              <a:buSzPts val="1600"/>
              <a:buChar char="○"/>
              <a:defRPr/>
            </a:lvl2pPr>
            <a:lvl3pPr marL="1371600" lvl="2" indent="-330200" rtl="0">
              <a:spcBef>
                <a:spcPts val="800"/>
              </a:spcBef>
              <a:spcAft>
                <a:spcPts val="0"/>
              </a:spcAft>
              <a:buSzPts val="1600"/>
              <a:buChar char="■"/>
              <a:defRPr/>
            </a:lvl3pPr>
            <a:lvl4pPr marL="1828800" lvl="3" indent="-330200" rtl="0">
              <a:spcBef>
                <a:spcPts val="800"/>
              </a:spcBef>
              <a:spcAft>
                <a:spcPts val="0"/>
              </a:spcAft>
              <a:buSzPts val="1600"/>
              <a:buChar char="●"/>
              <a:defRPr/>
            </a:lvl4pPr>
            <a:lvl5pPr marL="2286000" lvl="4" indent="-330200" rtl="0">
              <a:spcBef>
                <a:spcPts val="800"/>
              </a:spcBef>
              <a:spcAft>
                <a:spcPts val="0"/>
              </a:spcAft>
              <a:buSzPts val="1600"/>
              <a:buChar char="○"/>
              <a:defRPr/>
            </a:lvl5pPr>
            <a:lvl6pPr marL="2743200" lvl="5" indent="-330200" rtl="0">
              <a:spcBef>
                <a:spcPts val="800"/>
              </a:spcBef>
              <a:spcAft>
                <a:spcPts val="0"/>
              </a:spcAft>
              <a:buSzPts val="1600"/>
              <a:buChar char="■"/>
              <a:defRPr/>
            </a:lvl6pPr>
            <a:lvl7pPr marL="3200400" lvl="6" indent="-330200" rtl="0">
              <a:spcBef>
                <a:spcPts val="800"/>
              </a:spcBef>
              <a:spcAft>
                <a:spcPts val="0"/>
              </a:spcAft>
              <a:buSzPts val="1600"/>
              <a:buChar char="●"/>
              <a:defRPr/>
            </a:lvl7pPr>
            <a:lvl8pPr marL="3657600" lvl="7" indent="-330200" rtl="0">
              <a:spcBef>
                <a:spcPts val="800"/>
              </a:spcBef>
              <a:spcAft>
                <a:spcPts val="0"/>
              </a:spcAft>
              <a:buSzPts val="1600"/>
              <a:buChar char="○"/>
              <a:defRPr/>
            </a:lvl8pPr>
            <a:lvl9pPr marL="4114800" lvl="8" indent="-330200" rtl="0">
              <a:spcBef>
                <a:spcPts val="800"/>
              </a:spcBef>
              <a:spcAft>
                <a:spcPts val="800"/>
              </a:spcAft>
              <a:buSzPts val="1600"/>
              <a:buChar char="■"/>
              <a:defRPr/>
            </a:lvl9pPr>
          </a:lstStyle>
          <a:p>
            <a:endParaRPr/>
          </a:p>
        </p:txBody>
      </p:sp>
      <p:sp>
        <p:nvSpPr>
          <p:cNvPr id="39" name="Google Shape;39;p7"/>
          <p:cNvSpPr txBox="1">
            <a:spLocks noGrp="1"/>
          </p:cNvSpPr>
          <p:nvPr>
            <p:ph type="body" idx="2"/>
          </p:nvPr>
        </p:nvSpPr>
        <p:spPr>
          <a:xfrm>
            <a:off x="2846689" y="1967475"/>
            <a:ext cx="2108700" cy="25533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a:lvl1pPr>
            <a:lvl2pPr marL="914400" lvl="1" indent="-330200" rtl="0">
              <a:spcBef>
                <a:spcPts val="800"/>
              </a:spcBef>
              <a:spcAft>
                <a:spcPts val="0"/>
              </a:spcAft>
              <a:buSzPts val="1600"/>
              <a:buChar char="○"/>
              <a:defRPr/>
            </a:lvl2pPr>
            <a:lvl3pPr marL="1371600" lvl="2" indent="-330200" rtl="0">
              <a:spcBef>
                <a:spcPts val="800"/>
              </a:spcBef>
              <a:spcAft>
                <a:spcPts val="0"/>
              </a:spcAft>
              <a:buSzPts val="1600"/>
              <a:buChar char="■"/>
              <a:defRPr/>
            </a:lvl3pPr>
            <a:lvl4pPr marL="1828800" lvl="3" indent="-330200" rtl="0">
              <a:spcBef>
                <a:spcPts val="800"/>
              </a:spcBef>
              <a:spcAft>
                <a:spcPts val="0"/>
              </a:spcAft>
              <a:buSzPts val="1600"/>
              <a:buChar char="●"/>
              <a:defRPr/>
            </a:lvl4pPr>
            <a:lvl5pPr marL="2286000" lvl="4" indent="-330200" rtl="0">
              <a:spcBef>
                <a:spcPts val="800"/>
              </a:spcBef>
              <a:spcAft>
                <a:spcPts val="0"/>
              </a:spcAft>
              <a:buSzPts val="1600"/>
              <a:buChar char="○"/>
              <a:defRPr/>
            </a:lvl5pPr>
            <a:lvl6pPr marL="2743200" lvl="5" indent="-330200" rtl="0">
              <a:spcBef>
                <a:spcPts val="800"/>
              </a:spcBef>
              <a:spcAft>
                <a:spcPts val="0"/>
              </a:spcAft>
              <a:buSzPts val="1600"/>
              <a:buChar char="■"/>
              <a:defRPr/>
            </a:lvl6pPr>
            <a:lvl7pPr marL="3200400" lvl="6" indent="-330200" rtl="0">
              <a:spcBef>
                <a:spcPts val="800"/>
              </a:spcBef>
              <a:spcAft>
                <a:spcPts val="0"/>
              </a:spcAft>
              <a:buSzPts val="1600"/>
              <a:buChar char="●"/>
              <a:defRPr/>
            </a:lvl7pPr>
            <a:lvl8pPr marL="3657600" lvl="7" indent="-330200" rtl="0">
              <a:spcBef>
                <a:spcPts val="800"/>
              </a:spcBef>
              <a:spcAft>
                <a:spcPts val="0"/>
              </a:spcAft>
              <a:buSzPts val="1600"/>
              <a:buChar char="○"/>
              <a:defRPr/>
            </a:lvl8pPr>
            <a:lvl9pPr marL="4114800" lvl="8" indent="-330200" rtl="0">
              <a:spcBef>
                <a:spcPts val="800"/>
              </a:spcBef>
              <a:spcAft>
                <a:spcPts val="800"/>
              </a:spcAft>
              <a:buSzPts val="1600"/>
              <a:buChar char="■"/>
              <a:defRPr/>
            </a:lvl9pPr>
          </a:lstStyle>
          <a:p>
            <a:endParaRPr/>
          </a:p>
        </p:txBody>
      </p:sp>
      <p:sp>
        <p:nvSpPr>
          <p:cNvPr id="40" name="Google Shape;40;p7"/>
          <p:cNvSpPr txBox="1">
            <a:spLocks noGrp="1"/>
          </p:cNvSpPr>
          <p:nvPr>
            <p:ph type="body" idx="3"/>
          </p:nvPr>
        </p:nvSpPr>
        <p:spPr>
          <a:xfrm>
            <a:off x="5176777" y="1967475"/>
            <a:ext cx="2108700" cy="25533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a:lvl1pPr>
            <a:lvl2pPr marL="914400" lvl="1" indent="-330200" rtl="0">
              <a:spcBef>
                <a:spcPts val="800"/>
              </a:spcBef>
              <a:spcAft>
                <a:spcPts val="0"/>
              </a:spcAft>
              <a:buSzPts val="1600"/>
              <a:buChar char="○"/>
              <a:defRPr/>
            </a:lvl2pPr>
            <a:lvl3pPr marL="1371600" lvl="2" indent="-330200" rtl="0">
              <a:spcBef>
                <a:spcPts val="800"/>
              </a:spcBef>
              <a:spcAft>
                <a:spcPts val="0"/>
              </a:spcAft>
              <a:buSzPts val="1600"/>
              <a:buChar char="■"/>
              <a:defRPr/>
            </a:lvl3pPr>
            <a:lvl4pPr marL="1828800" lvl="3" indent="-330200" rtl="0">
              <a:spcBef>
                <a:spcPts val="800"/>
              </a:spcBef>
              <a:spcAft>
                <a:spcPts val="0"/>
              </a:spcAft>
              <a:buSzPts val="1600"/>
              <a:buChar char="●"/>
              <a:defRPr/>
            </a:lvl4pPr>
            <a:lvl5pPr marL="2286000" lvl="4" indent="-330200" rtl="0">
              <a:spcBef>
                <a:spcPts val="800"/>
              </a:spcBef>
              <a:spcAft>
                <a:spcPts val="0"/>
              </a:spcAft>
              <a:buSzPts val="1600"/>
              <a:buChar char="○"/>
              <a:defRPr/>
            </a:lvl5pPr>
            <a:lvl6pPr marL="2743200" lvl="5" indent="-330200" rtl="0">
              <a:spcBef>
                <a:spcPts val="800"/>
              </a:spcBef>
              <a:spcAft>
                <a:spcPts val="0"/>
              </a:spcAft>
              <a:buSzPts val="1600"/>
              <a:buChar char="■"/>
              <a:defRPr/>
            </a:lvl6pPr>
            <a:lvl7pPr marL="3200400" lvl="6" indent="-330200" rtl="0">
              <a:spcBef>
                <a:spcPts val="800"/>
              </a:spcBef>
              <a:spcAft>
                <a:spcPts val="0"/>
              </a:spcAft>
              <a:buSzPts val="1600"/>
              <a:buChar char="●"/>
              <a:defRPr/>
            </a:lvl7pPr>
            <a:lvl8pPr marL="3657600" lvl="7" indent="-330200" rtl="0">
              <a:spcBef>
                <a:spcPts val="800"/>
              </a:spcBef>
              <a:spcAft>
                <a:spcPts val="0"/>
              </a:spcAft>
              <a:buSzPts val="1600"/>
              <a:buChar char="○"/>
              <a:defRPr/>
            </a:lvl8pPr>
            <a:lvl9pPr marL="4114800" lvl="8" indent="-330200" rtl="0">
              <a:spcBef>
                <a:spcPts val="800"/>
              </a:spcBef>
              <a:spcAft>
                <a:spcPts val="800"/>
              </a:spcAft>
              <a:buSzPts val="1600"/>
              <a:buChar char="■"/>
              <a:defRPr/>
            </a:lvl9pPr>
          </a:lstStyle>
          <a:p>
            <a:endParaRPr/>
          </a:p>
        </p:txBody>
      </p:sp>
      <p:sp>
        <p:nvSpPr>
          <p:cNvPr id="41" name="Google Shape;41;p7"/>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516600" y="514350"/>
            <a:ext cx="6480000" cy="717900"/>
          </a:xfrm>
          <a:prstGeom prst="rect">
            <a:avLst/>
          </a:prstGeom>
        </p:spPr>
        <p:txBody>
          <a:bodyPr spcFirstLastPara="1" wrap="square" lIns="0" tIns="0" rIns="0" bIns="0" anchor="t" anchorCtr="0">
            <a:noAutofit/>
          </a:bodyPr>
          <a:lstStyle>
            <a:lvl1pPr lvl="0" rtl="0">
              <a:spcBef>
                <a:spcPts val="0"/>
              </a:spcBef>
              <a:spcAft>
                <a:spcPts val="0"/>
              </a:spcAft>
              <a:buSzPts val="4100"/>
              <a:buNone/>
              <a:defRPr/>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
        <p:nvSpPr>
          <p:cNvPr id="44" name="Google Shape;44;p8"/>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subtitle">
  <p:cSld name="TITLE_ONLY_1">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516600" y="1655400"/>
            <a:ext cx="3679200" cy="1411500"/>
          </a:xfrm>
          <a:prstGeom prst="rect">
            <a:avLst/>
          </a:prstGeom>
        </p:spPr>
        <p:txBody>
          <a:bodyPr spcFirstLastPara="1" wrap="square" lIns="0" tIns="0" rIns="0" bIns="0" anchor="b" anchorCtr="0">
            <a:noAutofit/>
          </a:bodyPr>
          <a:lstStyle>
            <a:lvl1pPr lvl="0" rtl="0">
              <a:spcBef>
                <a:spcPts val="0"/>
              </a:spcBef>
              <a:spcAft>
                <a:spcPts val="0"/>
              </a:spcAft>
              <a:buSzPts val="4100"/>
              <a:buNone/>
              <a:defRPr/>
            </a:lvl1pPr>
            <a:lvl2pPr lvl="1" rtl="0">
              <a:spcBef>
                <a:spcPts val="0"/>
              </a:spcBef>
              <a:spcAft>
                <a:spcPts val="0"/>
              </a:spcAft>
              <a:buSzPts val="4100"/>
              <a:buNone/>
              <a:defRPr/>
            </a:lvl2pPr>
            <a:lvl3pPr lvl="2" rtl="0">
              <a:spcBef>
                <a:spcPts val="0"/>
              </a:spcBef>
              <a:spcAft>
                <a:spcPts val="0"/>
              </a:spcAft>
              <a:buSzPts val="4100"/>
              <a:buNone/>
              <a:defRPr/>
            </a:lvl3pPr>
            <a:lvl4pPr lvl="3" rtl="0">
              <a:spcBef>
                <a:spcPts val="0"/>
              </a:spcBef>
              <a:spcAft>
                <a:spcPts val="0"/>
              </a:spcAft>
              <a:buSzPts val="4100"/>
              <a:buNone/>
              <a:defRPr/>
            </a:lvl4pPr>
            <a:lvl5pPr lvl="4" rtl="0">
              <a:spcBef>
                <a:spcPts val="0"/>
              </a:spcBef>
              <a:spcAft>
                <a:spcPts val="0"/>
              </a:spcAft>
              <a:buSzPts val="4100"/>
              <a:buNone/>
              <a:defRPr/>
            </a:lvl5pPr>
            <a:lvl6pPr lvl="5" rtl="0">
              <a:spcBef>
                <a:spcPts val="0"/>
              </a:spcBef>
              <a:spcAft>
                <a:spcPts val="0"/>
              </a:spcAft>
              <a:buSzPts val="4100"/>
              <a:buNone/>
              <a:defRPr/>
            </a:lvl6pPr>
            <a:lvl7pPr lvl="6" rtl="0">
              <a:spcBef>
                <a:spcPts val="0"/>
              </a:spcBef>
              <a:spcAft>
                <a:spcPts val="0"/>
              </a:spcAft>
              <a:buSzPts val="4100"/>
              <a:buNone/>
              <a:defRPr/>
            </a:lvl7pPr>
            <a:lvl8pPr lvl="7" rtl="0">
              <a:spcBef>
                <a:spcPts val="0"/>
              </a:spcBef>
              <a:spcAft>
                <a:spcPts val="0"/>
              </a:spcAft>
              <a:buSzPts val="4100"/>
              <a:buNone/>
              <a:defRPr/>
            </a:lvl8pPr>
            <a:lvl9pPr lvl="8" rtl="0">
              <a:spcBef>
                <a:spcPts val="0"/>
              </a:spcBef>
              <a:spcAft>
                <a:spcPts val="0"/>
              </a:spcAft>
              <a:buSzPts val="4100"/>
              <a:buNone/>
              <a:defRPr/>
            </a:lvl9pPr>
          </a:lstStyle>
          <a:p>
            <a:endParaRPr/>
          </a:p>
        </p:txBody>
      </p:sp>
      <p:sp>
        <p:nvSpPr>
          <p:cNvPr id="47" name="Google Shape;47;p9"/>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48" name="Google Shape;48;p9"/>
          <p:cNvSpPr/>
          <p:nvPr/>
        </p:nvSpPr>
        <p:spPr>
          <a:xfrm>
            <a:off x="244527" y="379439"/>
            <a:ext cx="539646" cy="134912"/>
          </a:xfrm>
          <a:custGeom>
            <a:avLst/>
            <a:gdLst/>
            <a:ahLst/>
            <a:cxnLst/>
            <a:rect l="l" t="t" r="r" b="b"/>
            <a:pathLst>
              <a:path w="1079292" h="269823" extrusionOk="0">
                <a:moveTo>
                  <a:pt x="134912" y="0"/>
                </a:moveTo>
                <a:cubicBezTo>
                  <a:pt x="60373" y="0"/>
                  <a:pt x="0" y="60373"/>
                  <a:pt x="0" y="134912"/>
                </a:cubicBezTo>
                <a:cubicBezTo>
                  <a:pt x="0" y="209450"/>
                  <a:pt x="60373" y="269823"/>
                  <a:pt x="134912" y="269823"/>
                </a:cubicBezTo>
                <a:cubicBezTo>
                  <a:pt x="209450" y="269823"/>
                  <a:pt x="269823" y="209450"/>
                  <a:pt x="269823" y="134912"/>
                </a:cubicBezTo>
                <a:cubicBezTo>
                  <a:pt x="269823" y="60373"/>
                  <a:pt x="209450" y="0"/>
                  <a:pt x="134912" y="0"/>
                </a:cubicBezTo>
                <a:close/>
                <a:moveTo>
                  <a:pt x="944381" y="0"/>
                </a:moveTo>
                <a:cubicBezTo>
                  <a:pt x="869842" y="0"/>
                  <a:pt x="809469" y="60373"/>
                  <a:pt x="809469" y="134912"/>
                </a:cubicBezTo>
                <a:cubicBezTo>
                  <a:pt x="809469" y="209450"/>
                  <a:pt x="869842" y="269823"/>
                  <a:pt x="944381" y="269823"/>
                </a:cubicBezTo>
                <a:cubicBezTo>
                  <a:pt x="1018919" y="269823"/>
                  <a:pt x="1079292" y="209450"/>
                  <a:pt x="1079292" y="134912"/>
                </a:cubicBezTo>
                <a:cubicBezTo>
                  <a:pt x="1079292" y="60373"/>
                  <a:pt x="1018919" y="0"/>
                  <a:pt x="944381" y="0"/>
                </a:cubicBezTo>
                <a:close/>
                <a:moveTo>
                  <a:pt x="539646" y="0"/>
                </a:moveTo>
                <a:cubicBezTo>
                  <a:pt x="465107" y="0"/>
                  <a:pt x="404735" y="60373"/>
                  <a:pt x="404735" y="134912"/>
                </a:cubicBezTo>
                <a:cubicBezTo>
                  <a:pt x="404735" y="209450"/>
                  <a:pt x="465107" y="269823"/>
                  <a:pt x="539646" y="269823"/>
                </a:cubicBezTo>
                <a:cubicBezTo>
                  <a:pt x="614185" y="269823"/>
                  <a:pt x="674558" y="209450"/>
                  <a:pt x="674558" y="134912"/>
                </a:cubicBezTo>
                <a:cubicBezTo>
                  <a:pt x="674558" y="60373"/>
                  <a:pt x="614185" y="0"/>
                  <a:pt x="539646" y="0"/>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 name="Google Shape;49;p9"/>
          <p:cNvSpPr txBox="1">
            <a:spLocks noGrp="1"/>
          </p:cNvSpPr>
          <p:nvPr>
            <p:ph type="subTitle" idx="1"/>
          </p:nvPr>
        </p:nvSpPr>
        <p:spPr>
          <a:xfrm>
            <a:off x="516600" y="3066900"/>
            <a:ext cx="3679200" cy="268200"/>
          </a:xfrm>
          <a:prstGeom prst="rect">
            <a:avLst/>
          </a:prstGeom>
        </p:spPr>
        <p:txBody>
          <a:bodyPr spcFirstLastPara="1" wrap="square" lIns="0" tIns="0" rIns="0" bIns="0" anchor="t" anchorCtr="0">
            <a:noAutofit/>
          </a:bodyPr>
          <a:lstStyle>
            <a:lvl1pPr lvl="0">
              <a:spcBef>
                <a:spcPts val="0"/>
              </a:spcBef>
              <a:spcAft>
                <a:spcPts val="0"/>
              </a:spcAft>
              <a:buSzPts val="1600"/>
              <a:buFont typeface="Barlow Medium"/>
              <a:buNone/>
              <a:defRPr>
                <a:latin typeface="Barlow Medium"/>
                <a:ea typeface="Barlow Medium"/>
                <a:cs typeface="Barlow Medium"/>
                <a:sym typeface="Barlow Medium"/>
              </a:defRPr>
            </a:lvl1pPr>
            <a:lvl2pPr lvl="1">
              <a:spcBef>
                <a:spcPts val="800"/>
              </a:spcBef>
              <a:spcAft>
                <a:spcPts val="0"/>
              </a:spcAft>
              <a:buSzPts val="1600"/>
              <a:buFont typeface="Barlow Medium"/>
              <a:buNone/>
              <a:defRPr>
                <a:latin typeface="Barlow Medium"/>
                <a:ea typeface="Barlow Medium"/>
                <a:cs typeface="Barlow Medium"/>
                <a:sym typeface="Barlow Medium"/>
              </a:defRPr>
            </a:lvl2pPr>
            <a:lvl3pPr lvl="2">
              <a:spcBef>
                <a:spcPts val="800"/>
              </a:spcBef>
              <a:spcAft>
                <a:spcPts val="0"/>
              </a:spcAft>
              <a:buSzPts val="1600"/>
              <a:buFont typeface="Barlow Medium"/>
              <a:buNone/>
              <a:defRPr>
                <a:latin typeface="Barlow Medium"/>
                <a:ea typeface="Barlow Medium"/>
                <a:cs typeface="Barlow Medium"/>
                <a:sym typeface="Barlow Medium"/>
              </a:defRPr>
            </a:lvl3pPr>
            <a:lvl4pPr lvl="3">
              <a:spcBef>
                <a:spcPts val="800"/>
              </a:spcBef>
              <a:spcAft>
                <a:spcPts val="0"/>
              </a:spcAft>
              <a:buSzPts val="1600"/>
              <a:buFont typeface="Barlow Medium"/>
              <a:buNone/>
              <a:defRPr>
                <a:latin typeface="Barlow Medium"/>
                <a:ea typeface="Barlow Medium"/>
                <a:cs typeface="Barlow Medium"/>
                <a:sym typeface="Barlow Medium"/>
              </a:defRPr>
            </a:lvl4pPr>
            <a:lvl5pPr lvl="4">
              <a:spcBef>
                <a:spcPts val="800"/>
              </a:spcBef>
              <a:spcAft>
                <a:spcPts val="0"/>
              </a:spcAft>
              <a:buSzPts val="1600"/>
              <a:buFont typeface="Barlow Medium"/>
              <a:buNone/>
              <a:defRPr>
                <a:latin typeface="Barlow Medium"/>
                <a:ea typeface="Barlow Medium"/>
                <a:cs typeface="Barlow Medium"/>
                <a:sym typeface="Barlow Medium"/>
              </a:defRPr>
            </a:lvl5pPr>
            <a:lvl6pPr lvl="5">
              <a:spcBef>
                <a:spcPts val="800"/>
              </a:spcBef>
              <a:spcAft>
                <a:spcPts val="0"/>
              </a:spcAft>
              <a:buSzPts val="1600"/>
              <a:buFont typeface="Barlow Medium"/>
              <a:buNone/>
              <a:defRPr>
                <a:latin typeface="Barlow Medium"/>
                <a:ea typeface="Barlow Medium"/>
                <a:cs typeface="Barlow Medium"/>
                <a:sym typeface="Barlow Medium"/>
              </a:defRPr>
            </a:lvl6pPr>
            <a:lvl7pPr lvl="6">
              <a:spcBef>
                <a:spcPts val="800"/>
              </a:spcBef>
              <a:spcAft>
                <a:spcPts val="0"/>
              </a:spcAft>
              <a:buSzPts val="1600"/>
              <a:buFont typeface="Barlow Medium"/>
              <a:buNone/>
              <a:defRPr>
                <a:latin typeface="Barlow Medium"/>
                <a:ea typeface="Barlow Medium"/>
                <a:cs typeface="Barlow Medium"/>
                <a:sym typeface="Barlow Medium"/>
              </a:defRPr>
            </a:lvl7pPr>
            <a:lvl8pPr lvl="7">
              <a:spcBef>
                <a:spcPts val="800"/>
              </a:spcBef>
              <a:spcAft>
                <a:spcPts val="0"/>
              </a:spcAft>
              <a:buSzPts val="1600"/>
              <a:buFont typeface="Barlow Medium"/>
              <a:buNone/>
              <a:defRPr>
                <a:latin typeface="Barlow Medium"/>
                <a:ea typeface="Barlow Medium"/>
                <a:cs typeface="Barlow Medium"/>
                <a:sym typeface="Barlow Medium"/>
              </a:defRPr>
            </a:lvl8pPr>
            <a:lvl9pPr lvl="8">
              <a:spcBef>
                <a:spcPts val="800"/>
              </a:spcBef>
              <a:spcAft>
                <a:spcPts val="800"/>
              </a:spcAft>
              <a:buSzPts val="1600"/>
              <a:buFont typeface="Barlow Medium"/>
              <a:buNone/>
              <a:defRPr>
                <a:latin typeface="Barlow Medium"/>
                <a:ea typeface="Barlow Medium"/>
                <a:cs typeface="Barlow Medium"/>
                <a:sym typeface="Barlow Medium"/>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txBox="1">
            <a:spLocks noGrp="1"/>
          </p:cNvSpPr>
          <p:nvPr>
            <p:ph type="body" idx="1"/>
          </p:nvPr>
        </p:nvSpPr>
        <p:spPr>
          <a:xfrm>
            <a:off x="516600" y="4406300"/>
            <a:ext cx="7772100" cy="303900"/>
          </a:xfrm>
          <a:prstGeom prst="rect">
            <a:avLst/>
          </a:prstGeom>
        </p:spPr>
        <p:txBody>
          <a:bodyPr spcFirstLastPara="1" wrap="square" lIns="0" tIns="0" rIns="0" bIns="0" anchor="t" anchorCtr="0">
            <a:noAutofit/>
          </a:bodyPr>
          <a:lstStyle>
            <a:lvl1pPr marL="457200" lvl="0" indent="-228600" rtl="0">
              <a:spcBef>
                <a:spcPts val="0"/>
              </a:spcBef>
              <a:spcAft>
                <a:spcPts val="800"/>
              </a:spcAft>
              <a:buSzPts val="1800"/>
              <a:buNone/>
              <a:defRPr sz="1800"/>
            </a:lvl1pPr>
          </a:lstStyle>
          <a:p>
            <a:endParaRPr/>
          </a:p>
        </p:txBody>
      </p:sp>
      <p:sp>
        <p:nvSpPr>
          <p:cNvPr id="52" name="Google Shape;52;p10"/>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1"/>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16600" y="514350"/>
            <a:ext cx="6480000" cy="717900"/>
          </a:xfrm>
          <a:prstGeom prst="rect">
            <a:avLst/>
          </a:prstGeom>
          <a:noFill/>
          <a:ln>
            <a:noFill/>
          </a:ln>
        </p:spPr>
        <p:txBody>
          <a:bodyPr spcFirstLastPara="1" wrap="square" lIns="0" tIns="0" rIns="0" bIns="0" anchor="t" anchorCtr="0">
            <a:noAutofit/>
          </a:bodyPr>
          <a:lstStyle>
            <a:lvl1pPr lvl="0" rtl="0">
              <a:lnSpc>
                <a:spcPct val="90000"/>
              </a:lnSpc>
              <a:spcBef>
                <a:spcPts val="0"/>
              </a:spcBef>
              <a:spcAft>
                <a:spcPts val="0"/>
              </a:spcAft>
              <a:buClr>
                <a:schemeClr val="dk1"/>
              </a:buClr>
              <a:buSzPts val="4100"/>
              <a:buFont typeface="Barlow"/>
              <a:buNone/>
              <a:defRPr sz="4100" b="1">
                <a:solidFill>
                  <a:schemeClr val="dk1"/>
                </a:solidFill>
                <a:latin typeface="Barlow"/>
                <a:ea typeface="Barlow"/>
                <a:cs typeface="Barlow"/>
                <a:sym typeface="Barlow"/>
              </a:defRPr>
            </a:lvl1pPr>
            <a:lvl2pPr lvl="1" rtl="0">
              <a:lnSpc>
                <a:spcPct val="90000"/>
              </a:lnSpc>
              <a:spcBef>
                <a:spcPts val="0"/>
              </a:spcBef>
              <a:spcAft>
                <a:spcPts val="0"/>
              </a:spcAft>
              <a:buClr>
                <a:schemeClr val="dk1"/>
              </a:buClr>
              <a:buSzPts val="4100"/>
              <a:buFont typeface="Barlow"/>
              <a:buNone/>
              <a:defRPr sz="4100" b="1">
                <a:solidFill>
                  <a:schemeClr val="dk1"/>
                </a:solidFill>
                <a:latin typeface="Barlow"/>
                <a:ea typeface="Barlow"/>
                <a:cs typeface="Barlow"/>
                <a:sym typeface="Barlow"/>
              </a:defRPr>
            </a:lvl2pPr>
            <a:lvl3pPr lvl="2" rtl="0">
              <a:lnSpc>
                <a:spcPct val="90000"/>
              </a:lnSpc>
              <a:spcBef>
                <a:spcPts val="0"/>
              </a:spcBef>
              <a:spcAft>
                <a:spcPts val="0"/>
              </a:spcAft>
              <a:buClr>
                <a:schemeClr val="dk1"/>
              </a:buClr>
              <a:buSzPts val="4100"/>
              <a:buFont typeface="Barlow"/>
              <a:buNone/>
              <a:defRPr sz="4100" b="1">
                <a:solidFill>
                  <a:schemeClr val="dk1"/>
                </a:solidFill>
                <a:latin typeface="Barlow"/>
                <a:ea typeface="Barlow"/>
                <a:cs typeface="Barlow"/>
                <a:sym typeface="Barlow"/>
              </a:defRPr>
            </a:lvl3pPr>
            <a:lvl4pPr lvl="3" rtl="0">
              <a:lnSpc>
                <a:spcPct val="90000"/>
              </a:lnSpc>
              <a:spcBef>
                <a:spcPts val="0"/>
              </a:spcBef>
              <a:spcAft>
                <a:spcPts val="0"/>
              </a:spcAft>
              <a:buClr>
                <a:schemeClr val="dk1"/>
              </a:buClr>
              <a:buSzPts val="4100"/>
              <a:buFont typeface="Barlow"/>
              <a:buNone/>
              <a:defRPr sz="4100" b="1">
                <a:solidFill>
                  <a:schemeClr val="dk1"/>
                </a:solidFill>
                <a:latin typeface="Barlow"/>
                <a:ea typeface="Barlow"/>
                <a:cs typeface="Barlow"/>
                <a:sym typeface="Barlow"/>
              </a:defRPr>
            </a:lvl4pPr>
            <a:lvl5pPr lvl="4" rtl="0">
              <a:lnSpc>
                <a:spcPct val="90000"/>
              </a:lnSpc>
              <a:spcBef>
                <a:spcPts val="0"/>
              </a:spcBef>
              <a:spcAft>
                <a:spcPts val="0"/>
              </a:spcAft>
              <a:buClr>
                <a:schemeClr val="dk1"/>
              </a:buClr>
              <a:buSzPts val="4100"/>
              <a:buFont typeface="Barlow"/>
              <a:buNone/>
              <a:defRPr sz="4100" b="1">
                <a:solidFill>
                  <a:schemeClr val="dk1"/>
                </a:solidFill>
                <a:latin typeface="Barlow"/>
                <a:ea typeface="Barlow"/>
                <a:cs typeface="Barlow"/>
                <a:sym typeface="Barlow"/>
              </a:defRPr>
            </a:lvl5pPr>
            <a:lvl6pPr lvl="5" rtl="0">
              <a:lnSpc>
                <a:spcPct val="90000"/>
              </a:lnSpc>
              <a:spcBef>
                <a:spcPts val="0"/>
              </a:spcBef>
              <a:spcAft>
                <a:spcPts val="0"/>
              </a:spcAft>
              <a:buClr>
                <a:schemeClr val="dk1"/>
              </a:buClr>
              <a:buSzPts val="4100"/>
              <a:buFont typeface="Barlow"/>
              <a:buNone/>
              <a:defRPr sz="4100" b="1">
                <a:solidFill>
                  <a:schemeClr val="dk1"/>
                </a:solidFill>
                <a:latin typeface="Barlow"/>
                <a:ea typeface="Barlow"/>
                <a:cs typeface="Barlow"/>
                <a:sym typeface="Barlow"/>
              </a:defRPr>
            </a:lvl6pPr>
            <a:lvl7pPr lvl="6" rtl="0">
              <a:lnSpc>
                <a:spcPct val="90000"/>
              </a:lnSpc>
              <a:spcBef>
                <a:spcPts val="0"/>
              </a:spcBef>
              <a:spcAft>
                <a:spcPts val="0"/>
              </a:spcAft>
              <a:buClr>
                <a:schemeClr val="dk1"/>
              </a:buClr>
              <a:buSzPts val="4100"/>
              <a:buFont typeface="Barlow"/>
              <a:buNone/>
              <a:defRPr sz="4100" b="1">
                <a:solidFill>
                  <a:schemeClr val="dk1"/>
                </a:solidFill>
                <a:latin typeface="Barlow"/>
                <a:ea typeface="Barlow"/>
                <a:cs typeface="Barlow"/>
                <a:sym typeface="Barlow"/>
              </a:defRPr>
            </a:lvl7pPr>
            <a:lvl8pPr lvl="7" rtl="0">
              <a:lnSpc>
                <a:spcPct val="90000"/>
              </a:lnSpc>
              <a:spcBef>
                <a:spcPts val="0"/>
              </a:spcBef>
              <a:spcAft>
                <a:spcPts val="0"/>
              </a:spcAft>
              <a:buClr>
                <a:schemeClr val="dk1"/>
              </a:buClr>
              <a:buSzPts val="4100"/>
              <a:buFont typeface="Barlow"/>
              <a:buNone/>
              <a:defRPr sz="4100" b="1">
                <a:solidFill>
                  <a:schemeClr val="dk1"/>
                </a:solidFill>
                <a:latin typeface="Barlow"/>
                <a:ea typeface="Barlow"/>
                <a:cs typeface="Barlow"/>
                <a:sym typeface="Barlow"/>
              </a:defRPr>
            </a:lvl8pPr>
            <a:lvl9pPr lvl="8" rtl="0">
              <a:lnSpc>
                <a:spcPct val="90000"/>
              </a:lnSpc>
              <a:spcBef>
                <a:spcPts val="0"/>
              </a:spcBef>
              <a:spcAft>
                <a:spcPts val="0"/>
              </a:spcAft>
              <a:buClr>
                <a:schemeClr val="dk1"/>
              </a:buClr>
              <a:buSzPts val="4100"/>
              <a:buFont typeface="Barlow"/>
              <a:buNone/>
              <a:defRPr sz="4100" b="1">
                <a:solidFill>
                  <a:schemeClr val="dk1"/>
                </a:solidFill>
                <a:latin typeface="Barlow"/>
                <a:ea typeface="Barlow"/>
                <a:cs typeface="Barlow"/>
                <a:sym typeface="Barlow"/>
              </a:defRPr>
            </a:lvl9pPr>
          </a:lstStyle>
          <a:p>
            <a:endParaRPr/>
          </a:p>
        </p:txBody>
      </p:sp>
      <p:sp>
        <p:nvSpPr>
          <p:cNvPr id="7" name="Google Shape;7;p1"/>
          <p:cNvSpPr txBox="1">
            <a:spLocks noGrp="1"/>
          </p:cNvSpPr>
          <p:nvPr>
            <p:ph type="body" idx="1"/>
          </p:nvPr>
        </p:nvSpPr>
        <p:spPr>
          <a:xfrm>
            <a:off x="516600" y="1967475"/>
            <a:ext cx="6768900" cy="2420400"/>
          </a:xfrm>
          <a:prstGeom prst="rect">
            <a:avLst/>
          </a:prstGeom>
          <a:noFill/>
          <a:ln>
            <a:noFill/>
          </a:ln>
        </p:spPr>
        <p:txBody>
          <a:bodyPr spcFirstLastPara="1" wrap="square" lIns="0" tIns="0" rIns="0" bIns="0" anchor="t" anchorCtr="0">
            <a:noAutofit/>
          </a:bodyPr>
          <a:lstStyle>
            <a:lvl1pPr marL="457200" lvl="0" indent="-330200" rtl="0">
              <a:lnSpc>
                <a:spcPct val="115000"/>
              </a:lnSpc>
              <a:spcBef>
                <a:spcPts val="0"/>
              </a:spcBef>
              <a:spcAft>
                <a:spcPts val="0"/>
              </a:spcAft>
              <a:buClr>
                <a:schemeClr val="dk1"/>
              </a:buClr>
              <a:buSzPts val="1600"/>
              <a:buFont typeface="Barlow"/>
              <a:buChar char="•"/>
              <a:defRPr sz="1600">
                <a:solidFill>
                  <a:schemeClr val="dk1"/>
                </a:solidFill>
                <a:latin typeface="Barlow"/>
                <a:ea typeface="Barlow"/>
                <a:cs typeface="Barlow"/>
                <a:sym typeface="Barlow"/>
              </a:defRPr>
            </a:lvl1pPr>
            <a:lvl2pPr marL="914400" lvl="1" indent="-330200" rtl="0">
              <a:lnSpc>
                <a:spcPct val="115000"/>
              </a:lnSpc>
              <a:spcBef>
                <a:spcPts val="800"/>
              </a:spcBef>
              <a:spcAft>
                <a:spcPts val="0"/>
              </a:spcAft>
              <a:buClr>
                <a:schemeClr val="dk1"/>
              </a:buClr>
              <a:buSzPts val="1600"/>
              <a:buFont typeface="Barlow"/>
              <a:buChar char="○"/>
              <a:defRPr sz="1600">
                <a:solidFill>
                  <a:schemeClr val="dk1"/>
                </a:solidFill>
                <a:latin typeface="Barlow"/>
                <a:ea typeface="Barlow"/>
                <a:cs typeface="Barlow"/>
                <a:sym typeface="Barlow"/>
              </a:defRPr>
            </a:lvl2pPr>
            <a:lvl3pPr marL="1371600" lvl="2" indent="-330200" rtl="0">
              <a:lnSpc>
                <a:spcPct val="115000"/>
              </a:lnSpc>
              <a:spcBef>
                <a:spcPts val="800"/>
              </a:spcBef>
              <a:spcAft>
                <a:spcPts val="0"/>
              </a:spcAft>
              <a:buClr>
                <a:schemeClr val="dk1"/>
              </a:buClr>
              <a:buSzPts val="1600"/>
              <a:buFont typeface="Barlow"/>
              <a:buChar char="■"/>
              <a:defRPr sz="1600">
                <a:solidFill>
                  <a:schemeClr val="dk1"/>
                </a:solidFill>
                <a:latin typeface="Barlow"/>
                <a:ea typeface="Barlow"/>
                <a:cs typeface="Barlow"/>
                <a:sym typeface="Barlow"/>
              </a:defRPr>
            </a:lvl3pPr>
            <a:lvl4pPr marL="1828800" lvl="3" indent="-330200" rtl="0">
              <a:lnSpc>
                <a:spcPct val="115000"/>
              </a:lnSpc>
              <a:spcBef>
                <a:spcPts val="800"/>
              </a:spcBef>
              <a:spcAft>
                <a:spcPts val="0"/>
              </a:spcAft>
              <a:buClr>
                <a:schemeClr val="dk1"/>
              </a:buClr>
              <a:buSzPts val="1600"/>
              <a:buFont typeface="Barlow"/>
              <a:buChar char="●"/>
              <a:defRPr sz="1600">
                <a:solidFill>
                  <a:schemeClr val="dk1"/>
                </a:solidFill>
                <a:latin typeface="Barlow"/>
                <a:ea typeface="Barlow"/>
                <a:cs typeface="Barlow"/>
                <a:sym typeface="Barlow"/>
              </a:defRPr>
            </a:lvl4pPr>
            <a:lvl5pPr marL="2286000" lvl="4" indent="-330200" rtl="0">
              <a:lnSpc>
                <a:spcPct val="115000"/>
              </a:lnSpc>
              <a:spcBef>
                <a:spcPts val="800"/>
              </a:spcBef>
              <a:spcAft>
                <a:spcPts val="0"/>
              </a:spcAft>
              <a:buClr>
                <a:schemeClr val="dk1"/>
              </a:buClr>
              <a:buSzPts val="1600"/>
              <a:buFont typeface="Barlow"/>
              <a:buChar char="○"/>
              <a:defRPr sz="1600">
                <a:solidFill>
                  <a:schemeClr val="dk1"/>
                </a:solidFill>
                <a:latin typeface="Barlow"/>
                <a:ea typeface="Barlow"/>
                <a:cs typeface="Barlow"/>
                <a:sym typeface="Barlow"/>
              </a:defRPr>
            </a:lvl5pPr>
            <a:lvl6pPr marL="2743200" lvl="5" indent="-330200" rtl="0">
              <a:lnSpc>
                <a:spcPct val="115000"/>
              </a:lnSpc>
              <a:spcBef>
                <a:spcPts val="800"/>
              </a:spcBef>
              <a:spcAft>
                <a:spcPts val="0"/>
              </a:spcAft>
              <a:buClr>
                <a:schemeClr val="dk1"/>
              </a:buClr>
              <a:buSzPts val="1600"/>
              <a:buFont typeface="Barlow"/>
              <a:buChar char="■"/>
              <a:defRPr sz="1600">
                <a:solidFill>
                  <a:schemeClr val="dk1"/>
                </a:solidFill>
                <a:latin typeface="Barlow"/>
                <a:ea typeface="Barlow"/>
                <a:cs typeface="Barlow"/>
                <a:sym typeface="Barlow"/>
              </a:defRPr>
            </a:lvl6pPr>
            <a:lvl7pPr marL="3200400" lvl="6" indent="-330200" rtl="0">
              <a:lnSpc>
                <a:spcPct val="115000"/>
              </a:lnSpc>
              <a:spcBef>
                <a:spcPts val="800"/>
              </a:spcBef>
              <a:spcAft>
                <a:spcPts val="0"/>
              </a:spcAft>
              <a:buClr>
                <a:schemeClr val="dk1"/>
              </a:buClr>
              <a:buSzPts val="1600"/>
              <a:buFont typeface="Barlow"/>
              <a:buChar char="●"/>
              <a:defRPr sz="1600">
                <a:solidFill>
                  <a:schemeClr val="dk1"/>
                </a:solidFill>
                <a:latin typeface="Barlow"/>
                <a:ea typeface="Barlow"/>
                <a:cs typeface="Barlow"/>
                <a:sym typeface="Barlow"/>
              </a:defRPr>
            </a:lvl7pPr>
            <a:lvl8pPr marL="3657600" lvl="7" indent="-330200" rtl="0">
              <a:lnSpc>
                <a:spcPct val="115000"/>
              </a:lnSpc>
              <a:spcBef>
                <a:spcPts val="800"/>
              </a:spcBef>
              <a:spcAft>
                <a:spcPts val="0"/>
              </a:spcAft>
              <a:buClr>
                <a:schemeClr val="dk1"/>
              </a:buClr>
              <a:buSzPts val="1600"/>
              <a:buFont typeface="Barlow"/>
              <a:buChar char="○"/>
              <a:defRPr sz="1600">
                <a:solidFill>
                  <a:schemeClr val="dk1"/>
                </a:solidFill>
                <a:latin typeface="Barlow"/>
                <a:ea typeface="Barlow"/>
                <a:cs typeface="Barlow"/>
                <a:sym typeface="Barlow"/>
              </a:defRPr>
            </a:lvl8pPr>
            <a:lvl9pPr marL="4114800" lvl="8" indent="-330200" rtl="0">
              <a:lnSpc>
                <a:spcPct val="115000"/>
              </a:lnSpc>
              <a:spcBef>
                <a:spcPts val="800"/>
              </a:spcBef>
              <a:spcAft>
                <a:spcPts val="800"/>
              </a:spcAft>
              <a:buClr>
                <a:schemeClr val="dk1"/>
              </a:buClr>
              <a:buSzPts val="1600"/>
              <a:buFont typeface="Barlow"/>
              <a:buChar char="■"/>
              <a:defRPr sz="1600">
                <a:solidFill>
                  <a:schemeClr val="dk1"/>
                </a:solidFill>
                <a:latin typeface="Barlow"/>
                <a:ea typeface="Barlow"/>
                <a:cs typeface="Barlow"/>
                <a:sym typeface="Barlow"/>
              </a:defRPr>
            </a:lvl9pPr>
          </a:lstStyle>
          <a:p>
            <a:endParaRPr/>
          </a:p>
        </p:txBody>
      </p:sp>
      <p:sp>
        <p:nvSpPr>
          <p:cNvPr id="8" name="Google Shape;8;p1"/>
          <p:cNvSpPr txBox="1">
            <a:spLocks noGrp="1"/>
          </p:cNvSpPr>
          <p:nvPr>
            <p:ph type="sldNum" idx="12"/>
          </p:nvPr>
        </p:nvSpPr>
        <p:spPr>
          <a:xfrm>
            <a:off x="8376075" y="4749850"/>
            <a:ext cx="548700" cy="181800"/>
          </a:xfrm>
          <a:prstGeom prst="rect">
            <a:avLst/>
          </a:prstGeom>
          <a:noFill/>
          <a:ln>
            <a:noFill/>
          </a:ln>
        </p:spPr>
        <p:txBody>
          <a:bodyPr spcFirstLastPara="1" wrap="square" lIns="0" tIns="0" rIns="0" bIns="0" anchor="ctr" anchorCtr="0">
            <a:noAutofit/>
          </a:bodyPr>
          <a:lstStyle>
            <a:lvl1pPr lvl="0" algn="r" rtl="0">
              <a:buNone/>
              <a:defRPr sz="1100" b="1">
                <a:solidFill>
                  <a:schemeClr val="dk1"/>
                </a:solidFill>
                <a:latin typeface="Barlow"/>
                <a:ea typeface="Barlow"/>
                <a:cs typeface="Barlow"/>
                <a:sym typeface="Barlow"/>
              </a:defRPr>
            </a:lvl1pPr>
            <a:lvl2pPr lvl="1" algn="r" rtl="0">
              <a:buNone/>
              <a:defRPr sz="1100" b="1">
                <a:solidFill>
                  <a:schemeClr val="dk1"/>
                </a:solidFill>
                <a:latin typeface="Barlow"/>
                <a:ea typeface="Barlow"/>
                <a:cs typeface="Barlow"/>
                <a:sym typeface="Barlow"/>
              </a:defRPr>
            </a:lvl2pPr>
            <a:lvl3pPr lvl="2" algn="r" rtl="0">
              <a:buNone/>
              <a:defRPr sz="1100" b="1">
                <a:solidFill>
                  <a:schemeClr val="dk1"/>
                </a:solidFill>
                <a:latin typeface="Barlow"/>
                <a:ea typeface="Barlow"/>
                <a:cs typeface="Barlow"/>
                <a:sym typeface="Barlow"/>
              </a:defRPr>
            </a:lvl3pPr>
            <a:lvl4pPr lvl="3" algn="r" rtl="0">
              <a:buNone/>
              <a:defRPr sz="1100" b="1">
                <a:solidFill>
                  <a:schemeClr val="dk1"/>
                </a:solidFill>
                <a:latin typeface="Barlow"/>
                <a:ea typeface="Barlow"/>
                <a:cs typeface="Barlow"/>
                <a:sym typeface="Barlow"/>
              </a:defRPr>
            </a:lvl4pPr>
            <a:lvl5pPr lvl="4" algn="r" rtl="0">
              <a:buNone/>
              <a:defRPr sz="1100" b="1">
                <a:solidFill>
                  <a:schemeClr val="dk1"/>
                </a:solidFill>
                <a:latin typeface="Barlow"/>
                <a:ea typeface="Barlow"/>
                <a:cs typeface="Barlow"/>
                <a:sym typeface="Barlow"/>
              </a:defRPr>
            </a:lvl5pPr>
            <a:lvl6pPr lvl="5" algn="r" rtl="0">
              <a:buNone/>
              <a:defRPr sz="1100" b="1">
                <a:solidFill>
                  <a:schemeClr val="dk1"/>
                </a:solidFill>
                <a:latin typeface="Barlow"/>
                <a:ea typeface="Barlow"/>
                <a:cs typeface="Barlow"/>
                <a:sym typeface="Barlow"/>
              </a:defRPr>
            </a:lvl6pPr>
            <a:lvl7pPr lvl="6" algn="r" rtl="0">
              <a:buNone/>
              <a:defRPr sz="1100" b="1">
                <a:solidFill>
                  <a:schemeClr val="dk1"/>
                </a:solidFill>
                <a:latin typeface="Barlow"/>
                <a:ea typeface="Barlow"/>
                <a:cs typeface="Barlow"/>
                <a:sym typeface="Barlow"/>
              </a:defRPr>
            </a:lvl7pPr>
            <a:lvl8pPr lvl="7" algn="r" rtl="0">
              <a:buNone/>
              <a:defRPr sz="1100" b="1">
                <a:solidFill>
                  <a:schemeClr val="dk1"/>
                </a:solidFill>
                <a:latin typeface="Barlow"/>
                <a:ea typeface="Barlow"/>
                <a:cs typeface="Barlow"/>
                <a:sym typeface="Barlow"/>
              </a:defRPr>
            </a:lvl8pPr>
            <a:lvl9pPr lvl="8" algn="r" rtl="0">
              <a:buNone/>
              <a:defRPr sz="1100" b="1">
                <a:solidFill>
                  <a:schemeClr val="dk1"/>
                </a:solidFill>
                <a:latin typeface="Barlow"/>
                <a:ea typeface="Barlow"/>
                <a:cs typeface="Barlow"/>
                <a:sym typeface="Barlow"/>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8"/>
        <p:cNvGrpSpPr/>
        <p:nvPr/>
      </p:nvGrpSpPr>
      <p:grpSpPr>
        <a:xfrm>
          <a:off x="0" y="0"/>
          <a:ext cx="0" cy="0"/>
          <a:chOff x="0" y="0"/>
          <a:chExt cx="0" cy="0"/>
        </a:xfrm>
      </p:grpSpPr>
      <p:sp>
        <p:nvSpPr>
          <p:cNvPr id="59" name="Google Shape;59;p12"/>
          <p:cNvSpPr txBox="1">
            <a:spLocks noGrp="1"/>
          </p:cNvSpPr>
          <p:nvPr>
            <p:ph type="ctrTitle"/>
          </p:nvPr>
        </p:nvSpPr>
        <p:spPr>
          <a:xfrm>
            <a:off x="1326558" y="110957"/>
            <a:ext cx="6490884" cy="88798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US" sz="2800" dirty="0"/>
              <a:t>Libyan International Medical University</a:t>
            </a:r>
            <a:br>
              <a:rPr lang="en-US" sz="2800" dirty="0"/>
            </a:br>
            <a:r>
              <a:rPr lang="en-US" sz="2800" dirty="0"/>
              <a:t>Faculty of Business Administration</a:t>
            </a:r>
            <a:endParaRPr sz="2800" dirty="0"/>
          </a:p>
        </p:txBody>
      </p:sp>
      <p:sp>
        <p:nvSpPr>
          <p:cNvPr id="62" name="Google Shape;62;p12"/>
          <p:cNvSpPr/>
          <p:nvPr/>
        </p:nvSpPr>
        <p:spPr>
          <a:xfrm>
            <a:off x="514428" y="1578655"/>
            <a:ext cx="1219200" cy="1219196"/>
          </a:xfrm>
          <a:custGeom>
            <a:avLst/>
            <a:gdLst/>
            <a:ahLst/>
            <a:cxnLst/>
            <a:rect l="l" t="t" r="r" b="b"/>
            <a:pathLst>
              <a:path w="2438400" h="2438393" extrusionOk="0">
                <a:moveTo>
                  <a:pt x="2438400" y="1085807"/>
                </a:moveTo>
                <a:lnTo>
                  <a:pt x="2438400" y="1085807"/>
                </a:lnTo>
                <a:lnTo>
                  <a:pt x="2438400" y="0"/>
                </a:lnTo>
                <a:lnTo>
                  <a:pt x="2438400" y="0"/>
                </a:lnTo>
                <a:cubicBezTo>
                  <a:pt x="1091702" y="0"/>
                  <a:pt x="0" y="1091696"/>
                  <a:pt x="0" y="2438394"/>
                </a:cubicBezTo>
                <a:lnTo>
                  <a:pt x="1085820" y="2438394"/>
                </a:lnTo>
                <a:cubicBezTo>
                  <a:pt x="1085820" y="1691384"/>
                  <a:pt x="1691396" y="1085807"/>
                  <a:pt x="2438400" y="1085807"/>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3" name="Google Shape;63;p12"/>
          <p:cNvSpPr/>
          <p:nvPr/>
        </p:nvSpPr>
        <p:spPr>
          <a:xfrm>
            <a:off x="6314538" y="2864137"/>
            <a:ext cx="1400232" cy="700707"/>
          </a:xfrm>
          <a:custGeom>
            <a:avLst/>
            <a:gdLst/>
            <a:ahLst/>
            <a:cxnLst/>
            <a:rect l="l" t="t" r="r" b="b"/>
            <a:pathLst>
              <a:path w="2800464" h="1401415" extrusionOk="0">
                <a:moveTo>
                  <a:pt x="2800465" y="0"/>
                </a:moveTo>
                <a:cubicBezTo>
                  <a:pt x="2800465" y="774093"/>
                  <a:pt x="2173142" y="1401416"/>
                  <a:pt x="1399049" y="1401416"/>
                </a:cubicBezTo>
                <a:cubicBezTo>
                  <a:pt x="624956" y="1401416"/>
                  <a:pt x="0" y="774093"/>
                  <a:pt x="0" y="0"/>
                </a:cubicBezTo>
                <a:lnTo>
                  <a:pt x="2800465" y="0"/>
                </a:lnTo>
                <a:close/>
              </a:path>
            </a:pathLst>
          </a:cu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 name="TextBox 8">
            <a:extLst>
              <a:ext uri="{FF2B5EF4-FFF2-40B4-BE49-F238E27FC236}">
                <a16:creationId xmlns:a16="http://schemas.microsoft.com/office/drawing/2014/main" id="{823F874B-1163-8E46-8E4B-C473B268BF7A}"/>
              </a:ext>
            </a:extLst>
          </p:cNvPr>
          <p:cNvSpPr txBox="1"/>
          <p:nvPr/>
        </p:nvSpPr>
        <p:spPr>
          <a:xfrm>
            <a:off x="1545771" y="1476828"/>
            <a:ext cx="6700478" cy="584775"/>
          </a:xfrm>
          <a:prstGeom prst="rect">
            <a:avLst/>
          </a:prstGeom>
          <a:noFill/>
        </p:spPr>
        <p:txBody>
          <a:bodyPr wrap="square" rtlCol="0">
            <a:spAutoFit/>
          </a:bodyPr>
          <a:lstStyle/>
          <a:p>
            <a:pPr algn="ctr"/>
            <a:r>
              <a:rPr lang="en-LY" sz="3200" dirty="0"/>
              <a:t>Verbal and </a:t>
            </a:r>
            <a:r>
              <a:rPr lang="en-LY" sz="3200" dirty="0" smtClean="0"/>
              <a:t>non-verbal Messages</a:t>
            </a:r>
            <a:endParaRPr lang="en-LY" sz="3200" dirty="0"/>
          </a:p>
        </p:txBody>
      </p:sp>
      <p:sp>
        <p:nvSpPr>
          <p:cNvPr id="10" name="TextBox 9">
            <a:extLst>
              <a:ext uri="{FF2B5EF4-FFF2-40B4-BE49-F238E27FC236}">
                <a16:creationId xmlns:a16="http://schemas.microsoft.com/office/drawing/2014/main" id="{CE3A32A6-1F47-2F4B-998B-10EC9E5AB45D}"/>
              </a:ext>
            </a:extLst>
          </p:cNvPr>
          <p:cNvSpPr txBox="1"/>
          <p:nvPr/>
        </p:nvSpPr>
        <p:spPr>
          <a:xfrm>
            <a:off x="0" y="2904488"/>
            <a:ext cx="6285540" cy="1384995"/>
          </a:xfrm>
          <a:prstGeom prst="rect">
            <a:avLst/>
          </a:prstGeom>
          <a:noFill/>
        </p:spPr>
        <p:txBody>
          <a:bodyPr wrap="square" rtlCol="0">
            <a:spAutoFit/>
          </a:bodyPr>
          <a:lstStyle/>
          <a:p>
            <a:pPr algn="ctr"/>
            <a:r>
              <a:rPr lang="en-LY" b="1" dirty="0"/>
              <a:t>Group names : </a:t>
            </a:r>
            <a:endParaRPr lang="en-US" b="1" dirty="0"/>
          </a:p>
          <a:p>
            <a:pPr algn="ctr"/>
            <a:r>
              <a:rPr lang="en-LY" dirty="0"/>
              <a:t>Nouri </a:t>
            </a:r>
            <a:r>
              <a:rPr lang="en-US" smtClean="0"/>
              <a:t>F</a:t>
            </a:r>
            <a:r>
              <a:rPr lang="en-LY" smtClean="0"/>
              <a:t>ounas </a:t>
            </a:r>
            <a:r>
              <a:rPr lang="en-LY" dirty="0"/>
              <a:t>2733</a:t>
            </a:r>
            <a:endParaRPr lang="en-US" dirty="0"/>
          </a:p>
          <a:p>
            <a:pPr algn="ctr"/>
            <a:r>
              <a:rPr lang="en-LY" dirty="0"/>
              <a:t>Derar Gargoum 2727</a:t>
            </a:r>
            <a:endParaRPr lang="en-US" dirty="0"/>
          </a:p>
          <a:p>
            <a:pPr algn="ctr"/>
            <a:r>
              <a:rPr lang="en-LY" dirty="0"/>
              <a:t> Mohamed A Eldeep 2754 </a:t>
            </a:r>
            <a:endParaRPr lang="en-US" dirty="0"/>
          </a:p>
          <a:p>
            <a:pPr algn="ctr"/>
            <a:r>
              <a:rPr lang="en-LY" dirty="0"/>
              <a:t> Ahmed Jadallah 2726</a:t>
            </a:r>
            <a:endParaRPr lang="en-US" dirty="0"/>
          </a:p>
          <a:p>
            <a:pPr algn="ctr"/>
            <a:r>
              <a:rPr lang="en-LY" dirty="0"/>
              <a:t> Salim </a:t>
            </a:r>
            <a:r>
              <a:rPr lang="en-US" dirty="0"/>
              <a:t>M</a:t>
            </a:r>
            <a:r>
              <a:rPr lang="en-LY" dirty="0" smtClean="0"/>
              <a:t>ohamed </a:t>
            </a:r>
            <a:r>
              <a:rPr lang="en-LY" dirty="0"/>
              <a:t>2708  </a:t>
            </a:r>
          </a:p>
        </p:txBody>
      </p:sp>
      <p:pic>
        <p:nvPicPr>
          <p:cNvPr id="3" name="Picture 2">
            <a:extLst>
              <a:ext uri="{FF2B5EF4-FFF2-40B4-BE49-F238E27FC236}">
                <a16:creationId xmlns:a16="http://schemas.microsoft.com/office/drawing/2014/main" id="{5A7EA6D0-476A-2D42-BC7F-496952A19756}"/>
              </a:ext>
            </a:extLst>
          </p:cNvPr>
          <p:cNvPicPr>
            <a:picLocks noChangeAspect="1"/>
          </p:cNvPicPr>
          <p:nvPr/>
        </p:nvPicPr>
        <p:blipFill>
          <a:blip r:embed="rId3"/>
          <a:stretch>
            <a:fillRect/>
          </a:stretch>
        </p:blipFill>
        <p:spPr>
          <a:xfrm>
            <a:off x="7714770" y="18902"/>
            <a:ext cx="1429230" cy="1193800"/>
          </a:xfrm>
          <a:prstGeom prst="rect">
            <a:avLst/>
          </a:prstGeom>
        </p:spPr>
      </p:pic>
      <p:pic>
        <p:nvPicPr>
          <p:cNvPr id="4" name="Picture 3">
            <a:extLst>
              <a:ext uri="{FF2B5EF4-FFF2-40B4-BE49-F238E27FC236}">
                <a16:creationId xmlns:a16="http://schemas.microsoft.com/office/drawing/2014/main" id="{2C4A9EE1-FFC6-AC47-BECF-8730DF91BDC6}"/>
              </a:ext>
            </a:extLst>
          </p:cNvPr>
          <p:cNvPicPr>
            <a:picLocks noChangeAspect="1"/>
          </p:cNvPicPr>
          <p:nvPr/>
        </p:nvPicPr>
        <p:blipFill>
          <a:blip r:embed="rId4">
            <a:alphaModFix/>
          </a:blip>
          <a:stretch>
            <a:fillRect/>
          </a:stretch>
        </p:blipFill>
        <p:spPr>
          <a:xfrm>
            <a:off x="0" y="18902"/>
            <a:ext cx="1429230" cy="1193800"/>
          </a:xfrm>
          <a:prstGeom prst="rect">
            <a:avLst/>
          </a:prstGeom>
          <a:effectLst>
            <a:outerShdw blurRad="50800" dist="50800" dir="5400000" algn="ctr" rotWithShape="0">
              <a:srgbClr val="000000">
                <a:alpha val="0"/>
              </a:srgbClr>
            </a:outerShdw>
          </a:effectLst>
        </p:spPr>
      </p:pic>
      <p:sp>
        <p:nvSpPr>
          <p:cNvPr id="11" name="Google Shape;194;p26">
            <a:extLst>
              <a:ext uri="{FF2B5EF4-FFF2-40B4-BE49-F238E27FC236}">
                <a16:creationId xmlns:a16="http://schemas.microsoft.com/office/drawing/2014/main" id="{AECC2A6B-5F2D-48D4-A87B-F06AE3C25943}"/>
              </a:ext>
            </a:extLst>
          </p:cNvPr>
          <p:cNvSpPr/>
          <p:nvPr/>
        </p:nvSpPr>
        <p:spPr>
          <a:xfrm>
            <a:off x="4779469" y="4331836"/>
            <a:ext cx="4113293" cy="700707"/>
          </a:xfrm>
          <a:prstGeom prst="rect">
            <a:avLst/>
          </a:prstGeom>
          <a:solidFill>
            <a:schemeClr val="accent2"/>
          </a:solidFill>
          <a:ln>
            <a:noFill/>
          </a:ln>
        </p:spPr>
        <p:txBody>
          <a:bodyPr spcFirstLastPara="1" wrap="square" lIns="91425" tIns="91425" rIns="91425" bIns="91425" anchor="ctr" anchorCtr="0">
            <a:noAutofit/>
          </a:bodyPr>
          <a:lstStyle/>
          <a:p>
            <a:pPr marL="0" indent="0" algn="ctr"/>
            <a:r>
              <a:rPr lang="en-US" b="1" dirty="0">
                <a:latin typeface="Poppin "/>
              </a:rPr>
              <a:t> Submitted To:</a:t>
            </a:r>
          </a:p>
          <a:p>
            <a:pPr marL="0" indent="0" algn="ctr"/>
            <a:r>
              <a:rPr lang="en-US" dirty="0">
                <a:latin typeface="Poppin "/>
              </a:rPr>
              <a:t>Mr. Farag </a:t>
            </a:r>
            <a:r>
              <a:rPr lang="en-US" dirty="0" err="1">
                <a:latin typeface="Poppin "/>
              </a:rPr>
              <a:t>Elmegresi</a:t>
            </a:r>
            <a:r>
              <a:rPr lang="en-US" dirty="0">
                <a:latin typeface="Poppin "/>
              </a:rPr>
              <a:t> </a:t>
            </a:r>
          </a:p>
        </p:txBody>
      </p:sp>
      <p:sp>
        <p:nvSpPr>
          <p:cNvPr id="12" name="TextBox 11">
            <a:extLst>
              <a:ext uri="{FF2B5EF4-FFF2-40B4-BE49-F238E27FC236}">
                <a16:creationId xmlns:a16="http://schemas.microsoft.com/office/drawing/2014/main" id="{C1217359-029F-40CA-9F44-BDB8E598B068}"/>
              </a:ext>
            </a:extLst>
          </p:cNvPr>
          <p:cNvSpPr txBox="1"/>
          <p:nvPr/>
        </p:nvSpPr>
        <p:spPr>
          <a:xfrm>
            <a:off x="1326558" y="2464492"/>
            <a:ext cx="4598894" cy="369332"/>
          </a:xfrm>
          <a:prstGeom prst="rect">
            <a:avLst/>
          </a:prstGeom>
          <a:noFill/>
        </p:spPr>
        <p:txBody>
          <a:bodyPr wrap="square">
            <a:spAutoFit/>
          </a:bodyPr>
          <a:lstStyle/>
          <a:p>
            <a:r>
              <a:rPr lang="en-US" sz="1600" dirty="0"/>
              <a:t>Interpersonal Communication </a:t>
            </a:r>
            <a:r>
              <a:rPr lang="en-US" sz="1000" dirty="0"/>
              <a:t>(</a:t>
            </a:r>
            <a:r>
              <a:rPr lang="en-US" sz="1800" dirty="0"/>
              <a:t>7027</a:t>
            </a:r>
            <a:r>
              <a:rPr lang="en-US" sz="10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9" name="Google Shape;249;p24"/>
          <p:cNvSpPr txBox="1"/>
          <p:nvPr/>
        </p:nvSpPr>
        <p:spPr>
          <a:xfrm>
            <a:off x="663729" y="1740753"/>
            <a:ext cx="7816542" cy="1661993"/>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5400" b="1" dirty="0">
                <a:solidFill>
                  <a:schemeClr val="accent1"/>
                </a:solidFill>
                <a:latin typeface="Barlow"/>
                <a:ea typeface="Barlow"/>
                <a:cs typeface="Barlow"/>
                <a:sym typeface="Barlow"/>
              </a:rPr>
              <a:t>What is Non Verbal Messages ?</a:t>
            </a:r>
            <a:endParaRPr sz="5400" b="1" dirty="0">
              <a:solidFill>
                <a:schemeClr val="accent1"/>
              </a:solidFill>
              <a:latin typeface="Barlow"/>
              <a:ea typeface="Barlow"/>
              <a:cs typeface="Barlow"/>
              <a:sym typeface="Barlow"/>
            </a:endParaRPr>
          </a:p>
        </p:txBody>
      </p:sp>
      <p:sp>
        <p:nvSpPr>
          <p:cNvPr id="251" name="Google Shape;251;p24"/>
          <p:cNvSpPr/>
          <p:nvPr/>
        </p:nvSpPr>
        <p:spPr>
          <a:xfrm>
            <a:off x="-754241" y="2818631"/>
            <a:ext cx="1810639" cy="1810639"/>
          </a:xfrm>
          <a:custGeom>
            <a:avLst/>
            <a:gdLst/>
            <a:ahLst/>
            <a:cxnLst/>
            <a:rect l="l" t="t" r="r" b="b"/>
            <a:pathLst>
              <a:path w="1708150" h="1708150" extrusionOk="0">
                <a:moveTo>
                  <a:pt x="853440" y="1708150"/>
                </a:moveTo>
                <a:cubicBezTo>
                  <a:pt x="383540" y="1708150"/>
                  <a:pt x="0" y="1324610"/>
                  <a:pt x="0" y="853440"/>
                </a:cubicBezTo>
                <a:cubicBezTo>
                  <a:pt x="0" y="383540"/>
                  <a:pt x="383540" y="0"/>
                  <a:pt x="853440" y="0"/>
                </a:cubicBezTo>
                <a:cubicBezTo>
                  <a:pt x="1324610" y="0"/>
                  <a:pt x="1706880" y="383540"/>
                  <a:pt x="1706880" y="853440"/>
                </a:cubicBezTo>
                <a:cubicBezTo>
                  <a:pt x="1708150" y="1324610"/>
                  <a:pt x="1324610" y="1708150"/>
                  <a:pt x="853440" y="1708150"/>
                </a:cubicBezTo>
                <a:close/>
                <a:moveTo>
                  <a:pt x="853440" y="469900"/>
                </a:moveTo>
                <a:cubicBezTo>
                  <a:pt x="642620" y="469900"/>
                  <a:pt x="469900" y="642620"/>
                  <a:pt x="469900" y="853440"/>
                </a:cubicBezTo>
                <a:cubicBezTo>
                  <a:pt x="469900" y="1064260"/>
                  <a:pt x="642620" y="1236980"/>
                  <a:pt x="853440" y="1236980"/>
                </a:cubicBezTo>
                <a:cubicBezTo>
                  <a:pt x="1064260" y="1236980"/>
                  <a:pt x="1236980" y="1064260"/>
                  <a:pt x="1236980" y="853440"/>
                </a:cubicBezTo>
                <a:cubicBezTo>
                  <a:pt x="1236980" y="642620"/>
                  <a:pt x="1065530" y="469900"/>
                  <a:pt x="853440" y="469900"/>
                </a:cubicBezTo>
                <a:close/>
              </a:path>
            </a:pathLst>
          </a:custGeom>
          <a:solidFill>
            <a:schemeClr val="l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252" name="Google Shape;252;p24"/>
          <p:cNvSpPr/>
          <p:nvPr/>
        </p:nvSpPr>
        <p:spPr>
          <a:xfrm>
            <a:off x="1056398" y="4028786"/>
            <a:ext cx="1106170" cy="276543"/>
          </a:xfrm>
          <a:custGeom>
            <a:avLst/>
            <a:gdLst/>
            <a:ahLst/>
            <a:cxnLst/>
            <a:rect l="l" t="t" r="r" b="b"/>
            <a:pathLst>
              <a:path w="2212339" h="553085" extrusionOk="0">
                <a:moveTo>
                  <a:pt x="276542" y="0"/>
                </a:moveTo>
                <a:cubicBezTo>
                  <a:pt x="123753" y="0"/>
                  <a:pt x="0" y="123753"/>
                  <a:pt x="0" y="276543"/>
                </a:cubicBezTo>
                <a:cubicBezTo>
                  <a:pt x="0" y="429332"/>
                  <a:pt x="123753" y="553085"/>
                  <a:pt x="276542" y="553085"/>
                </a:cubicBezTo>
                <a:cubicBezTo>
                  <a:pt x="429332" y="553085"/>
                  <a:pt x="553085" y="429332"/>
                  <a:pt x="553085" y="276543"/>
                </a:cubicBezTo>
                <a:cubicBezTo>
                  <a:pt x="553085" y="123753"/>
                  <a:pt x="429332" y="0"/>
                  <a:pt x="276542" y="0"/>
                </a:cubicBezTo>
                <a:close/>
                <a:moveTo>
                  <a:pt x="1935797" y="0"/>
                </a:moveTo>
                <a:cubicBezTo>
                  <a:pt x="1783007" y="0"/>
                  <a:pt x="1659254" y="123753"/>
                  <a:pt x="1659254" y="276543"/>
                </a:cubicBezTo>
                <a:cubicBezTo>
                  <a:pt x="1659254" y="429332"/>
                  <a:pt x="1783007" y="553085"/>
                  <a:pt x="1935797" y="553085"/>
                </a:cubicBezTo>
                <a:cubicBezTo>
                  <a:pt x="2088586" y="553085"/>
                  <a:pt x="2212339" y="429332"/>
                  <a:pt x="2212339" y="276543"/>
                </a:cubicBezTo>
                <a:cubicBezTo>
                  <a:pt x="2212339" y="123753"/>
                  <a:pt x="2088586" y="0"/>
                  <a:pt x="1935797" y="0"/>
                </a:cubicBezTo>
                <a:close/>
                <a:moveTo>
                  <a:pt x="1106170" y="0"/>
                </a:moveTo>
                <a:cubicBezTo>
                  <a:pt x="953380" y="0"/>
                  <a:pt x="829627" y="123753"/>
                  <a:pt x="829627" y="276543"/>
                </a:cubicBezTo>
                <a:cubicBezTo>
                  <a:pt x="829627" y="429332"/>
                  <a:pt x="953380" y="553085"/>
                  <a:pt x="1106170" y="553085"/>
                </a:cubicBezTo>
                <a:cubicBezTo>
                  <a:pt x="1258959" y="553085"/>
                  <a:pt x="1382712" y="429332"/>
                  <a:pt x="1382712" y="276543"/>
                </a:cubicBezTo>
                <a:cubicBezTo>
                  <a:pt x="1382712" y="123753"/>
                  <a:pt x="1258959" y="0"/>
                  <a:pt x="1106170" y="0"/>
                </a:cubicBezTo>
                <a:close/>
              </a:path>
            </a:pathLst>
          </a:cu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3" name="Google Shape;253;p24"/>
          <p:cNvSpPr/>
          <p:nvPr/>
        </p:nvSpPr>
        <p:spPr>
          <a:xfrm>
            <a:off x="7270299" y="250425"/>
            <a:ext cx="1359408" cy="1359404"/>
          </a:xfrm>
          <a:custGeom>
            <a:avLst/>
            <a:gdLst/>
            <a:ahLst/>
            <a:cxnLst/>
            <a:rect l="l" t="t" r="r" b="b"/>
            <a:pathLst>
              <a:path w="2438400" h="2438393" extrusionOk="0">
                <a:moveTo>
                  <a:pt x="2438400" y="1085807"/>
                </a:moveTo>
                <a:lnTo>
                  <a:pt x="2438400" y="1085807"/>
                </a:lnTo>
                <a:lnTo>
                  <a:pt x="2438400" y="0"/>
                </a:lnTo>
                <a:lnTo>
                  <a:pt x="2438400" y="0"/>
                </a:lnTo>
                <a:cubicBezTo>
                  <a:pt x="1091702" y="0"/>
                  <a:pt x="0" y="1091696"/>
                  <a:pt x="0" y="2438394"/>
                </a:cubicBezTo>
                <a:lnTo>
                  <a:pt x="1085820" y="2438394"/>
                </a:lnTo>
                <a:cubicBezTo>
                  <a:pt x="1085820" y="1691384"/>
                  <a:pt x="1691396" y="1085807"/>
                  <a:pt x="2438400" y="1085807"/>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4" name="Google Shape;254;p24"/>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US" dirty="0">
                <a:solidFill>
                  <a:schemeClr val="accent1"/>
                </a:solidFill>
              </a:rPr>
              <a:t>9</a:t>
            </a:r>
            <a:endParaRPr dirty="0">
              <a:solidFill>
                <a:schemeClr val="accent1"/>
              </a:solidFill>
            </a:endParaRPr>
          </a:p>
        </p:txBody>
      </p:sp>
    </p:spTree>
    <p:extLst>
      <p:ext uri="{BB962C8B-B14F-4D97-AF65-F5344CB8AC3E}">
        <p14:creationId xmlns:p14="http://schemas.microsoft.com/office/powerpoint/2010/main" val="1638161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45"/>
        <p:cNvGrpSpPr/>
        <p:nvPr/>
      </p:nvGrpSpPr>
      <p:grpSpPr>
        <a:xfrm>
          <a:off x="0" y="0"/>
          <a:ext cx="0" cy="0"/>
          <a:chOff x="0" y="0"/>
          <a:chExt cx="0" cy="0"/>
        </a:xfrm>
      </p:grpSpPr>
      <p:grpSp>
        <p:nvGrpSpPr>
          <p:cNvPr id="146" name="Google Shape;146;p19"/>
          <p:cNvGrpSpPr/>
          <p:nvPr/>
        </p:nvGrpSpPr>
        <p:grpSpPr>
          <a:xfrm>
            <a:off x="513142" y="-90359"/>
            <a:ext cx="1908216" cy="5225404"/>
            <a:chOff x="1026284" y="-180719"/>
            <a:chExt cx="3816432" cy="10450808"/>
          </a:xfrm>
        </p:grpSpPr>
        <p:sp>
          <p:nvSpPr>
            <p:cNvPr id="147" name="Google Shape;147;p19"/>
            <p:cNvSpPr/>
            <p:nvPr/>
          </p:nvSpPr>
          <p:spPr>
            <a:xfrm>
              <a:off x="1026284" y="-180719"/>
              <a:ext cx="3814476" cy="10450808"/>
            </a:xfrm>
            <a:custGeom>
              <a:avLst/>
              <a:gdLst/>
              <a:ahLst/>
              <a:cxnLst/>
              <a:rect l="l" t="t" r="r" b="b"/>
              <a:pathLst>
                <a:path w="10450619" h="10450808" extrusionOk="0">
                  <a:moveTo>
                    <a:pt x="10450619" y="10450808"/>
                  </a:moveTo>
                  <a:lnTo>
                    <a:pt x="0" y="10450808"/>
                  </a:lnTo>
                  <a:lnTo>
                    <a:pt x="0" y="0"/>
                  </a:lnTo>
                  <a:lnTo>
                    <a:pt x="10450619" y="0"/>
                  </a:lnTo>
                  <a:lnTo>
                    <a:pt x="10450619" y="10450808"/>
                  </a:lnTo>
                  <a:close/>
                  <a:moveTo>
                    <a:pt x="14495" y="10436313"/>
                  </a:moveTo>
                  <a:lnTo>
                    <a:pt x="10436125" y="10436313"/>
                  </a:lnTo>
                  <a:lnTo>
                    <a:pt x="10436125" y="14495"/>
                  </a:lnTo>
                  <a:lnTo>
                    <a:pt x="14495" y="14495"/>
                  </a:lnTo>
                  <a:lnTo>
                    <a:pt x="14495"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8" name="Google Shape;148;p19"/>
            <p:cNvSpPr/>
            <p:nvPr/>
          </p:nvSpPr>
          <p:spPr>
            <a:xfrm>
              <a:off x="1033531" y="9306856"/>
              <a:ext cx="3809185" cy="14494"/>
            </a:xfrm>
            <a:custGeom>
              <a:avLst/>
              <a:gdLst/>
              <a:ahLst/>
              <a:cxnLst/>
              <a:rect l="l" t="t" r="r" b="b"/>
              <a:pathLst>
                <a:path w="10436124" h="14494" extrusionOk="0">
                  <a:moveTo>
                    <a:pt x="0" y="0"/>
                  </a:moveTo>
                  <a:lnTo>
                    <a:pt x="10436125" y="0"/>
                  </a:lnTo>
                  <a:lnTo>
                    <a:pt x="10436125"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9" name="Google Shape;149;p19"/>
            <p:cNvSpPr/>
            <p:nvPr/>
          </p:nvSpPr>
          <p:spPr>
            <a:xfrm>
              <a:off x="1033531" y="8358118"/>
              <a:ext cx="3809185" cy="14494"/>
            </a:xfrm>
            <a:custGeom>
              <a:avLst/>
              <a:gdLst/>
              <a:ahLst/>
              <a:cxnLst/>
              <a:rect l="l" t="t" r="r" b="b"/>
              <a:pathLst>
                <a:path w="10436124" h="14494" extrusionOk="0">
                  <a:moveTo>
                    <a:pt x="0" y="0"/>
                  </a:moveTo>
                  <a:lnTo>
                    <a:pt x="10436125" y="0"/>
                  </a:lnTo>
                  <a:lnTo>
                    <a:pt x="10436125"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0" name="Google Shape;150;p19"/>
            <p:cNvSpPr/>
            <p:nvPr/>
          </p:nvSpPr>
          <p:spPr>
            <a:xfrm>
              <a:off x="1033531" y="7409283"/>
              <a:ext cx="3809185" cy="14494"/>
            </a:xfrm>
            <a:custGeom>
              <a:avLst/>
              <a:gdLst/>
              <a:ahLst/>
              <a:cxnLst/>
              <a:rect l="l" t="t" r="r" b="b"/>
              <a:pathLst>
                <a:path w="10436124" h="14494" extrusionOk="0">
                  <a:moveTo>
                    <a:pt x="0" y="0"/>
                  </a:moveTo>
                  <a:lnTo>
                    <a:pt x="10436125" y="0"/>
                  </a:lnTo>
                  <a:lnTo>
                    <a:pt x="10436125"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1" name="Google Shape;151;p19"/>
            <p:cNvSpPr/>
            <p:nvPr/>
          </p:nvSpPr>
          <p:spPr>
            <a:xfrm>
              <a:off x="1033531" y="6460545"/>
              <a:ext cx="3809185" cy="14494"/>
            </a:xfrm>
            <a:custGeom>
              <a:avLst/>
              <a:gdLst/>
              <a:ahLst/>
              <a:cxnLst/>
              <a:rect l="l" t="t" r="r" b="b"/>
              <a:pathLst>
                <a:path w="10436124" h="14494" extrusionOk="0">
                  <a:moveTo>
                    <a:pt x="0" y="0"/>
                  </a:moveTo>
                  <a:lnTo>
                    <a:pt x="10436125" y="0"/>
                  </a:lnTo>
                  <a:lnTo>
                    <a:pt x="10436125"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2" name="Google Shape;152;p19"/>
            <p:cNvSpPr/>
            <p:nvPr/>
          </p:nvSpPr>
          <p:spPr>
            <a:xfrm>
              <a:off x="1033531" y="5511807"/>
              <a:ext cx="3809185" cy="14494"/>
            </a:xfrm>
            <a:custGeom>
              <a:avLst/>
              <a:gdLst/>
              <a:ahLst/>
              <a:cxnLst/>
              <a:rect l="l" t="t" r="r" b="b"/>
              <a:pathLst>
                <a:path w="10436124" h="14494" extrusionOk="0">
                  <a:moveTo>
                    <a:pt x="0" y="0"/>
                  </a:moveTo>
                  <a:lnTo>
                    <a:pt x="10436125" y="0"/>
                  </a:lnTo>
                  <a:lnTo>
                    <a:pt x="10436125"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3" name="Google Shape;153;p19"/>
            <p:cNvSpPr/>
            <p:nvPr/>
          </p:nvSpPr>
          <p:spPr>
            <a:xfrm>
              <a:off x="1033531" y="4563068"/>
              <a:ext cx="3809185" cy="14494"/>
            </a:xfrm>
            <a:custGeom>
              <a:avLst/>
              <a:gdLst/>
              <a:ahLst/>
              <a:cxnLst/>
              <a:rect l="l" t="t" r="r" b="b"/>
              <a:pathLst>
                <a:path w="10436124" h="14494" extrusionOk="0">
                  <a:moveTo>
                    <a:pt x="0" y="0"/>
                  </a:moveTo>
                  <a:lnTo>
                    <a:pt x="10436125" y="0"/>
                  </a:lnTo>
                  <a:lnTo>
                    <a:pt x="10436125"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4" name="Google Shape;154;p19"/>
            <p:cNvSpPr/>
            <p:nvPr/>
          </p:nvSpPr>
          <p:spPr>
            <a:xfrm>
              <a:off x="1033531" y="3614330"/>
              <a:ext cx="3809185" cy="14494"/>
            </a:xfrm>
            <a:custGeom>
              <a:avLst/>
              <a:gdLst/>
              <a:ahLst/>
              <a:cxnLst/>
              <a:rect l="l" t="t" r="r" b="b"/>
              <a:pathLst>
                <a:path w="10436124" h="14494" extrusionOk="0">
                  <a:moveTo>
                    <a:pt x="0" y="0"/>
                  </a:moveTo>
                  <a:lnTo>
                    <a:pt x="10436125" y="0"/>
                  </a:lnTo>
                  <a:lnTo>
                    <a:pt x="10436125"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5" name="Google Shape;155;p19"/>
            <p:cNvSpPr/>
            <p:nvPr/>
          </p:nvSpPr>
          <p:spPr>
            <a:xfrm>
              <a:off x="1033531" y="2665592"/>
              <a:ext cx="3809185" cy="14494"/>
            </a:xfrm>
            <a:custGeom>
              <a:avLst/>
              <a:gdLst/>
              <a:ahLst/>
              <a:cxnLst/>
              <a:rect l="l" t="t" r="r" b="b"/>
              <a:pathLst>
                <a:path w="10436124" h="14494" extrusionOk="0">
                  <a:moveTo>
                    <a:pt x="0" y="0"/>
                  </a:moveTo>
                  <a:lnTo>
                    <a:pt x="10436125" y="0"/>
                  </a:lnTo>
                  <a:lnTo>
                    <a:pt x="10436125"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6" name="Google Shape;156;p19"/>
            <p:cNvSpPr/>
            <p:nvPr/>
          </p:nvSpPr>
          <p:spPr>
            <a:xfrm>
              <a:off x="1033531" y="1716757"/>
              <a:ext cx="3809185" cy="14494"/>
            </a:xfrm>
            <a:custGeom>
              <a:avLst/>
              <a:gdLst/>
              <a:ahLst/>
              <a:cxnLst/>
              <a:rect l="l" t="t" r="r" b="b"/>
              <a:pathLst>
                <a:path w="10436124" h="14494" extrusionOk="0">
                  <a:moveTo>
                    <a:pt x="0" y="0"/>
                  </a:moveTo>
                  <a:lnTo>
                    <a:pt x="10436125" y="0"/>
                  </a:lnTo>
                  <a:lnTo>
                    <a:pt x="10436125"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7" name="Google Shape;157;p19"/>
            <p:cNvSpPr/>
            <p:nvPr/>
          </p:nvSpPr>
          <p:spPr>
            <a:xfrm>
              <a:off x="1033531" y="768019"/>
              <a:ext cx="3809185" cy="14494"/>
            </a:xfrm>
            <a:custGeom>
              <a:avLst/>
              <a:gdLst/>
              <a:ahLst/>
              <a:cxnLst/>
              <a:rect l="l" t="t" r="r" b="b"/>
              <a:pathLst>
                <a:path w="10436124" h="14494" extrusionOk="0">
                  <a:moveTo>
                    <a:pt x="0" y="0"/>
                  </a:moveTo>
                  <a:lnTo>
                    <a:pt x="10436125" y="0"/>
                  </a:lnTo>
                  <a:lnTo>
                    <a:pt x="10436125"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8" name="Google Shape;158;p19"/>
            <p:cNvSpPr/>
            <p:nvPr/>
          </p:nvSpPr>
          <p:spPr>
            <a:xfrm>
              <a:off x="4821265" y="-17347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9" name="Google Shape;159;p19"/>
            <p:cNvSpPr/>
            <p:nvPr/>
          </p:nvSpPr>
          <p:spPr>
            <a:xfrm>
              <a:off x="3872543" y="-17347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60" name="Google Shape;160;p19"/>
            <p:cNvSpPr/>
            <p:nvPr/>
          </p:nvSpPr>
          <p:spPr>
            <a:xfrm>
              <a:off x="2923726" y="-17347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61" name="Google Shape;161;p19"/>
            <p:cNvSpPr/>
            <p:nvPr/>
          </p:nvSpPr>
          <p:spPr>
            <a:xfrm>
              <a:off x="1975005" y="-17347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62" name="Google Shape;162;p19"/>
          <p:cNvSpPr txBox="1">
            <a:spLocks noGrp="1"/>
          </p:cNvSpPr>
          <p:nvPr>
            <p:ph type="title"/>
          </p:nvPr>
        </p:nvSpPr>
        <p:spPr>
          <a:xfrm>
            <a:off x="4313383" y="1194955"/>
            <a:ext cx="4166388" cy="2991933"/>
          </a:xfrm>
          <a:prstGeom prst="rect">
            <a:avLst/>
          </a:prstGeom>
        </p:spPr>
        <p:txBody>
          <a:bodyPr spcFirstLastPara="1" wrap="square" lIns="0" tIns="0" rIns="0" bIns="0" anchor="b" anchorCtr="0">
            <a:noAutofit/>
          </a:bodyPr>
          <a:lstStyle/>
          <a:p>
            <a:pPr lvl="0" algn="just"/>
            <a:r>
              <a:rPr lang="en-US" sz="2400" dirty="0"/>
              <a:t>Body language, such as eye contact, facial expressions, gestures, and more, is used to convey information through nonverbal communication. Smiles, for example, express friendliness, acceptance, and openness when you first meet someone.</a:t>
            </a:r>
            <a:endParaRPr sz="2400" dirty="0"/>
          </a:p>
        </p:txBody>
      </p:sp>
      <p:sp>
        <p:nvSpPr>
          <p:cNvPr id="163" name="Google Shape;163;p19"/>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US" dirty="0"/>
              <a:t>10</a:t>
            </a:r>
            <a:endParaRPr dirty="0"/>
          </a:p>
        </p:txBody>
      </p:sp>
      <p:pic>
        <p:nvPicPr>
          <p:cNvPr id="4" name="Picture 3">
            <a:extLst>
              <a:ext uri="{FF2B5EF4-FFF2-40B4-BE49-F238E27FC236}">
                <a16:creationId xmlns:a16="http://schemas.microsoft.com/office/drawing/2014/main" id="{79C18033-58FA-114D-900B-3E5E8DE3FBA0}"/>
              </a:ext>
            </a:extLst>
          </p:cNvPr>
          <p:cNvPicPr>
            <a:picLocks noChangeAspect="1"/>
          </p:cNvPicPr>
          <p:nvPr/>
        </p:nvPicPr>
        <p:blipFill>
          <a:blip r:embed="rId3"/>
          <a:stretch>
            <a:fillRect/>
          </a:stretch>
        </p:blipFill>
        <p:spPr>
          <a:xfrm>
            <a:off x="0" y="721168"/>
            <a:ext cx="3218601" cy="393950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20" name="Google Shape;120;p16"/>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US" dirty="0"/>
              <a:t>11</a:t>
            </a:r>
            <a:endParaRPr dirty="0"/>
          </a:p>
        </p:txBody>
      </p:sp>
      <p:sp>
        <p:nvSpPr>
          <p:cNvPr id="121" name="Google Shape;121;p16"/>
          <p:cNvSpPr txBox="1">
            <a:spLocks noGrp="1"/>
          </p:cNvSpPr>
          <p:nvPr>
            <p:ph type="title"/>
          </p:nvPr>
        </p:nvSpPr>
        <p:spPr>
          <a:xfrm>
            <a:off x="0" y="151647"/>
            <a:ext cx="10040246" cy="717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Examples about Non- Verbal Messages</a:t>
            </a:r>
            <a:endParaRPr dirty="0"/>
          </a:p>
        </p:txBody>
      </p:sp>
      <p:sp>
        <p:nvSpPr>
          <p:cNvPr id="122" name="Google Shape;122;p16"/>
          <p:cNvSpPr txBox="1"/>
          <p:nvPr/>
        </p:nvSpPr>
        <p:spPr>
          <a:xfrm>
            <a:off x="456225" y="1198716"/>
            <a:ext cx="3921900" cy="1551194"/>
          </a:xfrm>
          <a:prstGeom prst="rect">
            <a:avLst/>
          </a:prstGeom>
          <a:noFill/>
          <a:ln>
            <a:noFill/>
          </a:ln>
        </p:spPr>
        <p:txBody>
          <a:bodyPr spcFirstLastPara="1" wrap="square" lIns="0" tIns="0" rIns="0" bIns="0" anchor="t" anchorCtr="0">
            <a:spAutoFit/>
          </a:bodyPr>
          <a:lstStyle/>
          <a:p>
            <a:pPr lvl="0" algn="just">
              <a:lnSpc>
                <a:spcPct val="140012"/>
              </a:lnSpc>
            </a:pPr>
            <a:r>
              <a:rPr lang="en" sz="1800" dirty="0">
                <a:solidFill>
                  <a:schemeClr val="accent1"/>
                </a:solidFill>
                <a:latin typeface="Barlow Medium"/>
                <a:cs typeface="Barlow Medium"/>
                <a:sym typeface="Barlow Medium"/>
              </a:rPr>
              <a:t>1-</a:t>
            </a:r>
            <a:r>
              <a:rPr lang="en" sz="1800" dirty="0">
                <a:solidFill>
                  <a:schemeClr val="dk1"/>
                </a:solidFill>
                <a:latin typeface="Barlow Medium"/>
                <a:cs typeface="Barlow Medium"/>
                <a:sym typeface="Barlow Medium"/>
              </a:rPr>
              <a:t> </a:t>
            </a:r>
            <a:r>
              <a:rPr lang="en" sz="1800" b="1" dirty="0">
                <a:solidFill>
                  <a:schemeClr val="accent1"/>
                </a:solidFill>
                <a:latin typeface="Barlow Medium"/>
                <a:cs typeface="Barlow Medium"/>
                <a:sym typeface="Barlow Medium"/>
              </a:rPr>
              <a:t>Body language </a:t>
            </a:r>
            <a:r>
              <a:rPr lang="en" sz="1800" dirty="0">
                <a:solidFill>
                  <a:schemeClr val="dk1"/>
                </a:solidFill>
                <a:latin typeface="Barlow Medium"/>
                <a:cs typeface="Barlow Medium"/>
                <a:sym typeface="Barlow Medium"/>
              </a:rPr>
              <a:t>:</a:t>
            </a:r>
            <a:r>
              <a:rPr lang="en-US" sz="1800" dirty="0">
                <a:solidFill>
                  <a:schemeClr val="dk1"/>
                </a:solidFill>
                <a:latin typeface="Barlow Medium"/>
                <a:cs typeface="Barlow Medium"/>
                <a:sym typeface="Barlow Medium"/>
              </a:rPr>
              <a:t>is how a person positions their body in relation to the situation, the environment, and how they feel.</a:t>
            </a:r>
            <a:endParaRPr sz="800" dirty="0">
              <a:solidFill>
                <a:schemeClr val="dk1"/>
              </a:solidFill>
            </a:endParaRPr>
          </a:p>
        </p:txBody>
      </p:sp>
      <p:sp>
        <p:nvSpPr>
          <p:cNvPr id="2" name="Rectangle 1">
            <a:extLst>
              <a:ext uri="{FF2B5EF4-FFF2-40B4-BE49-F238E27FC236}">
                <a16:creationId xmlns:a16="http://schemas.microsoft.com/office/drawing/2014/main" id="{BB298CBB-2321-EE48-848C-DBB1814E90E1}"/>
              </a:ext>
            </a:extLst>
          </p:cNvPr>
          <p:cNvSpPr/>
          <p:nvPr/>
        </p:nvSpPr>
        <p:spPr>
          <a:xfrm>
            <a:off x="5474982" y="1198716"/>
            <a:ext cx="2773091" cy="2062103"/>
          </a:xfrm>
          <a:prstGeom prst="rect">
            <a:avLst/>
          </a:prstGeom>
        </p:spPr>
        <p:txBody>
          <a:bodyPr wrap="square">
            <a:spAutoFit/>
          </a:bodyPr>
          <a:lstStyle/>
          <a:p>
            <a:pPr algn="just"/>
            <a:r>
              <a:rPr lang="en" sz="1600" b="1" dirty="0">
                <a:solidFill>
                  <a:schemeClr val="accent1"/>
                </a:solidFill>
                <a:latin typeface="Barlow Medium"/>
                <a:cs typeface="Barlow Medium"/>
                <a:sym typeface="Barlow Medium"/>
              </a:rPr>
              <a:t>2- Facial expressions </a:t>
            </a:r>
            <a:r>
              <a:rPr lang="en" sz="1600" dirty="0">
                <a:solidFill>
                  <a:schemeClr val="tx1">
                    <a:lumMod val="50000"/>
                  </a:schemeClr>
                </a:solidFill>
                <a:latin typeface="Barlow Medium"/>
                <a:cs typeface="Barlow Medium"/>
                <a:sym typeface="Barlow Medium"/>
              </a:rPr>
              <a:t>:</a:t>
            </a:r>
            <a:r>
              <a:rPr lang="en-US" sz="1600" dirty="0">
                <a:solidFill>
                  <a:schemeClr val="tx1">
                    <a:lumMod val="50000"/>
                  </a:schemeClr>
                </a:solidFill>
                <a:latin typeface="Barlow Medium"/>
                <a:cs typeface="Barlow Medium"/>
                <a:sym typeface="Barlow Medium"/>
              </a:rPr>
              <a:t>Facial expressions are one of the most common types of nonverbal communication. It is possible to transmit emotion or information by using the brows, mouth, eyes, and facial movements.</a:t>
            </a:r>
            <a:endParaRPr lang="en-LY" sz="1600" dirty="0"/>
          </a:p>
        </p:txBody>
      </p:sp>
      <p:sp>
        <p:nvSpPr>
          <p:cNvPr id="3" name="Rectangle 2">
            <a:extLst>
              <a:ext uri="{FF2B5EF4-FFF2-40B4-BE49-F238E27FC236}">
                <a16:creationId xmlns:a16="http://schemas.microsoft.com/office/drawing/2014/main" id="{840E241F-D518-FA4D-90FC-03CEE15B9A46}"/>
              </a:ext>
            </a:extLst>
          </p:cNvPr>
          <p:cNvSpPr/>
          <p:nvPr/>
        </p:nvSpPr>
        <p:spPr>
          <a:xfrm>
            <a:off x="332637" y="3668414"/>
            <a:ext cx="2902399" cy="1323439"/>
          </a:xfrm>
          <a:prstGeom prst="rect">
            <a:avLst/>
          </a:prstGeom>
        </p:spPr>
        <p:txBody>
          <a:bodyPr wrap="square">
            <a:spAutoFit/>
          </a:bodyPr>
          <a:lstStyle/>
          <a:p>
            <a:pPr algn="just"/>
            <a:r>
              <a:rPr lang="en" sz="1600" b="1" dirty="0">
                <a:solidFill>
                  <a:schemeClr val="accent1"/>
                </a:solidFill>
                <a:latin typeface="Barlow Medium"/>
                <a:cs typeface="Barlow Medium"/>
                <a:sym typeface="Barlow Medium"/>
              </a:rPr>
              <a:t>3- Eye contact </a:t>
            </a:r>
            <a:r>
              <a:rPr lang="en" sz="1600" b="1" dirty="0">
                <a:solidFill>
                  <a:schemeClr val="tx1">
                    <a:lumMod val="50000"/>
                  </a:schemeClr>
                </a:solidFill>
                <a:latin typeface="Barlow Medium"/>
                <a:cs typeface="Barlow Medium"/>
                <a:sym typeface="Barlow Medium"/>
              </a:rPr>
              <a:t>:</a:t>
            </a:r>
            <a:r>
              <a:rPr lang="en" sz="1600" b="1" dirty="0">
                <a:solidFill>
                  <a:schemeClr val="accent1"/>
                </a:solidFill>
                <a:latin typeface="Barlow Medium"/>
                <a:cs typeface="Barlow Medium"/>
                <a:sym typeface="Barlow Medium"/>
              </a:rPr>
              <a:t> </a:t>
            </a:r>
            <a:r>
              <a:rPr lang="en-US" sz="1600" dirty="0"/>
              <a:t>Using eye content (or lack of eye contact) strategically to show your attention and interest is incredibly effective.</a:t>
            </a:r>
            <a:endParaRPr lang="en-LY" sz="1600" dirty="0"/>
          </a:p>
        </p:txBody>
      </p:sp>
      <p:sp>
        <p:nvSpPr>
          <p:cNvPr id="4" name="Rectangle 3">
            <a:extLst>
              <a:ext uri="{FF2B5EF4-FFF2-40B4-BE49-F238E27FC236}">
                <a16:creationId xmlns:a16="http://schemas.microsoft.com/office/drawing/2014/main" id="{3DB5A946-D90E-574D-9191-071267991F62}"/>
              </a:ext>
            </a:extLst>
          </p:cNvPr>
          <p:cNvSpPr/>
          <p:nvPr/>
        </p:nvSpPr>
        <p:spPr>
          <a:xfrm>
            <a:off x="5474982" y="3589988"/>
            <a:ext cx="3068654" cy="1569660"/>
          </a:xfrm>
          <a:prstGeom prst="rect">
            <a:avLst/>
          </a:prstGeom>
        </p:spPr>
        <p:txBody>
          <a:bodyPr wrap="square">
            <a:spAutoFit/>
          </a:bodyPr>
          <a:lstStyle/>
          <a:p>
            <a:pPr algn="justLow"/>
            <a:r>
              <a:rPr lang="en" sz="1600" dirty="0">
                <a:solidFill>
                  <a:schemeClr val="accent1"/>
                </a:solidFill>
                <a:latin typeface="Barlow Medium"/>
                <a:cs typeface="Barlow Medium"/>
                <a:sym typeface="Barlow Medium"/>
              </a:rPr>
              <a:t>4-</a:t>
            </a:r>
            <a:r>
              <a:rPr lang="en" sz="1600" dirty="0">
                <a:solidFill>
                  <a:schemeClr val="dk1"/>
                </a:solidFill>
                <a:latin typeface="Barlow Medium"/>
                <a:cs typeface="Barlow Medium"/>
                <a:sym typeface="Barlow Medium"/>
              </a:rPr>
              <a:t> </a:t>
            </a:r>
            <a:r>
              <a:rPr lang="en" sz="1600" b="1" dirty="0">
                <a:solidFill>
                  <a:schemeClr val="accent1"/>
                </a:solidFill>
                <a:latin typeface="Barlow Medium"/>
                <a:cs typeface="Barlow Medium"/>
                <a:sym typeface="Barlow Medium"/>
              </a:rPr>
              <a:t>Paralanguage </a:t>
            </a:r>
            <a:r>
              <a:rPr lang="en" sz="1600" b="1" dirty="0">
                <a:solidFill>
                  <a:schemeClr val="tx1">
                    <a:lumMod val="50000"/>
                  </a:schemeClr>
                </a:solidFill>
                <a:latin typeface="Barlow Medium"/>
                <a:cs typeface="Barlow Medium"/>
                <a:sym typeface="Barlow Medium"/>
              </a:rPr>
              <a:t>: </a:t>
            </a:r>
            <a:r>
              <a:rPr lang="en-US" sz="1600" dirty="0"/>
              <a:t>The non-language aspects of speech, such as your speaking pace, pitch, intonation, loudness, and so on, are referred to as paralanguage.</a:t>
            </a:r>
            <a:endParaRPr lang="en-LY" sz="1600" dirty="0"/>
          </a:p>
        </p:txBody>
      </p:sp>
    </p:spTree>
    <p:extLst>
      <p:ext uri="{BB962C8B-B14F-4D97-AF65-F5344CB8AC3E}">
        <p14:creationId xmlns:p14="http://schemas.microsoft.com/office/powerpoint/2010/main" val="3837560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linds(horizont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2" grpId="0"/>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p:nvPr/>
        </p:nvSpPr>
        <p:spPr>
          <a:xfrm>
            <a:off x="93036" y="1252050"/>
            <a:ext cx="735600" cy="654900"/>
          </a:xfrm>
          <a:prstGeom prst="triangle">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6"/>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US" dirty="0"/>
              <a:t>12</a:t>
            </a:r>
            <a:endParaRPr dirty="0"/>
          </a:p>
        </p:txBody>
      </p:sp>
      <p:sp>
        <p:nvSpPr>
          <p:cNvPr id="121" name="Google Shape;121;p16"/>
          <p:cNvSpPr txBox="1">
            <a:spLocks noGrp="1"/>
          </p:cNvSpPr>
          <p:nvPr>
            <p:ph type="title"/>
          </p:nvPr>
        </p:nvSpPr>
        <p:spPr>
          <a:xfrm>
            <a:off x="0" y="151647"/>
            <a:ext cx="10040246" cy="717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Examples about Non- Verbal Messages</a:t>
            </a:r>
            <a:endParaRPr dirty="0"/>
          </a:p>
        </p:txBody>
      </p:sp>
      <p:sp>
        <p:nvSpPr>
          <p:cNvPr id="125" name="Google Shape;125;p16"/>
          <p:cNvSpPr/>
          <p:nvPr/>
        </p:nvSpPr>
        <p:spPr>
          <a:xfrm>
            <a:off x="4931802" y="1252050"/>
            <a:ext cx="755856" cy="755856"/>
          </a:xfrm>
          <a:custGeom>
            <a:avLst/>
            <a:gdLst/>
            <a:ahLst/>
            <a:cxnLst/>
            <a:rect l="l" t="t" r="r" b="b"/>
            <a:pathLst>
              <a:path w="1708150" h="1708150" extrusionOk="0">
                <a:moveTo>
                  <a:pt x="853440" y="1708150"/>
                </a:moveTo>
                <a:cubicBezTo>
                  <a:pt x="383540" y="1708150"/>
                  <a:pt x="0" y="1324610"/>
                  <a:pt x="0" y="853440"/>
                </a:cubicBezTo>
                <a:cubicBezTo>
                  <a:pt x="0" y="383540"/>
                  <a:pt x="383540" y="0"/>
                  <a:pt x="853440" y="0"/>
                </a:cubicBezTo>
                <a:cubicBezTo>
                  <a:pt x="1324610" y="0"/>
                  <a:pt x="1706880" y="383540"/>
                  <a:pt x="1706880" y="853440"/>
                </a:cubicBezTo>
                <a:cubicBezTo>
                  <a:pt x="1708150" y="1324610"/>
                  <a:pt x="1324610" y="1708150"/>
                  <a:pt x="853440" y="1708150"/>
                </a:cubicBezTo>
                <a:close/>
                <a:moveTo>
                  <a:pt x="853440" y="469900"/>
                </a:moveTo>
                <a:cubicBezTo>
                  <a:pt x="642620" y="469900"/>
                  <a:pt x="469900" y="642620"/>
                  <a:pt x="469900" y="853440"/>
                </a:cubicBezTo>
                <a:cubicBezTo>
                  <a:pt x="469900" y="1064260"/>
                  <a:pt x="642620" y="1236980"/>
                  <a:pt x="853440" y="1236980"/>
                </a:cubicBezTo>
                <a:cubicBezTo>
                  <a:pt x="1064260" y="1236980"/>
                  <a:pt x="1236980" y="1064260"/>
                  <a:pt x="1236980" y="853440"/>
                </a:cubicBezTo>
                <a:cubicBezTo>
                  <a:pt x="1236980" y="642620"/>
                  <a:pt x="1065530" y="469900"/>
                  <a:pt x="853440" y="46990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2" name="Rectangle 1">
            <a:extLst>
              <a:ext uri="{FF2B5EF4-FFF2-40B4-BE49-F238E27FC236}">
                <a16:creationId xmlns:a16="http://schemas.microsoft.com/office/drawing/2014/main" id="{9CB3702A-D11F-D945-B26A-58A79EE498D1}"/>
              </a:ext>
            </a:extLst>
          </p:cNvPr>
          <p:cNvSpPr/>
          <p:nvPr/>
        </p:nvSpPr>
        <p:spPr>
          <a:xfrm>
            <a:off x="920809" y="1002090"/>
            <a:ext cx="3144944" cy="1323439"/>
          </a:xfrm>
          <a:prstGeom prst="rect">
            <a:avLst/>
          </a:prstGeom>
        </p:spPr>
        <p:txBody>
          <a:bodyPr wrap="square">
            <a:spAutoFit/>
          </a:bodyPr>
          <a:lstStyle/>
          <a:p>
            <a:pPr algn="just"/>
            <a:r>
              <a:rPr lang="en" sz="1600" dirty="0">
                <a:solidFill>
                  <a:schemeClr val="accent1"/>
                </a:solidFill>
                <a:latin typeface="Barlow Medium"/>
                <a:cs typeface="Barlow Medium"/>
                <a:sym typeface="Barlow Medium"/>
              </a:rPr>
              <a:t>5- Posture : </a:t>
            </a:r>
            <a:r>
              <a:rPr lang="en-US" sz="1600" dirty="0">
                <a:solidFill>
                  <a:schemeClr val="tx1">
                    <a:lumMod val="50000"/>
                  </a:schemeClr>
                </a:solidFill>
                <a:latin typeface="Barlow Medium"/>
                <a:cs typeface="Barlow Medium"/>
                <a:sym typeface="Barlow Medium"/>
              </a:rPr>
              <a:t>The way you sit or stand can convey your level of comfort, professionalism, and general attitude toward a person or topic.</a:t>
            </a:r>
            <a:endParaRPr lang="en-LY" sz="1600" dirty="0">
              <a:solidFill>
                <a:schemeClr val="tx1">
                  <a:lumMod val="50000"/>
                </a:schemeClr>
              </a:solidFill>
            </a:endParaRPr>
          </a:p>
        </p:txBody>
      </p:sp>
      <p:sp>
        <p:nvSpPr>
          <p:cNvPr id="11" name="Rectangle 10">
            <a:extLst>
              <a:ext uri="{FF2B5EF4-FFF2-40B4-BE49-F238E27FC236}">
                <a16:creationId xmlns:a16="http://schemas.microsoft.com/office/drawing/2014/main" id="{D9777B48-9A6A-F94B-B797-A37A3306D2BE}"/>
              </a:ext>
            </a:extLst>
          </p:cNvPr>
          <p:cNvSpPr/>
          <p:nvPr/>
        </p:nvSpPr>
        <p:spPr>
          <a:xfrm>
            <a:off x="5779831" y="1002090"/>
            <a:ext cx="3144944" cy="1569660"/>
          </a:xfrm>
          <a:prstGeom prst="rect">
            <a:avLst/>
          </a:prstGeom>
        </p:spPr>
        <p:txBody>
          <a:bodyPr wrap="square">
            <a:spAutoFit/>
          </a:bodyPr>
          <a:lstStyle/>
          <a:p>
            <a:pPr algn="justLow"/>
            <a:r>
              <a:rPr lang="en" sz="1600" dirty="0">
                <a:solidFill>
                  <a:schemeClr val="accent1"/>
                </a:solidFill>
                <a:latin typeface="Barlow Medium"/>
                <a:cs typeface="Barlow Medium"/>
                <a:sym typeface="Barlow Medium"/>
              </a:rPr>
              <a:t>6- Gesture : </a:t>
            </a:r>
            <a:r>
              <a:rPr lang="en-US" sz="1600" dirty="0"/>
              <a:t>While gestures differ greatly throughout cultures, they are commonly employed to transmit information to others, both purposefully and unintentionally.</a:t>
            </a:r>
            <a:endParaRPr lang="en-LY" sz="1600" dirty="0">
              <a:solidFill>
                <a:schemeClr val="tx1">
                  <a:lumMod val="50000"/>
                </a:schemeClr>
              </a:solidFill>
            </a:endParaRPr>
          </a:p>
        </p:txBody>
      </p:sp>
      <p:pic>
        <p:nvPicPr>
          <p:cNvPr id="3" name="Picture 2">
            <a:extLst>
              <a:ext uri="{FF2B5EF4-FFF2-40B4-BE49-F238E27FC236}">
                <a16:creationId xmlns:a16="http://schemas.microsoft.com/office/drawing/2014/main" id="{67E045AD-DAEC-E642-8A3C-8985238041AE}"/>
              </a:ext>
            </a:extLst>
          </p:cNvPr>
          <p:cNvPicPr>
            <a:picLocks noChangeAspect="1"/>
          </p:cNvPicPr>
          <p:nvPr/>
        </p:nvPicPr>
        <p:blipFill>
          <a:blip r:embed="rId3"/>
          <a:stretch>
            <a:fillRect/>
          </a:stretch>
        </p:blipFill>
        <p:spPr>
          <a:xfrm>
            <a:off x="2413000" y="2571750"/>
            <a:ext cx="4318000" cy="2534881"/>
          </a:xfrm>
          <a:prstGeom prst="rect">
            <a:avLst/>
          </a:prstGeom>
        </p:spPr>
      </p:pic>
    </p:spTree>
    <p:extLst>
      <p:ext uri="{BB962C8B-B14F-4D97-AF65-F5344CB8AC3E}">
        <p14:creationId xmlns:p14="http://schemas.microsoft.com/office/powerpoint/2010/main" val="1140111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36"/>
        <p:cNvGrpSpPr/>
        <p:nvPr/>
      </p:nvGrpSpPr>
      <p:grpSpPr>
        <a:xfrm>
          <a:off x="0" y="0"/>
          <a:ext cx="0" cy="0"/>
          <a:chOff x="0" y="0"/>
          <a:chExt cx="0" cy="0"/>
        </a:xfrm>
      </p:grpSpPr>
      <p:sp>
        <p:nvSpPr>
          <p:cNvPr id="137" name="Google Shape;137;p18"/>
          <p:cNvSpPr/>
          <p:nvPr/>
        </p:nvSpPr>
        <p:spPr>
          <a:xfrm>
            <a:off x="6129125" y="0"/>
            <a:ext cx="3015000" cy="5143500"/>
          </a:xfrm>
          <a:prstGeom prst="rect">
            <a:avLst/>
          </a:pr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38" name="Google Shape;138;p18"/>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US" dirty="0"/>
              <a:t>13</a:t>
            </a:r>
            <a:endParaRPr dirty="0"/>
          </a:p>
        </p:txBody>
      </p:sp>
      <p:sp>
        <p:nvSpPr>
          <p:cNvPr id="140" name="Google Shape;140;p18"/>
          <p:cNvSpPr txBox="1">
            <a:spLocks noGrp="1"/>
          </p:cNvSpPr>
          <p:nvPr>
            <p:ph type="title"/>
          </p:nvPr>
        </p:nvSpPr>
        <p:spPr>
          <a:xfrm>
            <a:off x="160999" y="1646933"/>
            <a:ext cx="5096801" cy="1411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t>Verbal vs Non-Verbal Messages</a:t>
            </a:r>
            <a:endParaRPr dirty="0"/>
          </a:p>
        </p:txBody>
      </p:sp>
      <p:pic>
        <p:nvPicPr>
          <p:cNvPr id="4" name="Picture 3">
            <a:extLst>
              <a:ext uri="{FF2B5EF4-FFF2-40B4-BE49-F238E27FC236}">
                <a16:creationId xmlns:a16="http://schemas.microsoft.com/office/drawing/2014/main" id="{3EA0D61A-DCC1-D74F-8725-17ED2532F2FF}"/>
              </a:ext>
            </a:extLst>
          </p:cNvPr>
          <p:cNvPicPr>
            <a:picLocks noChangeAspect="1"/>
          </p:cNvPicPr>
          <p:nvPr/>
        </p:nvPicPr>
        <p:blipFill>
          <a:blip r:embed="rId3"/>
          <a:stretch>
            <a:fillRect/>
          </a:stretch>
        </p:blipFill>
        <p:spPr>
          <a:xfrm>
            <a:off x="6129125" y="368325"/>
            <a:ext cx="2955608" cy="40132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444"/>
        <p:cNvGrpSpPr/>
        <p:nvPr/>
      </p:nvGrpSpPr>
      <p:grpSpPr>
        <a:xfrm>
          <a:off x="0" y="0"/>
          <a:ext cx="0" cy="0"/>
          <a:chOff x="0" y="0"/>
          <a:chExt cx="0" cy="0"/>
        </a:xfrm>
      </p:grpSpPr>
      <p:sp>
        <p:nvSpPr>
          <p:cNvPr id="452" name="Google Shape;452;p27"/>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US" dirty="0"/>
              <a:t>14</a:t>
            </a:r>
            <a:endParaRPr dirty="0"/>
          </a:p>
        </p:txBody>
      </p:sp>
      <p:graphicFrame>
        <p:nvGraphicFramePr>
          <p:cNvPr id="16" name="Table 16">
            <a:extLst>
              <a:ext uri="{FF2B5EF4-FFF2-40B4-BE49-F238E27FC236}">
                <a16:creationId xmlns:a16="http://schemas.microsoft.com/office/drawing/2014/main" id="{8283F669-08BF-B745-8572-62D41F225361}"/>
              </a:ext>
            </a:extLst>
          </p:cNvPr>
          <p:cNvGraphicFramePr>
            <a:graphicFrameLocks noGrp="1"/>
          </p:cNvGraphicFramePr>
          <p:nvPr>
            <p:extLst>
              <p:ext uri="{D42A27DB-BD31-4B8C-83A1-F6EECF244321}">
                <p14:modId xmlns:p14="http://schemas.microsoft.com/office/powerpoint/2010/main" val="1389652903"/>
              </p:ext>
            </p:extLst>
          </p:nvPr>
        </p:nvGraphicFramePr>
        <p:xfrm>
          <a:off x="194733" y="20056"/>
          <a:ext cx="8754534" cy="4842200"/>
        </p:xfrm>
        <a:graphic>
          <a:graphicData uri="http://schemas.openxmlformats.org/drawingml/2006/table">
            <a:tbl>
              <a:tblPr firstRow="1" bandRow="1">
                <a:tableStyleId>{5C22544A-7EE6-4342-B048-85BDC9FD1C3A}</a:tableStyleId>
              </a:tblPr>
              <a:tblGrid>
                <a:gridCol w="2918178">
                  <a:extLst>
                    <a:ext uri="{9D8B030D-6E8A-4147-A177-3AD203B41FA5}">
                      <a16:colId xmlns:a16="http://schemas.microsoft.com/office/drawing/2014/main" val="2043378005"/>
                    </a:ext>
                  </a:extLst>
                </a:gridCol>
                <a:gridCol w="2918178">
                  <a:extLst>
                    <a:ext uri="{9D8B030D-6E8A-4147-A177-3AD203B41FA5}">
                      <a16:colId xmlns:a16="http://schemas.microsoft.com/office/drawing/2014/main" val="2636034135"/>
                    </a:ext>
                  </a:extLst>
                </a:gridCol>
                <a:gridCol w="2918178">
                  <a:extLst>
                    <a:ext uri="{9D8B030D-6E8A-4147-A177-3AD203B41FA5}">
                      <a16:colId xmlns:a16="http://schemas.microsoft.com/office/drawing/2014/main" val="3860467643"/>
                    </a:ext>
                  </a:extLst>
                </a:gridCol>
              </a:tblGrid>
              <a:tr h="718504">
                <a:tc>
                  <a:txBody>
                    <a:bodyPr/>
                    <a:lstStyle/>
                    <a:p>
                      <a:r>
                        <a:rPr lang="en-US" sz="1400" b="1" i="0" u="none" strike="noStrike" cap="none" dirty="0">
                          <a:solidFill>
                            <a:schemeClr val="lt1"/>
                          </a:solidFill>
                          <a:effectLst/>
                          <a:latin typeface="+mn-lt"/>
                          <a:ea typeface="+mn-ea"/>
                          <a:cs typeface="+mn-cs"/>
                          <a:sym typeface="Arial"/>
                        </a:rPr>
                        <a:t>Parameter of Comparison</a:t>
                      </a:r>
                      <a:endParaRPr lang="en-LY" dirty="0"/>
                    </a:p>
                  </a:txBody>
                  <a:tcPr/>
                </a:tc>
                <a:tc>
                  <a:txBody>
                    <a:bodyPr/>
                    <a:lstStyle/>
                    <a:p>
                      <a:r>
                        <a:rPr lang="en-US" sz="1400" b="1" i="0" u="none" strike="noStrike" cap="none" dirty="0">
                          <a:solidFill>
                            <a:schemeClr val="lt1"/>
                          </a:solidFill>
                          <a:effectLst/>
                          <a:latin typeface="+mn-lt"/>
                          <a:ea typeface="+mn-ea"/>
                          <a:cs typeface="+mn-cs"/>
                          <a:sym typeface="Arial"/>
                        </a:rPr>
                        <a:t>Verbal messages </a:t>
                      </a:r>
                      <a:endParaRPr lang="en-LY" dirty="0"/>
                    </a:p>
                  </a:txBody>
                  <a:tcPr/>
                </a:tc>
                <a:tc>
                  <a:txBody>
                    <a:bodyPr/>
                    <a:lstStyle/>
                    <a:p>
                      <a:r>
                        <a:rPr lang="en-US" sz="1400" b="1" i="0" u="none" strike="noStrike" cap="none" dirty="0">
                          <a:solidFill>
                            <a:schemeClr val="lt1"/>
                          </a:solidFill>
                          <a:effectLst/>
                          <a:latin typeface="+mn-lt"/>
                          <a:ea typeface="+mn-ea"/>
                          <a:cs typeface="+mn-cs"/>
                          <a:sym typeface="Arial"/>
                        </a:rPr>
                        <a:t>Non Verbal messages </a:t>
                      </a:r>
                      <a:endParaRPr lang="en-LY" dirty="0"/>
                    </a:p>
                  </a:txBody>
                  <a:tcPr/>
                </a:tc>
                <a:extLst>
                  <a:ext uri="{0D108BD9-81ED-4DB2-BD59-A6C34878D82A}">
                    <a16:rowId xmlns:a16="http://schemas.microsoft.com/office/drawing/2014/main" val="2946349736"/>
                  </a:ext>
                </a:extLst>
              </a:tr>
              <a:tr h="718504">
                <a:tc>
                  <a:txBody>
                    <a:bodyPr/>
                    <a:lstStyle/>
                    <a:p>
                      <a:r>
                        <a:rPr lang="en-US" sz="1400" b="0" i="0" u="none" strike="noStrike" cap="none" dirty="0">
                          <a:solidFill>
                            <a:schemeClr val="dk1"/>
                          </a:solidFill>
                          <a:effectLst/>
                          <a:latin typeface="+mn-lt"/>
                          <a:ea typeface="+mn-ea"/>
                          <a:cs typeface="+mn-cs"/>
                          <a:sym typeface="Arial"/>
                        </a:rPr>
                        <a:t>Communication Type</a:t>
                      </a:r>
                      <a:endParaRPr lang="en-LY" dirty="0"/>
                    </a:p>
                  </a:txBody>
                  <a:tcPr/>
                </a:tc>
                <a:tc>
                  <a:txBody>
                    <a:bodyPr/>
                    <a:lstStyle/>
                    <a:p>
                      <a:r>
                        <a:rPr lang="en-US" sz="1400" b="0" i="0" u="none" strike="noStrike" cap="none" dirty="0">
                          <a:solidFill>
                            <a:schemeClr val="dk1"/>
                          </a:solidFill>
                          <a:effectLst/>
                          <a:latin typeface="+mn-lt"/>
                          <a:ea typeface="+mn-ea"/>
                          <a:cs typeface="+mn-cs"/>
                          <a:sym typeface="Arial"/>
                        </a:rPr>
                        <a:t>Both formal and informal</a:t>
                      </a:r>
                      <a:endParaRPr lang="en-LY" dirty="0"/>
                    </a:p>
                  </a:txBody>
                  <a:tcPr/>
                </a:tc>
                <a:tc>
                  <a:txBody>
                    <a:bodyPr/>
                    <a:lstStyle/>
                    <a:p>
                      <a:r>
                        <a:rPr lang="en-US" sz="1400" b="0" i="0" u="none" strike="noStrike" cap="none" dirty="0">
                          <a:solidFill>
                            <a:schemeClr val="dk1"/>
                          </a:solidFill>
                          <a:effectLst/>
                          <a:latin typeface="+mn-lt"/>
                          <a:ea typeface="+mn-ea"/>
                          <a:cs typeface="+mn-cs"/>
                          <a:sym typeface="Arial"/>
                        </a:rPr>
                        <a:t>Informal</a:t>
                      </a:r>
                      <a:endParaRPr lang="en-LY" dirty="0"/>
                    </a:p>
                  </a:txBody>
                  <a:tcPr/>
                </a:tc>
                <a:extLst>
                  <a:ext uri="{0D108BD9-81ED-4DB2-BD59-A6C34878D82A}">
                    <a16:rowId xmlns:a16="http://schemas.microsoft.com/office/drawing/2014/main" val="1136832310"/>
                  </a:ext>
                </a:extLst>
              </a:tr>
              <a:tr h="718504">
                <a:tc>
                  <a:txBody>
                    <a:bodyPr/>
                    <a:lstStyle/>
                    <a:p>
                      <a:r>
                        <a:rPr lang="en-US" sz="1400" b="0" i="0" u="none" strike="noStrike" cap="none" dirty="0">
                          <a:solidFill>
                            <a:schemeClr val="dk1"/>
                          </a:solidFill>
                          <a:effectLst/>
                          <a:latin typeface="+mn-lt"/>
                          <a:ea typeface="+mn-ea"/>
                          <a:cs typeface="+mn-cs"/>
                          <a:sym typeface="Arial"/>
                        </a:rPr>
                        <a:t>Impact of the Message</a:t>
                      </a:r>
                      <a:endParaRPr lang="en-LY" dirty="0"/>
                    </a:p>
                  </a:txBody>
                  <a:tcPr/>
                </a:tc>
                <a:tc>
                  <a:txBody>
                    <a:bodyPr/>
                    <a:lstStyle/>
                    <a:p>
                      <a:r>
                        <a:rPr lang="en-US" sz="1400" b="0" i="0" u="none" strike="noStrike" cap="none" dirty="0">
                          <a:solidFill>
                            <a:schemeClr val="dk1"/>
                          </a:solidFill>
                          <a:effectLst/>
                          <a:latin typeface="+mn-lt"/>
                          <a:ea typeface="+mn-ea"/>
                          <a:cs typeface="+mn-cs"/>
                          <a:sym typeface="Arial"/>
                        </a:rPr>
                        <a:t>As reported, it had a huge influence.</a:t>
                      </a:r>
                      <a:endParaRPr lang="en-LY" dirty="0"/>
                    </a:p>
                  </a:txBody>
                  <a:tcPr/>
                </a:tc>
                <a:tc>
                  <a:txBody>
                    <a:bodyPr/>
                    <a:lstStyle/>
                    <a:p>
                      <a:r>
                        <a:rPr lang="en-US" sz="1400" b="0" i="0" u="none" strike="noStrike" cap="none" dirty="0">
                          <a:solidFill>
                            <a:schemeClr val="dk1"/>
                          </a:solidFill>
                          <a:effectLst/>
                          <a:latin typeface="+mn-lt"/>
                          <a:ea typeface="+mn-ea"/>
                          <a:cs typeface="+mn-cs"/>
                          <a:sym typeface="Arial"/>
                        </a:rPr>
                        <a:t>It's really detailed since it depicts the person's true feelings.</a:t>
                      </a:r>
                      <a:endParaRPr lang="en-LY" dirty="0"/>
                    </a:p>
                  </a:txBody>
                  <a:tcPr/>
                </a:tc>
                <a:extLst>
                  <a:ext uri="{0D108BD9-81ED-4DB2-BD59-A6C34878D82A}">
                    <a16:rowId xmlns:a16="http://schemas.microsoft.com/office/drawing/2014/main" val="1811685156"/>
                  </a:ext>
                </a:extLst>
              </a:tr>
              <a:tr h="718504">
                <a:tc>
                  <a:txBody>
                    <a:bodyPr/>
                    <a:lstStyle/>
                    <a:p>
                      <a:r>
                        <a:rPr lang="en-US" sz="1400" b="0" i="0" u="none" strike="noStrike" cap="none" dirty="0">
                          <a:solidFill>
                            <a:schemeClr val="dk1"/>
                          </a:solidFill>
                          <a:effectLst/>
                          <a:latin typeface="+mn-lt"/>
                          <a:ea typeface="+mn-ea"/>
                          <a:cs typeface="+mn-cs"/>
                          <a:sym typeface="Arial"/>
                        </a:rPr>
                        <a:t>Communicates</a:t>
                      </a:r>
                      <a:endParaRPr lang="en-LY" dirty="0"/>
                    </a:p>
                  </a:txBody>
                  <a:tcPr/>
                </a:tc>
                <a:tc>
                  <a:txBody>
                    <a:bodyPr/>
                    <a:lstStyle/>
                    <a:p>
                      <a:r>
                        <a:rPr lang="en-US" sz="1400" b="0" i="0" u="none" strike="noStrike" cap="none" dirty="0">
                          <a:solidFill>
                            <a:schemeClr val="dk1"/>
                          </a:solidFill>
                          <a:effectLst/>
                          <a:latin typeface="+mn-lt"/>
                          <a:ea typeface="+mn-ea"/>
                          <a:cs typeface="+mn-cs"/>
                          <a:sym typeface="Arial"/>
                        </a:rPr>
                        <a:t>Information that is precise.</a:t>
                      </a:r>
                      <a:endParaRPr lang="en-LY" dirty="0"/>
                    </a:p>
                  </a:txBody>
                  <a:tcPr/>
                </a:tc>
                <a:tc>
                  <a:txBody>
                    <a:bodyPr/>
                    <a:lstStyle/>
                    <a:p>
                      <a:r>
                        <a:rPr lang="en-US" sz="1400" b="0" i="0" u="none" strike="noStrike" cap="none" dirty="0">
                          <a:solidFill>
                            <a:schemeClr val="dk1"/>
                          </a:solidFill>
                          <a:effectLst/>
                          <a:latin typeface="+mn-lt"/>
                          <a:ea typeface="+mn-ea"/>
                          <a:cs typeface="+mn-cs"/>
                          <a:sym typeface="Arial"/>
                        </a:rPr>
                        <a:t>Required and at times more information.</a:t>
                      </a:r>
                      <a:endParaRPr lang="en-LY" dirty="0"/>
                    </a:p>
                  </a:txBody>
                  <a:tcPr/>
                </a:tc>
                <a:extLst>
                  <a:ext uri="{0D108BD9-81ED-4DB2-BD59-A6C34878D82A}">
                    <a16:rowId xmlns:a16="http://schemas.microsoft.com/office/drawing/2014/main" val="1420123826"/>
                  </a:ext>
                </a:extLst>
              </a:tr>
              <a:tr h="832474">
                <a:tc>
                  <a:txBody>
                    <a:bodyPr/>
                    <a:lstStyle/>
                    <a:p>
                      <a:r>
                        <a:rPr lang="en-US" sz="1400" b="0" i="0" u="none" strike="noStrike" cap="none" dirty="0">
                          <a:solidFill>
                            <a:schemeClr val="dk1"/>
                          </a:solidFill>
                          <a:effectLst/>
                          <a:latin typeface="+mn-lt"/>
                          <a:ea typeface="+mn-ea"/>
                          <a:cs typeface="+mn-cs"/>
                          <a:sym typeface="Arial"/>
                        </a:rPr>
                        <a:t>Conveyed Through</a:t>
                      </a:r>
                      <a:endParaRPr lang="en-LY" dirty="0"/>
                    </a:p>
                  </a:txBody>
                  <a:tcPr/>
                </a:tc>
                <a:tc>
                  <a:txBody>
                    <a:bodyPr/>
                    <a:lstStyle/>
                    <a:p>
                      <a:r>
                        <a:rPr lang="en-US" sz="1400" b="0" i="0" u="none" strike="noStrike" cap="none" dirty="0">
                          <a:solidFill>
                            <a:schemeClr val="dk1"/>
                          </a:solidFill>
                          <a:effectLst/>
                          <a:latin typeface="+mn-lt"/>
                          <a:ea typeface="+mn-ea"/>
                          <a:cs typeface="+mn-cs"/>
                          <a:sym typeface="Arial"/>
                        </a:rPr>
                        <a:t>Emails, letters, notes, reports, and anything else written or spoken that contains words.</a:t>
                      </a:r>
                      <a:endParaRPr lang="en-LY" dirty="0"/>
                    </a:p>
                  </a:txBody>
                  <a:tcPr/>
                </a:tc>
                <a:tc>
                  <a:txBody>
                    <a:bodyPr/>
                    <a:lstStyle/>
                    <a:p>
                      <a:endParaRPr lang="en-US" sz="1400" b="0" i="0" u="none" strike="noStrike" cap="none" dirty="0">
                        <a:solidFill>
                          <a:schemeClr val="dk1"/>
                        </a:solidFill>
                        <a:effectLst/>
                        <a:latin typeface="+mn-lt"/>
                        <a:ea typeface="+mn-ea"/>
                        <a:cs typeface="+mn-cs"/>
                        <a:sym typeface="Arial"/>
                      </a:endParaRPr>
                    </a:p>
                    <a:p>
                      <a:r>
                        <a:rPr lang="en-US" sz="1400" b="0" i="0" u="none" strike="noStrike" cap="none" dirty="0">
                          <a:solidFill>
                            <a:schemeClr val="dk1"/>
                          </a:solidFill>
                          <a:effectLst/>
                          <a:latin typeface="+mn-lt"/>
                          <a:ea typeface="+mn-ea"/>
                          <a:cs typeface="+mn-cs"/>
                          <a:sym typeface="Arial"/>
                        </a:rPr>
                        <a:t>Through body language, gestures, eye contact, and facial emotions, to name a few. </a:t>
                      </a:r>
                    </a:p>
                  </a:txBody>
                  <a:tcPr/>
                </a:tc>
                <a:extLst>
                  <a:ext uri="{0D108BD9-81ED-4DB2-BD59-A6C34878D82A}">
                    <a16:rowId xmlns:a16="http://schemas.microsoft.com/office/drawing/2014/main" val="2291662730"/>
                  </a:ext>
                </a:extLst>
              </a:tr>
              <a:tr h="718504">
                <a:tc>
                  <a:txBody>
                    <a:bodyPr/>
                    <a:lstStyle/>
                    <a:p>
                      <a:r>
                        <a:rPr lang="en-US" sz="1400" b="0" i="0" u="none" strike="noStrike" cap="none" dirty="0">
                          <a:solidFill>
                            <a:schemeClr val="dk1"/>
                          </a:solidFill>
                          <a:effectLst/>
                          <a:latin typeface="+mn-lt"/>
                          <a:ea typeface="+mn-ea"/>
                          <a:cs typeface="+mn-cs"/>
                          <a:sym typeface="Arial"/>
                        </a:rPr>
                        <a:t>Transparency Status</a:t>
                      </a:r>
                      <a:endParaRPr lang="en-LY" dirty="0"/>
                    </a:p>
                  </a:txBody>
                  <a:tcPr/>
                </a:tc>
                <a:tc>
                  <a:txBody>
                    <a:bodyPr/>
                    <a:lstStyle/>
                    <a:p>
                      <a:r>
                        <a:rPr lang="en-US" sz="1400" b="0" i="0" u="none" strike="noStrike" cap="none" dirty="0">
                          <a:solidFill>
                            <a:schemeClr val="dk1"/>
                          </a:solidFill>
                          <a:effectLst/>
                          <a:latin typeface="+mn-lt"/>
                          <a:ea typeface="+mn-ea"/>
                          <a:cs typeface="+mn-cs"/>
                          <a:sym typeface="Arial"/>
                        </a:rPr>
                        <a:t>Simple and to the point and clear. </a:t>
                      </a:r>
                      <a:endParaRPr lang="en-LY" dirty="0"/>
                    </a:p>
                  </a:txBody>
                  <a:tcPr/>
                </a:tc>
                <a:tc>
                  <a:txBody>
                    <a:bodyPr/>
                    <a:lstStyle/>
                    <a:p>
                      <a:r>
                        <a:rPr lang="en-US" sz="1400" b="0" i="0" u="none" strike="noStrike" cap="none" dirty="0">
                          <a:solidFill>
                            <a:schemeClr val="dk1"/>
                          </a:solidFill>
                          <a:effectLst/>
                          <a:latin typeface="+mn-lt"/>
                          <a:ea typeface="+mn-ea"/>
                          <a:cs typeface="+mn-cs"/>
                          <a:sym typeface="Arial"/>
                        </a:rPr>
                        <a:t>Complex and at times perplexing.</a:t>
                      </a:r>
                      <a:endParaRPr lang="en-LY" dirty="0"/>
                    </a:p>
                  </a:txBody>
                  <a:tcPr/>
                </a:tc>
                <a:extLst>
                  <a:ext uri="{0D108BD9-81ED-4DB2-BD59-A6C34878D82A}">
                    <a16:rowId xmlns:a16="http://schemas.microsoft.com/office/drawing/2014/main" val="3546014710"/>
                  </a:ext>
                </a:extLst>
              </a:tr>
              <a:tr h="0">
                <a:tc>
                  <a:txBody>
                    <a:bodyPr/>
                    <a:lstStyle/>
                    <a:p>
                      <a:endParaRPr lang="en-LY" dirty="0"/>
                    </a:p>
                  </a:txBody>
                  <a:tcPr/>
                </a:tc>
                <a:tc>
                  <a:txBody>
                    <a:bodyPr/>
                    <a:lstStyle/>
                    <a:p>
                      <a:endParaRPr lang="en-LY" dirty="0"/>
                    </a:p>
                  </a:txBody>
                  <a:tcPr/>
                </a:tc>
                <a:tc>
                  <a:txBody>
                    <a:bodyPr/>
                    <a:lstStyle/>
                    <a:p>
                      <a:pPr algn="just"/>
                      <a:endParaRPr lang="en-LY" sz="900" b="1" dirty="0"/>
                    </a:p>
                  </a:txBody>
                  <a:tcPr/>
                </a:tc>
                <a:extLst>
                  <a:ext uri="{0D108BD9-81ED-4DB2-BD59-A6C34878D82A}">
                    <a16:rowId xmlns:a16="http://schemas.microsoft.com/office/drawing/2014/main" val="1424148489"/>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63" name="Google Shape;263;p25"/>
          <p:cNvSpPr txBox="1"/>
          <p:nvPr/>
        </p:nvSpPr>
        <p:spPr>
          <a:xfrm>
            <a:off x="948400" y="1937079"/>
            <a:ext cx="6976400" cy="1846659"/>
          </a:xfrm>
          <a:prstGeom prst="rect">
            <a:avLst/>
          </a:prstGeom>
          <a:noFill/>
          <a:ln>
            <a:noFill/>
          </a:ln>
        </p:spPr>
        <p:txBody>
          <a:bodyPr spcFirstLastPara="1" wrap="square" lIns="0" tIns="0" rIns="0" bIns="0" anchor="t" anchorCtr="0">
            <a:spAutoFit/>
          </a:bodyPr>
          <a:lstStyle/>
          <a:p>
            <a:pPr lvl="0" algn="justLow">
              <a:lnSpc>
                <a:spcPct val="120000"/>
              </a:lnSpc>
            </a:pPr>
            <a:r>
              <a:rPr lang="en-US" sz="2000" b="1" dirty="0"/>
              <a:t>Both verbal and nonverbal communications are important since certain things can't always be communicated through structured means of verbal communication, necessitating the usage of nonverbal communication methods.</a:t>
            </a:r>
            <a:endParaRPr sz="1000" b="1" dirty="0">
              <a:solidFill>
                <a:schemeClr val="accent1"/>
              </a:solidFill>
            </a:endParaRPr>
          </a:p>
        </p:txBody>
      </p:sp>
      <p:grpSp>
        <p:nvGrpSpPr>
          <p:cNvPr id="268" name="Google Shape;268;p25"/>
          <p:cNvGrpSpPr/>
          <p:nvPr/>
        </p:nvGrpSpPr>
        <p:grpSpPr>
          <a:xfrm>
            <a:off x="692746" y="309519"/>
            <a:ext cx="6898683" cy="909681"/>
            <a:chOff x="-5645" y="-183"/>
            <a:chExt cx="1281290" cy="228966"/>
          </a:xfrm>
        </p:grpSpPr>
        <p:sp>
          <p:nvSpPr>
            <p:cNvPr id="269" name="Google Shape;269;p25"/>
            <p:cNvSpPr/>
            <p:nvPr/>
          </p:nvSpPr>
          <p:spPr>
            <a:xfrm>
              <a:off x="-5645" y="-183"/>
              <a:ext cx="1281290" cy="228966"/>
            </a:xfrm>
            <a:custGeom>
              <a:avLst/>
              <a:gdLst/>
              <a:ahLst/>
              <a:cxnLst/>
              <a:rect l="l" t="t" r="r" b="b"/>
              <a:pathLst>
                <a:path w="1281290" h="228966" extrusionOk="0">
                  <a:moveTo>
                    <a:pt x="119945" y="183"/>
                  </a:moveTo>
                  <a:lnTo>
                    <a:pt x="1161345" y="183"/>
                  </a:lnTo>
                  <a:cubicBezTo>
                    <a:pt x="1202302" y="0"/>
                    <a:pt x="1240227" y="21745"/>
                    <a:pt x="1260759" y="57185"/>
                  </a:cubicBezTo>
                  <a:cubicBezTo>
                    <a:pt x="1281290" y="92625"/>
                    <a:pt x="1281290" y="136341"/>
                    <a:pt x="1260759" y="171781"/>
                  </a:cubicBezTo>
                  <a:cubicBezTo>
                    <a:pt x="1240227" y="207221"/>
                    <a:pt x="1202302" y="228966"/>
                    <a:pt x="1161345" y="228783"/>
                  </a:cubicBezTo>
                  <a:lnTo>
                    <a:pt x="119945" y="228783"/>
                  </a:lnTo>
                  <a:cubicBezTo>
                    <a:pt x="78988" y="228966"/>
                    <a:pt x="41063" y="207221"/>
                    <a:pt x="20531" y="171781"/>
                  </a:cubicBezTo>
                  <a:cubicBezTo>
                    <a:pt x="0" y="136341"/>
                    <a:pt x="0" y="92625"/>
                    <a:pt x="20531" y="57185"/>
                  </a:cubicBezTo>
                  <a:cubicBezTo>
                    <a:pt x="41063" y="21745"/>
                    <a:pt x="78988" y="0"/>
                    <a:pt x="119945" y="183"/>
                  </a:cubicBezTo>
                  <a:close/>
                </a:path>
              </a:pathLst>
            </a:custGeom>
            <a:solidFill>
              <a:schemeClr val="accent4"/>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270" name="Google Shape;270;p25"/>
            <p:cNvSpPr/>
            <p:nvPr/>
          </p:nvSpPr>
          <p:spPr>
            <a:xfrm>
              <a:off x="-5645" y="-183"/>
              <a:ext cx="862190" cy="228966"/>
            </a:xfrm>
            <a:custGeom>
              <a:avLst/>
              <a:gdLst/>
              <a:ahLst/>
              <a:cxnLst/>
              <a:rect l="l" t="t" r="r" b="b"/>
              <a:pathLst>
                <a:path w="862190" h="228966" extrusionOk="0">
                  <a:moveTo>
                    <a:pt x="119945" y="183"/>
                  </a:moveTo>
                  <a:lnTo>
                    <a:pt x="742245" y="183"/>
                  </a:lnTo>
                  <a:cubicBezTo>
                    <a:pt x="783202" y="0"/>
                    <a:pt x="821127" y="21745"/>
                    <a:pt x="841659" y="57185"/>
                  </a:cubicBezTo>
                  <a:cubicBezTo>
                    <a:pt x="862190" y="92625"/>
                    <a:pt x="862190" y="136341"/>
                    <a:pt x="841659" y="171781"/>
                  </a:cubicBezTo>
                  <a:cubicBezTo>
                    <a:pt x="821127" y="207221"/>
                    <a:pt x="783202" y="228966"/>
                    <a:pt x="742245" y="228783"/>
                  </a:cubicBezTo>
                  <a:lnTo>
                    <a:pt x="119945" y="228783"/>
                  </a:lnTo>
                  <a:cubicBezTo>
                    <a:pt x="78988" y="228966"/>
                    <a:pt x="41063" y="207221"/>
                    <a:pt x="20531" y="171781"/>
                  </a:cubicBezTo>
                  <a:cubicBezTo>
                    <a:pt x="0" y="136341"/>
                    <a:pt x="0" y="92625"/>
                    <a:pt x="20531" y="57185"/>
                  </a:cubicBezTo>
                  <a:cubicBezTo>
                    <a:pt x="41063" y="21745"/>
                    <a:pt x="78988" y="0"/>
                    <a:pt x="119945" y="183"/>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grpSp>
      <p:sp>
        <p:nvSpPr>
          <p:cNvPr id="274" name="Google Shape;274;p25"/>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US" dirty="0"/>
              <a:t>15</a:t>
            </a:r>
            <a:endParaRPr dirty="0"/>
          </a:p>
        </p:txBody>
      </p:sp>
      <p:sp>
        <p:nvSpPr>
          <p:cNvPr id="19" name="Google Shape;482;p28">
            <a:extLst>
              <a:ext uri="{FF2B5EF4-FFF2-40B4-BE49-F238E27FC236}">
                <a16:creationId xmlns:a16="http://schemas.microsoft.com/office/drawing/2014/main" id="{364824C9-7D04-F94C-971C-EC4E7E7DDB0C}"/>
              </a:ext>
            </a:extLst>
          </p:cNvPr>
          <p:cNvSpPr txBox="1">
            <a:spLocks/>
          </p:cNvSpPr>
          <p:nvPr/>
        </p:nvSpPr>
        <p:spPr>
          <a:xfrm>
            <a:off x="1151600" y="405409"/>
            <a:ext cx="3420400" cy="7179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4000" b="1" dirty="0">
                <a:solidFill>
                  <a:schemeClr val="tx1"/>
                </a:solidFill>
              </a:rPr>
              <a:t>Conclusion</a:t>
            </a:r>
          </a:p>
        </p:txBody>
      </p:sp>
    </p:spTree>
    <p:extLst>
      <p:ext uri="{BB962C8B-B14F-4D97-AF65-F5344CB8AC3E}">
        <p14:creationId xmlns:p14="http://schemas.microsoft.com/office/powerpoint/2010/main" val="1691253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01"/>
        <p:cNvGrpSpPr/>
        <p:nvPr/>
      </p:nvGrpSpPr>
      <p:grpSpPr>
        <a:xfrm>
          <a:off x="0" y="0"/>
          <a:ext cx="0" cy="0"/>
          <a:chOff x="0" y="0"/>
          <a:chExt cx="0" cy="0"/>
        </a:xfrm>
      </p:grpSpPr>
      <p:sp>
        <p:nvSpPr>
          <p:cNvPr id="602" name="Google Shape;602;p32"/>
          <p:cNvSpPr/>
          <p:nvPr/>
        </p:nvSpPr>
        <p:spPr>
          <a:xfrm rot="10800000">
            <a:off x="4749095" y="-399975"/>
            <a:ext cx="6391200" cy="6391200"/>
          </a:xfrm>
          <a:prstGeom prst="chord">
            <a:avLst>
              <a:gd name="adj1" fmla="val 14385217"/>
              <a:gd name="adj2" fmla="val 7208317"/>
            </a:avLst>
          </a:pr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03" name="Google Shape;603;p32"/>
          <p:cNvSpPr/>
          <p:nvPr/>
        </p:nvSpPr>
        <p:spPr>
          <a:xfrm>
            <a:off x="7114102" y="1090057"/>
            <a:ext cx="1810639" cy="1810639"/>
          </a:xfrm>
          <a:custGeom>
            <a:avLst/>
            <a:gdLst/>
            <a:ahLst/>
            <a:cxnLst/>
            <a:rect l="l" t="t" r="r" b="b"/>
            <a:pathLst>
              <a:path w="1708150" h="1708150" extrusionOk="0">
                <a:moveTo>
                  <a:pt x="853440" y="1708150"/>
                </a:moveTo>
                <a:cubicBezTo>
                  <a:pt x="383540" y="1708150"/>
                  <a:pt x="0" y="1324610"/>
                  <a:pt x="0" y="853440"/>
                </a:cubicBezTo>
                <a:cubicBezTo>
                  <a:pt x="0" y="383540"/>
                  <a:pt x="383540" y="0"/>
                  <a:pt x="853440" y="0"/>
                </a:cubicBezTo>
                <a:cubicBezTo>
                  <a:pt x="1324610" y="0"/>
                  <a:pt x="1706880" y="383540"/>
                  <a:pt x="1706880" y="853440"/>
                </a:cubicBezTo>
                <a:cubicBezTo>
                  <a:pt x="1708150" y="1324610"/>
                  <a:pt x="1324610" y="1708150"/>
                  <a:pt x="853440" y="1708150"/>
                </a:cubicBezTo>
                <a:close/>
                <a:moveTo>
                  <a:pt x="853440" y="469900"/>
                </a:moveTo>
                <a:cubicBezTo>
                  <a:pt x="642620" y="469900"/>
                  <a:pt x="469900" y="642620"/>
                  <a:pt x="469900" y="853440"/>
                </a:cubicBezTo>
                <a:cubicBezTo>
                  <a:pt x="469900" y="1064260"/>
                  <a:pt x="642620" y="1236980"/>
                  <a:pt x="853440" y="1236980"/>
                </a:cubicBezTo>
                <a:cubicBezTo>
                  <a:pt x="1064260" y="1236980"/>
                  <a:pt x="1236980" y="1064260"/>
                  <a:pt x="1236980" y="853440"/>
                </a:cubicBezTo>
                <a:cubicBezTo>
                  <a:pt x="1236980" y="642620"/>
                  <a:pt x="1065530" y="469900"/>
                  <a:pt x="853440" y="469900"/>
                </a:cubicBezTo>
                <a:close/>
              </a:path>
            </a:pathLst>
          </a:custGeom>
          <a:solidFill>
            <a:schemeClr val="l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grpSp>
        <p:nvGrpSpPr>
          <p:cNvPr id="604" name="Google Shape;604;p32"/>
          <p:cNvGrpSpPr/>
          <p:nvPr/>
        </p:nvGrpSpPr>
        <p:grpSpPr>
          <a:xfrm>
            <a:off x="5103251" y="187287"/>
            <a:ext cx="4148666" cy="4222484"/>
            <a:chOff x="0" y="0"/>
            <a:chExt cx="2620010" cy="5182870"/>
          </a:xfrm>
        </p:grpSpPr>
        <p:sp>
          <p:nvSpPr>
            <p:cNvPr id="605" name="Google Shape;605;p32"/>
            <p:cNvSpPr/>
            <p:nvPr/>
          </p:nvSpPr>
          <p:spPr>
            <a:xfrm>
              <a:off x="53340" y="25400"/>
              <a:ext cx="2513330" cy="5132070"/>
            </a:xfrm>
            <a:custGeom>
              <a:avLst/>
              <a:gdLst/>
              <a:ahLst/>
              <a:cxnLst/>
              <a:rect l="l" t="t" r="r" b="b"/>
              <a:pathLst>
                <a:path w="2513330" h="5132070" extrusionOk="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chemeClr val="dk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606" name="Google Shape;606;p32"/>
            <p:cNvSpPr/>
            <p:nvPr/>
          </p:nvSpPr>
          <p:spPr>
            <a:xfrm>
              <a:off x="185420" y="156210"/>
              <a:ext cx="2251710" cy="4876800"/>
            </a:xfrm>
            <a:custGeom>
              <a:avLst/>
              <a:gdLst/>
              <a:ahLst/>
              <a:cxnLst/>
              <a:rect l="l" t="t" r="r" b="b"/>
              <a:pathLst>
                <a:path w="2251710" h="4876800" extrusionOk="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solidFill>
              <a:schemeClr val="l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607" name="Google Shape;607;p32"/>
            <p:cNvSpPr/>
            <p:nvPr/>
          </p:nvSpPr>
          <p:spPr>
            <a:xfrm>
              <a:off x="1121410" y="198120"/>
              <a:ext cx="347980" cy="43180"/>
            </a:xfrm>
            <a:custGeom>
              <a:avLst/>
              <a:gdLst/>
              <a:ahLst/>
              <a:cxnLst/>
              <a:rect l="l" t="t" r="r" b="b"/>
              <a:pathLst>
                <a:path w="347980" h="43180" extrusionOk="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chemeClr val="dk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608" name="Google Shape;608;p32"/>
            <p:cNvSpPr/>
            <p:nvPr/>
          </p:nvSpPr>
          <p:spPr>
            <a:xfrm>
              <a:off x="1578312" y="187909"/>
              <a:ext cx="66636" cy="63602"/>
            </a:xfrm>
            <a:custGeom>
              <a:avLst/>
              <a:gdLst/>
              <a:ahLst/>
              <a:cxnLst/>
              <a:rect l="l" t="t" r="r" b="b"/>
              <a:pathLst>
                <a:path w="66636" h="63602" extrusionOk="0">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chemeClr val="dk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609" name="Google Shape;609;p32"/>
            <p:cNvSpPr/>
            <p:nvPr/>
          </p:nvSpPr>
          <p:spPr>
            <a:xfrm>
              <a:off x="0" y="685800"/>
              <a:ext cx="27940" cy="213360"/>
            </a:xfrm>
            <a:custGeom>
              <a:avLst/>
              <a:gdLst/>
              <a:ahLst/>
              <a:cxnLst/>
              <a:rect l="l" t="t" r="r" b="b"/>
              <a:pathLst>
                <a:path w="27940" h="213360" extrusionOk="0">
                  <a:moveTo>
                    <a:pt x="0" y="26670"/>
                  </a:moveTo>
                  <a:lnTo>
                    <a:pt x="0" y="185420"/>
                  </a:lnTo>
                  <a:cubicBezTo>
                    <a:pt x="0" y="200660"/>
                    <a:pt x="12700" y="213360"/>
                    <a:pt x="27940" y="213360"/>
                  </a:cubicBezTo>
                  <a:lnTo>
                    <a:pt x="27940" y="0"/>
                  </a:lnTo>
                  <a:cubicBezTo>
                    <a:pt x="12700" y="0"/>
                    <a:pt x="0" y="11430"/>
                    <a:pt x="0" y="26670"/>
                  </a:cubicBezTo>
                  <a:close/>
                </a:path>
              </a:pathLst>
            </a:custGeom>
            <a:solidFill>
              <a:schemeClr val="dk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610" name="Google Shape;610;p32"/>
            <p:cNvSpPr/>
            <p:nvPr/>
          </p:nvSpPr>
          <p:spPr>
            <a:xfrm>
              <a:off x="0" y="1057910"/>
              <a:ext cx="27940" cy="384810"/>
            </a:xfrm>
            <a:custGeom>
              <a:avLst/>
              <a:gdLst/>
              <a:ahLst/>
              <a:cxnLst/>
              <a:rect l="l" t="t" r="r" b="b"/>
              <a:pathLst>
                <a:path w="27940" h="384810" extrusionOk="0">
                  <a:moveTo>
                    <a:pt x="0" y="26670"/>
                  </a:moveTo>
                  <a:lnTo>
                    <a:pt x="0" y="356870"/>
                  </a:lnTo>
                  <a:cubicBezTo>
                    <a:pt x="0" y="372110"/>
                    <a:pt x="12700" y="384810"/>
                    <a:pt x="27940" y="384810"/>
                  </a:cubicBezTo>
                  <a:lnTo>
                    <a:pt x="27940" y="0"/>
                  </a:lnTo>
                  <a:cubicBezTo>
                    <a:pt x="12700" y="0"/>
                    <a:pt x="0" y="11430"/>
                    <a:pt x="0" y="26670"/>
                  </a:cubicBezTo>
                  <a:close/>
                </a:path>
              </a:pathLst>
            </a:custGeom>
            <a:solidFill>
              <a:schemeClr val="dk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611" name="Google Shape;611;p32"/>
            <p:cNvSpPr/>
            <p:nvPr/>
          </p:nvSpPr>
          <p:spPr>
            <a:xfrm>
              <a:off x="0" y="1526540"/>
              <a:ext cx="27940" cy="386080"/>
            </a:xfrm>
            <a:custGeom>
              <a:avLst/>
              <a:gdLst/>
              <a:ahLst/>
              <a:cxnLst/>
              <a:rect l="l" t="t" r="r" b="b"/>
              <a:pathLst>
                <a:path w="27940" h="386080" extrusionOk="0">
                  <a:moveTo>
                    <a:pt x="0" y="27940"/>
                  </a:moveTo>
                  <a:lnTo>
                    <a:pt x="0" y="358140"/>
                  </a:lnTo>
                  <a:cubicBezTo>
                    <a:pt x="0" y="373380"/>
                    <a:pt x="12700" y="386080"/>
                    <a:pt x="27940" y="386080"/>
                  </a:cubicBezTo>
                  <a:lnTo>
                    <a:pt x="27940" y="0"/>
                  </a:lnTo>
                  <a:cubicBezTo>
                    <a:pt x="12700" y="0"/>
                    <a:pt x="0" y="12700"/>
                    <a:pt x="0" y="27940"/>
                  </a:cubicBezTo>
                  <a:close/>
                </a:path>
              </a:pathLst>
            </a:custGeom>
            <a:solidFill>
              <a:schemeClr val="dk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612" name="Google Shape;612;p32"/>
            <p:cNvSpPr/>
            <p:nvPr/>
          </p:nvSpPr>
          <p:spPr>
            <a:xfrm>
              <a:off x="2592070" y="1184910"/>
              <a:ext cx="27940" cy="618490"/>
            </a:xfrm>
            <a:custGeom>
              <a:avLst/>
              <a:gdLst/>
              <a:ahLst/>
              <a:cxnLst/>
              <a:rect l="l" t="t" r="r" b="b"/>
              <a:pathLst>
                <a:path w="27940" h="618490" extrusionOk="0">
                  <a:moveTo>
                    <a:pt x="0" y="0"/>
                  </a:moveTo>
                  <a:lnTo>
                    <a:pt x="0" y="618490"/>
                  </a:lnTo>
                  <a:cubicBezTo>
                    <a:pt x="15240" y="618490"/>
                    <a:pt x="27940" y="605790"/>
                    <a:pt x="27940" y="590550"/>
                  </a:cubicBezTo>
                  <a:lnTo>
                    <a:pt x="27940" y="27940"/>
                  </a:lnTo>
                  <a:cubicBezTo>
                    <a:pt x="27940" y="12700"/>
                    <a:pt x="15240" y="0"/>
                    <a:pt x="0" y="0"/>
                  </a:cubicBezTo>
                  <a:close/>
                </a:path>
              </a:pathLst>
            </a:custGeom>
            <a:solidFill>
              <a:schemeClr val="dk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613" name="Google Shape;613;p32"/>
            <p:cNvSpPr/>
            <p:nvPr/>
          </p:nvSpPr>
          <p:spPr>
            <a:xfrm>
              <a:off x="27940" y="0"/>
              <a:ext cx="2564130" cy="5182870"/>
            </a:xfrm>
            <a:custGeom>
              <a:avLst/>
              <a:gdLst/>
              <a:ahLst/>
              <a:cxnLst/>
              <a:rect l="l" t="t" r="r" b="b"/>
              <a:pathLst>
                <a:path w="2564130" h="5182870" extrusionOk="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chemeClr val="dk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grpSp>
      <p:sp>
        <p:nvSpPr>
          <p:cNvPr id="615" name="Google Shape;615;p32"/>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US" dirty="0"/>
              <a:t>16</a:t>
            </a:r>
            <a:endParaRPr dirty="0"/>
          </a:p>
        </p:txBody>
      </p:sp>
      <p:sp>
        <p:nvSpPr>
          <p:cNvPr id="616" name="Google Shape;616;p32"/>
          <p:cNvSpPr txBox="1">
            <a:spLocks noGrp="1"/>
          </p:cNvSpPr>
          <p:nvPr>
            <p:ph type="subTitle" idx="1"/>
          </p:nvPr>
        </p:nvSpPr>
        <p:spPr>
          <a:xfrm>
            <a:off x="101733" y="206276"/>
            <a:ext cx="3679200" cy="268200"/>
          </a:xfrm>
          <a:prstGeom prst="rect">
            <a:avLst/>
          </a:prstGeom>
        </p:spPr>
        <p:txBody>
          <a:bodyPr spcFirstLastPara="1" wrap="square" lIns="0" tIns="0" rIns="0" bIns="0" anchor="t" anchorCtr="0">
            <a:noAutofit/>
          </a:bodyPr>
          <a:lstStyle/>
          <a:p>
            <a:pPr marL="0" indent="0">
              <a:spcAft>
                <a:spcPts val="800"/>
              </a:spcAft>
            </a:pPr>
            <a:r>
              <a:rPr lang="en-US" sz="1050" dirty="0">
                <a:solidFill>
                  <a:schemeClr val="bg1"/>
                </a:solidFill>
              </a:rPr>
              <a:t>Bashir, M. T., &amp; Bashir, M. T. (2020, July 21). </a:t>
            </a:r>
            <a:r>
              <a:rPr lang="en-US" sz="1050" i="1" dirty="0">
                <a:solidFill>
                  <a:schemeClr val="bg1"/>
                </a:solidFill>
              </a:rPr>
              <a:t>Verbal and nonverbal communication: Communication skills</a:t>
            </a:r>
            <a:r>
              <a:rPr lang="en-US" sz="1050" dirty="0">
                <a:solidFill>
                  <a:schemeClr val="bg1"/>
                </a:solidFill>
              </a:rPr>
              <a:t>. </a:t>
            </a:r>
            <a:r>
              <a:rPr lang="en-US" sz="1050" dirty="0" err="1">
                <a:solidFill>
                  <a:schemeClr val="bg1"/>
                </a:solidFill>
              </a:rPr>
              <a:t>Scientips</a:t>
            </a:r>
            <a:r>
              <a:rPr lang="en-US" sz="1050" dirty="0">
                <a:solidFill>
                  <a:schemeClr val="bg1"/>
                </a:solidFill>
              </a:rPr>
              <a:t>. Retrieved December 10, 2021, from https://</a:t>
            </a:r>
            <a:r>
              <a:rPr lang="en-US" sz="1050" dirty="0" err="1">
                <a:solidFill>
                  <a:schemeClr val="bg1"/>
                </a:solidFill>
              </a:rPr>
              <a:t>scientips.com</a:t>
            </a:r>
            <a:r>
              <a:rPr lang="en-US" sz="1050" dirty="0">
                <a:solidFill>
                  <a:schemeClr val="bg1"/>
                </a:solidFill>
              </a:rPr>
              <a:t>/verbal-and-nonverbal-communication-skills/. </a:t>
            </a:r>
          </a:p>
          <a:p>
            <a:pPr marL="0" lvl="0" indent="0" algn="l" rtl="0">
              <a:spcBef>
                <a:spcPts val="0"/>
              </a:spcBef>
              <a:spcAft>
                <a:spcPts val="800"/>
              </a:spcAft>
              <a:buNone/>
            </a:pPr>
            <a:endParaRPr dirty="0">
              <a:solidFill>
                <a:schemeClr val="lt2"/>
              </a:solidFill>
            </a:endParaRPr>
          </a:p>
        </p:txBody>
      </p:sp>
      <p:pic>
        <p:nvPicPr>
          <p:cNvPr id="4" name="Picture 3">
            <a:extLst>
              <a:ext uri="{FF2B5EF4-FFF2-40B4-BE49-F238E27FC236}">
                <a16:creationId xmlns:a16="http://schemas.microsoft.com/office/drawing/2014/main" id="{17CEA2CD-163C-1244-A778-85B6BFFFD54C}"/>
              </a:ext>
            </a:extLst>
          </p:cNvPr>
          <p:cNvPicPr>
            <a:picLocks noChangeAspect="1"/>
          </p:cNvPicPr>
          <p:nvPr/>
        </p:nvPicPr>
        <p:blipFill>
          <a:blip r:embed="rId3"/>
          <a:stretch>
            <a:fillRect/>
          </a:stretch>
        </p:blipFill>
        <p:spPr>
          <a:xfrm>
            <a:off x="5396855" y="528758"/>
            <a:ext cx="3527886" cy="3643998"/>
          </a:xfrm>
          <a:prstGeom prst="rect">
            <a:avLst/>
          </a:prstGeom>
        </p:spPr>
      </p:pic>
      <p:sp>
        <p:nvSpPr>
          <p:cNvPr id="5" name="Rectangle 4">
            <a:extLst>
              <a:ext uri="{FF2B5EF4-FFF2-40B4-BE49-F238E27FC236}">
                <a16:creationId xmlns:a16="http://schemas.microsoft.com/office/drawing/2014/main" id="{2134CB89-2DFC-0F41-B3B1-699B6878F9A4}"/>
              </a:ext>
            </a:extLst>
          </p:cNvPr>
          <p:cNvSpPr/>
          <p:nvPr/>
        </p:nvSpPr>
        <p:spPr>
          <a:xfrm>
            <a:off x="17" y="1264102"/>
            <a:ext cx="4572000" cy="784830"/>
          </a:xfrm>
          <a:prstGeom prst="rect">
            <a:avLst/>
          </a:prstGeom>
        </p:spPr>
        <p:txBody>
          <a:bodyPr>
            <a:spAutoFit/>
          </a:bodyPr>
          <a:lstStyle/>
          <a:p>
            <a:r>
              <a:rPr lang="en-US" sz="1050" i="1" dirty="0">
                <a:solidFill>
                  <a:schemeClr val="bg1"/>
                </a:solidFill>
              </a:rPr>
              <a:t>Nonverbal communication skills: Definition and examples</a:t>
            </a:r>
            <a:r>
              <a:rPr lang="en-US" sz="1050" dirty="0">
                <a:solidFill>
                  <a:schemeClr val="bg1"/>
                </a:solidFill>
              </a:rPr>
              <a:t>. Indeed Career Guide. (n.d.). Retrieved December 10, 2021, from https://</a:t>
            </a:r>
            <a:r>
              <a:rPr lang="en-US" sz="1050" dirty="0" err="1">
                <a:solidFill>
                  <a:schemeClr val="bg1"/>
                </a:solidFill>
              </a:rPr>
              <a:t>www.indeed.com</a:t>
            </a:r>
            <a:r>
              <a:rPr lang="en-US" sz="1050" dirty="0">
                <a:solidFill>
                  <a:schemeClr val="bg1"/>
                </a:solidFill>
              </a:rPr>
              <a:t>/career-advice/career-development/nonverbal-communication-skills</a:t>
            </a:r>
            <a:r>
              <a:rPr lang="en-US" sz="1200" dirty="0"/>
              <a:t>. </a:t>
            </a:r>
          </a:p>
        </p:txBody>
      </p:sp>
      <p:sp>
        <p:nvSpPr>
          <p:cNvPr id="6" name="Rectangle 5">
            <a:extLst>
              <a:ext uri="{FF2B5EF4-FFF2-40B4-BE49-F238E27FC236}">
                <a16:creationId xmlns:a16="http://schemas.microsoft.com/office/drawing/2014/main" id="{77D72763-5B3F-2C4E-8B0C-389EC30A05DF}"/>
              </a:ext>
            </a:extLst>
          </p:cNvPr>
          <p:cNvSpPr/>
          <p:nvPr/>
        </p:nvSpPr>
        <p:spPr>
          <a:xfrm>
            <a:off x="1127" y="2135601"/>
            <a:ext cx="4572000" cy="738664"/>
          </a:xfrm>
          <a:prstGeom prst="rect">
            <a:avLst/>
          </a:prstGeom>
        </p:spPr>
        <p:txBody>
          <a:bodyPr>
            <a:spAutoFit/>
          </a:bodyPr>
          <a:lstStyle/>
          <a:p>
            <a:r>
              <a:rPr lang="en-US" sz="1050" dirty="0">
                <a:solidFill>
                  <a:schemeClr val="bg1"/>
                </a:solidFill>
              </a:rPr>
              <a:t>Phil </a:t>
            </a:r>
            <a:r>
              <a:rPr lang="en-US" sz="1050" dirty="0" err="1">
                <a:solidFill>
                  <a:schemeClr val="bg1"/>
                </a:solidFill>
              </a:rPr>
              <a:t>Venditti</a:t>
            </a:r>
            <a:r>
              <a:rPr lang="en-US" sz="1050" dirty="0">
                <a:solidFill>
                  <a:schemeClr val="bg1"/>
                </a:solidFill>
              </a:rPr>
              <a:t>, O. C. L. (n.d.). </a:t>
            </a:r>
            <a:r>
              <a:rPr lang="en-US" sz="1050" i="1" dirty="0">
                <a:solidFill>
                  <a:schemeClr val="bg1"/>
                </a:solidFill>
              </a:rPr>
              <a:t>Introduction to communication</a:t>
            </a:r>
            <a:r>
              <a:rPr lang="en-US" sz="1050" dirty="0">
                <a:solidFill>
                  <a:schemeClr val="bg1"/>
                </a:solidFill>
              </a:rPr>
              <a:t>. Lumen. Retrieved December 10, 2021, from https://</a:t>
            </a:r>
            <a:r>
              <a:rPr lang="en-US" sz="1050" dirty="0" err="1">
                <a:solidFill>
                  <a:schemeClr val="bg1"/>
                </a:solidFill>
              </a:rPr>
              <a:t>courses.lumenlearning.com</a:t>
            </a:r>
            <a:r>
              <a:rPr lang="en-US" sz="1050" dirty="0">
                <a:solidFill>
                  <a:schemeClr val="bg1"/>
                </a:solidFill>
              </a:rPr>
              <a:t>/</a:t>
            </a:r>
            <a:r>
              <a:rPr lang="en-US" sz="1050" dirty="0" err="1">
                <a:solidFill>
                  <a:schemeClr val="bg1"/>
                </a:solidFill>
              </a:rPr>
              <a:t>introductiontocommunication</a:t>
            </a:r>
            <a:r>
              <a:rPr lang="en-US" sz="1050" dirty="0">
                <a:solidFill>
                  <a:schemeClr val="bg1"/>
                </a:solidFill>
              </a:rPr>
              <a:t>/chapter/defining-verbal-communication/. </a:t>
            </a:r>
          </a:p>
        </p:txBody>
      </p:sp>
      <p:sp>
        <p:nvSpPr>
          <p:cNvPr id="7" name="Rectangle 6">
            <a:extLst>
              <a:ext uri="{FF2B5EF4-FFF2-40B4-BE49-F238E27FC236}">
                <a16:creationId xmlns:a16="http://schemas.microsoft.com/office/drawing/2014/main" id="{A76F8642-A642-8E48-853A-EDEC728851CE}"/>
              </a:ext>
            </a:extLst>
          </p:cNvPr>
          <p:cNvSpPr/>
          <p:nvPr/>
        </p:nvSpPr>
        <p:spPr>
          <a:xfrm>
            <a:off x="-28025" y="3093229"/>
            <a:ext cx="4572000" cy="577081"/>
          </a:xfrm>
          <a:prstGeom prst="rect">
            <a:avLst/>
          </a:prstGeom>
        </p:spPr>
        <p:txBody>
          <a:bodyPr>
            <a:spAutoFit/>
          </a:bodyPr>
          <a:lstStyle/>
          <a:p>
            <a:r>
              <a:rPr lang="en-US" sz="1050" i="1" dirty="0">
                <a:solidFill>
                  <a:schemeClr val="bg1"/>
                </a:solidFill>
              </a:rPr>
              <a:t>Types of verbal communication and examples</a:t>
            </a:r>
            <a:r>
              <a:rPr lang="en-US" sz="1050" dirty="0">
                <a:solidFill>
                  <a:schemeClr val="bg1"/>
                </a:solidFill>
              </a:rPr>
              <a:t>. Why we are here. (n.d.). Retrieved December 10, 2021, from https://</a:t>
            </a:r>
            <a:r>
              <a:rPr lang="en-US" sz="1050" dirty="0" err="1">
                <a:solidFill>
                  <a:schemeClr val="bg1"/>
                </a:solidFill>
              </a:rPr>
              <a:t>ifioque.com</a:t>
            </a:r>
            <a:r>
              <a:rPr lang="en-US" sz="1050" dirty="0">
                <a:solidFill>
                  <a:schemeClr val="bg1"/>
                </a:solidFill>
              </a:rPr>
              <a:t>/miscellaneous/</a:t>
            </a:r>
            <a:r>
              <a:rPr lang="en-US" sz="1050" dirty="0" err="1">
                <a:solidFill>
                  <a:schemeClr val="bg1"/>
                </a:solidFill>
              </a:rPr>
              <a:t>verbal_communication</a:t>
            </a:r>
            <a:r>
              <a:rPr lang="en-US" sz="1050" dirty="0">
                <a:solidFill>
                  <a:schemeClr val="bg1"/>
                </a:solidFill>
              </a:rPr>
              <a:t>. </a:t>
            </a:r>
          </a:p>
        </p:txBody>
      </p:sp>
      <p:sp>
        <p:nvSpPr>
          <p:cNvPr id="8" name="Rectangle 7">
            <a:extLst>
              <a:ext uri="{FF2B5EF4-FFF2-40B4-BE49-F238E27FC236}">
                <a16:creationId xmlns:a16="http://schemas.microsoft.com/office/drawing/2014/main" id="{45994B9D-0B4B-904F-BD4D-B712A1D1E7DA}"/>
              </a:ext>
            </a:extLst>
          </p:cNvPr>
          <p:cNvSpPr/>
          <p:nvPr/>
        </p:nvSpPr>
        <p:spPr>
          <a:xfrm>
            <a:off x="0" y="3871309"/>
            <a:ext cx="4572000" cy="738664"/>
          </a:xfrm>
          <a:prstGeom prst="rect">
            <a:avLst/>
          </a:prstGeom>
        </p:spPr>
        <p:txBody>
          <a:bodyPr>
            <a:spAutoFit/>
          </a:bodyPr>
          <a:lstStyle/>
          <a:p>
            <a:r>
              <a:rPr lang="en-US" sz="1050" dirty="0">
                <a:solidFill>
                  <a:schemeClr val="bg1"/>
                </a:solidFill>
              </a:rPr>
              <a:t>YouTube. (n.d.). </a:t>
            </a:r>
            <a:r>
              <a:rPr lang="en-US" sz="1050" i="1" dirty="0">
                <a:solidFill>
                  <a:schemeClr val="bg1"/>
                </a:solidFill>
              </a:rPr>
              <a:t>Https://</a:t>
            </a:r>
            <a:r>
              <a:rPr lang="en-US" sz="1050" i="1" dirty="0" err="1">
                <a:solidFill>
                  <a:schemeClr val="bg1"/>
                </a:solidFill>
              </a:rPr>
              <a:t>www.google.es</a:t>
            </a:r>
            <a:r>
              <a:rPr lang="en-US" sz="1050" i="1" dirty="0">
                <a:solidFill>
                  <a:schemeClr val="bg1"/>
                </a:solidFill>
              </a:rPr>
              <a:t>/</a:t>
            </a:r>
            <a:r>
              <a:rPr lang="en-US" sz="1050" i="1" dirty="0" err="1">
                <a:solidFill>
                  <a:schemeClr val="bg1"/>
                </a:solidFill>
              </a:rPr>
              <a:t>url?sa</a:t>
            </a:r>
            <a:r>
              <a:rPr lang="en-US" sz="1050" i="1" dirty="0">
                <a:solidFill>
                  <a:schemeClr val="bg1"/>
                </a:solidFill>
              </a:rPr>
              <a:t>=</a:t>
            </a:r>
            <a:r>
              <a:rPr lang="en-US" sz="1050" i="1" dirty="0" err="1">
                <a:solidFill>
                  <a:schemeClr val="bg1"/>
                </a:solidFill>
              </a:rPr>
              <a:t>t&amp;source</a:t>
            </a:r>
            <a:r>
              <a:rPr lang="en-US" sz="1050" i="1" dirty="0">
                <a:solidFill>
                  <a:schemeClr val="bg1"/>
                </a:solidFill>
              </a:rPr>
              <a:t>=</a:t>
            </a:r>
            <a:r>
              <a:rPr lang="en-US" sz="1050" i="1" dirty="0" err="1">
                <a:solidFill>
                  <a:schemeClr val="bg1"/>
                </a:solidFill>
              </a:rPr>
              <a:t>web&amp;rct</a:t>
            </a:r>
            <a:r>
              <a:rPr lang="en-US" sz="1050" i="1" dirty="0">
                <a:solidFill>
                  <a:schemeClr val="bg1"/>
                </a:solidFill>
              </a:rPr>
              <a:t>=</a:t>
            </a:r>
            <a:r>
              <a:rPr lang="en-US" sz="1050" i="1" dirty="0" err="1">
                <a:solidFill>
                  <a:schemeClr val="bg1"/>
                </a:solidFill>
              </a:rPr>
              <a:t>j&amp;ur</a:t>
            </a:r>
            <a:r>
              <a:rPr lang="en-US" sz="1050" dirty="0">
                <a:solidFill>
                  <a:schemeClr val="bg1"/>
                </a:solidFill>
              </a:rPr>
              <a:t>. YouTube. Retrieved December 10, 2021, from https://</a:t>
            </a:r>
            <a:r>
              <a:rPr lang="en-US" sz="1050" dirty="0" err="1">
                <a:solidFill>
                  <a:schemeClr val="bg1"/>
                </a:solidFill>
              </a:rPr>
              <a:t>www.youtube.com</a:t>
            </a:r>
            <a:r>
              <a:rPr lang="en-US" sz="1050" dirty="0">
                <a:solidFill>
                  <a:schemeClr val="bg1"/>
                </a:solidFill>
              </a:rPr>
              <a:t>/</a:t>
            </a:r>
            <a:r>
              <a:rPr lang="en-US" sz="1050" dirty="0" err="1">
                <a:solidFill>
                  <a:schemeClr val="bg1"/>
                </a:solidFill>
              </a:rPr>
              <a:t>playlist?list</a:t>
            </a:r>
            <a:r>
              <a:rPr lang="en-US" sz="1050" dirty="0">
                <a:solidFill>
                  <a:schemeClr val="bg1"/>
                </a:solidFill>
              </a:rPr>
              <a:t>=PLW5Dwn3GEpujBFDA_IASy9HvVXK4OD0yn.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487"/>
        <p:cNvGrpSpPr/>
        <p:nvPr/>
      </p:nvGrpSpPr>
      <p:grpSpPr>
        <a:xfrm>
          <a:off x="0" y="0"/>
          <a:ext cx="0" cy="0"/>
          <a:chOff x="0" y="0"/>
          <a:chExt cx="0" cy="0"/>
        </a:xfrm>
      </p:grpSpPr>
      <p:grpSp>
        <p:nvGrpSpPr>
          <p:cNvPr id="488" name="Google Shape;488;p29"/>
          <p:cNvGrpSpPr/>
          <p:nvPr/>
        </p:nvGrpSpPr>
        <p:grpSpPr>
          <a:xfrm>
            <a:off x="-768525" y="-48199"/>
            <a:ext cx="5225404" cy="5225404"/>
            <a:chOff x="-1537049" y="-96399"/>
            <a:chExt cx="10450808" cy="10450808"/>
          </a:xfrm>
        </p:grpSpPr>
        <p:sp>
          <p:nvSpPr>
            <p:cNvPr id="489" name="Google Shape;489;p29"/>
            <p:cNvSpPr/>
            <p:nvPr/>
          </p:nvSpPr>
          <p:spPr>
            <a:xfrm>
              <a:off x="-1537049" y="-96399"/>
              <a:ext cx="10450808" cy="10450808"/>
            </a:xfrm>
            <a:custGeom>
              <a:avLst/>
              <a:gdLst/>
              <a:ahLst/>
              <a:cxnLst/>
              <a:rect l="l" t="t" r="r" b="b"/>
              <a:pathLst>
                <a:path w="10450808" h="10450808" extrusionOk="0">
                  <a:moveTo>
                    <a:pt x="10450808" y="10450808"/>
                  </a:moveTo>
                  <a:lnTo>
                    <a:pt x="0" y="10450808"/>
                  </a:lnTo>
                  <a:lnTo>
                    <a:pt x="0" y="0"/>
                  </a:lnTo>
                  <a:lnTo>
                    <a:pt x="10450808" y="0"/>
                  </a:lnTo>
                  <a:lnTo>
                    <a:pt x="10450808" y="10450808"/>
                  </a:lnTo>
                  <a:close/>
                  <a:moveTo>
                    <a:pt x="14495" y="10436313"/>
                  </a:moveTo>
                  <a:lnTo>
                    <a:pt x="10436313" y="10436313"/>
                  </a:lnTo>
                  <a:lnTo>
                    <a:pt x="10436313" y="14495"/>
                  </a:lnTo>
                  <a:lnTo>
                    <a:pt x="14495" y="14495"/>
                  </a:lnTo>
                  <a:lnTo>
                    <a:pt x="14495" y="10436313"/>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0" name="Google Shape;490;p29"/>
            <p:cNvSpPr/>
            <p:nvPr/>
          </p:nvSpPr>
          <p:spPr>
            <a:xfrm>
              <a:off x="-1529802" y="9391176"/>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1" name="Google Shape;491;p29"/>
            <p:cNvSpPr/>
            <p:nvPr/>
          </p:nvSpPr>
          <p:spPr>
            <a:xfrm>
              <a:off x="-1529802" y="8442438"/>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2" name="Google Shape;492;p29"/>
            <p:cNvSpPr/>
            <p:nvPr/>
          </p:nvSpPr>
          <p:spPr>
            <a:xfrm>
              <a:off x="-1529802" y="7493603"/>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3" name="Google Shape;493;p29"/>
            <p:cNvSpPr/>
            <p:nvPr/>
          </p:nvSpPr>
          <p:spPr>
            <a:xfrm>
              <a:off x="-1529802" y="6544865"/>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4" name="Google Shape;494;p29"/>
            <p:cNvSpPr/>
            <p:nvPr/>
          </p:nvSpPr>
          <p:spPr>
            <a:xfrm>
              <a:off x="-1529802" y="5596127"/>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5" name="Google Shape;495;p29"/>
            <p:cNvSpPr/>
            <p:nvPr/>
          </p:nvSpPr>
          <p:spPr>
            <a:xfrm>
              <a:off x="-1529802" y="4647388"/>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6" name="Google Shape;496;p29"/>
            <p:cNvSpPr/>
            <p:nvPr/>
          </p:nvSpPr>
          <p:spPr>
            <a:xfrm>
              <a:off x="-1529802" y="3698650"/>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7" name="Google Shape;497;p29"/>
            <p:cNvSpPr/>
            <p:nvPr/>
          </p:nvSpPr>
          <p:spPr>
            <a:xfrm>
              <a:off x="-1529802" y="2749912"/>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8" name="Google Shape;498;p29"/>
            <p:cNvSpPr/>
            <p:nvPr/>
          </p:nvSpPr>
          <p:spPr>
            <a:xfrm>
              <a:off x="-1529802" y="1801077"/>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9" name="Google Shape;499;p29"/>
            <p:cNvSpPr/>
            <p:nvPr/>
          </p:nvSpPr>
          <p:spPr>
            <a:xfrm>
              <a:off x="-1529802" y="852339"/>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0" name="Google Shape;500;p29"/>
            <p:cNvSpPr/>
            <p:nvPr/>
          </p:nvSpPr>
          <p:spPr>
            <a:xfrm>
              <a:off x="7950525" y="-8915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1" name="Google Shape;501;p29"/>
            <p:cNvSpPr/>
            <p:nvPr/>
          </p:nvSpPr>
          <p:spPr>
            <a:xfrm>
              <a:off x="7001787" y="-8915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2" name="Google Shape;502;p29"/>
            <p:cNvSpPr/>
            <p:nvPr/>
          </p:nvSpPr>
          <p:spPr>
            <a:xfrm>
              <a:off x="6052952" y="-8915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3" name="Google Shape;503;p29"/>
            <p:cNvSpPr/>
            <p:nvPr/>
          </p:nvSpPr>
          <p:spPr>
            <a:xfrm>
              <a:off x="5104214" y="-8915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4" name="Google Shape;504;p29"/>
            <p:cNvSpPr/>
            <p:nvPr/>
          </p:nvSpPr>
          <p:spPr>
            <a:xfrm>
              <a:off x="4155476" y="-8915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5" name="Google Shape;505;p29"/>
            <p:cNvSpPr/>
            <p:nvPr/>
          </p:nvSpPr>
          <p:spPr>
            <a:xfrm>
              <a:off x="3206737" y="-8915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6" name="Google Shape;506;p29"/>
            <p:cNvSpPr/>
            <p:nvPr/>
          </p:nvSpPr>
          <p:spPr>
            <a:xfrm>
              <a:off x="2257999" y="-8915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7" name="Google Shape;507;p29"/>
            <p:cNvSpPr/>
            <p:nvPr/>
          </p:nvSpPr>
          <p:spPr>
            <a:xfrm>
              <a:off x="1309261" y="-8915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8" name="Google Shape;508;p29"/>
            <p:cNvSpPr/>
            <p:nvPr/>
          </p:nvSpPr>
          <p:spPr>
            <a:xfrm>
              <a:off x="360426" y="-8915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9" name="Google Shape;509;p29"/>
            <p:cNvSpPr/>
            <p:nvPr/>
          </p:nvSpPr>
          <p:spPr>
            <a:xfrm>
              <a:off x="-588311" y="-8915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510" name="Google Shape;510;p29"/>
          <p:cNvGrpSpPr/>
          <p:nvPr/>
        </p:nvGrpSpPr>
        <p:grpSpPr>
          <a:xfrm>
            <a:off x="2022225" y="1913392"/>
            <a:ext cx="5099518" cy="1758300"/>
            <a:chOff x="-14" y="285750"/>
            <a:chExt cx="13598714" cy="4688799"/>
          </a:xfrm>
        </p:grpSpPr>
        <p:sp>
          <p:nvSpPr>
            <p:cNvPr id="511" name="Google Shape;511;p29"/>
            <p:cNvSpPr txBox="1"/>
            <p:nvPr/>
          </p:nvSpPr>
          <p:spPr>
            <a:xfrm>
              <a:off x="0" y="285750"/>
              <a:ext cx="13598700" cy="30786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 sz="7500" b="1">
                  <a:solidFill>
                    <a:schemeClr val="dk1"/>
                  </a:solidFill>
                  <a:latin typeface="Barlow"/>
                  <a:ea typeface="Barlow"/>
                  <a:cs typeface="Barlow"/>
                  <a:sym typeface="Barlow"/>
                </a:rPr>
                <a:t>Thank you!</a:t>
              </a:r>
              <a:endParaRPr sz="700">
                <a:solidFill>
                  <a:schemeClr val="dk1"/>
                </a:solidFill>
                <a:latin typeface="Barlow"/>
                <a:ea typeface="Barlow"/>
                <a:cs typeface="Barlow"/>
                <a:sym typeface="Barlow"/>
              </a:endParaRPr>
            </a:p>
          </p:txBody>
        </p:sp>
        <p:sp>
          <p:nvSpPr>
            <p:cNvPr id="512" name="Google Shape;512;p29"/>
            <p:cNvSpPr txBox="1"/>
            <p:nvPr/>
          </p:nvSpPr>
          <p:spPr>
            <a:xfrm>
              <a:off x="-14" y="3365904"/>
              <a:ext cx="13598701" cy="1608645"/>
            </a:xfrm>
            <a:prstGeom prst="rect">
              <a:avLst/>
            </a:prstGeom>
            <a:noFill/>
            <a:ln>
              <a:noFill/>
            </a:ln>
          </p:spPr>
          <p:txBody>
            <a:bodyPr spcFirstLastPara="1" wrap="square" lIns="0" tIns="0" rIns="0" bIns="0" anchor="t" anchorCtr="0">
              <a:spAutoFit/>
            </a:bodyPr>
            <a:lstStyle/>
            <a:p>
              <a:pPr marL="0" marR="0" lvl="0" indent="0" algn="ctr" rtl="0">
                <a:lnSpc>
                  <a:spcPct val="140012"/>
                </a:lnSpc>
                <a:spcBef>
                  <a:spcPts val="0"/>
                </a:spcBef>
                <a:spcAft>
                  <a:spcPts val="0"/>
                </a:spcAft>
                <a:buNone/>
              </a:pPr>
              <a:r>
                <a:rPr lang="en-US" sz="2800" b="1" dirty="0">
                  <a:solidFill>
                    <a:schemeClr val="dk1"/>
                  </a:solidFill>
                  <a:latin typeface="Barlow"/>
                  <a:ea typeface="Barlow"/>
                  <a:cs typeface="Barlow"/>
                  <a:sym typeface="Barlow"/>
                </a:rPr>
                <a:t>Do you have any questions ?</a:t>
              </a:r>
              <a:endParaRPr sz="2800" b="1" dirty="0">
                <a:solidFill>
                  <a:schemeClr val="dk1"/>
                </a:solidFill>
                <a:latin typeface="Barlow"/>
                <a:ea typeface="Barlow"/>
                <a:cs typeface="Barlow"/>
                <a:sym typeface="Barlow"/>
              </a:endParaRPr>
            </a:p>
          </p:txBody>
        </p:sp>
      </p:grpSp>
      <p:sp>
        <p:nvSpPr>
          <p:cNvPr id="513" name="Google Shape;513;p29"/>
          <p:cNvSpPr/>
          <p:nvPr/>
        </p:nvSpPr>
        <p:spPr>
          <a:xfrm>
            <a:off x="244527" y="379439"/>
            <a:ext cx="539646" cy="134912"/>
          </a:xfrm>
          <a:custGeom>
            <a:avLst/>
            <a:gdLst/>
            <a:ahLst/>
            <a:cxnLst/>
            <a:rect l="l" t="t" r="r" b="b"/>
            <a:pathLst>
              <a:path w="1079292" h="269823" extrusionOk="0">
                <a:moveTo>
                  <a:pt x="134912" y="0"/>
                </a:moveTo>
                <a:cubicBezTo>
                  <a:pt x="60373" y="0"/>
                  <a:pt x="0" y="60373"/>
                  <a:pt x="0" y="134912"/>
                </a:cubicBezTo>
                <a:cubicBezTo>
                  <a:pt x="0" y="209450"/>
                  <a:pt x="60373" y="269823"/>
                  <a:pt x="134912" y="269823"/>
                </a:cubicBezTo>
                <a:cubicBezTo>
                  <a:pt x="209450" y="269823"/>
                  <a:pt x="269823" y="209450"/>
                  <a:pt x="269823" y="134912"/>
                </a:cubicBezTo>
                <a:cubicBezTo>
                  <a:pt x="269823" y="60373"/>
                  <a:pt x="209450" y="0"/>
                  <a:pt x="134912" y="0"/>
                </a:cubicBezTo>
                <a:close/>
                <a:moveTo>
                  <a:pt x="944381" y="0"/>
                </a:moveTo>
                <a:cubicBezTo>
                  <a:pt x="869842" y="0"/>
                  <a:pt x="809469" y="60373"/>
                  <a:pt x="809469" y="134912"/>
                </a:cubicBezTo>
                <a:cubicBezTo>
                  <a:pt x="809469" y="209450"/>
                  <a:pt x="869842" y="269823"/>
                  <a:pt x="944381" y="269823"/>
                </a:cubicBezTo>
                <a:cubicBezTo>
                  <a:pt x="1018919" y="269823"/>
                  <a:pt x="1079292" y="209450"/>
                  <a:pt x="1079292" y="134912"/>
                </a:cubicBezTo>
                <a:cubicBezTo>
                  <a:pt x="1079292" y="60373"/>
                  <a:pt x="1018919" y="0"/>
                  <a:pt x="944381" y="0"/>
                </a:cubicBezTo>
                <a:close/>
                <a:moveTo>
                  <a:pt x="539646" y="0"/>
                </a:moveTo>
                <a:cubicBezTo>
                  <a:pt x="465107" y="0"/>
                  <a:pt x="404735" y="60373"/>
                  <a:pt x="404735" y="134912"/>
                </a:cubicBezTo>
                <a:cubicBezTo>
                  <a:pt x="404735" y="209450"/>
                  <a:pt x="465107" y="269823"/>
                  <a:pt x="539646" y="269823"/>
                </a:cubicBezTo>
                <a:cubicBezTo>
                  <a:pt x="614185" y="269823"/>
                  <a:pt x="674558" y="209450"/>
                  <a:pt x="674558" y="134912"/>
                </a:cubicBezTo>
                <a:cubicBezTo>
                  <a:pt x="674558" y="60373"/>
                  <a:pt x="614185" y="0"/>
                  <a:pt x="539646" y="0"/>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14" name="Google Shape;514;p29"/>
          <p:cNvSpPr/>
          <p:nvPr/>
        </p:nvSpPr>
        <p:spPr>
          <a:xfrm rot="5400000">
            <a:off x="1412630" y="3399051"/>
            <a:ext cx="1219200" cy="1219197"/>
          </a:xfrm>
          <a:custGeom>
            <a:avLst/>
            <a:gdLst/>
            <a:ahLst/>
            <a:cxnLst/>
            <a:rect l="l" t="t" r="r" b="b"/>
            <a:pathLst>
              <a:path w="2438400" h="2438393" extrusionOk="0">
                <a:moveTo>
                  <a:pt x="2438400" y="1085807"/>
                </a:moveTo>
                <a:lnTo>
                  <a:pt x="2438400" y="1085807"/>
                </a:lnTo>
                <a:lnTo>
                  <a:pt x="2438400" y="0"/>
                </a:lnTo>
                <a:lnTo>
                  <a:pt x="2438400" y="0"/>
                </a:lnTo>
                <a:cubicBezTo>
                  <a:pt x="1091702" y="0"/>
                  <a:pt x="0" y="1091696"/>
                  <a:pt x="0" y="2438394"/>
                </a:cubicBezTo>
                <a:lnTo>
                  <a:pt x="1085820" y="2438394"/>
                </a:lnTo>
                <a:cubicBezTo>
                  <a:pt x="1085820" y="1691384"/>
                  <a:pt x="1691396" y="1085807"/>
                  <a:pt x="2438400" y="1085807"/>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15" name="Google Shape;515;p29"/>
          <p:cNvSpPr/>
          <p:nvPr/>
        </p:nvSpPr>
        <p:spPr>
          <a:xfrm>
            <a:off x="7446365" y="514350"/>
            <a:ext cx="1400232" cy="700708"/>
          </a:xfrm>
          <a:custGeom>
            <a:avLst/>
            <a:gdLst/>
            <a:ahLst/>
            <a:cxnLst/>
            <a:rect l="l" t="t" r="r" b="b"/>
            <a:pathLst>
              <a:path w="2800464" h="1401415" extrusionOk="0">
                <a:moveTo>
                  <a:pt x="2800465" y="0"/>
                </a:moveTo>
                <a:cubicBezTo>
                  <a:pt x="2800465" y="774093"/>
                  <a:pt x="2173142" y="1401416"/>
                  <a:pt x="1399049" y="1401416"/>
                </a:cubicBezTo>
                <a:cubicBezTo>
                  <a:pt x="624956" y="1401416"/>
                  <a:pt x="0" y="774093"/>
                  <a:pt x="0" y="0"/>
                </a:cubicBezTo>
                <a:lnTo>
                  <a:pt x="2800465" y="0"/>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16" name="Google Shape;516;p29"/>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US" dirty="0"/>
              <a:t>17</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70"/>
        <p:cNvGrpSpPr/>
        <p:nvPr/>
      </p:nvGrpSpPr>
      <p:grpSpPr>
        <a:xfrm>
          <a:off x="0" y="0"/>
          <a:ext cx="0" cy="0"/>
          <a:chOff x="0" y="0"/>
          <a:chExt cx="0" cy="0"/>
        </a:xfrm>
      </p:grpSpPr>
      <p:sp>
        <p:nvSpPr>
          <p:cNvPr id="171" name="Google Shape;171;p20"/>
          <p:cNvSpPr txBox="1">
            <a:spLocks noGrp="1"/>
          </p:cNvSpPr>
          <p:nvPr>
            <p:ph type="title"/>
          </p:nvPr>
        </p:nvSpPr>
        <p:spPr>
          <a:xfrm>
            <a:off x="2424227" y="169016"/>
            <a:ext cx="4295545" cy="717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dirty="0"/>
              <a:t>Table of contents </a:t>
            </a:r>
            <a:endParaRPr dirty="0"/>
          </a:p>
        </p:txBody>
      </p:sp>
      <p:sp>
        <p:nvSpPr>
          <p:cNvPr id="172" name="Google Shape;172;p20"/>
          <p:cNvSpPr/>
          <p:nvPr/>
        </p:nvSpPr>
        <p:spPr>
          <a:xfrm>
            <a:off x="432438" y="2028143"/>
            <a:ext cx="806012" cy="8096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73" name="Google Shape;173;p20"/>
          <p:cNvSpPr txBox="1"/>
          <p:nvPr/>
        </p:nvSpPr>
        <p:spPr>
          <a:xfrm>
            <a:off x="644044" y="2255790"/>
            <a:ext cx="382800" cy="384721"/>
          </a:xfrm>
          <a:prstGeom prst="rect">
            <a:avLst/>
          </a:prstGeom>
          <a:noFill/>
          <a:ln>
            <a:noFill/>
          </a:ln>
        </p:spPr>
        <p:txBody>
          <a:bodyPr spcFirstLastPara="1" wrap="square" lIns="0" tIns="0" rIns="0" bIns="0" anchor="t" anchorCtr="0">
            <a:spAutoFit/>
          </a:bodyPr>
          <a:lstStyle/>
          <a:p>
            <a:pPr marL="0" marR="0" lvl="0" indent="0" algn="ctr" rtl="0">
              <a:lnSpc>
                <a:spcPct val="124976"/>
              </a:lnSpc>
              <a:spcBef>
                <a:spcPts val="0"/>
              </a:spcBef>
              <a:spcAft>
                <a:spcPts val="0"/>
              </a:spcAft>
              <a:buNone/>
            </a:pPr>
            <a:r>
              <a:rPr lang="en" sz="2000" b="1" dirty="0">
                <a:solidFill>
                  <a:schemeClr val="dk1"/>
                </a:solidFill>
                <a:latin typeface="Barlow"/>
                <a:ea typeface="Barlow"/>
                <a:cs typeface="Barlow"/>
                <a:sym typeface="Barlow"/>
              </a:rPr>
              <a:t>2</a:t>
            </a:r>
            <a:endParaRPr sz="900" dirty="0">
              <a:solidFill>
                <a:schemeClr val="dk1"/>
              </a:solidFill>
              <a:latin typeface="Barlow"/>
              <a:ea typeface="Barlow"/>
              <a:cs typeface="Barlow"/>
              <a:sym typeface="Barlow"/>
            </a:endParaRPr>
          </a:p>
        </p:txBody>
      </p:sp>
      <p:sp>
        <p:nvSpPr>
          <p:cNvPr id="174" name="Google Shape;174;p20"/>
          <p:cNvSpPr/>
          <p:nvPr/>
        </p:nvSpPr>
        <p:spPr>
          <a:xfrm>
            <a:off x="432438" y="936856"/>
            <a:ext cx="806012" cy="8096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75" name="Google Shape;175;p20"/>
          <p:cNvSpPr txBox="1"/>
          <p:nvPr/>
        </p:nvSpPr>
        <p:spPr>
          <a:xfrm>
            <a:off x="640203" y="1149306"/>
            <a:ext cx="382800" cy="384721"/>
          </a:xfrm>
          <a:prstGeom prst="rect">
            <a:avLst/>
          </a:prstGeom>
          <a:noFill/>
          <a:ln>
            <a:noFill/>
          </a:ln>
        </p:spPr>
        <p:txBody>
          <a:bodyPr spcFirstLastPara="1" wrap="square" lIns="0" tIns="0" rIns="0" bIns="0" anchor="t" anchorCtr="0">
            <a:spAutoFit/>
          </a:bodyPr>
          <a:lstStyle/>
          <a:p>
            <a:pPr marL="0" marR="0" lvl="0" indent="0" algn="ctr" rtl="0">
              <a:lnSpc>
                <a:spcPct val="124976"/>
              </a:lnSpc>
              <a:spcBef>
                <a:spcPts val="0"/>
              </a:spcBef>
              <a:spcAft>
                <a:spcPts val="0"/>
              </a:spcAft>
              <a:buNone/>
            </a:pPr>
            <a:r>
              <a:rPr lang="en" sz="2000" b="1" dirty="0">
                <a:solidFill>
                  <a:schemeClr val="dk1"/>
                </a:solidFill>
                <a:latin typeface="Barlow"/>
                <a:ea typeface="Barlow"/>
                <a:cs typeface="Barlow"/>
                <a:sym typeface="Barlow"/>
              </a:rPr>
              <a:t>1</a:t>
            </a:r>
            <a:endParaRPr sz="900" dirty="0">
              <a:solidFill>
                <a:schemeClr val="dk1"/>
              </a:solidFill>
              <a:latin typeface="Barlow"/>
              <a:ea typeface="Barlow"/>
              <a:cs typeface="Barlow"/>
              <a:sym typeface="Barlow"/>
            </a:endParaRPr>
          </a:p>
        </p:txBody>
      </p:sp>
      <p:sp>
        <p:nvSpPr>
          <p:cNvPr id="176" name="Google Shape;176;p20"/>
          <p:cNvSpPr/>
          <p:nvPr/>
        </p:nvSpPr>
        <p:spPr>
          <a:xfrm>
            <a:off x="150" y="4493350"/>
            <a:ext cx="9144000" cy="650100"/>
          </a:xfrm>
          <a:prstGeom prst="rect">
            <a:avLst/>
          </a:prstGeom>
          <a:solidFill>
            <a:srgbClr val="EFBC49"/>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79" name="Google Shape;179;p20"/>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a:t>1</a:t>
            </a:r>
            <a:endParaRPr dirty="0"/>
          </a:p>
        </p:txBody>
      </p:sp>
      <p:sp>
        <p:nvSpPr>
          <p:cNvPr id="11" name="Google Shape;174;p20">
            <a:extLst>
              <a:ext uri="{FF2B5EF4-FFF2-40B4-BE49-F238E27FC236}">
                <a16:creationId xmlns:a16="http://schemas.microsoft.com/office/drawing/2014/main" id="{0400E5DB-A336-294D-8E3E-550E0D7E6472}"/>
              </a:ext>
            </a:extLst>
          </p:cNvPr>
          <p:cNvSpPr/>
          <p:nvPr/>
        </p:nvSpPr>
        <p:spPr>
          <a:xfrm>
            <a:off x="428597" y="3282907"/>
            <a:ext cx="806012" cy="8096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2" name="Google Shape;174;p20">
            <a:extLst>
              <a:ext uri="{FF2B5EF4-FFF2-40B4-BE49-F238E27FC236}">
                <a16:creationId xmlns:a16="http://schemas.microsoft.com/office/drawing/2014/main" id="{299FD087-53FF-C94C-BD93-D1F081D18BA0}"/>
              </a:ext>
            </a:extLst>
          </p:cNvPr>
          <p:cNvSpPr/>
          <p:nvPr/>
        </p:nvSpPr>
        <p:spPr>
          <a:xfrm>
            <a:off x="4597694" y="936855"/>
            <a:ext cx="806012" cy="8096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3" name="Google Shape;174;p20">
            <a:extLst>
              <a:ext uri="{FF2B5EF4-FFF2-40B4-BE49-F238E27FC236}">
                <a16:creationId xmlns:a16="http://schemas.microsoft.com/office/drawing/2014/main" id="{46C9C4E7-0E3D-E949-A0C4-1EEC4BB857B7}"/>
              </a:ext>
            </a:extLst>
          </p:cNvPr>
          <p:cNvSpPr/>
          <p:nvPr/>
        </p:nvSpPr>
        <p:spPr>
          <a:xfrm>
            <a:off x="4597694" y="2097277"/>
            <a:ext cx="806012" cy="8096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8" name="Google Shape;173;p20">
            <a:extLst>
              <a:ext uri="{FF2B5EF4-FFF2-40B4-BE49-F238E27FC236}">
                <a16:creationId xmlns:a16="http://schemas.microsoft.com/office/drawing/2014/main" id="{0D7C62AB-C102-0E48-88AD-35E05918C8C2}"/>
              </a:ext>
            </a:extLst>
          </p:cNvPr>
          <p:cNvSpPr txBox="1"/>
          <p:nvPr/>
        </p:nvSpPr>
        <p:spPr>
          <a:xfrm>
            <a:off x="4809300" y="2255790"/>
            <a:ext cx="382800" cy="384721"/>
          </a:xfrm>
          <a:prstGeom prst="rect">
            <a:avLst/>
          </a:prstGeom>
          <a:noFill/>
          <a:ln>
            <a:noFill/>
          </a:ln>
        </p:spPr>
        <p:txBody>
          <a:bodyPr spcFirstLastPara="1" wrap="square" lIns="0" tIns="0" rIns="0" bIns="0" anchor="t" anchorCtr="0">
            <a:spAutoFit/>
          </a:bodyPr>
          <a:lstStyle/>
          <a:p>
            <a:pPr marL="0" marR="0" lvl="0" indent="0" algn="ctr" rtl="0">
              <a:lnSpc>
                <a:spcPct val="124976"/>
              </a:lnSpc>
              <a:spcBef>
                <a:spcPts val="0"/>
              </a:spcBef>
              <a:spcAft>
                <a:spcPts val="0"/>
              </a:spcAft>
              <a:buNone/>
            </a:pPr>
            <a:r>
              <a:rPr lang="en" sz="2000" b="1" dirty="0">
                <a:solidFill>
                  <a:schemeClr val="dk1"/>
                </a:solidFill>
                <a:latin typeface="Barlow"/>
                <a:ea typeface="Barlow"/>
                <a:cs typeface="Barlow"/>
                <a:sym typeface="Barlow"/>
              </a:rPr>
              <a:t>4</a:t>
            </a:r>
            <a:endParaRPr sz="900" dirty="0">
              <a:solidFill>
                <a:schemeClr val="dk1"/>
              </a:solidFill>
              <a:latin typeface="Barlow"/>
              <a:ea typeface="Barlow"/>
              <a:cs typeface="Barlow"/>
              <a:sym typeface="Barlow"/>
            </a:endParaRPr>
          </a:p>
        </p:txBody>
      </p:sp>
      <p:sp>
        <p:nvSpPr>
          <p:cNvPr id="19" name="Google Shape;173;p20">
            <a:extLst>
              <a:ext uri="{FF2B5EF4-FFF2-40B4-BE49-F238E27FC236}">
                <a16:creationId xmlns:a16="http://schemas.microsoft.com/office/drawing/2014/main" id="{D215694B-F0E1-334A-A700-A5C062ABFCD0}"/>
              </a:ext>
            </a:extLst>
          </p:cNvPr>
          <p:cNvSpPr txBox="1"/>
          <p:nvPr/>
        </p:nvSpPr>
        <p:spPr>
          <a:xfrm>
            <a:off x="4809300" y="1155573"/>
            <a:ext cx="382800" cy="384721"/>
          </a:xfrm>
          <a:prstGeom prst="rect">
            <a:avLst/>
          </a:prstGeom>
          <a:noFill/>
          <a:ln>
            <a:noFill/>
          </a:ln>
        </p:spPr>
        <p:txBody>
          <a:bodyPr spcFirstLastPara="1" wrap="square" lIns="0" tIns="0" rIns="0" bIns="0" anchor="t" anchorCtr="0">
            <a:spAutoFit/>
          </a:bodyPr>
          <a:lstStyle/>
          <a:p>
            <a:pPr marL="0" marR="0" lvl="0" indent="0" algn="ctr" rtl="0">
              <a:lnSpc>
                <a:spcPct val="124976"/>
              </a:lnSpc>
              <a:spcBef>
                <a:spcPts val="0"/>
              </a:spcBef>
              <a:spcAft>
                <a:spcPts val="0"/>
              </a:spcAft>
              <a:buNone/>
            </a:pPr>
            <a:r>
              <a:rPr lang="en" sz="2000" b="1" dirty="0">
                <a:solidFill>
                  <a:schemeClr val="dk1"/>
                </a:solidFill>
                <a:latin typeface="Barlow"/>
                <a:ea typeface="Barlow"/>
                <a:cs typeface="Barlow"/>
                <a:sym typeface="Barlow"/>
              </a:rPr>
              <a:t>3</a:t>
            </a:r>
            <a:endParaRPr sz="900" dirty="0">
              <a:solidFill>
                <a:schemeClr val="dk1"/>
              </a:solidFill>
              <a:latin typeface="Barlow"/>
              <a:ea typeface="Barlow"/>
              <a:cs typeface="Barlow"/>
              <a:sym typeface="Barlow"/>
            </a:endParaRPr>
          </a:p>
        </p:txBody>
      </p:sp>
      <p:sp>
        <p:nvSpPr>
          <p:cNvPr id="20" name="Google Shape;173;p20">
            <a:extLst>
              <a:ext uri="{FF2B5EF4-FFF2-40B4-BE49-F238E27FC236}">
                <a16:creationId xmlns:a16="http://schemas.microsoft.com/office/drawing/2014/main" id="{82FA758A-6EC8-6147-B444-F21CFF7C88D9}"/>
              </a:ext>
            </a:extLst>
          </p:cNvPr>
          <p:cNvSpPr txBox="1"/>
          <p:nvPr/>
        </p:nvSpPr>
        <p:spPr>
          <a:xfrm>
            <a:off x="640203" y="3511670"/>
            <a:ext cx="382800" cy="384721"/>
          </a:xfrm>
          <a:prstGeom prst="rect">
            <a:avLst/>
          </a:prstGeom>
          <a:noFill/>
          <a:ln>
            <a:noFill/>
          </a:ln>
        </p:spPr>
        <p:txBody>
          <a:bodyPr spcFirstLastPara="1" wrap="square" lIns="0" tIns="0" rIns="0" bIns="0" anchor="t" anchorCtr="0">
            <a:spAutoFit/>
          </a:bodyPr>
          <a:lstStyle/>
          <a:p>
            <a:pPr marL="0" marR="0" lvl="0" indent="0" algn="ctr" rtl="0">
              <a:lnSpc>
                <a:spcPct val="124976"/>
              </a:lnSpc>
              <a:spcBef>
                <a:spcPts val="0"/>
              </a:spcBef>
              <a:spcAft>
                <a:spcPts val="0"/>
              </a:spcAft>
              <a:buNone/>
            </a:pPr>
            <a:r>
              <a:rPr lang="en" sz="2000" b="1" dirty="0">
                <a:solidFill>
                  <a:schemeClr val="dk1"/>
                </a:solidFill>
                <a:latin typeface="Barlow"/>
                <a:ea typeface="Barlow"/>
                <a:cs typeface="Barlow"/>
                <a:sym typeface="Barlow"/>
              </a:rPr>
              <a:t>5</a:t>
            </a:r>
            <a:endParaRPr sz="900" dirty="0">
              <a:solidFill>
                <a:schemeClr val="dk1"/>
              </a:solidFill>
              <a:latin typeface="Barlow"/>
              <a:ea typeface="Barlow"/>
              <a:cs typeface="Barlow"/>
              <a:sym typeface="Barlow"/>
            </a:endParaRPr>
          </a:p>
        </p:txBody>
      </p:sp>
      <p:sp>
        <p:nvSpPr>
          <p:cNvPr id="6" name="TextBox 5">
            <a:extLst>
              <a:ext uri="{FF2B5EF4-FFF2-40B4-BE49-F238E27FC236}">
                <a16:creationId xmlns:a16="http://schemas.microsoft.com/office/drawing/2014/main" id="{E92D3076-BF1A-9549-B8E8-56D599DFFE8A}"/>
              </a:ext>
            </a:extLst>
          </p:cNvPr>
          <p:cNvSpPr txBox="1"/>
          <p:nvPr/>
        </p:nvSpPr>
        <p:spPr>
          <a:xfrm>
            <a:off x="1309533" y="1149306"/>
            <a:ext cx="1577846" cy="369332"/>
          </a:xfrm>
          <a:prstGeom prst="rect">
            <a:avLst/>
          </a:prstGeom>
          <a:noFill/>
        </p:spPr>
        <p:txBody>
          <a:bodyPr wrap="square" rtlCol="0">
            <a:spAutoFit/>
          </a:bodyPr>
          <a:lstStyle/>
          <a:p>
            <a:r>
              <a:rPr lang="en-LY" sz="1800" b="1" dirty="0"/>
              <a:t>Introduction</a:t>
            </a:r>
          </a:p>
        </p:txBody>
      </p:sp>
      <p:sp>
        <p:nvSpPr>
          <p:cNvPr id="22" name="TextBox 21">
            <a:extLst>
              <a:ext uri="{FF2B5EF4-FFF2-40B4-BE49-F238E27FC236}">
                <a16:creationId xmlns:a16="http://schemas.microsoft.com/office/drawing/2014/main" id="{35CD4C85-B25C-DE41-9B70-A7EB8938FB53}"/>
              </a:ext>
            </a:extLst>
          </p:cNvPr>
          <p:cNvSpPr txBox="1"/>
          <p:nvPr/>
        </p:nvSpPr>
        <p:spPr>
          <a:xfrm>
            <a:off x="1309533" y="2237931"/>
            <a:ext cx="3151631" cy="369332"/>
          </a:xfrm>
          <a:prstGeom prst="rect">
            <a:avLst/>
          </a:prstGeom>
          <a:noFill/>
        </p:spPr>
        <p:txBody>
          <a:bodyPr wrap="square" rtlCol="0">
            <a:spAutoFit/>
          </a:bodyPr>
          <a:lstStyle/>
          <a:p>
            <a:r>
              <a:rPr lang="en-LY" sz="1800" b="1" dirty="0"/>
              <a:t> Verbal Messages</a:t>
            </a:r>
          </a:p>
        </p:txBody>
      </p:sp>
      <p:sp>
        <p:nvSpPr>
          <p:cNvPr id="23" name="TextBox 22">
            <a:extLst>
              <a:ext uri="{FF2B5EF4-FFF2-40B4-BE49-F238E27FC236}">
                <a16:creationId xmlns:a16="http://schemas.microsoft.com/office/drawing/2014/main" id="{095E0092-642C-734C-A48C-6E74E06B60C1}"/>
              </a:ext>
            </a:extLst>
          </p:cNvPr>
          <p:cNvSpPr txBox="1"/>
          <p:nvPr/>
        </p:nvSpPr>
        <p:spPr>
          <a:xfrm>
            <a:off x="5405376" y="1164959"/>
            <a:ext cx="3738623" cy="369332"/>
          </a:xfrm>
          <a:prstGeom prst="rect">
            <a:avLst/>
          </a:prstGeom>
          <a:noFill/>
        </p:spPr>
        <p:txBody>
          <a:bodyPr wrap="square" rtlCol="0">
            <a:spAutoFit/>
          </a:bodyPr>
          <a:lstStyle/>
          <a:p>
            <a:r>
              <a:rPr lang="en-LY" sz="1800" b="1" dirty="0"/>
              <a:t> Non-Verbal Messages</a:t>
            </a:r>
          </a:p>
        </p:txBody>
      </p:sp>
      <p:sp>
        <p:nvSpPr>
          <p:cNvPr id="24" name="Google Shape;174;p20">
            <a:extLst>
              <a:ext uri="{FF2B5EF4-FFF2-40B4-BE49-F238E27FC236}">
                <a16:creationId xmlns:a16="http://schemas.microsoft.com/office/drawing/2014/main" id="{C26F73B2-0FE6-724C-A318-02B2D9622B47}"/>
              </a:ext>
            </a:extLst>
          </p:cNvPr>
          <p:cNvSpPr/>
          <p:nvPr/>
        </p:nvSpPr>
        <p:spPr>
          <a:xfrm>
            <a:off x="4597694" y="3290070"/>
            <a:ext cx="806012" cy="8096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25" name="Google Shape;173;p20">
            <a:extLst>
              <a:ext uri="{FF2B5EF4-FFF2-40B4-BE49-F238E27FC236}">
                <a16:creationId xmlns:a16="http://schemas.microsoft.com/office/drawing/2014/main" id="{6E4607A5-ABCD-9C4A-BCF9-1F4A15594746}"/>
              </a:ext>
            </a:extLst>
          </p:cNvPr>
          <p:cNvSpPr txBox="1"/>
          <p:nvPr/>
        </p:nvSpPr>
        <p:spPr>
          <a:xfrm>
            <a:off x="4809300" y="3518833"/>
            <a:ext cx="382800" cy="384721"/>
          </a:xfrm>
          <a:prstGeom prst="rect">
            <a:avLst/>
          </a:prstGeom>
          <a:noFill/>
          <a:ln>
            <a:noFill/>
          </a:ln>
        </p:spPr>
        <p:txBody>
          <a:bodyPr spcFirstLastPara="1" wrap="square" lIns="0" tIns="0" rIns="0" bIns="0" anchor="t" anchorCtr="0">
            <a:spAutoFit/>
          </a:bodyPr>
          <a:lstStyle/>
          <a:p>
            <a:pPr marL="0" marR="0" lvl="0" indent="0" algn="ctr" rtl="0">
              <a:lnSpc>
                <a:spcPct val="124976"/>
              </a:lnSpc>
              <a:spcBef>
                <a:spcPts val="0"/>
              </a:spcBef>
              <a:spcAft>
                <a:spcPts val="0"/>
              </a:spcAft>
              <a:buNone/>
            </a:pPr>
            <a:r>
              <a:rPr lang="en" sz="2000" b="1" dirty="0">
                <a:solidFill>
                  <a:schemeClr val="dk1"/>
                </a:solidFill>
                <a:latin typeface="Barlow"/>
                <a:ea typeface="Barlow"/>
                <a:cs typeface="Barlow"/>
                <a:sym typeface="Barlow"/>
              </a:rPr>
              <a:t>6</a:t>
            </a:r>
            <a:endParaRPr sz="900" dirty="0">
              <a:solidFill>
                <a:schemeClr val="dk1"/>
              </a:solidFill>
              <a:latin typeface="Barlow"/>
              <a:ea typeface="Barlow"/>
              <a:cs typeface="Barlow"/>
              <a:sym typeface="Barlow"/>
            </a:endParaRPr>
          </a:p>
        </p:txBody>
      </p:sp>
      <p:sp>
        <p:nvSpPr>
          <p:cNvPr id="26" name="TextBox 25">
            <a:extLst>
              <a:ext uri="{FF2B5EF4-FFF2-40B4-BE49-F238E27FC236}">
                <a16:creationId xmlns:a16="http://schemas.microsoft.com/office/drawing/2014/main" id="{8FE1D47A-6B20-0344-A4C4-D939FFBD7A03}"/>
              </a:ext>
            </a:extLst>
          </p:cNvPr>
          <p:cNvSpPr txBox="1"/>
          <p:nvPr/>
        </p:nvSpPr>
        <p:spPr>
          <a:xfrm>
            <a:off x="5405377" y="2285760"/>
            <a:ext cx="3738623" cy="369332"/>
          </a:xfrm>
          <a:prstGeom prst="rect">
            <a:avLst/>
          </a:prstGeom>
          <a:noFill/>
        </p:spPr>
        <p:txBody>
          <a:bodyPr wrap="square" rtlCol="0">
            <a:spAutoFit/>
          </a:bodyPr>
          <a:lstStyle/>
          <a:p>
            <a:r>
              <a:rPr lang="en-LY" sz="1800" b="1" dirty="0"/>
              <a:t>Verbal vs Non Verbal Messages</a:t>
            </a:r>
          </a:p>
        </p:txBody>
      </p:sp>
      <p:sp>
        <p:nvSpPr>
          <p:cNvPr id="27" name="TextBox 26">
            <a:extLst>
              <a:ext uri="{FF2B5EF4-FFF2-40B4-BE49-F238E27FC236}">
                <a16:creationId xmlns:a16="http://schemas.microsoft.com/office/drawing/2014/main" id="{F9660F54-8321-AA45-B0C7-405F37B5E7CB}"/>
              </a:ext>
            </a:extLst>
          </p:cNvPr>
          <p:cNvSpPr txBox="1"/>
          <p:nvPr/>
        </p:nvSpPr>
        <p:spPr>
          <a:xfrm>
            <a:off x="1309534" y="3487108"/>
            <a:ext cx="1577846" cy="369332"/>
          </a:xfrm>
          <a:prstGeom prst="rect">
            <a:avLst/>
          </a:prstGeom>
          <a:noFill/>
        </p:spPr>
        <p:txBody>
          <a:bodyPr wrap="square" rtlCol="0">
            <a:spAutoFit/>
          </a:bodyPr>
          <a:lstStyle/>
          <a:p>
            <a:r>
              <a:rPr lang="en-LY" sz="1800" b="1" dirty="0"/>
              <a:t>Conclusion</a:t>
            </a:r>
          </a:p>
        </p:txBody>
      </p:sp>
      <p:sp>
        <p:nvSpPr>
          <p:cNvPr id="28" name="TextBox 27">
            <a:extLst>
              <a:ext uri="{FF2B5EF4-FFF2-40B4-BE49-F238E27FC236}">
                <a16:creationId xmlns:a16="http://schemas.microsoft.com/office/drawing/2014/main" id="{447B11F9-8BFF-4B48-A9CB-C8D3FEA5D974}"/>
              </a:ext>
            </a:extLst>
          </p:cNvPr>
          <p:cNvSpPr txBox="1"/>
          <p:nvPr/>
        </p:nvSpPr>
        <p:spPr>
          <a:xfrm>
            <a:off x="5615312" y="3503053"/>
            <a:ext cx="1577846" cy="369332"/>
          </a:xfrm>
          <a:prstGeom prst="rect">
            <a:avLst/>
          </a:prstGeom>
          <a:noFill/>
        </p:spPr>
        <p:txBody>
          <a:bodyPr wrap="square" rtlCol="0">
            <a:spAutoFit/>
          </a:bodyPr>
          <a:lstStyle/>
          <a:p>
            <a:r>
              <a:rPr lang="en-LY" sz="1800" b="1" dirty="0"/>
              <a:t>References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79"/>
        <p:cNvGrpSpPr/>
        <p:nvPr/>
      </p:nvGrpSpPr>
      <p:grpSpPr>
        <a:xfrm>
          <a:off x="0" y="0"/>
          <a:ext cx="0" cy="0"/>
          <a:chOff x="0" y="0"/>
          <a:chExt cx="0" cy="0"/>
        </a:xfrm>
      </p:grpSpPr>
      <p:sp>
        <p:nvSpPr>
          <p:cNvPr id="80" name="Google Shape;80;p14"/>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a:t>2</a:t>
            </a:r>
            <a:endParaRPr dirty="0"/>
          </a:p>
        </p:txBody>
      </p:sp>
      <p:sp>
        <p:nvSpPr>
          <p:cNvPr id="81" name="Google Shape;81;p14"/>
          <p:cNvSpPr txBox="1">
            <a:spLocks noGrp="1"/>
          </p:cNvSpPr>
          <p:nvPr>
            <p:ph type="body" idx="1"/>
          </p:nvPr>
        </p:nvSpPr>
        <p:spPr>
          <a:xfrm>
            <a:off x="293851" y="1921163"/>
            <a:ext cx="5543530" cy="1171805"/>
          </a:xfrm>
          <a:prstGeom prst="rect">
            <a:avLst/>
          </a:prstGeom>
        </p:spPr>
        <p:txBody>
          <a:bodyPr spcFirstLastPara="1" wrap="square" lIns="0" tIns="0" rIns="0" bIns="0" anchor="b" anchorCtr="0">
            <a:noAutofit/>
          </a:bodyPr>
          <a:lstStyle/>
          <a:p>
            <a:pPr marL="0" lvl="0" indent="0" algn="l" rtl="0">
              <a:spcBef>
                <a:spcPts val="0"/>
              </a:spcBef>
              <a:spcAft>
                <a:spcPts val="800"/>
              </a:spcAft>
              <a:buNone/>
            </a:pPr>
            <a:r>
              <a:rPr lang="en-US" sz="6600" dirty="0"/>
              <a:t>Introduction</a:t>
            </a:r>
            <a:endParaRPr sz="6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5"/>
        <p:cNvGrpSpPr/>
        <p:nvPr/>
      </p:nvGrpSpPr>
      <p:grpSpPr>
        <a:xfrm>
          <a:off x="0" y="0"/>
          <a:ext cx="0" cy="0"/>
          <a:chOff x="0" y="0"/>
          <a:chExt cx="0" cy="0"/>
        </a:xfrm>
      </p:grpSpPr>
      <p:grpSp>
        <p:nvGrpSpPr>
          <p:cNvPr id="86" name="Google Shape;86;p15"/>
          <p:cNvGrpSpPr/>
          <p:nvPr/>
        </p:nvGrpSpPr>
        <p:grpSpPr>
          <a:xfrm>
            <a:off x="-945594" y="-6040"/>
            <a:ext cx="5225404" cy="5225404"/>
            <a:chOff x="-1891188" y="-12079"/>
            <a:chExt cx="10450808" cy="10450808"/>
          </a:xfrm>
        </p:grpSpPr>
        <p:sp>
          <p:nvSpPr>
            <p:cNvPr id="87" name="Google Shape;87;p15"/>
            <p:cNvSpPr/>
            <p:nvPr/>
          </p:nvSpPr>
          <p:spPr>
            <a:xfrm>
              <a:off x="-1891188" y="-12079"/>
              <a:ext cx="10450808" cy="10450808"/>
            </a:xfrm>
            <a:custGeom>
              <a:avLst/>
              <a:gdLst/>
              <a:ahLst/>
              <a:cxnLst/>
              <a:rect l="l" t="t" r="r" b="b"/>
              <a:pathLst>
                <a:path w="10450808" h="10450808" extrusionOk="0">
                  <a:moveTo>
                    <a:pt x="10450808" y="10450808"/>
                  </a:moveTo>
                  <a:lnTo>
                    <a:pt x="0" y="10450808"/>
                  </a:lnTo>
                  <a:lnTo>
                    <a:pt x="0" y="0"/>
                  </a:lnTo>
                  <a:lnTo>
                    <a:pt x="10450808" y="0"/>
                  </a:lnTo>
                  <a:lnTo>
                    <a:pt x="10450808" y="10450808"/>
                  </a:lnTo>
                  <a:close/>
                  <a:moveTo>
                    <a:pt x="14495" y="10436313"/>
                  </a:moveTo>
                  <a:lnTo>
                    <a:pt x="10436313" y="10436313"/>
                  </a:lnTo>
                  <a:lnTo>
                    <a:pt x="10436313" y="14495"/>
                  </a:lnTo>
                  <a:lnTo>
                    <a:pt x="14495" y="14495"/>
                  </a:lnTo>
                  <a:lnTo>
                    <a:pt x="14495"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8" name="Google Shape;88;p15"/>
            <p:cNvSpPr/>
            <p:nvPr/>
          </p:nvSpPr>
          <p:spPr>
            <a:xfrm>
              <a:off x="-1883941" y="9475496"/>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9" name="Google Shape;89;p15"/>
            <p:cNvSpPr/>
            <p:nvPr/>
          </p:nvSpPr>
          <p:spPr>
            <a:xfrm>
              <a:off x="-1883941" y="8526758"/>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0" name="Google Shape;90;p15"/>
            <p:cNvSpPr/>
            <p:nvPr/>
          </p:nvSpPr>
          <p:spPr>
            <a:xfrm>
              <a:off x="-1883941" y="7577923"/>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1" name="Google Shape;91;p15"/>
            <p:cNvSpPr/>
            <p:nvPr/>
          </p:nvSpPr>
          <p:spPr>
            <a:xfrm>
              <a:off x="-1883941" y="6629185"/>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2" name="Google Shape;92;p15"/>
            <p:cNvSpPr/>
            <p:nvPr/>
          </p:nvSpPr>
          <p:spPr>
            <a:xfrm>
              <a:off x="-1883941" y="5680447"/>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3" name="Google Shape;93;p15"/>
            <p:cNvSpPr/>
            <p:nvPr/>
          </p:nvSpPr>
          <p:spPr>
            <a:xfrm>
              <a:off x="-1883941" y="4731708"/>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4" name="Google Shape;94;p15"/>
            <p:cNvSpPr/>
            <p:nvPr/>
          </p:nvSpPr>
          <p:spPr>
            <a:xfrm>
              <a:off x="-1883941" y="3782970"/>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5" name="Google Shape;95;p15"/>
            <p:cNvSpPr/>
            <p:nvPr/>
          </p:nvSpPr>
          <p:spPr>
            <a:xfrm>
              <a:off x="-1883941" y="2834232"/>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6" name="Google Shape;96;p15"/>
            <p:cNvSpPr/>
            <p:nvPr/>
          </p:nvSpPr>
          <p:spPr>
            <a:xfrm>
              <a:off x="-1883941" y="1885397"/>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7" name="Google Shape;97;p15"/>
            <p:cNvSpPr/>
            <p:nvPr/>
          </p:nvSpPr>
          <p:spPr>
            <a:xfrm>
              <a:off x="-1883941" y="936659"/>
              <a:ext cx="10436313" cy="14494"/>
            </a:xfrm>
            <a:custGeom>
              <a:avLst/>
              <a:gdLst/>
              <a:ahLst/>
              <a:cxnLst/>
              <a:rect l="l" t="t" r="r" b="b"/>
              <a:pathLst>
                <a:path w="10436313" h="14494" extrusionOk="0">
                  <a:moveTo>
                    <a:pt x="0" y="0"/>
                  </a:moveTo>
                  <a:lnTo>
                    <a:pt x="10436313" y="0"/>
                  </a:lnTo>
                  <a:lnTo>
                    <a:pt x="10436313" y="14495"/>
                  </a:lnTo>
                  <a:lnTo>
                    <a:pt x="0" y="14495"/>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8" name="Google Shape;98;p15"/>
            <p:cNvSpPr/>
            <p:nvPr/>
          </p:nvSpPr>
          <p:spPr>
            <a:xfrm>
              <a:off x="7596386" y="-483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9" name="Google Shape;99;p15"/>
            <p:cNvSpPr/>
            <p:nvPr/>
          </p:nvSpPr>
          <p:spPr>
            <a:xfrm>
              <a:off x="6647648" y="-483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0" name="Google Shape;100;p15"/>
            <p:cNvSpPr/>
            <p:nvPr/>
          </p:nvSpPr>
          <p:spPr>
            <a:xfrm>
              <a:off x="5698813" y="-483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 name="Google Shape;101;p15"/>
            <p:cNvSpPr/>
            <p:nvPr/>
          </p:nvSpPr>
          <p:spPr>
            <a:xfrm>
              <a:off x="4750075" y="-483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2" name="Google Shape;102;p15"/>
            <p:cNvSpPr/>
            <p:nvPr/>
          </p:nvSpPr>
          <p:spPr>
            <a:xfrm>
              <a:off x="3801337" y="-483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3" name="Google Shape;103;p15"/>
            <p:cNvSpPr/>
            <p:nvPr/>
          </p:nvSpPr>
          <p:spPr>
            <a:xfrm>
              <a:off x="2852598" y="-483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4" name="Google Shape;104;p15"/>
            <p:cNvSpPr/>
            <p:nvPr/>
          </p:nvSpPr>
          <p:spPr>
            <a:xfrm>
              <a:off x="1903860" y="-483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5" name="Google Shape;105;p15"/>
            <p:cNvSpPr/>
            <p:nvPr/>
          </p:nvSpPr>
          <p:spPr>
            <a:xfrm>
              <a:off x="955122" y="-483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6" name="Google Shape;106;p15"/>
            <p:cNvSpPr/>
            <p:nvPr/>
          </p:nvSpPr>
          <p:spPr>
            <a:xfrm>
              <a:off x="6287" y="-483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7" name="Google Shape;107;p15"/>
            <p:cNvSpPr/>
            <p:nvPr/>
          </p:nvSpPr>
          <p:spPr>
            <a:xfrm>
              <a:off x="-942450" y="-4831"/>
              <a:ext cx="14494" cy="10436313"/>
            </a:xfrm>
            <a:custGeom>
              <a:avLst/>
              <a:gdLst/>
              <a:ahLst/>
              <a:cxnLst/>
              <a:rect l="l" t="t" r="r" b="b"/>
              <a:pathLst>
                <a:path w="14494" h="10436313" extrusionOk="0">
                  <a:moveTo>
                    <a:pt x="0" y="0"/>
                  </a:moveTo>
                  <a:lnTo>
                    <a:pt x="14495" y="0"/>
                  </a:lnTo>
                  <a:lnTo>
                    <a:pt x="14495" y="10436313"/>
                  </a:lnTo>
                  <a:lnTo>
                    <a:pt x="0" y="10436313"/>
                  </a:ln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09" name="Google Shape;109;p15"/>
          <p:cNvSpPr/>
          <p:nvPr/>
        </p:nvSpPr>
        <p:spPr>
          <a:xfrm>
            <a:off x="8420029" y="245708"/>
            <a:ext cx="1447657" cy="1447657"/>
          </a:xfrm>
          <a:custGeom>
            <a:avLst/>
            <a:gdLst/>
            <a:ahLst/>
            <a:cxnLst/>
            <a:rect l="l" t="t" r="r" b="b"/>
            <a:pathLst>
              <a:path w="1708150" h="1708150" extrusionOk="0">
                <a:moveTo>
                  <a:pt x="853440" y="1708150"/>
                </a:moveTo>
                <a:cubicBezTo>
                  <a:pt x="383540" y="1708150"/>
                  <a:pt x="0" y="1324610"/>
                  <a:pt x="0" y="853440"/>
                </a:cubicBezTo>
                <a:cubicBezTo>
                  <a:pt x="0" y="383540"/>
                  <a:pt x="383540" y="0"/>
                  <a:pt x="853440" y="0"/>
                </a:cubicBezTo>
                <a:cubicBezTo>
                  <a:pt x="1324610" y="0"/>
                  <a:pt x="1706880" y="383540"/>
                  <a:pt x="1706880" y="853440"/>
                </a:cubicBezTo>
                <a:cubicBezTo>
                  <a:pt x="1708150" y="1324610"/>
                  <a:pt x="1324610" y="1708150"/>
                  <a:pt x="853440" y="1708150"/>
                </a:cubicBezTo>
                <a:close/>
                <a:moveTo>
                  <a:pt x="853440" y="469900"/>
                </a:moveTo>
                <a:cubicBezTo>
                  <a:pt x="642620" y="469900"/>
                  <a:pt x="469900" y="642620"/>
                  <a:pt x="469900" y="853440"/>
                </a:cubicBezTo>
                <a:cubicBezTo>
                  <a:pt x="469900" y="1064260"/>
                  <a:pt x="642620" y="1236980"/>
                  <a:pt x="853440" y="1236980"/>
                </a:cubicBezTo>
                <a:cubicBezTo>
                  <a:pt x="1064260" y="1236980"/>
                  <a:pt x="1236980" y="1064260"/>
                  <a:pt x="1236980" y="853440"/>
                </a:cubicBezTo>
                <a:cubicBezTo>
                  <a:pt x="1236980" y="642620"/>
                  <a:pt x="1065530" y="469900"/>
                  <a:pt x="853440" y="46990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11" name="Google Shape;111;p15"/>
          <p:cNvSpPr txBox="1"/>
          <p:nvPr/>
        </p:nvSpPr>
        <p:spPr>
          <a:xfrm>
            <a:off x="4346704" y="610467"/>
            <a:ext cx="4025747" cy="3988784"/>
          </a:xfrm>
          <a:prstGeom prst="rect">
            <a:avLst/>
          </a:prstGeom>
          <a:noFill/>
          <a:ln>
            <a:noFill/>
          </a:ln>
        </p:spPr>
        <p:txBody>
          <a:bodyPr spcFirstLastPara="1" wrap="square" lIns="0" tIns="0" rIns="0" bIns="0" anchor="t" anchorCtr="0">
            <a:spAutoFit/>
          </a:bodyPr>
          <a:lstStyle/>
          <a:p>
            <a:pPr lvl="0" algn="justLow">
              <a:lnSpc>
                <a:spcPct val="120000"/>
              </a:lnSpc>
            </a:pPr>
            <a:r>
              <a:rPr lang="en-US" sz="1800" dirty="0"/>
              <a:t>When we consider different types of communication, speech may be the first thing that comes to mind. Nonverbal communication, on the other hand, is frequently overlooked. Nonverbal cues like body language have been shown in studies to be just as important as, if not more important than, what we say. Understanding nonverbal communication, for example, can help us navigate conversations with people who are deaf.</a:t>
            </a:r>
            <a:endParaRPr sz="900" dirty="0">
              <a:solidFill>
                <a:schemeClr val="dk1"/>
              </a:solidFill>
            </a:endParaRPr>
          </a:p>
        </p:txBody>
      </p:sp>
      <p:sp>
        <p:nvSpPr>
          <p:cNvPr id="113" name="Google Shape;113;p15"/>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a:t>3</a:t>
            </a:r>
            <a:endParaRPr dirty="0"/>
          </a:p>
        </p:txBody>
      </p:sp>
      <p:pic>
        <p:nvPicPr>
          <p:cNvPr id="2" name="Picture 1">
            <a:extLst>
              <a:ext uri="{FF2B5EF4-FFF2-40B4-BE49-F238E27FC236}">
                <a16:creationId xmlns:a16="http://schemas.microsoft.com/office/drawing/2014/main" id="{E9F0598A-DCEA-2746-AF86-421DF8836C28}"/>
              </a:ext>
            </a:extLst>
          </p:cNvPr>
          <p:cNvPicPr>
            <a:picLocks noChangeAspect="1"/>
          </p:cNvPicPr>
          <p:nvPr/>
        </p:nvPicPr>
        <p:blipFill>
          <a:blip r:embed="rId3"/>
          <a:stretch>
            <a:fillRect/>
          </a:stretch>
        </p:blipFill>
        <p:spPr>
          <a:xfrm>
            <a:off x="113520" y="204483"/>
            <a:ext cx="4037090" cy="477789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47"/>
        <p:cNvGrpSpPr/>
        <p:nvPr/>
      </p:nvGrpSpPr>
      <p:grpSpPr>
        <a:xfrm>
          <a:off x="0" y="0"/>
          <a:ext cx="0" cy="0"/>
          <a:chOff x="0" y="0"/>
          <a:chExt cx="0" cy="0"/>
        </a:xfrm>
      </p:grpSpPr>
      <p:sp>
        <p:nvSpPr>
          <p:cNvPr id="249" name="Google Shape;249;p24"/>
          <p:cNvSpPr txBox="1"/>
          <p:nvPr/>
        </p:nvSpPr>
        <p:spPr>
          <a:xfrm>
            <a:off x="762000" y="1987634"/>
            <a:ext cx="7816542" cy="8309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5400" b="1" dirty="0">
                <a:solidFill>
                  <a:schemeClr val="accent1"/>
                </a:solidFill>
                <a:latin typeface="Barlow"/>
                <a:ea typeface="Barlow"/>
                <a:cs typeface="Barlow"/>
                <a:sym typeface="Barlow"/>
              </a:rPr>
              <a:t>What is Verbal Messages</a:t>
            </a:r>
            <a:endParaRPr sz="5400" b="1" dirty="0">
              <a:solidFill>
                <a:schemeClr val="accent1"/>
              </a:solidFill>
              <a:latin typeface="Barlow"/>
              <a:ea typeface="Barlow"/>
              <a:cs typeface="Barlow"/>
              <a:sym typeface="Barlow"/>
            </a:endParaRPr>
          </a:p>
        </p:txBody>
      </p:sp>
      <p:sp>
        <p:nvSpPr>
          <p:cNvPr id="251" name="Google Shape;251;p24"/>
          <p:cNvSpPr/>
          <p:nvPr/>
        </p:nvSpPr>
        <p:spPr>
          <a:xfrm>
            <a:off x="-754241" y="2818631"/>
            <a:ext cx="1810639" cy="1810639"/>
          </a:xfrm>
          <a:custGeom>
            <a:avLst/>
            <a:gdLst/>
            <a:ahLst/>
            <a:cxnLst/>
            <a:rect l="l" t="t" r="r" b="b"/>
            <a:pathLst>
              <a:path w="1708150" h="1708150" extrusionOk="0">
                <a:moveTo>
                  <a:pt x="853440" y="1708150"/>
                </a:moveTo>
                <a:cubicBezTo>
                  <a:pt x="383540" y="1708150"/>
                  <a:pt x="0" y="1324610"/>
                  <a:pt x="0" y="853440"/>
                </a:cubicBezTo>
                <a:cubicBezTo>
                  <a:pt x="0" y="383540"/>
                  <a:pt x="383540" y="0"/>
                  <a:pt x="853440" y="0"/>
                </a:cubicBezTo>
                <a:cubicBezTo>
                  <a:pt x="1324610" y="0"/>
                  <a:pt x="1706880" y="383540"/>
                  <a:pt x="1706880" y="853440"/>
                </a:cubicBezTo>
                <a:cubicBezTo>
                  <a:pt x="1708150" y="1324610"/>
                  <a:pt x="1324610" y="1708150"/>
                  <a:pt x="853440" y="1708150"/>
                </a:cubicBezTo>
                <a:close/>
                <a:moveTo>
                  <a:pt x="853440" y="469900"/>
                </a:moveTo>
                <a:cubicBezTo>
                  <a:pt x="642620" y="469900"/>
                  <a:pt x="469900" y="642620"/>
                  <a:pt x="469900" y="853440"/>
                </a:cubicBezTo>
                <a:cubicBezTo>
                  <a:pt x="469900" y="1064260"/>
                  <a:pt x="642620" y="1236980"/>
                  <a:pt x="853440" y="1236980"/>
                </a:cubicBezTo>
                <a:cubicBezTo>
                  <a:pt x="1064260" y="1236980"/>
                  <a:pt x="1236980" y="1064260"/>
                  <a:pt x="1236980" y="853440"/>
                </a:cubicBezTo>
                <a:cubicBezTo>
                  <a:pt x="1236980" y="642620"/>
                  <a:pt x="1065530" y="469900"/>
                  <a:pt x="853440" y="469900"/>
                </a:cubicBezTo>
                <a:close/>
              </a:path>
            </a:pathLst>
          </a:custGeom>
          <a:solidFill>
            <a:schemeClr val="l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252" name="Google Shape;252;p24"/>
          <p:cNvSpPr/>
          <p:nvPr/>
        </p:nvSpPr>
        <p:spPr>
          <a:xfrm>
            <a:off x="1056398" y="4028786"/>
            <a:ext cx="1106170" cy="276543"/>
          </a:xfrm>
          <a:custGeom>
            <a:avLst/>
            <a:gdLst/>
            <a:ahLst/>
            <a:cxnLst/>
            <a:rect l="l" t="t" r="r" b="b"/>
            <a:pathLst>
              <a:path w="2212339" h="553085" extrusionOk="0">
                <a:moveTo>
                  <a:pt x="276542" y="0"/>
                </a:moveTo>
                <a:cubicBezTo>
                  <a:pt x="123753" y="0"/>
                  <a:pt x="0" y="123753"/>
                  <a:pt x="0" y="276543"/>
                </a:cubicBezTo>
                <a:cubicBezTo>
                  <a:pt x="0" y="429332"/>
                  <a:pt x="123753" y="553085"/>
                  <a:pt x="276542" y="553085"/>
                </a:cubicBezTo>
                <a:cubicBezTo>
                  <a:pt x="429332" y="553085"/>
                  <a:pt x="553085" y="429332"/>
                  <a:pt x="553085" y="276543"/>
                </a:cubicBezTo>
                <a:cubicBezTo>
                  <a:pt x="553085" y="123753"/>
                  <a:pt x="429332" y="0"/>
                  <a:pt x="276542" y="0"/>
                </a:cubicBezTo>
                <a:close/>
                <a:moveTo>
                  <a:pt x="1935797" y="0"/>
                </a:moveTo>
                <a:cubicBezTo>
                  <a:pt x="1783007" y="0"/>
                  <a:pt x="1659254" y="123753"/>
                  <a:pt x="1659254" y="276543"/>
                </a:cubicBezTo>
                <a:cubicBezTo>
                  <a:pt x="1659254" y="429332"/>
                  <a:pt x="1783007" y="553085"/>
                  <a:pt x="1935797" y="553085"/>
                </a:cubicBezTo>
                <a:cubicBezTo>
                  <a:pt x="2088586" y="553085"/>
                  <a:pt x="2212339" y="429332"/>
                  <a:pt x="2212339" y="276543"/>
                </a:cubicBezTo>
                <a:cubicBezTo>
                  <a:pt x="2212339" y="123753"/>
                  <a:pt x="2088586" y="0"/>
                  <a:pt x="1935797" y="0"/>
                </a:cubicBezTo>
                <a:close/>
                <a:moveTo>
                  <a:pt x="1106170" y="0"/>
                </a:moveTo>
                <a:cubicBezTo>
                  <a:pt x="953380" y="0"/>
                  <a:pt x="829627" y="123753"/>
                  <a:pt x="829627" y="276543"/>
                </a:cubicBezTo>
                <a:cubicBezTo>
                  <a:pt x="829627" y="429332"/>
                  <a:pt x="953380" y="553085"/>
                  <a:pt x="1106170" y="553085"/>
                </a:cubicBezTo>
                <a:cubicBezTo>
                  <a:pt x="1258959" y="553085"/>
                  <a:pt x="1382712" y="429332"/>
                  <a:pt x="1382712" y="276543"/>
                </a:cubicBezTo>
                <a:cubicBezTo>
                  <a:pt x="1382712" y="123753"/>
                  <a:pt x="1258959" y="0"/>
                  <a:pt x="1106170" y="0"/>
                </a:cubicBezTo>
                <a:close/>
              </a:path>
            </a:pathLst>
          </a:cu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3" name="Google Shape;253;p24"/>
          <p:cNvSpPr/>
          <p:nvPr/>
        </p:nvSpPr>
        <p:spPr>
          <a:xfrm>
            <a:off x="7270299" y="250425"/>
            <a:ext cx="1359408" cy="1359404"/>
          </a:xfrm>
          <a:custGeom>
            <a:avLst/>
            <a:gdLst/>
            <a:ahLst/>
            <a:cxnLst/>
            <a:rect l="l" t="t" r="r" b="b"/>
            <a:pathLst>
              <a:path w="2438400" h="2438393" extrusionOk="0">
                <a:moveTo>
                  <a:pt x="2438400" y="1085807"/>
                </a:moveTo>
                <a:lnTo>
                  <a:pt x="2438400" y="1085807"/>
                </a:lnTo>
                <a:lnTo>
                  <a:pt x="2438400" y="0"/>
                </a:lnTo>
                <a:lnTo>
                  <a:pt x="2438400" y="0"/>
                </a:lnTo>
                <a:cubicBezTo>
                  <a:pt x="1091702" y="0"/>
                  <a:pt x="0" y="1091696"/>
                  <a:pt x="0" y="2438394"/>
                </a:cubicBezTo>
                <a:lnTo>
                  <a:pt x="1085820" y="2438394"/>
                </a:lnTo>
                <a:cubicBezTo>
                  <a:pt x="1085820" y="1691384"/>
                  <a:pt x="1691396" y="1085807"/>
                  <a:pt x="2438400" y="1085807"/>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4" name="Google Shape;254;p24"/>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a:solidFill>
                  <a:schemeClr val="accent1"/>
                </a:solidFill>
              </a:rPr>
              <a:t>4</a:t>
            </a:r>
            <a:endParaRPr dirty="0">
              <a:solidFill>
                <a:schemeClr val="accen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67"/>
        <p:cNvGrpSpPr/>
        <p:nvPr/>
      </p:nvGrpSpPr>
      <p:grpSpPr>
        <a:xfrm>
          <a:off x="0" y="0"/>
          <a:ext cx="0" cy="0"/>
          <a:chOff x="0" y="0"/>
          <a:chExt cx="0" cy="0"/>
        </a:xfrm>
      </p:grpSpPr>
      <p:sp>
        <p:nvSpPr>
          <p:cNvPr id="68" name="Google Shape;68;p13"/>
          <p:cNvSpPr txBox="1">
            <a:spLocks noGrp="1"/>
          </p:cNvSpPr>
          <p:nvPr>
            <p:ph type="title"/>
          </p:nvPr>
        </p:nvSpPr>
        <p:spPr>
          <a:xfrm>
            <a:off x="149667" y="397475"/>
            <a:ext cx="4570114" cy="4081888"/>
          </a:xfrm>
          <a:prstGeom prst="rect">
            <a:avLst/>
          </a:prstGeom>
        </p:spPr>
        <p:txBody>
          <a:bodyPr spcFirstLastPara="1" wrap="square" lIns="0" tIns="0" rIns="0" bIns="0" anchor="t" anchorCtr="0">
            <a:noAutofit/>
          </a:bodyPr>
          <a:lstStyle/>
          <a:p>
            <a:pPr lvl="0" algn="justLow"/>
            <a:r>
              <a:rPr lang="en-US" sz="2400" dirty="0"/>
              <a:t>Language, both written and spoken, is central to verbal communication. In general, verbal communication refers to how we communicate using words, whereas nonverbal communication refers to how we communicate using nonverbal means such as body language, gestures, and silence. Speaking and writing are both forms of verbal and nonverbal communication.</a:t>
            </a:r>
            <a:endParaRPr sz="2400" dirty="0"/>
          </a:p>
        </p:txBody>
      </p:sp>
      <p:sp>
        <p:nvSpPr>
          <p:cNvPr id="69" name="Google Shape;69;p13"/>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a:t>5</a:t>
            </a:r>
            <a:endParaRPr dirty="0"/>
          </a:p>
        </p:txBody>
      </p:sp>
      <p:sp>
        <p:nvSpPr>
          <p:cNvPr id="74" name="Google Shape;74;p13"/>
          <p:cNvSpPr/>
          <p:nvPr/>
        </p:nvSpPr>
        <p:spPr>
          <a:xfrm>
            <a:off x="8356031" y="-171268"/>
            <a:ext cx="1137488" cy="1137486"/>
          </a:xfrm>
          <a:custGeom>
            <a:avLst/>
            <a:gdLst/>
            <a:ahLst/>
            <a:cxnLst/>
            <a:rect l="l" t="t" r="r" b="b"/>
            <a:pathLst>
              <a:path w="2274977" h="2274971" extrusionOk="0">
                <a:moveTo>
                  <a:pt x="2274977" y="1013036"/>
                </a:moveTo>
                <a:lnTo>
                  <a:pt x="2274977" y="1013036"/>
                </a:lnTo>
                <a:lnTo>
                  <a:pt x="2274977" y="0"/>
                </a:lnTo>
                <a:lnTo>
                  <a:pt x="2274977" y="0"/>
                </a:lnTo>
                <a:cubicBezTo>
                  <a:pt x="1018536" y="0"/>
                  <a:pt x="0" y="1018530"/>
                  <a:pt x="0" y="2274971"/>
                </a:cubicBezTo>
                <a:lnTo>
                  <a:pt x="1013047" y="2274971"/>
                </a:lnTo>
                <a:cubicBezTo>
                  <a:pt x="1013047" y="1578027"/>
                  <a:pt x="1578038" y="1013036"/>
                  <a:pt x="2274977" y="1013036"/>
                </a:cubicBezTo>
                <a:close/>
              </a:path>
            </a:pathLst>
          </a:cu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pic>
        <p:nvPicPr>
          <p:cNvPr id="10" name="Picture 9">
            <a:extLst>
              <a:ext uri="{FF2B5EF4-FFF2-40B4-BE49-F238E27FC236}">
                <a16:creationId xmlns:a16="http://schemas.microsoft.com/office/drawing/2014/main" id="{5C341220-3321-5E44-BB3B-45D214A54CBD}"/>
              </a:ext>
            </a:extLst>
          </p:cNvPr>
          <p:cNvPicPr>
            <a:picLocks noChangeAspect="1"/>
          </p:cNvPicPr>
          <p:nvPr/>
        </p:nvPicPr>
        <p:blipFill>
          <a:blip r:embed="rId3"/>
          <a:stretch>
            <a:fillRect/>
          </a:stretch>
        </p:blipFill>
        <p:spPr>
          <a:xfrm>
            <a:off x="5267905" y="204218"/>
            <a:ext cx="2897039" cy="2123346"/>
          </a:xfrm>
          <a:prstGeom prst="rect">
            <a:avLst/>
          </a:prstGeom>
        </p:spPr>
      </p:pic>
      <p:pic>
        <p:nvPicPr>
          <p:cNvPr id="11" name="Picture 10">
            <a:extLst>
              <a:ext uri="{FF2B5EF4-FFF2-40B4-BE49-F238E27FC236}">
                <a16:creationId xmlns:a16="http://schemas.microsoft.com/office/drawing/2014/main" id="{DC7E5FEA-067A-0A41-AE0B-5B4768685A3E}"/>
              </a:ext>
            </a:extLst>
          </p:cNvPr>
          <p:cNvPicPr>
            <a:picLocks noChangeAspect="1"/>
          </p:cNvPicPr>
          <p:nvPr/>
        </p:nvPicPr>
        <p:blipFill>
          <a:blip r:embed="rId4"/>
          <a:stretch>
            <a:fillRect/>
          </a:stretch>
        </p:blipFill>
        <p:spPr>
          <a:xfrm>
            <a:off x="4875495" y="2965400"/>
            <a:ext cx="3500580" cy="21781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CDA3EA-F095-3243-A9BE-3246D297FA27}"/>
              </a:ext>
            </a:extLst>
          </p:cNvPr>
          <p:cNvSpPr>
            <a:spLocks noGrp="1"/>
          </p:cNvSpPr>
          <p:nvPr>
            <p:ph type="sldNum" idx="12"/>
          </p:nvPr>
        </p:nvSpPr>
        <p:spPr/>
        <p:txBody>
          <a:bodyPr/>
          <a:lstStyle/>
          <a:p>
            <a:pPr marL="0" lvl="0" indent="0" algn="ctr" rtl="0">
              <a:spcBef>
                <a:spcPts val="0"/>
              </a:spcBef>
              <a:spcAft>
                <a:spcPts val="0"/>
              </a:spcAft>
              <a:buNone/>
            </a:pPr>
            <a:r>
              <a:rPr lang="en" dirty="0"/>
              <a:t>6</a:t>
            </a:r>
          </a:p>
        </p:txBody>
      </p:sp>
      <p:sp>
        <p:nvSpPr>
          <p:cNvPr id="3" name="Title 2">
            <a:extLst>
              <a:ext uri="{FF2B5EF4-FFF2-40B4-BE49-F238E27FC236}">
                <a16:creationId xmlns:a16="http://schemas.microsoft.com/office/drawing/2014/main" id="{A69EFBC8-DF67-614F-ADB4-5DA77C063E34}"/>
              </a:ext>
            </a:extLst>
          </p:cNvPr>
          <p:cNvSpPr>
            <a:spLocks noGrp="1"/>
          </p:cNvSpPr>
          <p:nvPr>
            <p:ph type="ctrTitle"/>
          </p:nvPr>
        </p:nvSpPr>
        <p:spPr>
          <a:xfrm>
            <a:off x="107949" y="499029"/>
            <a:ext cx="7262669" cy="1061916"/>
          </a:xfrm>
        </p:spPr>
        <p:txBody>
          <a:bodyPr/>
          <a:lstStyle/>
          <a:p>
            <a:r>
              <a:rPr lang="en-LY" dirty="0"/>
              <a:t>Examples of Verbal Messages</a:t>
            </a:r>
          </a:p>
        </p:txBody>
      </p:sp>
      <p:sp>
        <p:nvSpPr>
          <p:cNvPr id="5" name="Title 2">
            <a:extLst>
              <a:ext uri="{FF2B5EF4-FFF2-40B4-BE49-F238E27FC236}">
                <a16:creationId xmlns:a16="http://schemas.microsoft.com/office/drawing/2014/main" id="{636E5D87-3C69-414C-AB18-196007220DA3}"/>
              </a:ext>
            </a:extLst>
          </p:cNvPr>
          <p:cNvSpPr txBox="1">
            <a:spLocks/>
          </p:cNvSpPr>
          <p:nvPr/>
        </p:nvSpPr>
        <p:spPr>
          <a:xfrm>
            <a:off x="1350239" y="1954344"/>
            <a:ext cx="7262669" cy="2789826"/>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accent1"/>
              </a:buClr>
              <a:buSzPts val="4100"/>
              <a:buFont typeface="Barlow"/>
              <a:buNone/>
              <a:defRPr sz="4100" b="1" i="0" u="none" strike="noStrike" cap="none">
                <a:solidFill>
                  <a:schemeClr val="accent1"/>
                </a:solidFill>
                <a:latin typeface="Barlow"/>
                <a:ea typeface="Barlow"/>
                <a:cs typeface="Barlow"/>
                <a:sym typeface="Barlow"/>
              </a:defRPr>
            </a:lvl1pPr>
            <a:lvl2pPr marR="0" lvl="1" algn="l" rtl="0">
              <a:lnSpc>
                <a:spcPct val="90000"/>
              </a:lnSpc>
              <a:spcBef>
                <a:spcPts val="0"/>
              </a:spcBef>
              <a:spcAft>
                <a:spcPts val="0"/>
              </a:spcAft>
              <a:buClr>
                <a:schemeClr val="accent1"/>
              </a:buClr>
              <a:buSzPts val="4100"/>
              <a:buFont typeface="Barlow"/>
              <a:buNone/>
              <a:defRPr sz="4100" b="1" i="0" u="none" strike="noStrike" cap="none">
                <a:solidFill>
                  <a:schemeClr val="accent1"/>
                </a:solidFill>
                <a:latin typeface="Barlow"/>
                <a:ea typeface="Barlow"/>
                <a:cs typeface="Barlow"/>
                <a:sym typeface="Barlow"/>
              </a:defRPr>
            </a:lvl2pPr>
            <a:lvl3pPr marR="0" lvl="2" algn="l" rtl="0">
              <a:lnSpc>
                <a:spcPct val="90000"/>
              </a:lnSpc>
              <a:spcBef>
                <a:spcPts val="0"/>
              </a:spcBef>
              <a:spcAft>
                <a:spcPts val="0"/>
              </a:spcAft>
              <a:buClr>
                <a:schemeClr val="accent1"/>
              </a:buClr>
              <a:buSzPts val="4100"/>
              <a:buFont typeface="Barlow"/>
              <a:buNone/>
              <a:defRPr sz="4100" b="1" i="0" u="none" strike="noStrike" cap="none">
                <a:solidFill>
                  <a:schemeClr val="accent1"/>
                </a:solidFill>
                <a:latin typeface="Barlow"/>
                <a:ea typeface="Barlow"/>
                <a:cs typeface="Barlow"/>
                <a:sym typeface="Barlow"/>
              </a:defRPr>
            </a:lvl3pPr>
            <a:lvl4pPr marR="0" lvl="3" algn="l" rtl="0">
              <a:lnSpc>
                <a:spcPct val="90000"/>
              </a:lnSpc>
              <a:spcBef>
                <a:spcPts val="0"/>
              </a:spcBef>
              <a:spcAft>
                <a:spcPts val="0"/>
              </a:spcAft>
              <a:buClr>
                <a:schemeClr val="accent1"/>
              </a:buClr>
              <a:buSzPts val="4100"/>
              <a:buFont typeface="Barlow"/>
              <a:buNone/>
              <a:defRPr sz="4100" b="1" i="0" u="none" strike="noStrike" cap="none">
                <a:solidFill>
                  <a:schemeClr val="accent1"/>
                </a:solidFill>
                <a:latin typeface="Barlow"/>
                <a:ea typeface="Barlow"/>
                <a:cs typeface="Barlow"/>
                <a:sym typeface="Barlow"/>
              </a:defRPr>
            </a:lvl4pPr>
            <a:lvl5pPr marR="0" lvl="4" algn="l" rtl="0">
              <a:lnSpc>
                <a:spcPct val="90000"/>
              </a:lnSpc>
              <a:spcBef>
                <a:spcPts val="0"/>
              </a:spcBef>
              <a:spcAft>
                <a:spcPts val="0"/>
              </a:spcAft>
              <a:buClr>
                <a:schemeClr val="accent1"/>
              </a:buClr>
              <a:buSzPts val="4100"/>
              <a:buFont typeface="Barlow"/>
              <a:buNone/>
              <a:defRPr sz="4100" b="1" i="0" u="none" strike="noStrike" cap="none">
                <a:solidFill>
                  <a:schemeClr val="accent1"/>
                </a:solidFill>
                <a:latin typeface="Barlow"/>
                <a:ea typeface="Barlow"/>
                <a:cs typeface="Barlow"/>
                <a:sym typeface="Barlow"/>
              </a:defRPr>
            </a:lvl5pPr>
            <a:lvl6pPr marR="0" lvl="5" algn="l" rtl="0">
              <a:lnSpc>
                <a:spcPct val="90000"/>
              </a:lnSpc>
              <a:spcBef>
                <a:spcPts val="0"/>
              </a:spcBef>
              <a:spcAft>
                <a:spcPts val="0"/>
              </a:spcAft>
              <a:buClr>
                <a:schemeClr val="accent1"/>
              </a:buClr>
              <a:buSzPts val="4100"/>
              <a:buFont typeface="Barlow"/>
              <a:buNone/>
              <a:defRPr sz="4100" b="1" i="0" u="none" strike="noStrike" cap="none">
                <a:solidFill>
                  <a:schemeClr val="accent1"/>
                </a:solidFill>
                <a:latin typeface="Barlow"/>
                <a:ea typeface="Barlow"/>
                <a:cs typeface="Barlow"/>
                <a:sym typeface="Barlow"/>
              </a:defRPr>
            </a:lvl6pPr>
            <a:lvl7pPr marR="0" lvl="6" algn="l" rtl="0">
              <a:lnSpc>
                <a:spcPct val="90000"/>
              </a:lnSpc>
              <a:spcBef>
                <a:spcPts val="0"/>
              </a:spcBef>
              <a:spcAft>
                <a:spcPts val="0"/>
              </a:spcAft>
              <a:buClr>
                <a:schemeClr val="accent1"/>
              </a:buClr>
              <a:buSzPts val="4100"/>
              <a:buFont typeface="Barlow"/>
              <a:buNone/>
              <a:defRPr sz="4100" b="1" i="0" u="none" strike="noStrike" cap="none">
                <a:solidFill>
                  <a:schemeClr val="accent1"/>
                </a:solidFill>
                <a:latin typeface="Barlow"/>
                <a:ea typeface="Barlow"/>
                <a:cs typeface="Barlow"/>
                <a:sym typeface="Barlow"/>
              </a:defRPr>
            </a:lvl7pPr>
            <a:lvl8pPr marR="0" lvl="7" algn="l" rtl="0">
              <a:lnSpc>
                <a:spcPct val="90000"/>
              </a:lnSpc>
              <a:spcBef>
                <a:spcPts val="0"/>
              </a:spcBef>
              <a:spcAft>
                <a:spcPts val="0"/>
              </a:spcAft>
              <a:buClr>
                <a:schemeClr val="accent1"/>
              </a:buClr>
              <a:buSzPts val="4100"/>
              <a:buFont typeface="Barlow"/>
              <a:buNone/>
              <a:defRPr sz="4100" b="1" i="0" u="none" strike="noStrike" cap="none">
                <a:solidFill>
                  <a:schemeClr val="accent1"/>
                </a:solidFill>
                <a:latin typeface="Barlow"/>
                <a:ea typeface="Barlow"/>
                <a:cs typeface="Barlow"/>
                <a:sym typeface="Barlow"/>
              </a:defRPr>
            </a:lvl8pPr>
            <a:lvl9pPr marR="0" lvl="8" algn="l" rtl="0">
              <a:lnSpc>
                <a:spcPct val="90000"/>
              </a:lnSpc>
              <a:spcBef>
                <a:spcPts val="0"/>
              </a:spcBef>
              <a:spcAft>
                <a:spcPts val="0"/>
              </a:spcAft>
              <a:buClr>
                <a:schemeClr val="accent1"/>
              </a:buClr>
              <a:buSzPts val="4100"/>
              <a:buFont typeface="Barlow"/>
              <a:buNone/>
              <a:defRPr sz="4100" b="1" i="0" u="none" strike="noStrike" cap="none">
                <a:solidFill>
                  <a:schemeClr val="accent1"/>
                </a:solidFill>
                <a:latin typeface="Barlow"/>
                <a:ea typeface="Barlow"/>
                <a:cs typeface="Barlow"/>
                <a:sym typeface="Barlow"/>
              </a:defRPr>
            </a:lvl9pPr>
          </a:lstStyle>
          <a:p>
            <a:r>
              <a:rPr lang="en-LY" dirty="0"/>
              <a:t>Oral communication </a:t>
            </a:r>
          </a:p>
          <a:p>
            <a:endParaRPr lang="en-LY" dirty="0"/>
          </a:p>
          <a:p>
            <a:r>
              <a:rPr lang="en-LY" dirty="0"/>
              <a:t>Written communication</a:t>
            </a:r>
          </a:p>
          <a:p>
            <a:endParaRPr lang="en-LY" dirty="0"/>
          </a:p>
        </p:txBody>
      </p:sp>
      <p:sp>
        <p:nvSpPr>
          <p:cNvPr id="6" name="Google Shape;125;p16">
            <a:extLst>
              <a:ext uri="{FF2B5EF4-FFF2-40B4-BE49-F238E27FC236}">
                <a16:creationId xmlns:a16="http://schemas.microsoft.com/office/drawing/2014/main" id="{F077229E-158D-CA49-808C-F3F1D79F77A2}"/>
              </a:ext>
            </a:extLst>
          </p:cNvPr>
          <p:cNvSpPr/>
          <p:nvPr/>
        </p:nvSpPr>
        <p:spPr>
          <a:xfrm>
            <a:off x="325005" y="3277565"/>
            <a:ext cx="755856" cy="755856"/>
          </a:xfrm>
          <a:custGeom>
            <a:avLst/>
            <a:gdLst/>
            <a:ahLst/>
            <a:cxnLst/>
            <a:rect l="l" t="t" r="r" b="b"/>
            <a:pathLst>
              <a:path w="1708150" h="1708150" extrusionOk="0">
                <a:moveTo>
                  <a:pt x="853440" y="1708150"/>
                </a:moveTo>
                <a:cubicBezTo>
                  <a:pt x="383540" y="1708150"/>
                  <a:pt x="0" y="1324610"/>
                  <a:pt x="0" y="853440"/>
                </a:cubicBezTo>
                <a:cubicBezTo>
                  <a:pt x="0" y="383540"/>
                  <a:pt x="383540" y="0"/>
                  <a:pt x="853440" y="0"/>
                </a:cubicBezTo>
                <a:cubicBezTo>
                  <a:pt x="1324610" y="0"/>
                  <a:pt x="1706880" y="383540"/>
                  <a:pt x="1706880" y="853440"/>
                </a:cubicBezTo>
                <a:cubicBezTo>
                  <a:pt x="1708150" y="1324610"/>
                  <a:pt x="1324610" y="1708150"/>
                  <a:pt x="853440" y="1708150"/>
                </a:cubicBezTo>
                <a:close/>
                <a:moveTo>
                  <a:pt x="853440" y="469900"/>
                </a:moveTo>
                <a:cubicBezTo>
                  <a:pt x="642620" y="469900"/>
                  <a:pt x="469900" y="642620"/>
                  <a:pt x="469900" y="853440"/>
                </a:cubicBezTo>
                <a:cubicBezTo>
                  <a:pt x="469900" y="1064260"/>
                  <a:pt x="642620" y="1236980"/>
                  <a:pt x="853440" y="1236980"/>
                </a:cubicBezTo>
                <a:cubicBezTo>
                  <a:pt x="1064260" y="1236980"/>
                  <a:pt x="1236980" y="1064260"/>
                  <a:pt x="1236980" y="853440"/>
                </a:cubicBezTo>
                <a:cubicBezTo>
                  <a:pt x="1236980" y="642620"/>
                  <a:pt x="1065530" y="469900"/>
                  <a:pt x="853440" y="46990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7" name="Google Shape;125;p16">
            <a:extLst>
              <a:ext uri="{FF2B5EF4-FFF2-40B4-BE49-F238E27FC236}">
                <a16:creationId xmlns:a16="http://schemas.microsoft.com/office/drawing/2014/main" id="{F3B07851-D07A-B944-B689-2766A72FAAE8}"/>
              </a:ext>
            </a:extLst>
          </p:cNvPr>
          <p:cNvSpPr/>
          <p:nvPr/>
        </p:nvSpPr>
        <p:spPr>
          <a:xfrm>
            <a:off x="325005" y="2120598"/>
            <a:ext cx="755856" cy="755856"/>
          </a:xfrm>
          <a:custGeom>
            <a:avLst/>
            <a:gdLst/>
            <a:ahLst/>
            <a:cxnLst/>
            <a:rect l="l" t="t" r="r" b="b"/>
            <a:pathLst>
              <a:path w="1708150" h="1708150" extrusionOk="0">
                <a:moveTo>
                  <a:pt x="853440" y="1708150"/>
                </a:moveTo>
                <a:cubicBezTo>
                  <a:pt x="383540" y="1708150"/>
                  <a:pt x="0" y="1324610"/>
                  <a:pt x="0" y="853440"/>
                </a:cubicBezTo>
                <a:cubicBezTo>
                  <a:pt x="0" y="383540"/>
                  <a:pt x="383540" y="0"/>
                  <a:pt x="853440" y="0"/>
                </a:cubicBezTo>
                <a:cubicBezTo>
                  <a:pt x="1324610" y="0"/>
                  <a:pt x="1706880" y="383540"/>
                  <a:pt x="1706880" y="853440"/>
                </a:cubicBezTo>
                <a:cubicBezTo>
                  <a:pt x="1708150" y="1324610"/>
                  <a:pt x="1324610" y="1708150"/>
                  <a:pt x="853440" y="1708150"/>
                </a:cubicBezTo>
                <a:close/>
                <a:moveTo>
                  <a:pt x="853440" y="469900"/>
                </a:moveTo>
                <a:cubicBezTo>
                  <a:pt x="642620" y="469900"/>
                  <a:pt x="469900" y="642620"/>
                  <a:pt x="469900" y="853440"/>
                </a:cubicBezTo>
                <a:cubicBezTo>
                  <a:pt x="469900" y="1064260"/>
                  <a:pt x="642620" y="1236980"/>
                  <a:pt x="853440" y="1236980"/>
                </a:cubicBezTo>
                <a:cubicBezTo>
                  <a:pt x="1064260" y="1236980"/>
                  <a:pt x="1236980" y="1064260"/>
                  <a:pt x="1236980" y="853440"/>
                </a:cubicBezTo>
                <a:cubicBezTo>
                  <a:pt x="1236980" y="642620"/>
                  <a:pt x="1065530" y="469900"/>
                  <a:pt x="853440" y="46990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4386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17"/>
        <p:cNvGrpSpPr/>
        <p:nvPr/>
      </p:nvGrpSpPr>
      <p:grpSpPr>
        <a:xfrm>
          <a:off x="0" y="0"/>
          <a:ext cx="0" cy="0"/>
          <a:chOff x="0" y="0"/>
          <a:chExt cx="0" cy="0"/>
        </a:xfrm>
      </p:grpSpPr>
      <p:sp>
        <p:nvSpPr>
          <p:cNvPr id="120" name="Google Shape;120;p16"/>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a:t>7</a:t>
            </a:r>
            <a:endParaRPr dirty="0"/>
          </a:p>
        </p:txBody>
      </p:sp>
      <p:sp>
        <p:nvSpPr>
          <p:cNvPr id="121" name="Google Shape;121;p16"/>
          <p:cNvSpPr txBox="1">
            <a:spLocks noGrp="1"/>
          </p:cNvSpPr>
          <p:nvPr>
            <p:ph type="title"/>
          </p:nvPr>
        </p:nvSpPr>
        <p:spPr>
          <a:xfrm>
            <a:off x="979055" y="230575"/>
            <a:ext cx="6480000" cy="717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Oral communication</a:t>
            </a:r>
            <a:endParaRPr dirty="0"/>
          </a:p>
        </p:txBody>
      </p:sp>
      <p:sp>
        <p:nvSpPr>
          <p:cNvPr id="124" name="Google Shape;124;p16"/>
          <p:cNvSpPr txBox="1"/>
          <p:nvPr/>
        </p:nvSpPr>
        <p:spPr>
          <a:xfrm>
            <a:off x="297155" y="1342216"/>
            <a:ext cx="3921900" cy="2585323"/>
          </a:xfrm>
          <a:prstGeom prst="rect">
            <a:avLst/>
          </a:prstGeom>
          <a:noFill/>
          <a:ln>
            <a:noFill/>
          </a:ln>
        </p:spPr>
        <p:txBody>
          <a:bodyPr spcFirstLastPara="1" wrap="square" lIns="0" tIns="0" rIns="0" bIns="0" anchor="t" anchorCtr="0">
            <a:spAutoFit/>
          </a:bodyPr>
          <a:lstStyle/>
          <a:p>
            <a:pPr lvl="0" algn="just">
              <a:lnSpc>
                <a:spcPct val="140012"/>
              </a:lnSpc>
            </a:pPr>
            <a:r>
              <a:rPr lang="en-US" sz="2000" dirty="0"/>
              <a:t>Because there is a personal touch, it is more effective. The conversation can be properly understood, and any doubts can be cleared right away. Action can be used to emphasize key themes.</a:t>
            </a:r>
            <a:endParaRPr sz="1000" dirty="0">
              <a:solidFill>
                <a:schemeClr val="dk1"/>
              </a:solidFill>
            </a:endParaRPr>
          </a:p>
        </p:txBody>
      </p:sp>
      <p:sp>
        <p:nvSpPr>
          <p:cNvPr id="125" name="Google Shape;125;p16"/>
          <p:cNvSpPr/>
          <p:nvPr/>
        </p:nvSpPr>
        <p:spPr>
          <a:xfrm>
            <a:off x="135660" y="192619"/>
            <a:ext cx="755856" cy="755856"/>
          </a:xfrm>
          <a:custGeom>
            <a:avLst/>
            <a:gdLst/>
            <a:ahLst/>
            <a:cxnLst/>
            <a:rect l="l" t="t" r="r" b="b"/>
            <a:pathLst>
              <a:path w="1708150" h="1708150" extrusionOk="0">
                <a:moveTo>
                  <a:pt x="853440" y="1708150"/>
                </a:moveTo>
                <a:cubicBezTo>
                  <a:pt x="383540" y="1708150"/>
                  <a:pt x="0" y="1324610"/>
                  <a:pt x="0" y="853440"/>
                </a:cubicBezTo>
                <a:cubicBezTo>
                  <a:pt x="0" y="383540"/>
                  <a:pt x="383540" y="0"/>
                  <a:pt x="853440" y="0"/>
                </a:cubicBezTo>
                <a:cubicBezTo>
                  <a:pt x="1324610" y="0"/>
                  <a:pt x="1706880" y="383540"/>
                  <a:pt x="1706880" y="853440"/>
                </a:cubicBezTo>
                <a:cubicBezTo>
                  <a:pt x="1708150" y="1324610"/>
                  <a:pt x="1324610" y="1708150"/>
                  <a:pt x="853440" y="1708150"/>
                </a:cubicBezTo>
                <a:close/>
                <a:moveTo>
                  <a:pt x="853440" y="469900"/>
                </a:moveTo>
                <a:cubicBezTo>
                  <a:pt x="642620" y="469900"/>
                  <a:pt x="469900" y="642620"/>
                  <a:pt x="469900" y="853440"/>
                </a:cubicBezTo>
                <a:cubicBezTo>
                  <a:pt x="469900" y="1064260"/>
                  <a:pt x="642620" y="1236980"/>
                  <a:pt x="853440" y="1236980"/>
                </a:cubicBezTo>
                <a:cubicBezTo>
                  <a:pt x="1064260" y="1236980"/>
                  <a:pt x="1236980" y="1064260"/>
                  <a:pt x="1236980" y="853440"/>
                </a:cubicBezTo>
                <a:cubicBezTo>
                  <a:pt x="1236980" y="642620"/>
                  <a:pt x="1065530" y="469900"/>
                  <a:pt x="853440" y="46990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a16="http://schemas.microsoft.com/office/drawing/2014/main" id="{9A6E13D8-1350-E745-AF3C-C168942986CC}"/>
              </a:ext>
            </a:extLst>
          </p:cNvPr>
          <p:cNvPicPr>
            <a:picLocks noChangeAspect="1"/>
          </p:cNvPicPr>
          <p:nvPr/>
        </p:nvPicPr>
        <p:blipFill>
          <a:blip r:embed="rId3"/>
          <a:stretch>
            <a:fillRect/>
          </a:stretch>
        </p:blipFill>
        <p:spPr>
          <a:xfrm>
            <a:off x="4728525" y="864753"/>
            <a:ext cx="3921900" cy="38088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20" name="Google Shape;120;p16"/>
          <p:cNvSpPr txBox="1">
            <a:spLocks noGrp="1"/>
          </p:cNvSpPr>
          <p:nvPr>
            <p:ph type="sldNum" idx="12"/>
          </p:nvPr>
        </p:nvSpPr>
        <p:spPr>
          <a:xfrm>
            <a:off x="8376075" y="4749850"/>
            <a:ext cx="548700" cy="1818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a:t>8</a:t>
            </a:r>
            <a:endParaRPr dirty="0"/>
          </a:p>
        </p:txBody>
      </p:sp>
      <p:sp>
        <p:nvSpPr>
          <p:cNvPr id="121" name="Google Shape;121;p16"/>
          <p:cNvSpPr txBox="1">
            <a:spLocks noGrp="1"/>
          </p:cNvSpPr>
          <p:nvPr>
            <p:ph type="title"/>
          </p:nvPr>
        </p:nvSpPr>
        <p:spPr>
          <a:xfrm>
            <a:off x="979055" y="230575"/>
            <a:ext cx="6480000" cy="717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Written communication</a:t>
            </a:r>
            <a:endParaRPr dirty="0"/>
          </a:p>
        </p:txBody>
      </p:sp>
      <p:sp>
        <p:nvSpPr>
          <p:cNvPr id="124" name="Google Shape;124;p16"/>
          <p:cNvSpPr txBox="1"/>
          <p:nvPr/>
        </p:nvSpPr>
        <p:spPr>
          <a:xfrm>
            <a:off x="223264" y="1133203"/>
            <a:ext cx="3921900" cy="3447098"/>
          </a:xfrm>
          <a:prstGeom prst="rect">
            <a:avLst/>
          </a:prstGeom>
          <a:noFill/>
          <a:ln>
            <a:noFill/>
          </a:ln>
        </p:spPr>
        <p:txBody>
          <a:bodyPr spcFirstLastPara="1" wrap="square" lIns="0" tIns="0" rIns="0" bIns="0" anchor="t" anchorCtr="0">
            <a:spAutoFit/>
          </a:bodyPr>
          <a:lstStyle/>
          <a:p>
            <a:pPr lvl="0" algn="just">
              <a:lnSpc>
                <a:spcPct val="140012"/>
              </a:lnSpc>
            </a:pPr>
            <a:r>
              <a:rPr lang="en-US" sz="2000" dirty="0"/>
              <a:t>Any message that uses the written word is included in this category. When messages are written down—in the form of letters, memoranda, e-mails, and the like—the likelihood of misinterpretation of the sender's words is minimized.</a:t>
            </a:r>
            <a:endParaRPr sz="1200" dirty="0">
              <a:solidFill>
                <a:schemeClr val="dk1"/>
              </a:solidFill>
            </a:endParaRPr>
          </a:p>
        </p:txBody>
      </p:sp>
      <p:sp>
        <p:nvSpPr>
          <p:cNvPr id="125" name="Google Shape;125;p16"/>
          <p:cNvSpPr/>
          <p:nvPr/>
        </p:nvSpPr>
        <p:spPr>
          <a:xfrm>
            <a:off x="135660" y="192619"/>
            <a:ext cx="755856" cy="755856"/>
          </a:xfrm>
          <a:custGeom>
            <a:avLst/>
            <a:gdLst/>
            <a:ahLst/>
            <a:cxnLst/>
            <a:rect l="l" t="t" r="r" b="b"/>
            <a:pathLst>
              <a:path w="1708150" h="1708150" extrusionOk="0">
                <a:moveTo>
                  <a:pt x="853440" y="1708150"/>
                </a:moveTo>
                <a:cubicBezTo>
                  <a:pt x="383540" y="1708150"/>
                  <a:pt x="0" y="1324610"/>
                  <a:pt x="0" y="853440"/>
                </a:cubicBezTo>
                <a:cubicBezTo>
                  <a:pt x="0" y="383540"/>
                  <a:pt x="383540" y="0"/>
                  <a:pt x="853440" y="0"/>
                </a:cubicBezTo>
                <a:cubicBezTo>
                  <a:pt x="1324610" y="0"/>
                  <a:pt x="1706880" y="383540"/>
                  <a:pt x="1706880" y="853440"/>
                </a:cubicBezTo>
                <a:cubicBezTo>
                  <a:pt x="1708150" y="1324610"/>
                  <a:pt x="1324610" y="1708150"/>
                  <a:pt x="853440" y="1708150"/>
                </a:cubicBezTo>
                <a:close/>
                <a:moveTo>
                  <a:pt x="853440" y="469900"/>
                </a:moveTo>
                <a:cubicBezTo>
                  <a:pt x="642620" y="469900"/>
                  <a:pt x="469900" y="642620"/>
                  <a:pt x="469900" y="853440"/>
                </a:cubicBezTo>
                <a:cubicBezTo>
                  <a:pt x="469900" y="1064260"/>
                  <a:pt x="642620" y="1236980"/>
                  <a:pt x="853440" y="1236980"/>
                </a:cubicBezTo>
                <a:cubicBezTo>
                  <a:pt x="1064260" y="1236980"/>
                  <a:pt x="1236980" y="1064260"/>
                  <a:pt x="1236980" y="853440"/>
                </a:cubicBezTo>
                <a:cubicBezTo>
                  <a:pt x="1236980" y="642620"/>
                  <a:pt x="1065530" y="469900"/>
                  <a:pt x="853440" y="469900"/>
                </a:cubicBezTo>
                <a:close/>
              </a:path>
            </a:pathLst>
          </a:cu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pic>
        <p:nvPicPr>
          <p:cNvPr id="5" name="Picture 4">
            <a:extLst>
              <a:ext uri="{FF2B5EF4-FFF2-40B4-BE49-F238E27FC236}">
                <a16:creationId xmlns:a16="http://schemas.microsoft.com/office/drawing/2014/main" id="{75C88D81-DAC0-9C44-9A0B-8AA0285804E1}"/>
              </a:ext>
            </a:extLst>
          </p:cNvPr>
          <p:cNvPicPr>
            <a:picLocks noChangeAspect="1"/>
          </p:cNvPicPr>
          <p:nvPr/>
        </p:nvPicPr>
        <p:blipFill>
          <a:blip r:embed="rId3"/>
          <a:stretch>
            <a:fillRect/>
          </a:stretch>
        </p:blipFill>
        <p:spPr>
          <a:xfrm>
            <a:off x="4570269" y="1031602"/>
            <a:ext cx="4350467" cy="3289300"/>
          </a:xfrm>
          <a:prstGeom prst="rect">
            <a:avLst/>
          </a:prstGeom>
        </p:spPr>
      </p:pic>
    </p:spTree>
    <p:extLst>
      <p:ext uri="{BB962C8B-B14F-4D97-AF65-F5344CB8AC3E}">
        <p14:creationId xmlns:p14="http://schemas.microsoft.com/office/powerpoint/2010/main" val="401241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usiness Geometric Template">
  <a:themeElements>
    <a:clrScheme name="Custom 347">
      <a:dk1>
        <a:srgbClr val="363739"/>
      </a:dk1>
      <a:lt1>
        <a:srgbClr val="FFFFFF"/>
      </a:lt1>
      <a:dk2>
        <a:srgbClr val="888888"/>
      </a:dk2>
      <a:lt2>
        <a:srgbClr val="F5F5EF"/>
      </a:lt2>
      <a:accent1>
        <a:srgbClr val="EFBC49"/>
      </a:accent1>
      <a:accent2>
        <a:srgbClr val="D8A530"/>
      </a:accent2>
      <a:accent3>
        <a:srgbClr val="AB8540"/>
      </a:accent3>
      <a:accent4>
        <a:srgbClr val="494F56"/>
      </a:accent4>
      <a:accent5>
        <a:srgbClr val="888888"/>
      </a:accent5>
      <a:accent6>
        <a:srgbClr val="B1B1B2"/>
      </a:accent6>
      <a:hlink>
        <a:srgbClr val="363739"/>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918</TotalTime>
  <Words>849</Words>
  <Application>Microsoft Office PowerPoint</Application>
  <PresentationFormat>On-screen Show (16:9)</PresentationFormat>
  <Paragraphs>92</Paragraphs>
  <Slides>18</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Barlow</vt:lpstr>
      <vt:lpstr>Poppin </vt:lpstr>
      <vt:lpstr>Calibri</vt:lpstr>
      <vt:lpstr>Barlow Medium</vt:lpstr>
      <vt:lpstr>Georgia</vt:lpstr>
      <vt:lpstr>Arial</vt:lpstr>
      <vt:lpstr>Business Geometric Template</vt:lpstr>
      <vt:lpstr>Libyan International Medical University Faculty of Business Administration</vt:lpstr>
      <vt:lpstr>Table of contents </vt:lpstr>
      <vt:lpstr>PowerPoint Presentation</vt:lpstr>
      <vt:lpstr>PowerPoint Presentation</vt:lpstr>
      <vt:lpstr>PowerPoint Presentation</vt:lpstr>
      <vt:lpstr>Language, both written and spoken, is central to verbal communication. In general, verbal communication refers to how we communicate using words, whereas nonverbal communication refers to how we communicate using nonverbal means such as body language, gestures, and silence. Speaking and writing are both forms of verbal and nonverbal communication.</vt:lpstr>
      <vt:lpstr>Examples of Verbal Messages</vt:lpstr>
      <vt:lpstr>Oral communication</vt:lpstr>
      <vt:lpstr>Written communication</vt:lpstr>
      <vt:lpstr>PowerPoint Presentation</vt:lpstr>
      <vt:lpstr>Body language, such as eye contact, facial expressions, gestures, and more, is used to convey information through nonverbal communication. Smiles, for example, express friendliness, acceptance, and openness when you first meet someone.</vt:lpstr>
      <vt:lpstr>Examples about Non- Verbal Messages</vt:lpstr>
      <vt:lpstr>Examples about Non- Verbal Messages</vt:lpstr>
      <vt:lpstr>Verbal vs Non-Verbal Messages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dc:title>
  <cp:lastModifiedBy>user</cp:lastModifiedBy>
  <cp:revision>6</cp:revision>
  <dcterms:modified xsi:type="dcterms:W3CDTF">2022-01-17T09:40:03Z</dcterms:modified>
</cp:coreProperties>
</file>