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3"/>
  </p:notesMasterIdLst>
  <p:sldIdLst>
    <p:sldId id="2468" r:id="rId2"/>
    <p:sldId id="2466" r:id="rId3"/>
    <p:sldId id="259" r:id="rId4"/>
    <p:sldId id="261" r:id="rId5"/>
    <p:sldId id="2473" r:id="rId6"/>
    <p:sldId id="276" r:id="rId7"/>
    <p:sldId id="2475" r:id="rId8"/>
    <p:sldId id="2476" r:id="rId9"/>
    <p:sldId id="2471" r:id="rId10"/>
    <p:sldId id="2472" r:id="rId11"/>
    <p:sldId id="2470" r:id="rId12"/>
  </p:sldIdLst>
  <p:sldSz cx="9144000" cy="5143500" type="screen16x9"/>
  <p:notesSz cx="6858000" cy="9144000"/>
  <p:embeddedFontLst>
    <p:embeddedFont>
      <p:font typeface="Spartan Thin" panose="020B0604020202020204" charset="0"/>
      <p:regular r:id="rId14"/>
      <p:bold r:id="rId15"/>
    </p:embeddedFont>
    <p:embeddedFont>
      <p:font typeface="Raleway Black" panose="020B0604020202020204" charset="0"/>
      <p:bold r:id="rId16"/>
      <p:italic r:id="rId17"/>
      <p:boldItalic r:id="rId18"/>
    </p:embeddedFont>
    <p:embeddedFont>
      <p:font typeface="Raleway Light" panose="020B0604020202020204" charset="0"/>
      <p:regular r:id="rId19"/>
      <p:italic r:id="rId20"/>
    </p:embeddedFont>
    <p:embeddedFont>
      <p:font typeface="Spartan" panose="020B0604020202020204" charset="0"/>
      <p:regular r:id="rId21"/>
      <p:bold r:id="rId22"/>
    </p:embeddedFont>
    <p:embeddedFont>
      <p:font typeface="Didact Gothic" panose="020B0604020202020204" charset="0"/>
      <p:regular r:id="rId23"/>
    </p:embeddedFont>
    <p:embeddedFont>
      <p:font typeface="Open Sans Light" panose="020B0604020202020204" charset="0"/>
      <p:regular r:id="rId24"/>
      <p:italic r:id="rId25"/>
    </p:embeddedFont>
    <p:embeddedFont>
      <p:font typeface="Lato Black" panose="020B0604020202020204" charset="0"/>
      <p:bold r:id="rId26"/>
      <p:italic r:id="rId27"/>
      <p:boldItalic r:id="rId28"/>
    </p:embeddedFont>
    <p:embeddedFont>
      <p:font typeface="Poppins SemiBold"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3AEADBA-557E-4BEB-895A-C4633059B3A1}">
  <a:tblStyle styleId="{E3AEADBA-557E-4BEB-895A-C4633059B3A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588"/>
  </p:normalViewPr>
  <p:slideViewPr>
    <p:cSldViewPr snapToGrid="0" snapToObjects="1">
      <p:cViewPr varScale="1">
        <p:scale>
          <a:sx n="86" d="100"/>
          <a:sy n="86" d="100"/>
        </p:scale>
        <p:origin x="72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1726103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10</a:t>
            </a:fld>
            <a:endParaRPr lang="en-US" dirty="0"/>
          </a:p>
        </p:txBody>
      </p:sp>
    </p:spTree>
    <p:extLst>
      <p:ext uri="{BB962C8B-B14F-4D97-AF65-F5344CB8AC3E}">
        <p14:creationId xmlns:p14="http://schemas.microsoft.com/office/powerpoint/2010/main" val="857586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1561329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90798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a16b937f70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a16b937f7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a16b937f70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a16b937f70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aca443f280_1_8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aca443f280_1_8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66577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aca443f280_1_8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aca443f280_1_8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1963162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522eb7919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522eb791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E7432D9-C447-114D-8AE4-4B69B11377B0}" type="slidenum">
              <a:rPr lang="es-ES_tradnl" smtClean="0"/>
              <a:t>9</a:t>
            </a:fld>
            <a:endParaRPr lang="es-ES_tradnl"/>
          </a:p>
        </p:txBody>
      </p:sp>
    </p:spTree>
    <p:extLst>
      <p:ext uri="{BB962C8B-B14F-4D97-AF65-F5344CB8AC3E}">
        <p14:creationId xmlns:p14="http://schemas.microsoft.com/office/powerpoint/2010/main" val="2821031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p:nvPr/>
        </p:nvSpPr>
        <p:spPr>
          <a:xfrm>
            <a:off x="3924300" y="543000"/>
            <a:ext cx="4657800" cy="4600500"/>
          </a:xfrm>
          <a:prstGeom prst="rect">
            <a:avLst/>
          </a:prstGeom>
          <a:solidFill>
            <a:srgbClr val="DCC0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txBox="1">
            <a:spLocks noGrp="1"/>
          </p:cNvSpPr>
          <p:nvPr>
            <p:ph type="title"/>
          </p:nvPr>
        </p:nvSpPr>
        <p:spPr>
          <a:xfrm>
            <a:off x="5429250" y="2741400"/>
            <a:ext cx="2491800" cy="1201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3600">
                <a:solidFill>
                  <a:srgbClr val="FFFFFF"/>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8" name="Google Shape;18;p3"/>
          <p:cNvSpPr txBox="1">
            <a:spLocks noGrp="1"/>
          </p:cNvSpPr>
          <p:nvPr>
            <p:ph type="subTitle" idx="1"/>
          </p:nvPr>
        </p:nvSpPr>
        <p:spPr>
          <a:xfrm>
            <a:off x="5429250" y="3943200"/>
            <a:ext cx="2164500" cy="6573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1600">
                <a:solidFill>
                  <a:srgbClr val="6A5E58"/>
                </a:solidFill>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19" name="Google Shape;19;p3"/>
          <p:cNvSpPr txBox="1">
            <a:spLocks noGrp="1"/>
          </p:cNvSpPr>
          <p:nvPr>
            <p:ph type="title" idx="2"/>
          </p:nvPr>
        </p:nvSpPr>
        <p:spPr>
          <a:xfrm>
            <a:off x="561900" y="543000"/>
            <a:ext cx="1821900" cy="120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72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body" idx="1"/>
          </p:nvPr>
        </p:nvSpPr>
        <p:spPr>
          <a:xfrm>
            <a:off x="6252852" y="3058200"/>
            <a:ext cx="2129400" cy="864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6" name="Google Shape;26;p5"/>
          <p:cNvSpPr txBox="1">
            <a:spLocks noGrp="1"/>
          </p:cNvSpPr>
          <p:nvPr>
            <p:ph type="body" idx="2"/>
          </p:nvPr>
        </p:nvSpPr>
        <p:spPr>
          <a:xfrm>
            <a:off x="2001300" y="1482000"/>
            <a:ext cx="2028000" cy="864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28" name="Google Shape;28;p5"/>
          <p:cNvSpPr txBox="1">
            <a:spLocks noGrp="1"/>
          </p:cNvSpPr>
          <p:nvPr>
            <p:ph type="title"/>
          </p:nvPr>
        </p:nvSpPr>
        <p:spPr>
          <a:xfrm>
            <a:off x="723900" y="1482000"/>
            <a:ext cx="1161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solidFill>
                  <a:srgbClr val="FFFFFF"/>
                </a:solidFill>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9" name="Google Shape;29;p5"/>
          <p:cNvSpPr txBox="1">
            <a:spLocks noGrp="1"/>
          </p:cNvSpPr>
          <p:nvPr>
            <p:ph type="title" idx="3"/>
          </p:nvPr>
        </p:nvSpPr>
        <p:spPr>
          <a:xfrm>
            <a:off x="4914950" y="3058200"/>
            <a:ext cx="1161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solidFill>
                  <a:srgbClr val="FFFFFF"/>
                </a:solidFill>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30" name="Google Shape;30;p5"/>
          <p:cNvSpPr txBox="1">
            <a:spLocks noGrp="1"/>
          </p:cNvSpPr>
          <p:nvPr>
            <p:ph type="title" idx="4"/>
          </p:nvPr>
        </p:nvSpPr>
        <p:spPr>
          <a:xfrm>
            <a:off x="723900" y="543000"/>
            <a:ext cx="76581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solidFill>
                  <a:srgbClr val="FFFFFF"/>
                </a:solidFill>
              </a:defRPr>
            </a:lvl1pPr>
            <a:lvl2pPr lvl="1" rtl="0">
              <a:spcBef>
                <a:spcPts val="0"/>
              </a:spcBef>
              <a:spcAft>
                <a:spcPts val="0"/>
              </a:spcAft>
              <a:buSzPts val="2800"/>
              <a:buFont typeface="Spartan Thin"/>
              <a:buNone/>
              <a:defRPr>
                <a:latin typeface="Spartan Thin"/>
                <a:ea typeface="Spartan Thin"/>
                <a:cs typeface="Spartan Thin"/>
                <a:sym typeface="Spartan Thin"/>
              </a:defRPr>
            </a:lvl2pPr>
            <a:lvl3pPr lvl="2" rtl="0">
              <a:spcBef>
                <a:spcPts val="0"/>
              </a:spcBef>
              <a:spcAft>
                <a:spcPts val="0"/>
              </a:spcAft>
              <a:buSzPts val="2800"/>
              <a:buFont typeface="Spartan Thin"/>
              <a:buNone/>
              <a:defRPr>
                <a:latin typeface="Spartan Thin"/>
                <a:ea typeface="Spartan Thin"/>
                <a:cs typeface="Spartan Thin"/>
                <a:sym typeface="Spartan Thin"/>
              </a:defRPr>
            </a:lvl3pPr>
            <a:lvl4pPr lvl="3" rtl="0">
              <a:spcBef>
                <a:spcPts val="0"/>
              </a:spcBef>
              <a:spcAft>
                <a:spcPts val="0"/>
              </a:spcAft>
              <a:buSzPts val="2800"/>
              <a:buFont typeface="Spartan Thin"/>
              <a:buNone/>
              <a:defRPr>
                <a:latin typeface="Spartan Thin"/>
                <a:ea typeface="Spartan Thin"/>
                <a:cs typeface="Spartan Thin"/>
                <a:sym typeface="Spartan Thin"/>
              </a:defRPr>
            </a:lvl4pPr>
            <a:lvl5pPr lvl="4" rtl="0">
              <a:spcBef>
                <a:spcPts val="0"/>
              </a:spcBef>
              <a:spcAft>
                <a:spcPts val="0"/>
              </a:spcAft>
              <a:buSzPts val="2800"/>
              <a:buFont typeface="Spartan Thin"/>
              <a:buNone/>
              <a:defRPr>
                <a:latin typeface="Spartan Thin"/>
                <a:ea typeface="Spartan Thin"/>
                <a:cs typeface="Spartan Thin"/>
                <a:sym typeface="Spartan Thin"/>
              </a:defRPr>
            </a:lvl5pPr>
            <a:lvl6pPr lvl="5" rtl="0">
              <a:spcBef>
                <a:spcPts val="0"/>
              </a:spcBef>
              <a:spcAft>
                <a:spcPts val="0"/>
              </a:spcAft>
              <a:buSzPts val="2800"/>
              <a:buFont typeface="Spartan Thin"/>
              <a:buNone/>
              <a:defRPr>
                <a:latin typeface="Spartan Thin"/>
                <a:ea typeface="Spartan Thin"/>
                <a:cs typeface="Spartan Thin"/>
                <a:sym typeface="Spartan Thin"/>
              </a:defRPr>
            </a:lvl6pPr>
            <a:lvl7pPr lvl="6" rtl="0">
              <a:spcBef>
                <a:spcPts val="0"/>
              </a:spcBef>
              <a:spcAft>
                <a:spcPts val="0"/>
              </a:spcAft>
              <a:buSzPts val="2800"/>
              <a:buFont typeface="Spartan Thin"/>
              <a:buNone/>
              <a:defRPr>
                <a:latin typeface="Spartan Thin"/>
                <a:ea typeface="Spartan Thin"/>
                <a:cs typeface="Spartan Thin"/>
                <a:sym typeface="Spartan Thin"/>
              </a:defRPr>
            </a:lvl7pPr>
            <a:lvl8pPr lvl="7" rtl="0">
              <a:spcBef>
                <a:spcPts val="0"/>
              </a:spcBef>
              <a:spcAft>
                <a:spcPts val="0"/>
              </a:spcAft>
              <a:buSzPts val="2800"/>
              <a:buFont typeface="Spartan Thin"/>
              <a:buNone/>
              <a:defRPr>
                <a:latin typeface="Spartan Thin"/>
                <a:ea typeface="Spartan Thin"/>
                <a:cs typeface="Spartan Thin"/>
                <a:sym typeface="Spartan Thin"/>
              </a:defRPr>
            </a:lvl8pPr>
            <a:lvl9pPr lvl="8" rtl="0">
              <a:spcBef>
                <a:spcPts val="0"/>
              </a:spcBef>
              <a:spcAft>
                <a:spcPts val="0"/>
              </a:spcAft>
              <a:buSzPts val="2800"/>
              <a:buFont typeface="Spartan Thin"/>
              <a:buNone/>
              <a:defRPr>
                <a:latin typeface="Spartan Thin"/>
                <a:ea typeface="Spartan Thin"/>
                <a:cs typeface="Spartan Thin"/>
                <a:sym typeface="Spartan Thin"/>
              </a:defRPr>
            </a:lvl9pPr>
          </a:lstStyle>
          <a:p>
            <a:endParaRPr/>
          </a:p>
        </p:txBody>
      </p:sp>
      <p:sp>
        <p:nvSpPr>
          <p:cNvPr id="31" name="Google Shape;31;p5"/>
          <p:cNvSpPr/>
          <p:nvPr/>
        </p:nvSpPr>
        <p:spPr>
          <a:xfrm>
            <a:off x="581025" y="543000"/>
            <a:ext cx="7991400" cy="4057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numbers">
  <p:cSld name="CUSTOM_8">
    <p:spTree>
      <p:nvGrpSpPr>
        <p:cNvPr id="1" name="Shape 134"/>
        <p:cNvGrpSpPr/>
        <p:nvPr/>
      </p:nvGrpSpPr>
      <p:grpSpPr>
        <a:xfrm>
          <a:off x="0" y="0"/>
          <a:ext cx="0" cy="0"/>
          <a:chOff x="0" y="0"/>
          <a:chExt cx="0" cy="0"/>
        </a:xfrm>
      </p:grpSpPr>
      <p:sp>
        <p:nvSpPr>
          <p:cNvPr id="135" name="Google Shape;135;p23"/>
          <p:cNvSpPr/>
          <p:nvPr/>
        </p:nvSpPr>
        <p:spPr>
          <a:xfrm>
            <a:off x="543000" y="543000"/>
            <a:ext cx="4410300" cy="46002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3"/>
          <p:cNvSpPr txBox="1">
            <a:spLocks noGrp="1"/>
          </p:cNvSpPr>
          <p:nvPr>
            <p:ph type="title"/>
          </p:nvPr>
        </p:nvSpPr>
        <p:spPr>
          <a:xfrm>
            <a:off x="4953150" y="871600"/>
            <a:ext cx="34956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800"/>
              <a:buNone/>
              <a:defRPr/>
            </a:lvl1pPr>
            <a:lvl2pPr lvl="1" rtl="0">
              <a:spcBef>
                <a:spcPts val="0"/>
              </a:spcBef>
              <a:spcAft>
                <a:spcPts val="0"/>
              </a:spcAft>
              <a:buSzPts val="2800"/>
              <a:buFont typeface="Spartan Thin"/>
              <a:buNone/>
              <a:defRPr>
                <a:latin typeface="Spartan Thin"/>
                <a:ea typeface="Spartan Thin"/>
                <a:cs typeface="Spartan Thin"/>
                <a:sym typeface="Spartan Thin"/>
              </a:defRPr>
            </a:lvl2pPr>
            <a:lvl3pPr lvl="2" rtl="0">
              <a:spcBef>
                <a:spcPts val="0"/>
              </a:spcBef>
              <a:spcAft>
                <a:spcPts val="0"/>
              </a:spcAft>
              <a:buSzPts val="2800"/>
              <a:buFont typeface="Spartan Thin"/>
              <a:buNone/>
              <a:defRPr>
                <a:latin typeface="Spartan Thin"/>
                <a:ea typeface="Spartan Thin"/>
                <a:cs typeface="Spartan Thin"/>
                <a:sym typeface="Spartan Thin"/>
              </a:defRPr>
            </a:lvl3pPr>
            <a:lvl4pPr lvl="3" rtl="0">
              <a:spcBef>
                <a:spcPts val="0"/>
              </a:spcBef>
              <a:spcAft>
                <a:spcPts val="0"/>
              </a:spcAft>
              <a:buSzPts val="2800"/>
              <a:buFont typeface="Spartan Thin"/>
              <a:buNone/>
              <a:defRPr>
                <a:latin typeface="Spartan Thin"/>
                <a:ea typeface="Spartan Thin"/>
                <a:cs typeface="Spartan Thin"/>
                <a:sym typeface="Spartan Thin"/>
              </a:defRPr>
            </a:lvl4pPr>
            <a:lvl5pPr lvl="4" rtl="0">
              <a:spcBef>
                <a:spcPts val="0"/>
              </a:spcBef>
              <a:spcAft>
                <a:spcPts val="0"/>
              </a:spcAft>
              <a:buSzPts val="2800"/>
              <a:buFont typeface="Spartan Thin"/>
              <a:buNone/>
              <a:defRPr>
                <a:latin typeface="Spartan Thin"/>
                <a:ea typeface="Spartan Thin"/>
                <a:cs typeface="Spartan Thin"/>
                <a:sym typeface="Spartan Thin"/>
              </a:defRPr>
            </a:lvl5pPr>
            <a:lvl6pPr lvl="5" rtl="0">
              <a:spcBef>
                <a:spcPts val="0"/>
              </a:spcBef>
              <a:spcAft>
                <a:spcPts val="0"/>
              </a:spcAft>
              <a:buSzPts val="2800"/>
              <a:buFont typeface="Spartan Thin"/>
              <a:buNone/>
              <a:defRPr>
                <a:latin typeface="Spartan Thin"/>
                <a:ea typeface="Spartan Thin"/>
                <a:cs typeface="Spartan Thin"/>
                <a:sym typeface="Spartan Thin"/>
              </a:defRPr>
            </a:lvl6pPr>
            <a:lvl7pPr lvl="6" rtl="0">
              <a:spcBef>
                <a:spcPts val="0"/>
              </a:spcBef>
              <a:spcAft>
                <a:spcPts val="0"/>
              </a:spcAft>
              <a:buSzPts val="2800"/>
              <a:buFont typeface="Spartan Thin"/>
              <a:buNone/>
              <a:defRPr>
                <a:latin typeface="Spartan Thin"/>
                <a:ea typeface="Spartan Thin"/>
                <a:cs typeface="Spartan Thin"/>
                <a:sym typeface="Spartan Thin"/>
              </a:defRPr>
            </a:lvl7pPr>
            <a:lvl8pPr lvl="7" rtl="0">
              <a:spcBef>
                <a:spcPts val="0"/>
              </a:spcBef>
              <a:spcAft>
                <a:spcPts val="0"/>
              </a:spcAft>
              <a:buSzPts val="2800"/>
              <a:buFont typeface="Spartan Thin"/>
              <a:buNone/>
              <a:defRPr>
                <a:latin typeface="Spartan Thin"/>
                <a:ea typeface="Spartan Thin"/>
                <a:cs typeface="Spartan Thin"/>
                <a:sym typeface="Spartan Thin"/>
              </a:defRPr>
            </a:lvl8pPr>
            <a:lvl9pPr lvl="8" rtl="0">
              <a:spcBef>
                <a:spcPts val="0"/>
              </a:spcBef>
              <a:spcAft>
                <a:spcPts val="0"/>
              </a:spcAft>
              <a:buSzPts val="2800"/>
              <a:buFont typeface="Spartan Thin"/>
              <a:buNone/>
              <a:defRPr>
                <a:latin typeface="Spartan Thin"/>
                <a:ea typeface="Spartan Thin"/>
                <a:cs typeface="Spartan Thin"/>
                <a:sym typeface="Spartan Thin"/>
              </a:defRPr>
            </a:lvl9pPr>
          </a:lstStyle>
          <a:p>
            <a:endParaRPr/>
          </a:p>
        </p:txBody>
      </p:sp>
      <p:sp>
        <p:nvSpPr>
          <p:cNvPr id="137" name="Google Shape;137;p23"/>
          <p:cNvSpPr txBox="1">
            <a:spLocks noGrp="1"/>
          </p:cNvSpPr>
          <p:nvPr>
            <p:ph type="title" idx="2"/>
          </p:nvPr>
        </p:nvSpPr>
        <p:spPr>
          <a:xfrm>
            <a:off x="1694850" y="2335294"/>
            <a:ext cx="24855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500">
                <a:solidFill>
                  <a:srgbClr val="FFFFFF"/>
                </a:solidFill>
              </a:defRPr>
            </a:lvl1pPr>
            <a:lvl2pPr lvl="1" rtl="0">
              <a:spcBef>
                <a:spcPts val="0"/>
              </a:spcBef>
              <a:spcAft>
                <a:spcPts val="0"/>
              </a:spcAft>
              <a:buSzPts val="2800"/>
              <a:buNone/>
              <a:defRPr>
                <a:latin typeface="Didact Gothic"/>
                <a:ea typeface="Didact Gothic"/>
                <a:cs typeface="Didact Gothic"/>
                <a:sym typeface="Didact Gothic"/>
              </a:defRPr>
            </a:lvl2pPr>
            <a:lvl3pPr lvl="2" rtl="0">
              <a:spcBef>
                <a:spcPts val="0"/>
              </a:spcBef>
              <a:spcAft>
                <a:spcPts val="0"/>
              </a:spcAft>
              <a:buSzPts val="2800"/>
              <a:buNone/>
              <a:defRPr>
                <a:latin typeface="Didact Gothic"/>
                <a:ea typeface="Didact Gothic"/>
                <a:cs typeface="Didact Gothic"/>
                <a:sym typeface="Didact Gothic"/>
              </a:defRPr>
            </a:lvl3pPr>
            <a:lvl4pPr lvl="3" rtl="0">
              <a:spcBef>
                <a:spcPts val="0"/>
              </a:spcBef>
              <a:spcAft>
                <a:spcPts val="0"/>
              </a:spcAft>
              <a:buSzPts val="2800"/>
              <a:buNone/>
              <a:defRPr>
                <a:latin typeface="Didact Gothic"/>
                <a:ea typeface="Didact Gothic"/>
                <a:cs typeface="Didact Gothic"/>
                <a:sym typeface="Didact Gothic"/>
              </a:defRPr>
            </a:lvl4pPr>
            <a:lvl5pPr lvl="4" rtl="0">
              <a:spcBef>
                <a:spcPts val="0"/>
              </a:spcBef>
              <a:spcAft>
                <a:spcPts val="0"/>
              </a:spcAft>
              <a:buSzPts val="2800"/>
              <a:buNone/>
              <a:defRPr>
                <a:latin typeface="Didact Gothic"/>
                <a:ea typeface="Didact Gothic"/>
                <a:cs typeface="Didact Gothic"/>
                <a:sym typeface="Didact Gothic"/>
              </a:defRPr>
            </a:lvl5pPr>
            <a:lvl6pPr lvl="5" rtl="0">
              <a:spcBef>
                <a:spcPts val="0"/>
              </a:spcBef>
              <a:spcAft>
                <a:spcPts val="0"/>
              </a:spcAft>
              <a:buSzPts val="2800"/>
              <a:buNone/>
              <a:defRPr>
                <a:latin typeface="Didact Gothic"/>
                <a:ea typeface="Didact Gothic"/>
                <a:cs typeface="Didact Gothic"/>
                <a:sym typeface="Didact Gothic"/>
              </a:defRPr>
            </a:lvl6pPr>
            <a:lvl7pPr lvl="6" rtl="0">
              <a:spcBef>
                <a:spcPts val="0"/>
              </a:spcBef>
              <a:spcAft>
                <a:spcPts val="0"/>
              </a:spcAft>
              <a:buSzPts val="2800"/>
              <a:buNone/>
              <a:defRPr>
                <a:latin typeface="Didact Gothic"/>
                <a:ea typeface="Didact Gothic"/>
                <a:cs typeface="Didact Gothic"/>
                <a:sym typeface="Didact Gothic"/>
              </a:defRPr>
            </a:lvl7pPr>
            <a:lvl8pPr lvl="7" rtl="0">
              <a:spcBef>
                <a:spcPts val="0"/>
              </a:spcBef>
              <a:spcAft>
                <a:spcPts val="0"/>
              </a:spcAft>
              <a:buSzPts val="2800"/>
              <a:buNone/>
              <a:defRPr>
                <a:latin typeface="Didact Gothic"/>
                <a:ea typeface="Didact Gothic"/>
                <a:cs typeface="Didact Gothic"/>
                <a:sym typeface="Didact Gothic"/>
              </a:defRPr>
            </a:lvl8pPr>
            <a:lvl9pPr lvl="8" rtl="0">
              <a:spcBef>
                <a:spcPts val="0"/>
              </a:spcBef>
              <a:spcAft>
                <a:spcPts val="0"/>
              </a:spcAft>
              <a:buSzPts val="2800"/>
              <a:buNone/>
              <a:defRPr>
                <a:latin typeface="Didact Gothic"/>
                <a:ea typeface="Didact Gothic"/>
                <a:cs typeface="Didact Gothic"/>
                <a:sym typeface="Didact Gothic"/>
              </a:defRPr>
            </a:lvl9pPr>
          </a:lstStyle>
          <a:p>
            <a:endParaRPr/>
          </a:p>
        </p:txBody>
      </p:sp>
      <p:sp>
        <p:nvSpPr>
          <p:cNvPr id="138" name="Google Shape;138;p23"/>
          <p:cNvSpPr txBox="1">
            <a:spLocks noGrp="1"/>
          </p:cNvSpPr>
          <p:nvPr>
            <p:ph type="subTitle" idx="1"/>
          </p:nvPr>
        </p:nvSpPr>
        <p:spPr>
          <a:xfrm>
            <a:off x="1694850" y="2606815"/>
            <a:ext cx="2485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39" name="Google Shape;139;p23"/>
          <p:cNvSpPr txBox="1">
            <a:spLocks noGrp="1"/>
          </p:cNvSpPr>
          <p:nvPr>
            <p:ph type="title" idx="3"/>
          </p:nvPr>
        </p:nvSpPr>
        <p:spPr>
          <a:xfrm>
            <a:off x="1694861" y="3639799"/>
            <a:ext cx="24855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500">
                <a:solidFill>
                  <a:srgbClr val="FFFFFF"/>
                </a:solidFill>
              </a:defRPr>
            </a:lvl1pPr>
            <a:lvl2pPr lvl="1" rtl="0">
              <a:spcBef>
                <a:spcPts val="0"/>
              </a:spcBef>
              <a:spcAft>
                <a:spcPts val="0"/>
              </a:spcAft>
              <a:buSzPts val="2800"/>
              <a:buNone/>
              <a:defRPr>
                <a:latin typeface="Didact Gothic"/>
                <a:ea typeface="Didact Gothic"/>
                <a:cs typeface="Didact Gothic"/>
                <a:sym typeface="Didact Gothic"/>
              </a:defRPr>
            </a:lvl2pPr>
            <a:lvl3pPr lvl="2" rtl="0">
              <a:spcBef>
                <a:spcPts val="0"/>
              </a:spcBef>
              <a:spcAft>
                <a:spcPts val="0"/>
              </a:spcAft>
              <a:buSzPts val="2800"/>
              <a:buNone/>
              <a:defRPr>
                <a:latin typeface="Didact Gothic"/>
                <a:ea typeface="Didact Gothic"/>
                <a:cs typeface="Didact Gothic"/>
                <a:sym typeface="Didact Gothic"/>
              </a:defRPr>
            </a:lvl3pPr>
            <a:lvl4pPr lvl="3" rtl="0">
              <a:spcBef>
                <a:spcPts val="0"/>
              </a:spcBef>
              <a:spcAft>
                <a:spcPts val="0"/>
              </a:spcAft>
              <a:buSzPts val="2800"/>
              <a:buNone/>
              <a:defRPr>
                <a:latin typeface="Didact Gothic"/>
                <a:ea typeface="Didact Gothic"/>
                <a:cs typeface="Didact Gothic"/>
                <a:sym typeface="Didact Gothic"/>
              </a:defRPr>
            </a:lvl4pPr>
            <a:lvl5pPr lvl="4" rtl="0">
              <a:spcBef>
                <a:spcPts val="0"/>
              </a:spcBef>
              <a:spcAft>
                <a:spcPts val="0"/>
              </a:spcAft>
              <a:buSzPts val="2800"/>
              <a:buNone/>
              <a:defRPr>
                <a:latin typeface="Didact Gothic"/>
                <a:ea typeface="Didact Gothic"/>
                <a:cs typeface="Didact Gothic"/>
                <a:sym typeface="Didact Gothic"/>
              </a:defRPr>
            </a:lvl5pPr>
            <a:lvl6pPr lvl="5" rtl="0">
              <a:spcBef>
                <a:spcPts val="0"/>
              </a:spcBef>
              <a:spcAft>
                <a:spcPts val="0"/>
              </a:spcAft>
              <a:buSzPts val="2800"/>
              <a:buNone/>
              <a:defRPr>
                <a:latin typeface="Didact Gothic"/>
                <a:ea typeface="Didact Gothic"/>
                <a:cs typeface="Didact Gothic"/>
                <a:sym typeface="Didact Gothic"/>
              </a:defRPr>
            </a:lvl6pPr>
            <a:lvl7pPr lvl="6" rtl="0">
              <a:spcBef>
                <a:spcPts val="0"/>
              </a:spcBef>
              <a:spcAft>
                <a:spcPts val="0"/>
              </a:spcAft>
              <a:buSzPts val="2800"/>
              <a:buNone/>
              <a:defRPr>
                <a:latin typeface="Didact Gothic"/>
                <a:ea typeface="Didact Gothic"/>
                <a:cs typeface="Didact Gothic"/>
                <a:sym typeface="Didact Gothic"/>
              </a:defRPr>
            </a:lvl7pPr>
            <a:lvl8pPr lvl="7" rtl="0">
              <a:spcBef>
                <a:spcPts val="0"/>
              </a:spcBef>
              <a:spcAft>
                <a:spcPts val="0"/>
              </a:spcAft>
              <a:buSzPts val="2800"/>
              <a:buNone/>
              <a:defRPr>
                <a:latin typeface="Didact Gothic"/>
                <a:ea typeface="Didact Gothic"/>
                <a:cs typeface="Didact Gothic"/>
                <a:sym typeface="Didact Gothic"/>
              </a:defRPr>
            </a:lvl8pPr>
            <a:lvl9pPr lvl="8" rtl="0">
              <a:spcBef>
                <a:spcPts val="0"/>
              </a:spcBef>
              <a:spcAft>
                <a:spcPts val="0"/>
              </a:spcAft>
              <a:buSzPts val="2800"/>
              <a:buNone/>
              <a:defRPr>
                <a:latin typeface="Didact Gothic"/>
                <a:ea typeface="Didact Gothic"/>
                <a:cs typeface="Didact Gothic"/>
                <a:sym typeface="Didact Gothic"/>
              </a:defRPr>
            </a:lvl9pPr>
          </a:lstStyle>
          <a:p>
            <a:endParaRPr/>
          </a:p>
        </p:txBody>
      </p:sp>
      <p:sp>
        <p:nvSpPr>
          <p:cNvPr id="140" name="Google Shape;140;p23"/>
          <p:cNvSpPr txBox="1">
            <a:spLocks noGrp="1"/>
          </p:cNvSpPr>
          <p:nvPr>
            <p:ph type="subTitle" idx="4"/>
          </p:nvPr>
        </p:nvSpPr>
        <p:spPr>
          <a:xfrm>
            <a:off x="1694850" y="3911325"/>
            <a:ext cx="2485500" cy="555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1" name="Google Shape;141;p23"/>
          <p:cNvSpPr txBox="1">
            <a:spLocks noGrp="1"/>
          </p:cNvSpPr>
          <p:nvPr>
            <p:ph type="title" idx="5"/>
          </p:nvPr>
        </p:nvSpPr>
        <p:spPr>
          <a:xfrm>
            <a:off x="1694863" y="1106100"/>
            <a:ext cx="24855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500">
                <a:solidFill>
                  <a:srgbClr val="FFFFFF"/>
                </a:solidFill>
              </a:defRPr>
            </a:lvl1pPr>
            <a:lvl2pPr lvl="1" rtl="0">
              <a:spcBef>
                <a:spcPts val="0"/>
              </a:spcBef>
              <a:spcAft>
                <a:spcPts val="0"/>
              </a:spcAft>
              <a:buSzPts val="2800"/>
              <a:buNone/>
              <a:defRPr>
                <a:latin typeface="Didact Gothic"/>
                <a:ea typeface="Didact Gothic"/>
                <a:cs typeface="Didact Gothic"/>
                <a:sym typeface="Didact Gothic"/>
              </a:defRPr>
            </a:lvl2pPr>
            <a:lvl3pPr lvl="2" rtl="0">
              <a:spcBef>
                <a:spcPts val="0"/>
              </a:spcBef>
              <a:spcAft>
                <a:spcPts val="0"/>
              </a:spcAft>
              <a:buSzPts val="2800"/>
              <a:buNone/>
              <a:defRPr>
                <a:latin typeface="Didact Gothic"/>
                <a:ea typeface="Didact Gothic"/>
                <a:cs typeface="Didact Gothic"/>
                <a:sym typeface="Didact Gothic"/>
              </a:defRPr>
            </a:lvl3pPr>
            <a:lvl4pPr lvl="3" rtl="0">
              <a:spcBef>
                <a:spcPts val="0"/>
              </a:spcBef>
              <a:spcAft>
                <a:spcPts val="0"/>
              </a:spcAft>
              <a:buSzPts val="2800"/>
              <a:buNone/>
              <a:defRPr>
                <a:latin typeface="Didact Gothic"/>
                <a:ea typeface="Didact Gothic"/>
                <a:cs typeface="Didact Gothic"/>
                <a:sym typeface="Didact Gothic"/>
              </a:defRPr>
            </a:lvl4pPr>
            <a:lvl5pPr lvl="4" rtl="0">
              <a:spcBef>
                <a:spcPts val="0"/>
              </a:spcBef>
              <a:spcAft>
                <a:spcPts val="0"/>
              </a:spcAft>
              <a:buSzPts val="2800"/>
              <a:buNone/>
              <a:defRPr>
                <a:latin typeface="Didact Gothic"/>
                <a:ea typeface="Didact Gothic"/>
                <a:cs typeface="Didact Gothic"/>
                <a:sym typeface="Didact Gothic"/>
              </a:defRPr>
            </a:lvl5pPr>
            <a:lvl6pPr lvl="5" rtl="0">
              <a:spcBef>
                <a:spcPts val="0"/>
              </a:spcBef>
              <a:spcAft>
                <a:spcPts val="0"/>
              </a:spcAft>
              <a:buSzPts val="2800"/>
              <a:buNone/>
              <a:defRPr>
                <a:latin typeface="Didact Gothic"/>
                <a:ea typeface="Didact Gothic"/>
                <a:cs typeface="Didact Gothic"/>
                <a:sym typeface="Didact Gothic"/>
              </a:defRPr>
            </a:lvl6pPr>
            <a:lvl7pPr lvl="6" rtl="0">
              <a:spcBef>
                <a:spcPts val="0"/>
              </a:spcBef>
              <a:spcAft>
                <a:spcPts val="0"/>
              </a:spcAft>
              <a:buSzPts val="2800"/>
              <a:buNone/>
              <a:defRPr>
                <a:latin typeface="Didact Gothic"/>
                <a:ea typeface="Didact Gothic"/>
                <a:cs typeface="Didact Gothic"/>
                <a:sym typeface="Didact Gothic"/>
              </a:defRPr>
            </a:lvl7pPr>
            <a:lvl8pPr lvl="7" rtl="0">
              <a:spcBef>
                <a:spcPts val="0"/>
              </a:spcBef>
              <a:spcAft>
                <a:spcPts val="0"/>
              </a:spcAft>
              <a:buSzPts val="2800"/>
              <a:buNone/>
              <a:defRPr>
                <a:latin typeface="Didact Gothic"/>
                <a:ea typeface="Didact Gothic"/>
                <a:cs typeface="Didact Gothic"/>
                <a:sym typeface="Didact Gothic"/>
              </a:defRPr>
            </a:lvl8pPr>
            <a:lvl9pPr lvl="8" rtl="0">
              <a:spcBef>
                <a:spcPts val="0"/>
              </a:spcBef>
              <a:spcAft>
                <a:spcPts val="0"/>
              </a:spcAft>
              <a:buSzPts val="2800"/>
              <a:buNone/>
              <a:defRPr>
                <a:latin typeface="Didact Gothic"/>
                <a:ea typeface="Didact Gothic"/>
                <a:cs typeface="Didact Gothic"/>
                <a:sym typeface="Didact Gothic"/>
              </a:defRPr>
            </a:lvl9pPr>
          </a:lstStyle>
          <a:p>
            <a:endParaRPr/>
          </a:p>
        </p:txBody>
      </p:sp>
      <p:sp>
        <p:nvSpPr>
          <p:cNvPr id="142" name="Google Shape;142;p23"/>
          <p:cNvSpPr txBox="1">
            <a:spLocks noGrp="1"/>
          </p:cNvSpPr>
          <p:nvPr>
            <p:ph type="subTitle" idx="6"/>
          </p:nvPr>
        </p:nvSpPr>
        <p:spPr>
          <a:xfrm>
            <a:off x="1694850" y="1377625"/>
            <a:ext cx="2485500" cy="497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3" name="Google Shape;143;p23"/>
          <p:cNvSpPr txBox="1">
            <a:spLocks noGrp="1"/>
          </p:cNvSpPr>
          <p:nvPr>
            <p:ph type="title" idx="7" hasCustomPrompt="1"/>
          </p:nvPr>
        </p:nvSpPr>
        <p:spPr>
          <a:xfrm>
            <a:off x="962025" y="1275450"/>
            <a:ext cx="771600" cy="555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rgbClr val="6A5E58"/>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44" name="Google Shape;144;p23"/>
          <p:cNvSpPr txBox="1">
            <a:spLocks noGrp="1"/>
          </p:cNvSpPr>
          <p:nvPr>
            <p:ph type="title" idx="8" hasCustomPrompt="1"/>
          </p:nvPr>
        </p:nvSpPr>
        <p:spPr>
          <a:xfrm>
            <a:off x="962025" y="2512406"/>
            <a:ext cx="771600" cy="555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rgbClr val="6A5E58"/>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45" name="Google Shape;145;p23"/>
          <p:cNvSpPr txBox="1">
            <a:spLocks noGrp="1"/>
          </p:cNvSpPr>
          <p:nvPr>
            <p:ph type="title" idx="9" hasCustomPrompt="1"/>
          </p:nvPr>
        </p:nvSpPr>
        <p:spPr>
          <a:xfrm>
            <a:off x="962025" y="3806500"/>
            <a:ext cx="771600" cy="555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rgbClr val="6A5E58"/>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CUSTOM_13">
    <p:spTree>
      <p:nvGrpSpPr>
        <p:cNvPr id="1" name="Shape 168"/>
        <p:cNvGrpSpPr/>
        <p:nvPr/>
      </p:nvGrpSpPr>
      <p:grpSpPr>
        <a:xfrm>
          <a:off x="0" y="0"/>
          <a:ext cx="0" cy="0"/>
          <a:chOff x="0" y="0"/>
          <a:chExt cx="0" cy="0"/>
        </a:xfrm>
      </p:grpSpPr>
      <p:sp>
        <p:nvSpPr>
          <p:cNvPr id="169" name="Google Shape;169;p28"/>
          <p:cNvSpPr txBox="1">
            <a:spLocks noGrp="1"/>
          </p:cNvSpPr>
          <p:nvPr>
            <p:ph type="title"/>
          </p:nvPr>
        </p:nvSpPr>
        <p:spPr>
          <a:xfrm>
            <a:off x="723900" y="543000"/>
            <a:ext cx="76581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70" name="Google Shape;170;p28"/>
          <p:cNvSpPr/>
          <p:nvPr/>
        </p:nvSpPr>
        <p:spPr>
          <a:xfrm>
            <a:off x="572700" y="1838325"/>
            <a:ext cx="7998600" cy="3314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552149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672375" y="1432475"/>
            <a:ext cx="3498000" cy="8967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000000"/>
              </a:buClr>
              <a:buSzPts val="2800"/>
              <a:buNone/>
              <a:defRPr/>
            </a:lvl1pPr>
            <a:lvl2pPr lvl="1" rtl="0">
              <a:spcBef>
                <a:spcPts val="0"/>
              </a:spcBef>
              <a:spcAft>
                <a:spcPts val="0"/>
              </a:spcAft>
              <a:buClr>
                <a:srgbClr val="000000"/>
              </a:buClr>
              <a:buSzPts val="2800"/>
              <a:buNone/>
              <a:defRPr>
                <a:solidFill>
                  <a:srgbClr val="000000"/>
                </a:solidFill>
              </a:defRPr>
            </a:lvl2pPr>
            <a:lvl3pPr lvl="2" rtl="0">
              <a:spcBef>
                <a:spcPts val="0"/>
              </a:spcBef>
              <a:spcAft>
                <a:spcPts val="0"/>
              </a:spcAft>
              <a:buClr>
                <a:srgbClr val="000000"/>
              </a:buClr>
              <a:buSzPts val="2800"/>
              <a:buNone/>
              <a:defRPr>
                <a:solidFill>
                  <a:srgbClr val="000000"/>
                </a:solidFill>
              </a:defRPr>
            </a:lvl3pPr>
            <a:lvl4pPr lvl="3" rtl="0">
              <a:spcBef>
                <a:spcPts val="0"/>
              </a:spcBef>
              <a:spcAft>
                <a:spcPts val="0"/>
              </a:spcAft>
              <a:buClr>
                <a:srgbClr val="000000"/>
              </a:buClr>
              <a:buSzPts val="2800"/>
              <a:buNone/>
              <a:defRPr>
                <a:solidFill>
                  <a:srgbClr val="000000"/>
                </a:solidFill>
              </a:defRPr>
            </a:lvl4pPr>
            <a:lvl5pPr lvl="4" rtl="0">
              <a:spcBef>
                <a:spcPts val="0"/>
              </a:spcBef>
              <a:spcAft>
                <a:spcPts val="0"/>
              </a:spcAft>
              <a:buClr>
                <a:srgbClr val="000000"/>
              </a:buClr>
              <a:buSzPts val="2800"/>
              <a:buNone/>
              <a:defRPr>
                <a:solidFill>
                  <a:srgbClr val="000000"/>
                </a:solidFill>
              </a:defRPr>
            </a:lvl5pPr>
            <a:lvl6pPr lvl="5" rtl="0">
              <a:spcBef>
                <a:spcPts val="0"/>
              </a:spcBef>
              <a:spcAft>
                <a:spcPts val="0"/>
              </a:spcAft>
              <a:buClr>
                <a:srgbClr val="000000"/>
              </a:buClr>
              <a:buSzPts val="2800"/>
              <a:buNone/>
              <a:defRPr>
                <a:solidFill>
                  <a:srgbClr val="000000"/>
                </a:solidFill>
              </a:defRPr>
            </a:lvl6pPr>
            <a:lvl7pPr lvl="6" rtl="0">
              <a:spcBef>
                <a:spcPts val="0"/>
              </a:spcBef>
              <a:spcAft>
                <a:spcPts val="0"/>
              </a:spcAft>
              <a:buClr>
                <a:srgbClr val="000000"/>
              </a:buClr>
              <a:buSzPts val="2800"/>
              <a:buNone/>
              <a:defRPr>
                <a:solidFill>
                  <a:srgbClr val="000000"/>
                </a:solidFill>
              </a:defRPr>
            </a:lvl7pPr>
            <a:lvl8pPr lvl="7" rtl="0">
              <a:spcBef>
                <a:spcPts val="0"/>
              </a:spcBef>
              <a:spcAft>
                <a:spcPts val="0"/>
              </a:spcAft>
              <a:buClr>
                <a:srgbClr val="000000"/>
              </a:buClr>
              <a:buSzPts val="2800"/>
              <a:buNone/>
              <a:defRPr>
                <a:solidFill>
                  <a:srgbClr val="000000"/>
                </a:solidFill>
              </a:defRPr>
            </a:lvl8pPr>
            <a:lvl9pPr lvl="8" rtl="0">
              <a:spcBef>
                <a:spcPts val="0"/>
              </a:spcBef>
              <a:spcAft>
                <a:spcPts val="0"/>
              </a:spcAft>
              <a:buClr>
                <a:srgbClr val="000000"/>
              </a:buClr>
              <a:buSzPts val="2800"/>
              <a:buNone/>
              <a:defRPr>
                <a:solidFill>
                  <a:srgbClr val="000000"/>
                </a:solidFill>
              </a:defRPr>
            </a:lvl9pPr>
          </a:lstStyle>
          <a:p>
            <a:endParaRPr/>
          </a:p>
        </p:txBody>
      </p:sp>
      <p:sp>
        <p:nvSpPr>
          <p:cNvPr id="30" name="Google Shape;30;p4"/>
          <p:cNvSpPr txBox="1">
            <a:spLocks noGrp="1"/>
          </p:cNvSpPr>
          <p:nvPr>
            <p:ph type="subTitle" idx="1"/>
          </p:nvPr>
        </p:nvSpPr>
        <p:spPr>
          <a:xfrm flipH="1">
            <a:off x="1667175" y="2154225"/>
            <a:ext cx="2503200" cy="1170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rtl="0">
              <a:lnSpc>
                <a:spcPct val="100000"/>
              </a:lnSpc>
              <a:spcBef>
                <a:spcPts val="0"/>
              </a:spcBef>
              <a:spcAft>
                <a:spcPts val="0"/>
              </a:spcAft>
              <a:buClr>
                <a:srgbClr val="000000"/>
              </a:buClr>
              <a:buSzPts val="2800"/>
              <a:buNone/>
              <a:defRPr sz="2800">
                <a:solidFill>
                  <a:srgbClr val="000000"/>
                </a:solidFill>
              </a:defRPr>
            </a:lvl2pPr>
            <a:lvl3pPr lvl="2" rtl="0">
              <a:lnSpc>
                <a:spcPct val="100000"/>
              </a:lnSpc>
              <a:spcBef>
                <a:spcPts val="0"/>
              </a:spcBef>
              <a:spcAft>
                <a:spcPts val="0"/>
              </a:spcAft>
              <a:buClr>
                <a:srgbClr val="000000"/>
              </a:buClr>
              <a:buSzPts val="2800"/>
              <a:buNone/>
              <a:defRPr sz="2800">
                <a:solidFill>
                  <a:srgbClr val="000000"/>
                </a:solidFill>
              </a:defRPr>
            </a:lvl3pPr>
            <a:lvl4pPr lvl="3" rtl="0">
              <a:lnSpc>
                <a:spcPct val="100000"/>
              </a:lnSpc>
              <a:spcBef>
                <a:spcPts val="0"/>
              </a:spcBef>
              <a:spcAft>
                <a:spcPts val="0"/>
              </a:spcAft>
              <a:buClr>
                <a:srgbClr val="000000"/>
              </a:buClr>
              <a:buSzPts val="2800"/>
              <a:buNone/>
              <a:defRPr sz="2800">
                <a:solidFill>
                  <a:srgbClr val="000000"/>
                </a:solidFill>
              </a:defRPr>
            </a:lvl4pPr>
            <a:lvl5pPr lvl="4" rtl="0">
              <a:lnSpc>
                <a:spcPct val="100000"/>
              </a:lnSpc>
              <a:spcBef>
                <a:spcPts val="0"/>
              </a:spcBef>
              <a:spcAft>
                <a:spcPts val="0"/>
              </a:spcAft>
              <a:buClr>
                <a:srgbClr val="000000"/>
              </a:buClr>
              <a:buSzPts val="2800"/>
              <a:buNone/>
              <a:defRPr sz="2800">
                <a:solidFill>
                  <a:srgbClr val="000000"/>
                </a:solidFill>
              </a:defRPr>
            </a:lvl5pPr>
            <a:lvl6pPr lvl="5" rtl="0">
              <a:lnSpc>
                <a:spcPct val="100000"/>
              </a:lnSpc>
              <a:spcBef>
                <a:spcPts val="0"/>
              </a:spcBef>
              <a:spcAft>
                <a:spcPts val="0"/>
              </a:spcAft>
              <a:buClr>
                <a:srgbClr val="000000"/>
              </a:buClr>
              <a:buSzPts val="2800"/>
              <a:buNone/>
              <a:defRPr sz="2800">
                <a:solidFill>
                  <a:srgbClr val="000000"/>
                </a:solidFill>
              </a:defRPr>
            </a:lvl6pPr>
            <a:lvl7pPr lvl="6" rtl="0">
              <a:lnSpc>
                <a:spcPct val="100000"/>
              </a:lnSpc>
              <a:spcBef>
                <a:spcPts val="0"/>
              </a:spcBef>
              <a:spcAft>
                <a:spcPts val="0"/>
              </a:spcAft>
              <a:buClr>
                <a:srgbClr val="000000"/>
              </a:buClr>
              <a:buSzPts val="2800"/>
              <a:buNone/>
              <a:defRPr sz="2800">
                <a:solidFill>
                  <a:srgbClr val="000000"/>
                </a:solidFill>
              </a:defRPr>
            </a:lvl7pPr>
            <a:lvl8pPr lvl="7" rtl="0">
              <a:lnSpc>
                <a:spcPct val="100000"/>
              </a:lnSpc>
              <a:spcBef>
                <a:spcPts val="0"/>
              </a:spcBef>
              <a:spcAft>
                <a:spcPts val="0"/>
              </a:spcAft>
              <a:buClr>
                <a:srgbClr val="000000"/>
              </a:buClr>
              <a:buSzPts val="2800"/>
              <a:buNone/>
              <a:defRPr sz="2800">
                <a:solidFill>
                  <a:srgbClr val="000000"/>
                </a:solidFill>
              </a:defRPr>
            </a:lvl8pPr>
            <a:lvl9pPr lvl="8" rtl="0">
              <a:lnSpc>
                <a:spcPct val="100000"/>
              </a:lnSpc>
              <a:spcBef>
                <a:spcPts val="0"/>
              </a:spcBef>
              <a:spcAft>
                <a:spcPts val="0"/>
              </a:spcAft>
              <a:buClr>
                <a:srgbClr val="000000"/>
              </a:buClr>
              <a:buSzPts val="2800"/>
              <a:buNone/>
              <a:defRPr sz="2800">
                <a:solidFill>
                  <a:srgbClr val="000000"/>
                </a:solidFill>
              </a:defRPr>
            </a:lvl9pPr>
          </a:lstStyle>
          <a:p>
            <a:endParaRPr/>
          </a:p>
        </p:txBody>
      </p:sp>
    </p:spTree>
    <p:extLst>
      <p:ext uri="{BB962C8B-B14F-4D97-AF65-F5344CB8AC3E}">
        <p14:creationId xmlns:p14="http://schemas.microsoft.com/office/powerpoint/2010/main" val="191986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op center title">
    <p:spTree>
      <p:nvGrpSpPr>
        <p:cNvPr id="1" name=""/>
        <p:cNvGrpSpPr/>
        <p:nvPr/>
      </p:nvGrpSpPr>
      <p:grpSpPr>
        <a:xfrm>
          <a:off x="0" y="0"/>
          <a:ext cx="0" cy="0"/>
          <a:chOff x="0" y="0"/>
          <a:chExt cx="0" cy="0"/>
        </a:xfrm>
      </p:grpSpPr>
      <p:sp>
        <p:nvSpPr>
          <p:cNvPr id="3" name="Marcador de texto 2"/>
          <p:cNvSpPr>
            <a:spLocks noGrp="1"/>
          </p:cNvSpPr>
          <p:nvPr>
            <p:ph type="body" sz="quarter" idx="10" hasCustomPrompt="1"/>
          </p:nvPr>
        </p:nvSpPr>
        <p:spPr>
          <a:xfrm>
            <a:off x="2497073" y="372954"/>
            <a:ext cx="4163457" cy="576956"/>
          </a:xfrm>
          <a:prstGeom prst="rect">
            <a:avLst/>
          </a:prstGeom>
        </p:spPr>
        <p:txBody>
          <a:bodyPr lIns="0"/>
          <a:lstStyle>
            <a:lvl1pPr marL="0" indent="0" algn="ctr">
              <a:buNone/>
              <a:defRPr sz="4000" b="0" i="0">
                <a:solidFill>
                  <a:schemeClr val="tx1">
                    <a:lumMod val="50000"/>
                    <a:lumOff val="50000"/>
                  </a:schemeClr>
                </a:solidFill>
                <a:latin typeface="Raleway Light" charset="0"/>
                <a:ea typeface="Raleway Light" charset="0"/>
                <a:cs typeface="Raleway Light" charset="0"/>
              </a:defRPr>
            </a:lvl1pPr>
            <a:lvl2pPr marL="457200" indent="0">
              <a:buNone/>
              <a:defRPr sz="4000" b="0" i="0">
                <a:latin typeface="Raleway Light" charset="0"/>
                <a:ea typeface="Raleway Light" charset="0"/>
                <a:cs typeface="Raleway Light" charset="0"/>
              </a:defRPr>
            </a:lvl2pPr>
            <a:lvl3pPr marL="914400" indent="0">
              <a:buNone/>
              <a:defRPr sz="4000" b="0" i="0">
                <a:latin typeface="Raleway Light" charset="0"/>
                <a:ea typeface="Raleway Light" charset="0"/>
                <a:cs typeface="Raleway Light" charset="0"/>
              </a:defRPr>
            </a:lvl3pPr>
            <a:lvl4pPr marL="1371600" indent="0">
              <a:buNone/>
              <a:defRPr sz="4000" b="0" i="0">
                <a:latin typeface="Raleway Light" charset="0"/>
                <a:ea typeface="Raleway Light" charset="0"/>
                <a:cs typeface="Raleway Light" charset="0"/>
              </a:defRPr>
            </a:lvl4pPr>
            <a:lvl5pPr marL="1828800" indent="0">
              <a:buNone/>
              <a:defRPr sz="4000" b="0" i="0">
                <a:latin typeface="Raleway Light" charset="0"/>
                <a:ea typeface="Raleway Light" charset="0"/>
                <a:cs typeface="Raleway Light" charset="0"/>
              </a:defRPr>
            </a:lvl5pPr>
          </a:lstStyle>
          <a:p>
            <a:pPr lvl="0"/>
            <a:r>
              <a:rPr lang="es-ES_tradnl"/>
              <a:t>TITLE EXAMPLE</a:t>
            </a:r>
            <a:endParaRPr lang="es-ES_tradnl" dirty="0"/>
          </a:p>
        </p:txBody>
      </p:sp>
      <p:sp>
        <p:nvSpPr>
          <p:cNvPr id="4" name="Marcador de texto 2"/>
          <p:cNvSpPr>
            <a:spLocks noGrp="1"/>
          </p:cNvSpPr>
          <p:nvPr>
            <p:ph type="body" sz="quarter" idx="11" hasCustomPrompt="1"/>
          </p:nvPr>
        </p:nvSpPr>
        <p:spPr>
          <a:xfrm>
            <a:off x="2497073" y="994390"/>
            <a:ext cx="4163457" cy="221850"/>
          </a:xfrm>
          <a:prstGeom prst="rect">
            <a:avLst/>
          </a:prstGeom>
        </p:spPr>
        <p:txBody>
          <a:bodyPr lIns="0"/>
          <a:lstStyle>
            <a:lvl1pPr marL="0" indent="0" algn="ctr">
              <a:buNone/>
              <a:defRPr sz="1000" b="1" i="0" baseline="0">
                <a:solidFill>
                  <a:schemeClr val="accent2"/>
                </a:solidFill>
                <a:latin typeface="Raleway Black" charset="0"/>
                <a:ea typeface="Raleway Black" charset="0"/>
                <a:cs typeface="Raleway Black" charset="0"/>
              </a:defRPr>
            </a:lvl1pPr>
            <a:lvl2pPr marL="457200" indent="0">
              <a:buNone/>
              <a:defRPr sz="4000" b="0" i="0">
                <a:latin typeface="Raleway Light" charset="0"/>
                <a:ea typeface="Raleway Light" charset="0"/>
                <a:cs typeface="Raleway Light" charset="0"/>
              </a:defRPr>
            </a:lvl2pPr>
            <a:lvl3pPr marL="914400" indent="0">
              <a:buNone/>
              <a:defRPr sz="4000" b="0" i="0">
                <a:latin typeface="Raleway Light" charset="0"/>
                <a:ea typeface="Raleway Light" charset="0"/>
                <a:cs typeface="Raleway Light" charset="0"/>
              </a:defRPr>
            </a:lvl3pPr>
            <a:lvl4pPr marL="1371600" indent="0">
              <a:buNone/>
              <a:defRPr sz="4000" b="0" i="0">
                <a:latin typeface="Raleway Light" charset="0"/>
                <a:ea typeface="Raleway Light" charset="0"/>
                <a:cs typeface="Raleway Light" charset="0"/>
              </a:defRPr>
            </a:lvl4pPr>
            <a:lvl5pPr marL="1828800" indent="0">
              <a:buNone/>
              <a:defRPr sz="4000" b="0" i="0">
                <a:latin typeface="Raleway Light" charset="0"/>
                <a:ea typeface="Raleway Light" charset="0"/>
                <a:cs typeface="Raleway Light" charset="0"/>
              </a:defRPr>
            </a:lvl5pPr>
          </a:lstStyle>
          <a:p>
            <a:pPr lvl="0"/>
            <a:r>
              <a:rPr lang="es-ES_tradnl"/>
              <a:t>SUBTITLE EXAMPLE HERE</a:t>
            </a:r>
            <a:endParaRPr lang="es-ES_tradnl" dirty="0"/>
          </a:p>
        </p:txBody>
      </p:sp>
    </p:spTree>
    <p:extLst>
      <p:ext uri="{BB962C8B-B14F-4D97-AF65-F5344CB8AC3E}">
        <p14:creationId xmlns:p14="http://schemas.microsoft.com/office/powerpoint/2010/main" val="3749881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3900" y="543000"/>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Spartan Thin"/>
              <a:buNone/>
              <a:defRPr sz="2800">
                <a:solidFill>
                  <a:schemeClr val="dk1"/>
                </a:solidFill>
                <a:latin typeface="Spartan Thin"/>
                <a:ea typeface="Spartan Thin"/>
                <a:cs typeface="Spartan Thin"/>
                <a:sym typeface="Spartan Thin"/>
              </a:defRPr>
            </a:lvl1pPr>
            <a:lvl2pPr lvl="1">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2pPr>
            <a:lvl3pPr lvl="2">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3pPr>
            <a:lvl4pPr lvl="3">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4pPr>
            <a:lvl5pPr lvl="4">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5pPr>
            <a:lvl6pPr lvl="5">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6pPr>
            <a:lvl7pPr lvl="6">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7pPr>
            <a:lvl8pPr lvl="7">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8pPr>
            <a:lvl9pPr lvl="8">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9pPr>
          </a:lstStyle>
          <a:p>
            <a:endParaRPr/>
          </a:p>
        </p:txBody>
      </p:sp>
      <p:sp>
        <p:nvSpPr>
          <p:cNvPr id="7" name="Google Shape;7;p1"/>
          <p:cNvSpPr txBox="1">
            <a:spLocks noGrp="1"/>
          </p:cNvSpPr>
          <p:nvPr>
            <p:ph type="body" idx="1"/>
          </p:nvPr>
        </p:nvSpPr>
        <p:spPr>
          <a:xfrm>
            <a:off x="723900" y="1676400"/>
            <a:ext cx="7658100" cy="28557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1pPr>
            <a:lvl2pPr marL="914400" lvl="1"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2pPr>
            <a:lvl3pPr marL="1371600" lvl="2"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3pPr>
            <a:lvl4pPr marL="1828800" lvl="3"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4pPr>
            <a:lvl5pPr marL="2286000" lvl="4"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5pPr>
            <a:lvl6pPr marL="2743200" lvl="5"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6pPr>
            <a:lvl7pPr marL="3200400" lvl="6"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7pPr>
            <a:lvl8pPr marL="3657600" lvl="7"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8pPr>
            <a:lvl9pPr marL="4114800" lvl="8" indent="-317500">
              <a:lnSpc>
                <a:spcPct val="115000"/>
              </a:lnSpc>
              <a:spcBef>
                <a:spcPts val="1600"/>
              </a:spcBef>
              <a:spcAft>
                <a:spcPts val="1600"/>
              </a:spcAft>
              <a:buClr>
                <a:schemeClr val="accent3"/>
              </a:buClr>
              <a:buSzPts val="1400"/>
              <a:buFont typeface="Didact Gothic"/>
              <a:buChar char="■"/>
              <a:defRPr>
                <a:solidFill>
                  <a:schemeClr val="accent3"/>
                </a:solidFill>
                <a:latin typeface="Didact Gothic"/>
                <a:ea typeface="Didact Gothic"/>
                <a:cs typeface="Didact Gothic"/>
                <a:sym typeface="Didact Gothic"/>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8" r:id="rId3"/>
    <p:sldLayoutId id="2147483669" r:id="rId4"/>
    <p:sldLayoutId id="2147483674" r:id="rId5"/>
    <p:sldLayoutId id="2147483678" r:id="rId6"/>
    <p:sldLayoutId id="2147483679" r:id="rId7"/>
    <p:sldLayoutId id="2147483680"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42">
          <p15:clr>
            <a:srgbClr val="EA4335"/>
          </p15:clr>
        </p15:guide>
        <p15:guide id="2" pos="456">
          <p15:clr>
            <a:srgbClr val="EA4335"/>
          </p15:clr>
        </p15:guide>
        <p15:guide id="3" orient="horz" pos="2898">
          <p15:clr>
            <a:srgbClr val="EA4335"/>
          </p15:clr>
        </p15:guide>
        <p15:guide id="4" pos="528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microsoft.com/office/2007/relationships/hdphoto" Target="../media/hdphoto4.wdp"/></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Hexagon 12">
            <a:extLst>
              <a:ext uri="{FF2B5EF4-FFF2-40B4-BE49-F238E27FC236}">
                <a16:creationId xmlns:a16="http://schemas.microsoft.com/office/drawing/2014/main" id="{5EBF2701-305A-6B47-834C-60FAD309B415}"/>
              </a:ext>
            </a:extLst>
          </p:cNvPr>
          <p:cNvSpPr/>
          <p:nvPr/>
        </p:nvSpPr>
        <p:spPr>
          <a:xfrm flipV="1">
            <a:off x="4776219" y="2485810"/>
            <a:ext cx="961327" cy="888353"/>
          </a:xfrm>
          <a:prstGeom prst="hexagon">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16" name="Text Placeholder 20">
            <a:extLst>
              <a:ext uri="{FF2B5EF4-FFF2-40B4-BE49-F238E27FC236}">
                <a16:creationId xmlns:a16="http://schemas.microsoft.com/office/drawing/2014/main" id="{D8616A91-7611-444D-8064-2AB6CDC0C263}"/>
              </a:ext>
            </a:extLst>
          </p:cNvPr>
          <p:cNvSpPr txBox="1">
            <a:spLocks/>
          </p:cNvSpPr>
          <p:nvPr/>
        </p:nvSpPr>
        <p:spPr>
          <a:xfrm>
            <a:off x="1264036" y="2219929"/>
            <a:ext cx="6696623" cy="1124220"/>
          </a:xfrm>
          <a:prstGeom prst="rect">
            <a:avLst/>
          </a:prstGeom>
          <a:noFill/>
        </p:spPr>
        <p:txBody>
          <a:bodyPr wrap="square" lIns="0" tIns="72000" rIns="0" bIns="72000"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3600" dirty="0">
                <a:solidFill>
                  <a:schemeClr val="tx1"/>
                </a:solidFill>
                <a:latin typeface="Poppins SemiBold"/>
              </a:rPr>
              <a:t>Balanced Scorecard &amp; Control System</a:t>
            </a:r>
          </a:p>
        </p:txBody>
      </p:sp>
      <p:cxnSp>
        <p:nvCxnSpPr>
          <p:cNvPr id="20" name="Straight Connector 19"/>
          <p:cNvCxnSpPr>
            <a:cxnSpLocks/>
          </p:cNvCxnSpPr>
          <p:nvPr/>
        </p:nvCxnSpPr>
        <p:spPr>
          <a:xfrm>
            <a:off x="2809875" y="4448938"/>
            <a:ext cx="352425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09875" y="2088372"/>
            <a:ext cx="352425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2696326" y="3226257"/>
            <a:ext cx="3751348" cy="646331"/>
          </a:xfrm>
          <a:prstGeom prst="rect">
            <a:avLst/>
          </a:prstGeom>
          <a:noFill/>
        </p:spPr>
        <p:txBody>
          <a:bodyPr wrap="none" rtlCol="0" anchor="ctr" anchorCtr="0">
            <a:spAutoFit/>
          </a:bodyPr>
          <a:lstStyle/>
          <a:p>
            <a:pPr algn="ctr"/>
            <a:r>
              <a:rPr lang="en-US" sz="1200" b="1" spc="225" dirty="0">
                <a:solidFill>
                  <a:schemeClr val="tx1">
                    <a:lumMod val="75000"/>
                  </a:schemeClr>
                </a:solidFill>
                <a:latin typeface="Poppins SemiBold" charset="0"/>
                <a:ea typeface="Poppins SemiBold" charset="0"/>
                <a:cs typeface="Poppins SemiBold" charset="0"/>
              </a:rPr>
              <a:t>Prepared and presented by:</a:t>
            </a:r>
          </a:p>
          <a:p>
            <a:pPr algn="ctr"/>
            <a:r>
              <a:rPr lang="en-US" sz="1200" b="1" spc="225" dirty="0">
                <a:solidFill>
                  <a:schemeClr val="tx1">
                    <a:lumMod val="75000"/>
                  </a:schemeClr>
                </a:solidFill>
                <a:latin typeface="Poppins SemiBold" charset="0"/>
                <a:ea typeface="Poppins SemiBold" charset="0"/>
                <a:cs typeface="Poppins SemiBold" charset="0"/>
              </a:rPr>
              <a:t>Heba N Bushiha</a:t>
            </a:r>
            <a:endParaRPr lang="ar-SA" sz="1200" b="1" spc="225" dirty="0">
              <a:solidFill>
                <a:schemeClr val="tx1">
                  <a:lumMod val="75000"/>
                </a:schemeClr>
              </a:solidFill>
              <a:latin typeface="Poppins SemiBold" charset="0"/>
              <a:ea typeface="Poppins SemiBold" charset="0"/>
              <a:cs typeface="Poppins SemiBold" charset="0"/>
            </a:endParaRPr>
          </a:p>
          <a:p>
            <a:pPr algn="ctr"/>
            <a:r>
              <a:rPr lang="en-US" sz="1200" b="1" spc="225" dirty="0">
                <a:solidFill>
                  <a:schemeClr val="tx1">
                    <a:lumMod val="75000"/>
                  </a:schemeClr>
                </a:solidFill>
                <a:latin typeface="Poppins SemiBold" charset="0"/>
                <a:ea typeface="Poppins SemiBold" charset="0"/>
                <a:cs typeface="Poppins SemiBold" charset="0"/>
              </a:rPr>
              <a:t>Email: hbitalla_3285@limu.edu.ly</a:t>
            </a:r>
          </a:p>
        </p:txBody>
      </p:sp>
      <p:sp>
        <p:nvSpPr>
          <p:cNvPr id="7" name="TextBox 22">
            <a:extLst>
              <a:ext uri="{FF2B5EF4-FFF2-40B4-BE49-F238E27FC236}">
                <a16:creationId xmlns:a16="http://schemas.microsoft.com/office/drawing/2014/main" id="{9B1BD23F-49AB-CA49-A064-42DF2BB2669A}"/>
              </a:ext>
            </a:extLst>
          </p:cNvPr>
          <p:cNvSpPr txBox="1"/>
          <p:nvPr/>
        </p:nvSpPr>
        <p:spPr>
          <a:xfrm>
            <a:off x="3904200" y="3872588"/>
            <a:ext cx="1233031" cy="415498"/>
          </a:xfrm>
          <a:prstGeom prst="rect">
            <a:avLst/>
          </a:prstGeom>
          <a:noFill/>
        </p:spPr>
        <p:txBody>
          <a:bodyPr wrap="none" rtlCol="0" anchor="ctr" anchorCtr="0">
            <a:spAutoFit/>
          </a:bodyPr>
          <a:lstStyle/>
          <a:p>
            <a:pPr algn="ctr"/>
            <a:r>
              <a:rPr lang="en-US" sz="1050" b="1" spc="225" dirty="0">
                <a:solidFill>
                  <a:schemeClr val="tx1">
                    <a:lumMod val="60000"/>
                    <a:lumOff val="40000"/>
                  </a:schemeClr>
                </a:solidFill>
                <a:latin typeface="Poppins SemiBold" charset="0"/>
                <a:ea typeface="Poppins SemiBold" charset="0"/>
                <a:cs typeface="Poppins SemiBold" charset="0"/>
              </a:rPr>
              <a:t>ID Number:</a:t>
            </a:r>
          </a:p>
          <a:p>
            <a:pPr algn="ctr"/>
            <a:r>
              <a:rPr lang="en-US" sz="1050" b="1" spc="225" dirty="0">
                <a:solidFill>
                  <a:schemeClr val="tx1">
                    <a:lumMod val="60000"/>
                    <a:lumOff val="40000"/>
                  </a:schemeClr>
                </a:solidFill>
                <a:latin typeface="Poppins SemiBold" charset="0"/>
                <a:ea typeface="Poppins SemiBold" charset="0"/>
                <a:cs typeface="Poppins SemiBold" charset="0"/>
              </a:rPr>
              <a:t>3285</a:t>
            </a:r>
          </a:p>
        </p:txBody>
      </p:sp>
      <p:sp>
        <p:nvSpPr>
          <p:cNvPr id="10" name="TextBox 22">
            <a:extLst>
              <a:ext uri="{FF2B5EF4-FFF2-40B4-BE49-F238E27FC236}">
                <a16:creationId xmlns:a16="http://schemas.microsoft.com/office/drawing/2014/main" id="{9B1BD23F-49AB-CA49-A064-42DF2BB2669A}"/>
              </a:ext>
            </a:extLst>
          </p:cNvPr>
          <p:cNvSpPr txBox="1"/>
          <p:nvPr/>
        </p:nvSpPr>
        <p:spPr>
          <a:xfrm>
            <a:off x="3257379" y="395147"/>
            <a:ext cx="2480167" cy="600164"/>
          </a:xfrm>
          <a:prstGeom prst="rect">
            <a:avLst/>
          </a:prstGeom>
          <a:noFill/>
        </p:spPr>
        <p:txBody>
          <a:bodyPr wrap="none" rtlCol="0" anchor="ctr" anchorCtr="0">
            <a:spAutoFit/>
          </a:bodyPr>
          <a:lstStyle/>
          <a:p>
            <a:pPr algn="ctr"/>
            <a:r>
              <a:rPr lang="en-US" sz="1650" spc="225" dirty="0">
                <a:solidFill>
                  <a:schemeClr val="tx1">
                    <a:lumMod val="50000"/>
                  </a:schemeClr>
                </a:solidFill>
                <a:latin typeface="Poppins SemiBold" charset="0"/>
                <a:ea typeface="Poppins SemiBold" charset="0"/>
                <a:cs typeface="Poppins SemiBold" charset="0"/>
              </a:rPr>
              <a:t>Libyan International</a:t>
            </a:r>
          </a:p>
          <a:p>
            <a:pPr algn="ctr"/>
            <a:r>
              <a:rPr lang="en-US" sz="1650" spc="225" dirty="0">
                <a:solidFill>
                  <a:schemeClr val="tx1">
                    <a:lumMod val="50000"/>
                  </a:schemeClr>
                </a:solidFill>
                <a:latin typeface="Poppins SemiBold" charset="0"/>
                <a:ea typeface="Poppins SemiBold" charset="0"/>
                <a:cs typeface="Poppins SemiBold" charset="0"/>
              </a:rPr>
              <a:t> Medical University</a:t>
            </a:r>
          </a:p>
        </p:txBody>
      </p:sp>
      <p:sp>
        <p:nvSpPr>
          <p:cNvPr id="11" name="TextBox 22">
            <a:extLst>
              <a:ext uri="{FF2B5EF4-FFF2-40B4-BE49-F238E27FC236}">
                <a16:creationId xmlns:a16="http://schemas.microsoft.com/office/drawing/2014/main" id="{9B1BD23F-49AB-CA49-A064-42DF2BB2669A}"/>
              </a:ext>
            </a:extLst>
          </p:cNvPr>
          <p:cNvSpPr txBox="1"/>
          <p:nvPr/>
        </p:nvSpPr>
        <p:spPr>
          <a:xfrm>
            <a:off x="3388892" y="1130156"/>
            <a:ext cx="2222083" cy="415498"/>
          </a:xfrm>
          <a:prstGeom prst="rect">
            <a:avLst/>
          </a:prstGeom>
          <a:noFill/>
        </p:spPr>
        <p:txBody>
          <a:bodyPr wrap="none" rtlCol="0" anchor="ctr" anchorCtr="0">
            <a:spAutoFit/>
          </a:bodyPr>
          <a:lstStyle/>
          <a:p>
            <a:pPr algn="ctr"/>
            <a:r>
              <a:rPr lang="en-US" sz="1050" spc="225" dirty="0">
                <a:solidFill>
                  <a:schemeClr val="tx1">
                    <a:lumMod val="50000"/>
                  </a:schemeClr>
                </a:solidFill>
                <a:latin typeface="Poppins SemiBold" charset="0"/>
                <a:ea typeface="Poppins SemiBold" charset="0"/>
                <a:cs typeface="Poppins SemiBold" charset="0"/>
              </a:rPr>
              <a:t>Faculty of</a:t>
            </a:r>
          </a:p>
          <a:p>
            <a:pPr algn="ctr"/>
            <a:r>
              <a:rPr lang="en-US" sz="1050" spc="225" dirty="0">
                <a:solidFill>
                  <a:schemeClr val="tx1">
                    <a:lumMod val="50000"/>
                  </a:schemeClr>
                </a:solidFill>
                <a:latin typeface="Poppins SemiBold" charset="0"/>
                <a:ea typeface="Poppins SemiBold" charset="0"/>
                <a:cs typeface="Poppins SemiBold" charset="0"/>
              </a:rPr>
              <a:t> Business Administration</a:t>
            </a: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9369" y="229022"/>
            <a:ext cx="1246542" cy="932414"/>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4036" y="223407"/>
            <a:ext cx="1123552" cy="1123552"/>
          </a:xfrm>
          <a:prstGeom prst="rect">
            <a:avLst/>
          </a:prstGeom>
        </p:spPr>
      </p:pic>
    </p:spTree>
    <p:extLst>
      <p:ext uri="{BB962C8B-B14F-4D97-AF65-F5344CB8AC3E}">
        <p14:creationId xmlns:p14="http://schemas.microsoft.com/office/powerpoint/2010/main" val="171772399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p159:morph option="byObject"/>
      </p:transition>
    </mc:Choice>
    <mc:Fallback>
      <p:transition spd="slow"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318949" y="729921"/>
            <a:ext cx="2090584"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78831" y="95190"/>
            <a:ext cx="2885726" cy="646331"/>
          </a:xfrm>
          <a:prstGeom prst="rect">
            <a:avLst/>
          </a:prstGeom>
          <a:noFill/>
        </p:spPr>
        <p:txBody>
          <a:bodyPr wrap="none" rtlCol="0">
            <a:spAutoFit/>
          </a:bodyPr>
          <a:lstStyle/>
          <a:p>
            <a:pPr algn="ctr"/>
            <a:r>
              <a:rPr lang="en-US" sz="3600" b="1" spc="300" dirty="0">
                <a:solidFill>
                  <a:schemeClr val="tx1"/>
                </a:solidFill>
                <a:latin typeface="Lato Black" charset="0"/>
                <a:ea typeface="Lato Black" charset="0"/>
                <a:cs typeface="Lato Black" charset="0"/>
              </a:rPr>
              <a:t>References</a:t>
            </a:r>
            <a:endParaRPr lang="en-US" sz="2250" b="1" spc="300" dirty="0">
              <a:solidFill>
                <a:schemeClr val="tx1"/>
              </a:solidFill>
              <a:latin typeface="Lato Black" charset="0"/>
              <a:ea typeface="Lato Black" charset="0"/>
              <a:cs typeface="Lato Black" charset="0"/>
            </a:endParaRPr>
          </a:p>
        </p:txBody>
      </p:sp>
      <p:sp>
        <p:nvSpPr>
          <p:cNvPr id="8" name="TextBox 21"/>
          <p:cNvSpPr txBox="1"/>
          <p:nvPr/>
        </p:nvSpPr>
        <p:spPr>
          <a:xfrm>
            <a:off x="454097" y="1025356"/>
            <a:ext cx="280623" cy="253916"/>
          </a:xfrm>
          <a:prstGeom prst="rect">
            <a:avLst/>
          </a:prstGeom>
          <a:noFill/>
        </p:spPr>
        <p:txBody>
          <a:bodyPr wrap="square" rtlCol="0" anchor="ctr" anchorCtr="0">
            <a:spAutoFit/>
          </a:bodyPr>
          <a:lstStyle/>
          <a:p>
            <a:pPr marL="171450" indent="-171450" algn="ctr">
              <a:buFont typeface="Courier New" pitchFamily="49" charset="0"/>
              <a:buChar char="o"/>
            </a:pPr>
            <a:endParaRPr lang="en-US" sz="1050" b="1" dirty="0">
              <a:solidFill>
                <a:schemeClr val="accent4">
                  <a:lumMod val="50000"/>
                  <a:lumOff val="50000"/>
                </a:schemeClr>
              </a:solidFill>
              <a:latin typeface="Poppins SemiBold" charset="0"/>
              <a:ea typeface="Poppins SemiBold" charset="0"/>
              <a:cs typeface="Poppins SemiBold" charset="0"/>
            </a:endParaRPr>
          </a:p>
        </p:txBody>
      </p:sp>
      <p:sp>
        <p:nvSpPr>
          <p:cNvPr id="9" name="TextBox 21"/>
          <p:cNvSpPr txBox="1"/>
          <p:nvPr/>
        </p:nvSpPr>
        <p:spPr>
          <a:xfrm>
            <a:off x="454097" y="1619333"/>
            <a:ext cx="280623" cy="253916"/>
          </a:xfrm>
          <a:prstGeom prst="rect">
            <a:avLst/>
          </a:prstGeom>
          <a:noFill/>
        </p:spPr>
        <p:txBody>
          <a:bodyPr wrap="square" rtlCol="0" anchor="ctr" anchorCtr="0">
            <a:spAutoFit/>
          </a:bodyPr>
          <a:lstStyle/>
          <a:p>
            <a:pPr marL="171450" indent="-171450" algn="ctr">
              <a:buFont typeface="Courier New" pitchFamily="49" charset="0"/>
              <a:buChar char="o"/>
            </a:pPr>
            <a:endParaRPr lang="en-US" sz="1050" b="1" dirty="0">
              <a:solidFill>
                <a:schemeClr val="accent4">
                  <a:lumMod val="50000"/>
                  <a:lumOff val="50000"/>
                </a:schemeClr>
              </a:solidFill>
              <a:latin typeface="Poppins SemiBold" charset="0"/>
              <a:ea typeface="Poppins SemiBold" charset="0"/>
              <a:cs typeface="Poppins SemiBold" charset="0"/>
            </a:endParaRPr>
          </a:p>
        </p:txBody>
      </p:sp>
      <p:sp>
        <p:nvSpPr>
          <p:cNvPr id="10" name="TextBox 21"/>
          <p:cNvSpPr txBox="1"/>
          <p:nvPr/>
        </p:nvSpPr>
        <p:spPr>
          <a:xfrm>
            <a:off x="401697" y="968818"/>
            <a:ext cx="280623" cy="253916"/>
          </a:xfrm>
          <a:prstGeom prst="rect">
            <a:avLst/>
          </a:prstGeom>
          <a:noFill/>
        </p:spPr>
        <p:txBody>
          <a:bodyPr wrap="square" rtlCol="0" anchor="ctr" anchorCtr="0">
            <a:spAutoFit/>
          </a:bodyPr>
          <a:lstStyle/>
          <a:p>
            <a:pPr marL="171450" indent="-171450" algn="ctr">
              <a:buFont typeface="Courier New" pitchFamily="49" charset="0"/>
              <a:buChar char="o"/>
            </a:pPr>
            <a:endParaRPr lang="en-US" sz="1050" b="1" dirty="0">
              <a:solidFill>
                <a:schemeClr val="accent4">
                  <a:lumMod val="50000"/>
                  <a:lumOff val="50000"/>
                </a:schemeClr>
              </a:solidFill>
              <a:latin typeface="Poppins SemiBold" charset="0"/>
              <a:ea typeface="Poppins SemiBold" charset="0"/>
              <a:cs typeface="Poppins SemiBold" charset="0"/>
            </a:endParaRPr>
          </a:p>
        </p:txBody>
      </p:sp>
      <p:sp>
        <p:nvSpPr>
          <p:cNvPr id="11" name="TextBox 21"/>
          <p:cNvSpPr txBox="1"/>
          <p:nvPr/>
        </p:nvSpPr>
        <p:spPr>
          <a:xfrm>
            <a:off x="401697" y="1374537"/>
            <a:ext cx="280623" cy="253916"/>
          </a:xfrm>
          <a:prstGeom prst="rect">
            <a:avLst/>
          </a:prstGeom>
          <a:noFill/>
        </p:spPr>
        <p:txBody>
          <a:bodyPr wrap="square" rtlCol="0" anchor="ctr" anchorCtr="0">
            <a:spAutoFit/>
          </a:bodyPr>
          <a:lstStyle/>
          <a:p>
            <a:pPr marL="171450" indent="-171450" algn="ctr">
              <a:buFont typeface="Courier New" pitchFamily="49" charset="0"/>
              <a:buChar char="o"/>
            </a:pPr>
            <a:endParaRPr lang="en-US" sz="1050" b="1" dirty="0">
              <a:solidFill>
                <a:schemeClr val="accent4">
                  <a:lumMod val="50000"/>
                  <a:lumOff val="50000"/>
                </a:schemeClr>
              </a:solidFill>
              <a:latin typeface="Poppins SemiBold" charset="0"/>
              <a:ea typeface="Poppins SemiBold" charset="0"/>
              <a:cs typeface="Poppins SemiBold" charset="0"/>
            </a:endParaRPr>
          </a:p>
        </p:txBody>
      </p:sp>
      <p:sp>
        <p:nvSpPr>
          <p:cNvPr id="13" name="TextBox 20"/>
          <p:cNvSpPr txBox="1"/>
          <p:nvPr/>
        </p:nvSpPr>
        <p:spPr>
          <a:xfrm>
            <a:off x="214898" y="2893110"/>
            <a:ext cx="7619504" cy="830997"/>
          </a:xfrm>
          <a:prstGeom prst="rect">
            <a:avLst/>
          </a:prstGeom>
          <a:noFill/>
        </p:spPr>
        <p:txBody>
          <a:bodyPr wrap="square" rtlCol="0">
            <a:spAutoFit/>
          </a:bodyPr>
          <a:lstStyle/>
          <a:p>
            <a:pPr marL="171450" indent="-171450">
              <a:buFont typeface="Courier New" pitchFamily="49" charset="0"/>
              <a:buChar char="o"/>
            </a:pPr>
            <a:r>
              <a:rPr lang="en-US" sz="1600" spc="300" dirty="0">
                <a:solidFill>
                  <a:schemeClr val="tx1"/>
                </a:solidFill>
                <a:latin typeface="Lato Black" charset="0"/>
                <a:ea typeface="Lato Black" charset="0"/>
                <a:cs typeface="Lato Black" charset="0"/>
              </a:rPr>
              <a:t>Jackson, Ted. “A Thorough List of Balanced Scorecard Advantages &amp; Disadvantages.” </a:t>
            </a:r>
            <a:r>
              <a:rPr lang="en-US" sz="1600" spc="300" dirty="0" err="1">
                <a:solidFill>
                  <a:schemeClr val="tx1"/>
                </a:solidFill>
                <a:latin typeface="Lato Black" charset="0"/>
                <a:ea typeface="Lato Black" charset="0"/>
                <a:cs typeface="Lato Black" charset="0"/>
              </a:rPr>
              <a:t>ClearPoint</a:t>
            </a:r>
            <a:r>
              <a:rPr lang="en-US" sz="1600" spc="300" dirty="0">
                <a:solidFill>
                  <a:schemeClr val="tx1"/>
                </a:solidFill>
                <a:latin typeface="Lato Black" charset="0"/>
                <a:ea typeface="Lato Black" charset="0"/>
                <a:cs typeface="Lato Black" charset="0"/>
              </a:rPr>
              <a:t> Strategy, 16 Feb. 2017.</a:t>
            </a:r>
          </a:p>
        </p:txBody>
      </p:sp>
      <p:sp>
        <p:nvSpPr>
          <p:cNvPr id="14" name="TextBox 20"/>
          <p:cNvSpPr txBox="1"/>
          <p:nvPr/>
        </p:nvSpPr>
        <p:spPr>
          <a:xfrm>
            <a:off x="184724" y="2056293"/>
            <a:ext cx="7887953" cy="584775"/>
          </a:xfrm>
          <a:prstGeom prst="rect">
            <a:avLst/>
          </a:prstGeom>
          <a:noFill/>
        </p:spPr>
        <p:txBody>
          <a:bodyPr wrap="square" rtlCol="0">
            <a:spAutoFit/>
          </a:bodyPr>
          <a:lstStyle/>
          <a:p>
            <a:pPr marL="171450" indent="-171450">
              <a:buFont typeface="Courier New" pitchFamily="49" charset="0"/>
              <a:buChar char="o"/>
            </a:pPr>
            <a:r>
              <a:rPr lang="en-US" sz="1600" spc="300" dirty="0">
                <a:solidFill>
                  <a:schemeClr val="tx1"/>
                </a:solidFill>
                <a:latin typeface="Lato Black" charset="0"/>
                <a:ea typeface="Lato Black" charset="0"/>
                <a:cs typeface="Lato Black" charset="0"/>
              </a:rPr>
              <a:t>Agarwal, Rohit. “Perspectives in Balanced Scorecard (4 Perspectives ).” Your Article Library, 13 May 2015.</a:t>
            </a:r>
          </a:p>
        </p:txBody>
      </p:sp>
      <p:sp>
        <p:nvSpPr>
          <p:cNvPr id="16" name="TextBox 20"/>
          <p:cNvSpPr txBox="1"/>
          <p:nvPr/>
        </p:nvSpPr>
        <p:spPr>
          <a:xfrm>
            <a:off x="214898" y="1219476"/>
            <a:ext cx="7619504" cy="584775"/>
          </a:xfrm>
          <a:prstGeom prst="rect">
            <a:avLst/>
          </a:prstGeom>
          <a:noFill/>
        </p:spPr>
        <p:txBody>
          <a:bodyPr wrap="square" rtlCol="0">
            <a:spAutoFit/>
          </a:bodyPr>
          <a:lstStyle/>
          <a:p>
            <a:pPr marL="171450" indent="-171450">
              <a:buFont typeface="Courier New" pitchFamily="49" charset="0"/>
              <a:buChar char="o"/>
            </a:pPr>
            <a:r>
              <a:rPr lang="en-US" sz="1600" spc="300" dirty="0">
                <a:solidFill>
                  <a:schemeClr val="tx1"/>
                </a:solidFill>
                <a:latin typeface="Lato Black" charset="0"/>
                <a:ea typeface="Lato Black" charset="0"/>
                <a:cs typeface="Lato Black" charset="0"/>
              </a:rPr>
              <a:t>Tarver, Evan. “How a Balanced Scorecard (BSC) Is Used.” Investopedia, 1 July 2021.</a:t>
            </a:r>
          </a:p>
        </p:txBody>
      </p:sp>
      <p:sp>
        <p:nvSpPr>
          <p:cNvPr id="17" name="Oval 16">
            <a:extLst>
              <a:ext uri="{FF2B5EF4-FFF2-40B4-BE49-F238E27FC236}">
                <a16:creationId xmlns:a16="http://schemas.microsoft.com/office/drawing/2014/main" id="{A0A195FE-1A14-A241-913C-1C8C8F7FDB69}"/>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10</a:t>
            </a:r>
          </a:p>
        </p:txBody>
      </p:sp>
      <p:sp>
        <p:nvSpPr>
          <p:cNvPr id="12" name="TextBox 20">
            <a:extLst>
              <a:ext uri="{FF2B5EF4-FFF2-40B4-BE49-F238E27FC236}">
                <a16:creationId xmlns:a16="http://schemas.microsoft.com/office/drawing/2014/main" id="{AFA10354-2244-82BC-FAA6-80068A457E0C}"/>
              </a:ext>
            </a:extLst>
          </p:cNvPr>
          <p:cNvSpPr txBox="1"/>
          <p:nvPr/>
        </p:nvSpPr>
        <p:spPr>
          <a:xfrm>
            <a:off x="318948" y="3808495"/>
            <a:ext cx="7619504" cy="584775"/>
          </a:xfrm>
          <a:prstGeom prst="rect">
            <a:avLst/>
          </a:prstGeom>
          <a:noFill/>
        </p:spPr>
        <p:txBody>
          <a:bodyPr wrap="square" rtlCol="0">
            <a:spAutoFit/>
          </a:bodyPr>
          <a:lstStyle/>
          <a:p>
            <a:pPr marL="171450" indent="-171450">
              <a:buFont typeface="Courier New" pitchFamily="49" charset="0"/>
              <a:buChar char="o"/>
            </a:pPr>
            <a:r>
              <a:rPr lang="en-US" sz="1600" spc="300" dirty="0">
                <a:solidFill>
                  <a:schemeClr val="tx1"/>
                </a:solidFill>
                <a:latin typeface="Lato Black" charset="0"/>
                <a:ea typeface="Lato Black" charset="0"/>
                <a:cs typeface="Lato Black" charset="0"/>
              </a:rPr>
              <a:t>Edwards, Janice. “Creating Organizational Control Systems.” </a:t>
            </a:r>
            <a:r>
              <a:rPr lang="en-US" sz="1600" spc="300" dirty="0" err="1">
                <a:solidFill>
                  <a:schemeClr val="tx1"/>
                </a:solidFill>
                <a:latin typeface="Lato Black" charset="0"/>
                <a:ea typeface="Lato Black" charset="0"/>
                <a:cs typeface="Lato Black" charset="0"/>
              </a:rPr>
              <a:t>Opentextbc.ca</a:t>
            </a:r>
            <a:r>
              <a:rPr lang="en-US" sz="1600" spc="300" dirty="0">
                <a:solidFill>
                  <a:schemeClr val="tx1"/>
                </a:solidFill>
                <a:latin typeface="Lato Black" charset="0"/>
                <a:ea typeface="Lato Black" charset="0"/>
                <a:cs typeface="Lato Black" charset="0"/>
              </a:rPr>
              <a:t>, 12 Sept. 2014.</a:t>
            </a:r>
          </a:p>
        </p:txBody>
      </p:sp>
    </p:spTree>
    <p:extLst>
      <p:ext uri="{BB962C8B-B14F-4D97-AF65-F5344CB8AC3E}">
        <p14:creationId xmlns:p14="http://schemas.microsoft.com/office/powerpoint/2010/main" val="119244945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p159:morph option="byObject"/>
      </p:transition>
    </mc:Choice>
    <mc:Fallback>
      <p:transition spd="slow"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4499934" y="2050698"/>
            <a:ext cx="604421" cy="521052"/>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20" name="Straight Connector 19"/>
          <p:cNvCxnSpPr>
            <a:cxnSpLocks/>
          </p:cNvCxnSpPr>
          <p:nvPr/>
        </p:nvCxnSpPr>
        <p:spPr>
          <a:xfrm>
            <a:off x="2825453" y="3287537"/>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430564" y="1851576"/>
            <a:ext cx="4349269" cy="957955"/>
          </a:xfrm>
          <a:prstGeom prst="rect">
            <a:avLst/>
          </a:prstGeom>
          <a:noFill/>
        </p:spPr>
        <p:txBody>
          <a:bodyPr wrap="none" rtlCol="0">
            <a:spAutoFit/>
          </a:bodyPr>
          <a:lstStyle/>
          <a:p>
            <a:pPr algn="ctr"/>
            <a:r>
              <a:rPr lang="en-US" sz="5625" b="1" spc="3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THANK YOU </a:t>
            </a:r>
          </a:p>
        </p:txBody>
      </p: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25453" y="1525412"/>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3119521" y="2685462"/>
            <a:ext cx="2904962" cy="438582"/>
          </a:xfrm>
          <a:prstGeom prst="rect">
            <a:avLst/>
          </a:prstGeom>
          <a:noFill/>
        </p:spPr>
        <p:txBody>
          <a:bodyPr wrap="none" rtlCol="0" anchor="ctr" anchorCtr="0">
            <a:spAutoFit/>
          </a:bodyPr>
          <a:lstStyle/>
          <a:p>
            <a:pPr algn="ctr"/>
            <a:r>
              <a:rPr lang="en-US" sz="2250" b="1" spc="225" dirty="0">
                <a:solidFill>
                  <a:schemeClr val="accent4"/>
                </a:solidFill>
                <a:latin typeface="Poppins SemiBold" charset="0"/>
                <a:ea typeface="Poppins SemiBold" charset="0"/>
                <a:cs typeface="Poppins SemiBold" charset="0"/>
              </a:rPr>
              <a:t>Heba N Bushiha</a:t>
            </a:r>
          </a:p>
        </p:txBody>
      </p:sp>
    </p:spTree>
    <p:extLst>
      <p:ext uri="{BB962C8B-B14F-4D97-AF65-F5344CB8AC3E}">
        <p14:creationId xmlns:p14="http://schemas.microsoft.com/office/powerpoint/2010/main" val="386736370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p159:morph option="byObject"/>
      </p:transition>
    </mc:Choice>
    <mc:Fallback>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191" y="0"/>
            <a:ext cx="3253368"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3" name="Straight Connector 12"/>
          <p:cNvCxnSpPr/>
          <p:nvPr/>
        </p:nvCxnSpPr>
        <p:spPr>
          <a:xfrm>
            <a:off x="1413149" y="2571750"/>
            <a:ext cx="44734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28241" y="1816421"/>
            <a:ext cx="1999266" cy="577081"/>
          </a:xfrm>
          <a:prstGeom prst="rect">
            <a:avLst/>
          </a:prstGeom>
          <a:noFill/>
        </p:spPr>
        <p:txBody>
          <a:bodyPr wrap="none" rtlCol="0">
            <a:spAutoFit/>
          </a:bodyPr>
          <a:lstStyle/>
          <a:p>
            <a:pPr algn="ctr"/>
            <a:r>
              <a:rPr lang="en-US" sz="3150"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Contents</a:t>
            </a:r>
          </a:p>
        </p:txBody>
      </p:sp>
      <p:sp>
        <p:nvSpPr>
          <p:cNvPr id="22" name="Hexagon 21"/>
          <p:cNvSpPr/>
          <p:nvPr/>
        </p:nvSpPr>
        <p:spPr>
          <a:xfrm rot="5400000">
            <a:off x="1272800" y="973934"/>
            <a:ext cx="710148" cy="612197"/>
          </a:xfrm>
          <a:prstGeom prst="hexagon">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effectLst>
                <a:outerShdw blurRad="38100" dist="38100" dir="2700000" algn="tl">
                  <a:srgbClr val="000000">
                    <a:alpha val="43137"/>
                  </a:srgbClr>
                </a:outerShdw>
              </a:effectLst>
            </a:endParaRPr>
          </a:p>
        </p:txBody>
      </p:sp>
      <p:sp>
        <p:nvSpPr>
          <p:cNvPr id="23" name="Shape 2785"/>
          <p:cNvSpPr/>
          <p:nvPr/>
        </p:nvSpPr>
        <p:spPr>
          <a:xfrm>
            <a:off x="1476523" y="1156199"/>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solidFill>
              <a:schemeClr val="bg1"/>
            </a:solidFill>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 name="TextBox 13"/>
          <p:cNvSpPr txBox="1"/>
          <p:nvPr/>
        </p:nvSpPr>
        <p:spPr>
          <a:xfrm>
            <a:off x="3698858" y="777327"/>
            <a:ext cx="3369648"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Introduction</a:t>
            </a:r>
          </a:p>
        </p:txBody>
      </p:sp>
      <p:sp>
        <p:nvSpPr>
          <p:cNvPr id="17" name="TextBox 13"/>
          <p:cNvSpPr txBox="1"/>
          <p:nvPr/>
        </p:nvSpPr>
        <p:spPr>
          <a:xfrm>
            <a:off x="3698857" y="1887822"/>
            <a:ext cx="5217809"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Advantages of Balanced Scorecard</a:t>
            </a:r>
          </a:p>
        </p:txBody>
      </p:sp>
      <p:sp>
        <p:nvSpPr>
          <p:cNvPr id="19" name="TextBox 13"/>
          <p:cNvSpPr txBox="1"/>
          <p:nvPr/>
        </p:nvSpPr>
        <p:spPr>
          <a:xfrm>
            <a:off x="3698857" y="2394636"/>
            <a:ext cx="5531203" cy="600164"/>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Types of Control System Used in the Organizations </a:t>
            </a:r>
          </a:p>
        </p:txBody>
      </p:sp>
      <p:sp>
        <p:nvSpPr>
          <p:cNvPr id="21" name="TextBox 13">
            <a:extLst>
              <a:ext uri="{FF2B5EF4-FFF2-40B4-BE49-F238E27FC236}">
                <a16:creationId xmlns:a16="http://schemas.microsoft.com/office/drawing/2014/main" id="{DBA04D64-92E0-074A-8A9F-1E22C643D876}"/>
              </a:ext>
            </a:extLst>
          </p:cNvPr>
          <p:cNvSpPr txBox="1"/>
          <p:nvPr/>
        </p:nvSpPr>
        <p:spPr>
          <a:xfrm>
            <a:off x="3698857" y="1341079"/>
            <a:ext cx="5217810"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Balanced Scorecard</a:t>
            </a:r>
          </a:p>
        </p:txBody>
      </p:sp>
      <p:sp>
        <p:nvSpPr>
          <p:cNvPr id="24" name="TextBox 13">
            <a:extLst>
              <a:ext uri="{FF2B5EF4-FFF2-40B4-BE49-F238E27FC236}">
                <a16:creationId xmlns:a16="http://schemas.microsoft.com/office/drawing/2014/main" id="{2ABC9571-2F16-F14F-8B18-EDCC342EC797}"/>
              </a:ext>
            </a:extLst>
          </p:cNvPr>
          <p:cNvSpPr txBox="1"/>
          <p:nvPr/>
        </p:nvSpPr>
        <p:spPr>
          <a:xfrm>
            <a:off x="3698856" y="3156841"/>
            <a:ext cx="4806525"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Conclusion</a:t>
            </a:r>
          </a:p>
        </p:txBody>
      </p:sp>
      <p:sp>
        <p:nvSpPr>
          <p:cNvPr id="16" name="Oval 15">
            <a:extLst>
              <a:ext uri="{FF2B5EF4-FFF2-40B4-BE49-F238E27FC236}">
                <a16:creationId xmlns:a16="http://schemas.microsoft.com/office/drawing/2014/main" id="{F0510A0A-C3D4-2E47-8D08-C9588C1B3CB2}"/>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2</a:t>
            </a:r>
          </a:p>
        </p:txBody>
      </p:sp>
      <p:sp>
        <p:nvSpPr>
          <p:cNvPr id="15" name="TextBox 13">
            <a:extLst>
              <a:ext uri="{FF2B5EF4-FFF2-40B4-BE49-F238E27FC236}">
                <a16:creationId xmlns:a16="http://schemas.microsoft.com/office/drawing/2014/main" id="{BF7B1116-6409-6ECC-C656-B943801F7F3A}"/>
              </a:ext>
            </a:extLst>
          </p:cNvPr>
          <p:cNvSpPr txBox="1"/>
          <p:nvPr/>
        </p:nvSpPr>
        <p:spPr>
          <a:xfrm>
            <a:off x="3698855" y="3665131"/>
            <a:ext cx="4806525"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Reflection</a:t>
            </a:r>
          </a:p>
        </p:txBody>
      </p:sp>
      <p:sp>
        <p:nvSpPr>
          <p:cNvPr id="18" name="TextBox 13">
            <a:extLst>
              <a:ext uri="{FF2B5EF4-FFF2-40B4-BE49-F238E27FC236}">
                <a16:creationId xmlns:a16="http://schemas.microsoft.com/office/drawing/2014/main" id="{D2582BC6-CA8A-DC02-14A0-544FB3BD9791}"/>
              </a:ext>
            </a:extLst>
          </p:cNvPr>
          <p:cNvSpPr txBox="1"/>
          <p:nvPr/>
        </p:nvSpPr>
        <p:spPr>
          <a:xfrm>
            <a:off x="3698855" y="4151135"/>
            <a:ext cx="4806525"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References</a:t>
            </a:r>
          </a:p>
        </p:txBody>
      </p:sp>
    </p:spTree>
    <p:extLst>
      <p:ext uri="{BB962C8B-B14F-4D97-AF65-F5344CB8AC3E}">
        <p14:creationId xmlns:p14="http://schemas.microsoft.com/office/powerpoint/2010/main" val="184739153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p159:morph option="byObject"/>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19" grpId="0"/>
      <p:bldP spid="21" grpId="0"/>
      <p:bldP spid="24" grpId="0"/>
      <p:bldP spid="15"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4"/>
          <p:cNvSpPr txBox="1">
            <a:spLocks noGrp="1"/>
          </p:cNvSpPr>
          <p:nvPr>
            <p:ph type="title"/>
          </p:nvPr>
        </p:nvSpPr>
        <p:spPr>
          <a:xfrm>
            <a:off x="4739543" y="318288"/>
            <a:ext cx="3331835" cy="120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tx1"/>
                </a:solidFill>
              </a:rPr>
              <a:t>Introduction</a:t>
            </a:r>
            <a:endParaRPr dirty="0">
              <a:solidFill>
                <a:schemeClr val="tx1"/>
              </a:solidFill>
            </a:endParaRPr>
          </a:p>
        </p:txBody>
      </p:sp>
      <p:sp>
        <p:nvSpPr>
          <p:cNvPr id="217" name="Google Shape;217;p34"/>
          <p:cNvSpPr txBox="1">
            <a:spLocks noGrp="1"/>
          </p:cNvSpPr>
          <p:nvPr>
            <p:ph type="subTitle" idx="1"/>
          </p:nvPr>
        </p:nvSpPr>
        <p:spPr>
          <a:xfrm>
            <a:off x="4074638" y="1476834"/>
            <a:ext cx="4352186" cy="3489609"/>
          </a:xfrm>
          <a:prstGeom prst="rect">
            <a:avLst/>
          </a:prstGeom>
        </p:spPr>
        <p:txBody>
          <a:bodyPr spcFirstLastPara="1" wrap="square" lIns="91425" tIns="91425" rIns="91425" bIns="91425" anchor="t" anchorCtr="0">
            <a:noAutofit/>
          </a:bodyPr>
          <a:lstStyle/>
          <a:p>
            <a:pPr marL="285750" lvl="0" indent="-285750" algn="just">
              <a:spcAft>
                <a:spcPts val="1600"/>
              </a:spcAft>
              <a:buFont typeface="Wingdings" pitchFamily="2" charset="2"/>
              <a:buChar char="Ø"/>
            </a:pPr>
            <a:r>
              <a:rPr lang="en-US" dirty="0">
                <a:solidFill>
                  <a:schemeClr val="tx1"/>
                </a:solidFill>
              </a:rPr>
              <a:t>Balanced scorecard evaluation is a strategy in management that helps to outline and  improve the internal problems so they can improve the external outcomes.(Traver,2022)</a:t>
            </a:r>
          </a:p>
          <a:p>
            <a:pPr marL="285750" indent="-285750" algn="just">
              <a:spcAft>
                <a:spcPts val="1600"/>
              </a:spcAft>
              <a:buFont typeface="Wingdings" pitchFamily="2" charset="2"/>
              <a:buChar char="Ø"/>
            </a:pPr>
            <a:r>
              <a:rPr lang="en-US" dirty="0">
                <a:solidFill>
                  <a:schemeClr val="tx1"/>
                </a:solidFill>
              </a:rPr>
              <a:t>According to some researchers, organizational control systems allow administrators to track how well the organization is performing and then take action to address the concerns, and there are three types of control system. </a:t>
            </a:r>
            <a:endParaRPr dirty="0">
              <a:solidFill>
                <a:schemeClr val="tx1"/>
              </a:solidFill>
            </a:endParaRPr>
          </a:p>
        </p:txBody>
      </p:sp>
      <p:cxnSp>
        <p:nvCxnSpPr>
          <p:cNvPr id="5" name="Straight Connector 4">
            <a:extLst>
              <a:ext uri="{FF2B5EF4-FFF2-40B4-BE49-F238E27FC236}">
                <a16:creationId xmlns:a16="http://schemas.microsoft.com/office/drawing/2014/main" id="{3C3F0D04-7E1F-A144-B0A6-3311A4508EE1}"/>
              </a:ext>
            </a:extLst>
          </p:cNvPr>
          <p:cNvCxnSpPr>
            <a:cxnSpLocks/>
          </p:cNvCxnSpPr>
          <p:nvPr/>
        </p:nvCxnSpPr>
        <p:spPr>
          <a:xfrm>
            <a:off x="4996542" y="1310409"/>
            <a:ext cx="258475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DBE14A43-DD69-AA4E-A3C8-3731400958FD}"/>
              </a:ext>
            </a:extLst>
          </p:cNvPr>
          <p:cNvSpPr/>
          <p:nvPr/>
        </p:nvSpPr>
        <p:spPr>
          <a:xfrm>
            <a:off x="8519088" y="199128"/>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3</a:t>
            </a:r>
          </a:p>
        </p:txBody>
      </p:sp>
      <p:pic>
        <p:nvPicPr>
          <p:cNvPr id="3" name="Picture 2">
            <a:extLst>
              <a:ext uri="{FF2B5EF4-FFF2-40B4-BE49-F238E27FC236}">
                <a16:creationId xmlns:a16="http://schemas.microsoft.com/office/drawing/2014/main" id="{C70A07AE-E1AF-C0DA-A22B-C3CE62C0887A}"/>
              </a:ext>
            </a:extLst>
          </p:cNvPr>
          <p:cNvPicPr>
            <a:picLocks noChangeAspect="1"/>
          </p:cNvPicPr>
          <p:nvPr/>
        </p:nvPicPr>
        <p:blipFill>
          <a:blip r:embed="rId3">
            <a:extLst>
              <a:ext uri="{BEBA8EAE-BF5A-486C-A8C5-ECC9F3942E4B}">
                <a14:imgProps xmlns:a14="http://schemas.microsoft.com/office/drawing/2010/main">
                  <a14:imgLayer r:embed="rId4">
                    <a14:imgEffect>
                      <a14:saturation sat="31000"/>
                    </a14:imgEffect>
                  </a14:imgLayer>
                </a14:imgProps>
              </a:ext>
            </a:extLst>
          </a:blip>
          <a:stretch>
            <a:fillRect/>
          </a:stretch>
        </p:blipFill>
        <p:spPr>
          <a:xfrm>
            <a:off x="0" y="1032734"/>
            <a:ext cx="3924031" cy="3489609"/>
          </a:xfrm>
          <a:prstGeom prst="rect">
            <a:avLst/>
          </a:prstGeom>
        </p:spPr>
      </p:pic>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7">
                                            <p:txEl>
                                              <p:pRg st="0" end="0"/>
                                            </p:txEl>
                                          </p:spTgt>
                                        </p:tgtEl>
                                        <p:attrNameLst>
                                          <p:attrName>style.visibility</p:attrName>
                                        </p:attrNameLst>
                                      </p:cBhvr>
                                      <p:to>
                                        <p:strVal val="visible"/>
                                      </p:to>
                                    </p:set>
                                    <p:animEffect transition="in" filter="fade">
                                      <p:cBhvr>
                                        <p:cTn id="7" dur="500"/>
                                        <p:tgtEl>
                                          <p:spTgt spid="2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7">
                                            <p:txEl>
                                              <p:pRg st="1" end="1"/>
                                            </p:txEl>
                                          </p:spTgt>
                                        </p:tgtEl>
                                        <p:attrNameLst>
                                          <p:attrName>style.visibility</p:attrName>
                                        </p:attrNameLst>
                                      </p:cBhvr>
                                      <p:to>
                                        <p:strVal val="visible"/>
                                      </p:to>
                                    </p:set>
                                    <p:animEffect transition="in" filter="fade">
                                      <p:cBhvr>
                                        <p:cTn id="12" dur="500"/>
                                        <p:tgtEl>
                                          <p:spTgt spid="2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7" name="Oval 6">
            <a:extLst>
              <a:ext uri="{FF2B5EF4-FFF2-40B4-BE49-F238E27FC236}">
                <a16:creationId xmlns:a16="http://schemas.microsoft.com/office/drawing/2014/main" id="{FF567DE3-22D3-BE44-89CD-77862458DC6A}"/>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4</a:t>
            </a:r>
          </a:p>
        </p:txBody>
      </p:sp>
      <p:pic>
        <p:nvPicPr>
          <p:cNvPr id="3" name="Picture 2">
            <a:extLst>
              <a:ext uri="{FF2B5EF4-FFF2-40B4-BE49-F238E27FC236}">
                <a16:creationId xmlns:a16="http://schemas.microsoft.com/office/drawing/2014/main" id="{EECF1A7C-D522-777C-68BF-9917BFF7EDEC}"/>
              </a:ext>
            </a:extLst>
          </p:cNvPr>
          <p:cNvPicPr>
            <a:picLocks noChangeAspect="1"/>
          </p:cNvPicPr>
          <p:nvPr/>
        </p:nvPicPr>
        <p:blipFill>
          <a:blip r:embed="rId3">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1196788" y="986116"/>
            <a:ext cx="6750424" cy="3307977"/>
          </a:xfrm>
          <a:prstGeom prst="rect">
            <a:avLst/>
          </a:prstGeom>
        </p:spPr>
      </p:pic>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2" name="Rectangle 1">
            <a:extLst>
              <a:ext uri="{FF2B5EF4-FFF2-40B4-BE49-F238E27FC236}">
                <a16:creationId xmlns:a16="http://schemas.microsoft.com/office/drawing/2014/main" id="{115E519E-C3A1-898E-F5E4-3781B823D796}"/>
              </a:ext>
            </a:extLst>
          </p:cNvPr>
          <p:cNvSpPr/>
          <p:nvPr/>
        </p:nvSpPr>
        <p:spPr>
          <a:xfrm>
            <a:off x="418297" y="278284"/>
            <a:ext cx="8307405" cy="4670611"/>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566" name="Google Shape;566;p51"/>
          <p:cNvSpPr txBox="1">
            <a:spLocks noGrp="1"/>
          </p:cNvSpPr>
          <p:nvPr>
            <p:ph type="body" idx="1"/>
          </p:nvPr>
        </p:nvSpPr>
        <p:spPr>
          <a:xfrm>
            <a:off x="688507" y="990509"/>
            <a:ext cx="6922529" cy="3162481"/>
          </a:xfrm>
          <a:prstGeom prst="rect">
            <a:avLst/>
          </a:prstGeom>
        </p:spPr>
        <p:txBody>
          <a:bodyPr spcFirstLastPara="1" wrap="square" lIns="91425" tIns="91425" rIns="91425" bIns="91425" anchor="t" anchorCtr="0">
            <a:noAutofit/>
          </a:bodyPr>
          <a:lstStyle/>
          <a:p>
            <a:pPr algn="just"/>
            <a:r>
              <a:rPr lang="en-US" sz="1700" dirty="0">
                <a:solidFill>
                  <a:schemeClr val="tx1">
                    <a:lumMod val="95000"/>
                    <a:lumOff val="5000"/>
                  </a:schemeClr>
                </a:solidFill>
                <a:latin typeface="Times New Roman" panose="02020603050405020304" pitchFamily="18" charset="0"/>
                <a:cs typeface="Times New Roman" panose="02020603050405020304" pitchFamily="18" charset="0"/>
              </a:rPr>
              <a:t>Financial performance: It focuses on measuring the financial performance of the organization for example the cash flow and net income.</a:t>
            </a:r>
          </a:p>
          <a:p>
            <a:pPr algn="just"/>
            <a:endParaRPr lang="en-US" sz="1700" dirty="0">
              <a:solidFill>
                <a:schemeClr val="tx1">
                  <a:lumMod val="95000"/>
                  <a:lumOff val="5000"/>
                </a:schemeClr>
              </a:solidFill>
              <a:latin typeface="Times New Roman" panose="02020603050405020304" pitchFamily="18" charset="0"/>
              <a:cs typeface="Times New Roman" panose="02020603050405020304" pitchFamily="18" charset="0"/>
            </a:endParaRPr>
          </a:p>
          <a:p>
            <a:pPr algn="just"/>
            <a:r>
              <a:rPr lang="en-US" sz="1700" dirty="0">
                <a:solidFill>
                  <a:schemeClr val="tx1">
                    <a:lumMod val="95000"/>
                    <a:lumOff val="5000"/>
                  </a:schemeClr>
                </a:solidFill>
                <a:latin typeface="Times New Roman" panose="02020603050405020304" pitchFamily="18" charset="0"/>
                <a:cs typeface="Times New Roman" panose="02020603050405020304" pitchFamily="18" charset="0"/>
              </a:rPr>
              <a:t>Costumer satisfaction: It is collected to measure how satisfied the costumers are with the products and the services.</a:t>
            </a:r>
          </a:p>
          <a:p>
            <a:endParaRPr lang="en-US" sz="1300" dirty="0">
              <a:solidFill>
                <a:schemeClr val="tx1">
                  <a:lumMod val="95000"/>
                  <a:lumOff val="5000"/>
                </a:schemeClr>
              </a:solidFill>
            </a:endParaRPr>
          </a:p>
          <a:p>
            <a:r>
              <a:rPr lang="en-US" sz="1700" dirty="0">
                <a:solidFill>
                  <a:schemeClr val="tx1">
                    <a:lumMod val="95000"/>
                    <a:lumOff val="5000"/>
                  </a:schemeClr>
                </a:solidFill>
                <a:latin typeface="Times New Roman" panose="02020603050405020304" pitchFamily="18" charset="0"/>
                <a:cs typeface="Times New Roman" panose="02020603050405020304" pitchFamily="18" charset="0"/>
              </a:rPr>
              <a:t>Learning and growth: Its about how well the information is understood and how effective they use it to make it a competitive advantage.</a:t>
            </a:r>
          </a:p>
          <a:p>
            <a:endParaRPr lang="en-US" sz="1700" dirty="0">
              <a:solidFill>
                <a:schemeClr val="tx1">
                  <a:lumMod val="95000"/>
                  <a:lumOff val="5000"/>
                </a:schemeClr>
              </a:solidFill>
              <a:latin typeface="Times New Roman" panose="02020603050405020304" pitchFamily="18" charset="0"/>
              <a:cs typeface="Times New Roman" panose="02020603050405020304" pitchFamily="18" charset="0"/>
            </a:endParaRPr>
          </a:p>
          <a:p>
            <a:r>
              <a:rPr lang="en-US" sz="1700" dirty="0">
                <a:solidFill>
                  <a:schemeClr val="tx1">
                    <a:lumMod val="95000"/>
                    <a:lumOff val="5000"/>
                  </a:schemeClr>
                </a:solidFill>
                <a:latin typeface="Times New Roman" panose="02020603050405020304" pitchFamily="18" charset="0"/>
                <a:cs typeface="Times New Roman" panose="02020603050405020304" pitchFamily="18" charset="0"/>
              </a:rPr>
              <a:t>Internal business process: The are evaluated to see is the product evaluated properly and in the operational side it analyzed to identify any gaps ,delays or shortages.</a:t>
            </a:r>
            <a:endParaRPr lang="en-US" sz="1700" dirty="0">
              <a:latin typeface="Times New Roman" panose="02020603050405020304" pitchFamily="18" charset="0"/>
              <a:cs typeface="Times New Roman" panose="02020603050405020304" pitchFamily="18" charset="0"/>
            </a:endParaRPr>
          </a:p>
        </p:txBody>
      </p:sp>
      <p:sp>
        <p:nvSpPr>
          <p:cNvPr id="562" name="Google Shape;562;p51"/>
          <p:cNvSpPr txBox="1">
            <a:spLocks noGrp="1"/>
          </p:cNvSpPr>
          <p:nvPr>
            <p:ph type="title"/>
          </p:nvPr>
        </p:nvSpPr>
        <p:spPr>
          <a:xfrm>
            <a:off x="-716660" y="443463"/>
            <a:ext cx="7112296" cy="85577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solidFill>
                  <a:schemeClr val="tx1">
                    <a:lumMod val="95000"/>
                    <a:lumOff val="5000"/>
                  </a:schemeClr>
                </a:solidFill>
              </a:rPr>
              <a:t>Balanced Scorecard</a:t>
            </a:r>
            <a:endParaRPr sz="2400" dirty="0">
              <a:solidFill>
                <a:schemeClr val="tx1">
                  <a:lumMod val="95000"/>
                  <a:lumOff val="5000"/>
                </a:schemeClr>
              </a:solidFill>
            </a:endParaRPr>
          </a:p>
        </p:txBody>
      </p:sp>
      <p:sp>
        <p:nvSpPr>
          <p:cNvPr id="34" name="Oval 33">
            <a:extLst>
              <a:ext uri="{FF2B5EF4-FFF2-40B4-BE49-F238E27FC236}">
                <a16:creationId xmlns:a16="http://schemas.microsoft.com/office/drawing/2014/main" id="{0D64D55D-B8AE-0141-A890-5B9A024E45AE}"/>
              </a:ext>
            </a:extLst>
          </p:cNvPr>
          <p:cNvSpPr/>
          <p:nvPr/>
        </p:nvSpPr>
        <p:spPr>
          <a:xfrm>
            <a:off x="8175813" y="434876"/>
            <a:ext cx="412376"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5</a:t>
            </a:r>
          </a:p>
        </p:txBody>
      </p:sp>
      <p:sp>
        <p:nvSpPr>
          <p:cNvPr id="3" name="TextBox 2">
            <a:extLst>
              <a:ext uri="{FF2B5EF4-FFF2-40B4-BE49-F238E27FC236}">
                <a16:creationId xmlns:a16="http://schemas.microsoft.com/office/drawing/2014/main" id="{A7FDC28C-D447-7D99-9E36-4884AFA94501}"/>
              </a:ext>
            </a:extLst>
          </p:cNvPr>
          <p:cNvSpPr txBox="1"/>
          <p:nvPr/>
        </p:nvSpPr>
        <p:spPr>
          <a:xfrm>
            <a:off x="7248319" y="4641118"/>
            <a:ext cx="1423596" cy="307777"/>
          </a:xfrm>
          <a:prstGeom prst="rect">
            <a:avLst/>
          </a:prstGeom>
          <a:noFill/>
        </p:spPr>
        <p:txBody>
          <a:bodyPr wrap="square" rtlCol="0">
            <a:spAutoFit/>
          </a:bodyPr>
          <a:lstStyle/>
          <a:p>
            <a:r>
              <a:rPr lang="en-US" dirty="0"/>
              <a:t>(Agarwal,2015)</a:t>
            </a:r>
            <a:endParaRPr lang="en-LY" dirty="0"/>
          </a:p>
        </p:txBody>
      </p:sp>
    </p:spTree>
    <p:extLst>
      <p:ext uri="{BB962C8B-B14F-4D97-AF65-F5344CB8AC3E}">
        <p14:creationId xmlns:p14="http://schemas.microsoft.com/office/powerpoint/2010/main" val="333226326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51"/>
          <p:cNvSpPr txBox="1">
            <a:spLocks noGrp="1"/>
          </p:cNvSpPr>
          <p:nvPr>
            <p:ph type="title"/>
          </p:nvPr>
        </p:nvSpPr>
        <p:spPr>
          <a:xfrm>
            <a:off x="200639" y="511971"/>
            <a:ext cx="5088538"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tx1"/>
                </a:solidFill>
              </a:rPr>
              <a:t>A</a:t>
            </a:r>
            <a:r>
              <a:rPr lang="en" dirty="0">
                <a:solidFill>
                  <a:schemeClr val="tx1"/>
                </a:solidFill>
              </a:rPr>
              <a:t>advantages of Balanced Scorecard</a:t>
            </a:r>
            <a:endParaRPr dirty="0">
              <a:solidFill>
                <a:schemeClr val="tx1"/>
              </a:solidFill>
            </a:endParaRPr>
          </a:p>
        </p:txBody>
      </p:sp>
      <p:sp>
        <p:nvSpPr>
          <p:cNvPr id="566" name="Google Shape;566;p51"/>
          <p:cNvSpPr txBox="1">
            <a:spLocks noGrp="1"/>
          </p:cNvSpPr>
          <p:nvPr>
            <p:ph type="subTitle" idx="4"/>
          </p:nvPr>
        </p:nvSpPr>
        <p:spPr>
          <a:xfrm>
            <a:off x="686958" y="1840541"/>
            <a:ext cx="4138208" cy="2868981"/>
          </a:xfrm>
          <a:prstGeom prst="rect">
            <a:avLst/>
          </a:prstGeom>
        </p:spPr>
        <p:txBody>
          <a:bodyPr spcFirstLastPara="1" wrap="square" lIns="91425" tIns="91425" rIns="91425" bIns="91425" anchor="t" anchorCtr="0">
            <a:noAutofit/>
          </a:bodyPr>
          <a:lstStyle/>
          <a:p>
            <a:pPr marL="285750" indent="-285750">
              <a:spcAft>
                <a:spcPts val="1600"/>
              </a:spcAft>
              <a:buFont typeface="Wingdings" pitchFamily="2" charset="2"/>
              <a:buChar char="Ø"/>
            </a:pPr>
            <a:r>
              <a:rPr lang="en-US" sz="2000" dirty="0">
                <a:solidFill>
                  <a:schemeClr val="tx1"/>
                </a:solidFill>
              </a:rPr>
              <a:t>It makes it easy to communicate your strategy.</a:t>
            </a:r>
          </a:p>
          <a:p>
            <a:pPr marL="285750" indent="-285750">
              <a:spcAft>
                <a:spcPts val="1600"/>
              </a:spcAft>
              <a:buFont typeface="Wingdings" pitchFamily="2" charset="2"/>
              <a:buChar char="Ø"/>
            </a:pPr>
            <a:r>
              <a:rPr lang="en-US" sz="2000" dirty="0">
                <a:solidFill>
                  <a:schemeClr val="tx1"/>
                </a:solidFill>
              </a:rPr>
              <a:t>It helps your employees see how their individual goals link to the organizational strategy.</a:t>
            </a:r>
          </a:p>
          <a:p>
            <a:pPr marL="285750" indent="-285750">
              <a:spcAft>
                <a:spcPts val="1600"/>
              </a:spcAft>
              <a:buFont typeface="Wingdings" pitchFamily="2" charset="2"/>
              <a:buChar char="Ø"/>
            </a:pPr>
            <a:r>
              <a:rPr lang="en-US" sz="2000" dirty="0">
                <a:solidFill>
                  <a:schemeClr val="tx1"/>
                </a:solidFill>
              </a:rPr>
              <a:t>It gives structure to your strategy.</a:t>
            </a:r>
          </a:p>
          <a:p>
            <a:pPr marL="0" indent="0">
              <a:spcAft>
                <a:spcPts val="1600"/>
              </a:spcAft>
            </a:pPr>
            <a:r>
              <a:rPr lang="en-US" dirty="0"/>
              <a:t/>
            </a:r>
            <a:br>
              <a:rPr lang="en-US" dirty="0"/>
            </a:br>
            <a:endParaRPr lang="en-US" dirty="0"/>
          </a:p>
          <a:p>
            <a:pPr marL="285750" indent="-285750">
              <a:spcAft>
                <a:spcPts val="1600"/>
              </a:spcAft>
              <a:buFont typeface="Wingdings" pitchFamily="2" charset="2"/>
              <a:buChar char="Ø"/>
            </a:pPr>
            <a:endParaRPr lang="en-US" dirty="0"/>
          </a:p>
        </p:txBody>
      </p:sp>
      <p:cxnSp>
        <p:nvCxnSpPr>
          <p:cNvPr id="33" name="Straight Connector 32">
            <a:extLst>
              <a:ext uri="{FF2B5EF4-FFF2-40B4-BE49-F238E27FC236}">
                <a16:creationId xmlns:a16="http://schemas.microsoft.com/office/drawing/2014/main" id="{60BC2B68-4A26-D942-9641-B97B40ED5F23}"/>
              </a:ext>
            </a:extLst>
          </p:cNvPr>
          <p:cNvCxnSpPr>
            <a:cxnSpLocks/>
          </p:cNvCxnSpPr>
          <p:nvPr/>
        </p:nvCxnSpPr>
        <p:spPr>
          <a:xfrm>
            <a:off x="1348922" y="1658369"/>
            <a:ext cx="258475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0D64D55D-B8AE-0141-A890-5B9A024E45AE}"/>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6</a:t>
            </a:r>
          </a:p>
        </p:txBody>
      </p:sp>
      <p:pic>
        <p:nvPicPr>
          <p:cNvPr id="3" name="Picture 2">
            <a:extLst>
              <a:ext uri="{FF2B5EF4-FFF2-40B4-BE49-F238E27FC236}">
                <a16:creationId xmlns:a16="http://schemas.microsoft.com/office/drawing/2014/main" id="{492F6F13-D17E-AF49-BC87-2167C088C961}"/>
              </a:ext>
            </a:extLst>
          </p:cNvPr>
          <p:cNvPicPr>
            <a:picLocks noChangeAspect="1"/>
          </p:cNvPicPr>
          <p:nvPr/>
        </p:nvPicPr>
        <p:blipFill>
          <a:blip r:embed="rId3">
            <a:extLst>
              <a:ext uri="{BEBA8EAE-BF5A-486C-A8C5-ECC9F3942E4B}">
                <a14:imgProps xmlns:a14="http://schemas.microsoft.com/office/drawing/2010/main">
                  <a14:imgLayer r:embed="rId4">
                    <a14:imgEffect>
                      <a14:saturation sat="48000"/>
                    </a14:imgEffect>
                  </a14:imgLayer>
                </a14:imgProps>
              </a:ext>
            </a:extLst>
          </a:blip>
          <a:stretch>
            <a:fillRect/>
          </a:stretch>
        </p:blipFill>
        <p:spPr>
          <a:xfrm>
            <a:off x="5005792" y="1476198"/>
            <a:ext cx="4138208" cy="2868981"/>
          </a:xfrm>
          <a:prstGeom prst="rect">
            <a:avLst/>
          </a:prstGeom>
        </p:spPr>
      </p:pic>
      <p:sp>
        <p:nvSpPr>
          <p:cNvPr id="2" name="TextBox 1">
            <a:extLst>
              <a:ext uri="{FF2B5EF4-FFF2-40B4-BE49-F238E27FC236}">
                <a16:creationId xmlns:a16="http://schemas.microsoft.com/office/drawing/2014/main" id="{8996EC0C-0963-B368-DC07-BD599E922799}"/>
              </a:ext>
            </a:extLst>
          </p:cNvPr>
          <p:cNvSpPr txBox="1"/>
          <p:nvPr/>
        </p:nvSpPr>
        <p:spPr>
          <a:xfrm>
            <a:off x="3091660" y="4764988"/>
            <a:ext cx="2405497" cy="307777"/>
          </a:xfrm>
          <a:prstGeom prst="rect">
            <a:avLst/>
          </a:prstGeom>
          <a:noFill/>
        </p:spPr>
        <p:txBody>
          <a:bodyPr wrap="square" rtlCol="0">
            <a:spAutoFit/>
          </a:bodyPr>
          <a:lstStyle/>
          <a:p>
            <a:r>
              <a:rPr lang="en-LY" dirty="0"/>
              <a:t>(Jackson,2017)</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30"/>
          <p:cNvSpPr/>
          <p:nvPr/>
        </p:nvSpPr>
        <p:spPr>
          <a:xfrm>
            <a:off x="2500317" y="1528588"/>
            <a:ext cx="4155464" cy="1411813"/>
          </a:xfrm>
          <a:prstGeom prst="rect">
            <a:avLst/>
          </a:prstGeom>
          <a:solidFill>
            <a:schemeClr val="tx2"/>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55" name="Straight Connector 54"/>
          <p:cNvCxnSpPr/>
          <p:nvPr/>
        </p:nvCxnSpPr>
        <p:spPr>
          <a:xfrm>
            <a:off x="2879689" y="1255545"/>
            <a:ext cx="2926384"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69E770E-8582-3F4A-9B51-D1B005C49561}"/>
              </a:ext>
            </a:extLst>
          </p:cNvPr>
          <p:cNvSpPr txBox="1"/>
          <p:nvPr/>
        </p:nvSpPr>
        <p:spPr>
          <a:xfrm>
            <a:off x="1168615" y="240854"/>
            <a:ext cx="6763535" cy="923330"/>
          </a:xfrm>
          <a:prstGeom prst="rect">
            <a:avLst/>
          </a:prstGeom>
          <a:noFill/>
        </p:spPr>
        <p:txBody>
          <a:bodyPr wrap="square" rtlCol="0">
            <a:spAutoFit/>
          </a:bodyPr>
          <a:lstStyle/>
          <a:p>
            <a:pPr algn="ctr"/>
            <a:r>
              <a:rPr lang="en-US" sz="2700" b="1" spc="300" dirty="0">
                <a:solidFill>
                  <a:schemeClr val="tx1"/>
                </a:solidFill>
                <a:latin typeface="Lato Black" charset="0"/>
                <a:ea typeface="Lato Black" charset="0"/>
                <a:cs typeface="Lato Black" charset="0"/>
              </a:rPr>
              <a:t>Types of Control System Used in the Organizations </a:t>
            </a:r>
          </a:p>
        </p:txBody>
      </p:sp>
      <p:sp>
        <p:nvSpPr>
          <p:cNvPr id="24" name="Rectangle 30"/>
          <p:cNvSpPr/>
          <p:nvPr/>
        </p:nvSpPr>
        <p:spPr>
          <a:xfrm>
            <a:off x="4652683" y="3155505"/>
            <a:ext cx="4051148" cy="1411809"/>
          </a:xfrm>
          <a:prstGeom prst="rect">
            <a:avLst/>
          </a:prstGeom>
          <a:solidFill>
            <a:schemeClr val="tx2"/>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25" dirty="0"/>
              <a:t>       </a:t>
            </a:r>
          </a:p>
        </p:txBody>
      </p:sp>
      <p:sp>
        <p:nvSpPr>
          <p:cNvPr id="15" name="Rectangle 30">
            <a:extLst>
              <a:ext uri="{FF2B5EF4-FFF2-40B4-BE49-F238E27FC236}">
                <a16:creationId xmlns:a16="http://schemas.microsoft.com/office/drawing/2014/main" id="{9E5A9A55-1E7B-C148-B1BC-5C1580F2B8EE}"/>
              </a:ext>
            </a:extLst>
          </p:cNvPr>
          <p:cNvSpPr/>
          <p:nvPr/>
        </p:nvSpPr>
        <p:spPr>
          <a:xfrm>
            <a:off x="187418" y="3167554"/>
            <a:ext cx="4155464" cy="1411813"/>
          </a:xfrm>
          <a:prstGeom prst="rect">
            <a:avLst/>
          </a:prstGeom>
          <a:solidFill>
            <a:schemeClr val="tx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3" name="TextBox 2">
            <a:extLst>
              <a:ext uri="{FF2B5EF4-FFF2-40B4-BE49-F238E27FC236}">
                <a16:creationId xmlns:a16="http://schemas.microsoft.com/office/drawing/2014/main" id="{32737CDF-8161-D14B-B368-A076B6C2D8D1}"/>
              </a:ext>
            </a:extLst>
          </p:cNvPr>
          <p:cNvSpPr txBox="1"/>
          <p:nvPr/>
        </p:nvSpPr>
        <p:spPr>
          <a:xfrm>
            <a:off x="2879689" y="1527024"/>
            <a:ext cx="3185361" cy="400110"/>
          </a:xfrm>
          <a:prstGeom prst="rect">
            <a:avLst/>
          </a:prstGeom>
          <a:noFill/>
        </p:spPr>
        <p:txBody>
          <a:bodyPr wrap="square" rtlCol="0">
            <a:spAutoFit/>
          </a:bodyPr>
          <a:lstStyle/>
          <a:p>
            <a:pPr algn="ctr"/>
            <a:r>
              <a:rPr lang="en-US" sz="2000" b="1" dirty="0">
                <a:solidFill>
                  <a:schemeClr val="tx1"/>
                </a:solidFill>
              </a:rPr>
              <a:t>Output Controls</a:t>
            </a:r>
            <a:endParaRPr lang="en-LY" sz="2000" b="1" dirty="0">
              <a:solidFill>
                <a:schemeClr val="tx1"/>
              </a:solidFill>
            </a:endParaRPr>
          </a:p>
        </p:txBody>
      </p:sp>
      <p:sp>
        <p:nvSpPr>
          <p:cNvPr id="4" name="TextBox 3">
            <a:extLst>
              <a:ext uri="{FF2B5EF4-FFF2-40B4-BE49-F238E27FC236}">
                <a16:creationId xmlns:a16="http://schemas.microsoft.com/office/drawing/2014/main" id="{27725045-2656-3A4C-9AE3-41011DEF3E6E}"/>
              </a:ext>
            </a:extLst>
          </p:cNvPr>
          <p:cNvSpPr txBox="1"/>
          <p:nvPr/>
        </p:nvSpPr>
        <p:spPr>
          <a:xfrm>
            <a:off x="5162955" y="3198980"/>
            <a:ext cx="3030603" cy="400110"/>
          </a:xfrm>
          <a:prstGeom prst="rect">
            <a:avLst/>
          </a:prstGeom>
          <a:noFill/>
        </p:spPr>
        <p:txBody>
          <a:bodyPr wrap="square" rtlCol="0">
            <a:spAutoFit/>
          </a:bodyPr>
          <a:lstStyle/>
          <a:p>
            <a:pPr algn="ctr"/>
            <a:r>
              <a:rPr lang="en-US" sz="2000" b="1" dirty="0">
                <a:solidFill>
                  <a:schemeClr val="tx1"/>
                </a:solidFill>
              </a:rPr>
              <a:t>Clan Control</a:t>
            </a:r>
          </a:p>
        </p:txBody>
      </p:sp>
      <p:sp>
        <p:nvSpPr>
          <p:cNvPr id="10" name="TextBox 9">
            <a:extLst>
              <a:ext uri="{FF2B5EF4-FFF2-40B4-BE49-F238E27FC236}">
                <a16:creationId xmlns:a16="http://schemas.microsoft.com/office/drawing/2014/main" id="{2E4B825B-C530-ED4E-8578-77DA66000DB6}"/>
              </a:ext>
            </a:extLst>
          </p:cNvPr>
          <p:cNvSpPr txBox="1"/>
          <p:nvPr/>
        </p:nvSpPr>
        <p:spPr>
          <a:xfrm>
            <a:off x="870702" y="3198980"/>
            <a:ext cx="2725153" cy="400110"/>
          </a:xfrm>
          <a:prstGeom prst="rect">
            <a:avLst/>
          </a:prstGeom>
          <a:noFill/>
        </p:spPr>
        <p:txBody>
          <a:bodyPr wrap="square" rtlCol="0">
            <a:spAutoFit/>
          </a:bodyPr>
          <a:lstStyle/>
          <a:p>
            <a:pPr algn="ctr"/>
            <a:r>
              <a:rPr lang="en-US" sz="2000" b="1" dirty="0">
                <a:solidFill>
                  <a:schemeClr val="tx1"/>
                </a:solidFill>
              </a:rPr>
              <a:t>Behavioral control</a:t>
            </a:r>
            <a:endParaRPr lang="en-LY" sz="2000" b="1" dirty="0">
              <a:solidFill>
                <a:schemeClr val="tx1"/>
              </a:solidFill>
            </a:endParaRPr>
          </a:p>
        </p:txBody>
      </p:sp>
      <p:sp>
        <p:nvSpPr>
          <p:cNvPr id="5" name="TextBox 4">
            <a:extLst>
              <a:ext uri="{FF2B5EF4-FFF2-40B4-BE49-F238E27FC236}">
                <a16:creationId xmlns:a16="http://schemas.microsoft.com/office/drawing/2014/main" id="{F756A400-84AA-90A9-387C-B4F091C0A80E}"/>
              </a:ext>
            </a:extLst>
          </p:cNvPr>
          <p:cNvSpPr txBox="1"/>
          <p:nvPr/>
        </p:nvSpPr>
        <p:spPr>
          <a:xfrm>
            <a:off x="2963192" y="1975880"/>
            <a:ext cx="3018353" cy="877163"/>
          </a:xfrm>
          <a:prstGeom prst="rect">
            <a:avLst/>
          </a:prstGeom>
          <a:noFill/>
        </p:spPr>
        <p:txBody>
          <a:bodyPr wrap="square" rtlCol="0">
            <a:spAutoFit/>
          </a:bodyPr>
          <a:lstStyle/>
          <a:p>
            <a:pPr algn="ctr"/>
            <a:r>
              <a:rPr lang="en-US" sz="1700" dirty="0"/>
              <a:t>Output control focuses on measurable results within the                organization.</a:t>
            </a:r>
            <a:endParaRPr lang="en-LY" sz="1700" dirty="0"/>
          </a:p>
        </p:txBody>
      </p:sp>
      <p:sp>
        <p:nvSpPr>
          <p:cNvPr id="18" name="TextBox 17">
            <a:extLst>
              <a:ext uri="{FF2B5EF4-FFF2-40B4-BE49-F238E27FC236}">
                <a16:creationId xmlns:a16="http://schemas.microsoft.com/office/drawing/2014/main" id="{FD8511E2-85D9-DD99-4519-0833FCD12FAA}"/>
              </a:ext>
            </a:extLst>
          </p:cNvPr>
          <p:cNvSpPr txBox="1"/>
          <p:nvPr/>
        </p:nvSpPr>
        <p:spPr>
          <a:xfrm>
            <a:off x="755973" y="3613553"/>
            <a:ext cx="3018353" cy="877163"/>
          </a:xfrm>
          <a:prstGeom prst="rect">
            <a:avLst/>
          </a:prstGeom>
          <a:noFill/>
        </p:spPr>
        <p:txBody>
          <a:bodyPr wrap="square" rtlCol="0">
            <a:spAutoFit/>
          </a:bodyPr>
          <a:lstStyle/>
          <a:p>
            <a:pPr algn="ctr"/>
            <a:r>
              <a:rPr lang="en-US" sz="1700" dirty="0"/>
              <a:t>Behavioral control focuses on the action done to get the result.</a:t>
            </a:r>
            <a:endParaRPr lang="en-LY" sz="1700" dirty="0"/>
          </a:p>
        </p:txBody>
      </p:sp>
      <p:sp>
        <p:nvSpPr>
          <p:cNvPr id="19" name="TextBox 18">
            <a:extLst>
              <a:ext uri="{FF2B5EF4-FFF2-40B4-BE49-F238E27FC236}">
                <a16:creationId xmlns:a16="http://schemas.microsoft.com/office/drawing/2014/main" id="{5A28A230-67BF-FBA5-1C40-D71CB26C8916}"/>
              </a:ext>
            </a:extLst>
          </p:cNvPr>
          <p:cNvSpPr txBox="1"/>
          <p:nvPr/>
        </p:nvSpPr>
        <p:spPr>
          <a:xfrm>
            <a:off x="5162956" y="3613553"/>
            <a:ext cx="3225072" cy="877163"/>
          </a:xfrm>
          <a:prstGeom prst="rect">
            <a:avLst/>
          </a:prstGeom>
          <a:noFill/>
        </p:spPr>
        <p:txBody>
          <a:bodyPr wrap="square" rtlCol="0">
            <a:spAutoFit/>
          </a:bodyPr>
          <a:lstStyle/>
          <a:p>
            <a:pPr algn="ctr"/>
            <a:r>
              <a:rPr lang="en-US" sz="1700" dirty="0"/>
              <a:t>Clan control depends on shared traditions, expectations, values, and standards.</a:t>
            </a:r>
            <a:endParaRPr lang="en-LY" sz="1700" dirty="0"/>
          </a:p>
        </p:txBody>
      </p:sp>
      <p:sp>
        <p:nvSpPr>
          <p:cNvPr id="7" name="TextBox 6">
            <a:extLst>
              <a:ext uri="{FF2B5EF4-FFF2-40B4-BE49-F238E27FC236}">
                <a16:creationId xmlns:a16="http://schemas.microsoft.com/office/drawing/2014/main" id="{990E2922-2D58-52A6-91B4-14788EE82701}"/>
              </a:ext>
            </a:extLst>
          </p:cNvPr>
          <p:cNvSpPr txBox="1"/>
          <p:nvPr/>
        </p:nvSpPr>
        <p:spPr>
          <a:xfrm>
            <a:off x="7218382" y="4776395"/>
            <a:ext cx="1592132" cy="307777"/>
          </a:xfrm>
          <a:prstGeom prst="rect">
            <a:avLst/>
          </a:prstGeom>
          <a:noFill/>
        </p:spPr>
        <p:txBody>
          <a:bodyPr wrap="square" rtlCol="0">
            <a:spAutoFit/>
          </a:bodyPr>
          <a:lstStyle/>
          <a:p>
            <a:r>
              <a:rPr lang="en-LY" dirty="0"/>
              <a:t>(Edwards,2017)</a:t>
            </a:r>
          </a:p>
        </p:txBody>
      </p:sp>
      <p:sp>
        <p:nvSpPr>
          <p:cNvPr id="22" name="Oval 21">
            <a:extLst>
              <a:ext uri="{FF2B5EF4-FFF2-40B4-BE49-F238E27FC236}">
                <a16:creationId xmlns:a16="http://schemas.microsoft.com/office/drawing/2014/main" id="{541D0FE5-2A88-A006-33D6-503D4EFECD07}"/>
              </a:ext>
            </a:extLst>
          </p:cNvPr>
          <p:cNvSpPr/>
          <p:nvPr/>
        </p:nvSpPr>
        <p:spPr>
          <a:xfrm>
            <a:off x="8487785" y="247791"/>
            <a:ext cx="426170"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7</a:t>
            </a:r>
          </a:p>
        </p:txBody>
      </p:sp>
    </p:spTree>
    <p:extLst>
      <p:ext uri="{BB962C8B-B14F-4D97-AF65-F5344CB8AC3E}">
        <p14:creationId xmlns:p14="http://schemas.microsoft.com/office/powerpoint/2010/main" val="280518256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p159:morph option="byObject"/>
      </p:transition>
    </mc:Choice>
    <mc:Fallback>
      <p:transition spd="slow"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4" name="Google Shape;164;p27"/>
          <p:cNvSpPr/>
          <p:nvPr/>
        </p:nvSpPr>
        <p:spPr>
          <a:xfrm>
            <a:off x="4490104" y="851590"/>
            <a:ext cx="4291757" cy="3911097"/>
          </a:xfrm>
          <a:prstGeom prst="rect">
            <a:avLst/>
          </a:prstGeom>
          <a:solidFill>
            <a:schemeClr val="accent6">
              <a:lumMod val="75000"/>
              <a:alpha val="58430"/>
            </a:schemeClr>
          </a:solidFill>
          <a:ln>
            <a:solidFill>
              <a:schemeClr val="accent6">
                <a:lumMod val="9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txBox="1">
            <a:spLocks noGrp="1"/>
          </p:cNvSpPr>
          <p:nvPr>
            <p:ph type="subTitle" idx="1"/>
          </p:nvPr>
        </p:nvSpPr>
        <p:spPr>
          <a:xfrm flipH="1">
            <a:off x="527522" y="2042194"/>
            <a:ext cx="3573698" cy="1522781"/>
          </a:xfrm>
          <a:prstGeom prst="rect">
            <a:avLst/>
          </a:prstGeom>
        </p:spPr>
        <p:txBody>
          <a:bodyPr spcFirstLastPara="1" wrap="square" lIns="91425" tIns="91425" rIns="91425" bIns="91425" anchor="t" anchorCtr="0">
            <a:noAutofit/>
          </a:bodyPr>
          <a:lstStyle/>
          <a:p>
            <a:pPr marL="285750" indent="-285750" algn="just">
              <a:buSzPts val="1100"/>
              <a:buFont typeface="Wingdings" pitchFamily="2" charset="2"/>
              <a:buChar char="v"/>
            </a:pPr>
            <a:r>
              <a:rPr lang="en-US" sz="1600" dirty="0">
                <a:solidFill>
                  <a:schemeClr val="tx1">
                    <a:lumMod val="50000"/>
                  </a:schemeClr>
                </a:solidFill>
              </a:rPr>
              <a:t>To sum up, balanced scorecard helps the management by identifying  mistakes to improve the outcome.</a:t>
            </a:r>
          </a:p>
          <a:p>
            <a:pPr marL="285750" indent="-285750" algn="just">
              <a:buSzPts val="1100"/>
              <a:buFont typeface="Wingdings" pitchFamily="2" charset="2"/>
              <a:buChar char="v"/>
            </a:pPr>
            <a:r>
              <a:rPr lang="en-US" sz="1600" dirty="0">
                <a:solidFill>
                  <a:schemeClr val="tx1">
                    <a:lumMod val="50000"/>
                  </a:schemeClr>
                </a:solidFill>
              </a:rPr>
              <a:t>There are three basic types of control system: </a:t>
            </a:r>
          </a:p>
          <a:p>
            <a:pPr marL="285750" indent="-285750" algn="just">
              <a:buSzPts val="1100"/>
              <a:buFont typeface="Wingdings" pitchFamily="2" charset="2"/>
              <a:buChar char="v"/>
            </a:pPr>
            <a:endParaRPr lang="en-US" sz="1600" dirty="0">
              <a:solidFill>
                <a:schemeClr val="tx1">
                  <a:lumMod val="50000"/>
                </a:schemeClr>
              </a:solidFill>
            </a:endParaRPr>
          </a:p>
          <a:p>
            <a:pPr marL="285750" indent="-285750" algn="just">
              <a:buSzPts val="1100"/>
              <a:buFont typeface="Arial" panose="020B0604020202020204" pitchFamily="34" charset="0"/>
              <a:buChar char="•"/>
            </a:pPr>
            <a:r>
              <a:rPr lang="en-US" sz="1600" dirty="0">
                <a:solidFill>
                  <a:schemeClr val="tx1">
                    <a:lumMod val="50000"/>
                  </a:schemeClr>
                </a:solidFill>
              </a:rPr>
              <a:t>Output control.</a:t>
            </a:r>
          </a:p>
          <a:p>
            <a:pPr marL="285750" indent="-285750" algn="just">
              <a:buSzPts val="1100"/>
              <a:buFont typeface="Arial" panose="020B0604020202020204" pitchFamily="34" charset="0"/>
              <a:buChar char="•"/>
            </a:pPr>
            <a:r>
              <a:rPr lang="en-US" sz="1600" dirty="0">
                <a:solidFill>
                  <a:schemeClr val="tx1">
                    <a:lumMod val="50000"/>
                  </a:schemeClr>
                </a:solidFill>
              </a:rPr>
              <a:t>Behavioral control.</a:t>
            </a:r>
          </a:p>
          <a:p>
            <a:pPr marL="285750" indent="-285750" algn="just">
              <a:buSzPts val="1100"/>
              <a:buFont typeface="Arial" panose="020B0604020202020204" pitchFamily="34" charset="0"/>
              <a:buChar char="•"/>
            </a:pPr>
            <a:r>
              <a:rPr lang="en-US" sz="1600" dirty="0">
                <a:solidFill>
                  <a:schemeClr val="tx1">
                    <a:lumMod val="50000"/>
                  </a:schemeClr>
                </a:solidFill>
              </a:rPr>
              <a:t>Clan control.</a:t>
            </a:r>
          </a:p>
          <a:p>
            <a:pPr marL="285750" indent="-285750" algn="just">
              <a:buSzPts val="1100"/>
              <a:buFont typeface="Wingdings" pitchFamily="2" charset="2"/>
              <a:buChar char="v"/>
            </a:pPr>
            <a:endParaRPr lang="en-US" sz="1600" dirty="0">
              <a:solidFill>
                <a:schemeClr val="tx1">
                  <a:lumMod val="50000"/>
                </a:schemeClr>
              </a:solidFill>
            </a:endParaRPr>
          </a:p>
          <a:p>
            <a:pPr marL="285750" indent="-285750" algn="just">
              <a:buSzPts val="1100"/>
              <a:buFont typeface="Wingdings" pitchFamily="2" charset="2"/>
              <a:buChar char="v"/>
            </a:pPr>
            <a:endParaRPr lang="en-US" sz="1600" dirty="0">
              <a:solidFill>
                <a:schemeClr val="tx1">
                  <a:lumMod val="50000"/>
                </a:schemeClr>
              </a:solidFill>
            </a:endParaRPr>
          </a:p>
          <a:p>
            <a:pPr marL="0" indent="0" algn="just">
              <a:buSzPts val="1100"/>
            </a:pPr>
            <a:endParaRPr lang="ar-SA" sz="1600" dirty="0">
              <a:solidFill>
                <a:schemeClr val="tx1">
                  <a:lumMod val="50000"/>
                </a:schemeClr>
              </a:solidFill>
            </a:endParaRPr>
          </a:p>
        </p:txBody>
      </p:sp>
      <p:sp>
        <p:nvSpPr>
          <p:cNvPr id="166" name="Google Shape;166;p27"/>
          <p:cNvSpPr txBox="1">
            <a:spLocks noGrp="1"/>
          </p:cNvSpPr>
          <p:nvPr>
            <p:ph type="title"/>
          </p:nvPr>
        </p:nvSpPr>
        <p:spPr>
          <a:xfrm>
            <a:off x="527522" y="912535"/>
            <a:ext cx="3498000" cy="89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sz="3200" dirty="0"/>
              <a:t>Conclusion</a:t>
            </a:r>
            <a:endParaRPr sz="3200" dirty="0"/>
          </a:p>
        </p:txBody>
      </p:sp>
      <p:sp>
        <p:nvSpPr>
          <p:cNvPr id="168" name="Google Shape;168;p27"/>
          <p:cNvSpPr/>
          <p:nvPr/>
        </p:nvSpPr>
        <p:spPr>
          <a:xfrm>
            <a:off x="0" y="1809235"/>
            <a:ext cx="362100" cy="1988700"/>
          </a:xfrm>
          <a:prstGeom prst="rect">
            <a:avLst/>
          </a:prstGeom>
          <a:solidFill>
            <a:schemeClr val="accent6">
              <a:lumMod val="75000"/>
              <a:alpha val="58430"/>
            </a:schemeClr>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Oval 6">
            <a:extLst>
              <a:ext uri="{FF2B5EF4-FFF2-40B4-BE49-F238E27FC236}">
                <a16:creationId xmlns:a16="http://schemas.microsoft.com/office/drawing/2014/main" id="{EC5B9BA8-60DC-5948-92B8-B5346A5EF8C9}"/>
              </a:ext>
            </a:extLst>
          </p:cNvPr>
          <p:cNvSpPr/>
          <p:nvPr/>
        </p:nvSpPr>
        <p:spPr>
          <a:xfrm>
            <a:off x="8487785" y="247791"/>
            <a:ext cx="426170"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8</a:t>
            </a:r>
          </a:p>
        </p:txBody>
      </p:sp>
      <p:pic>
        <p:nvPicPr>
          <p:cNvPr id="4098" name="Picture 2" descr="Leadership advice | Hudson">
            <a:extLst>
              <a:ext uri="{FF2B5EF4-FFF2-40B4-BE49-F238E27FC236}">
                <a16:creationId xmlns:a16="http://schemas.microsoft.com/office/drawing/2014/main" id="{286BB6B9-4B64-2941-8CCC-CD6FCFCC03F3}"/>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aturation sat="38000"/>
                    </a14:imgEffect>
                  </a14:imgLayer>
                </a14:imgProps>
              </a:ext>
              <a:ext uri="{28A0092B-C50C-407E-A947-70E740481C1C}">
                <a14:useLocalDpi xmlns:a14="http://schemas.microsoft.com/office/drawing/2010/main" val="0"/>
              </a:ext>
            </a:extLst>
          </a:blip>
          <a:srcRect/>
          <a:stretch>
            <a:fillRect/>
          </a:stretch>
        </p:blipFill>
        <p:spPr bwMode="auto">
          <a:xfrm>
            <a:off x="4670373" y="1224951"/>
            <a:ext cx="3931217" cy="31572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animEffect transition="in" filter="fade">
                                      <p:cBhvr>
                                        <p:cTn id="7" dur="500"/>
                                        <p:tgtEl>
                                          <p:spTgt spid="16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5">
                                            <p:txEl>
                                              <p:pRg st="1" end="1"/>
                                            </p:txEl>
                                          </p:spTgt>
                                        </p:tgtEl>
                                        <p:attrNameLst>
                                          <p:attrName>style.visibility</p:attrName>
                                        </p:attrNameLst>
                                      </p:cBhvr>
                                      <p:to>
                                        <p:strVal val="visible"/>
                                      </p:to>
                                    </p:set>
                                    <p:animEffect transition="in" filter="fade">
                                      <p:cBhvr>
                                        <p:cTn id="12" dur="500"/>
                                        <p:tgtEl>
                                          <p:spTgt spid="16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5">
                                            <p:txEl>
                                              <p:pRg st="3" end="3"/>
                                            </p:txEl>
                                          </p:spTgt>
                                        </p:tgtEl>
                                        <p:attrNameLst>
                                          <p:attrName>style.visibility</p:attrName>
                                        </p:attrNameLst>
                                      </p:cBhvr>
                                      <p:to>
                                        <p:strVal val="visible"/>
                                      </p:to>
                                    </p:set>
                                    <p:animEffect transition="in" filter="fade">
                                      <p:cBhvr>
                                        <p:cTn id="17" dur="500"/>
                                        <p:tgtEl>
                                          <p:spTgt spid="16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5">
                                            <p:txEl>
                                              <p:pRg st="4" end="4"/>
                                            </p:txEl>
                                          </p:spTgt>
                                        </p:tgtEl>
                                        <p:attrNameLst>
                                          <p:attrName>style.visibility</p:attrName>
                                        </p:attrNameLst>
                                      </p:cBhvr>
                                      <p:to>
                                        <p:strVal val="visible"/>
                                      </p:to>
                                    </p:set>
                                    <p:animEffect transition="in" filter="fade">
                                      <p:cBhvr>
                                        <p:cTn id="22" dur="500"/>
                                        <p:tgtEl>
                                          <p:spTgt spid="16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5">
                                            <p:txEl>
                                              <p:pRg st="5" end="5"/>
                                            </p:txEl>
                                          </p:spTgt>
                                        </p:tgtEl>
                                        <p:attrNameLst>
                                          <p:attrName>style.visibility</p:attrName>
                                        </p:attrNameLst>
                                      </p:cBhvr>
                                      <p:to>
                                        <p:strVal val="visible"/>
                                      </p:to>
                                    </p:set>
                                    <p:animEffect transition="in" filter="fade">
                                      <p:cBhvr>
                                        <p:cTn id="27" dur="500"/>
                                        <p:tgtEl>
                                          <p:spTgt spid="16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رابط مستقيم 2"/>
          <p:cNvCxnSpPr/>
          <p:nvPr/>
        </p:nvCxnSpPr>
        <p:spPr>
          <a:xfrm>
            <a:off x="432618" y="1368092"/>
            <a:ext cx="1920240" cy="0"/>
          </a:xfrm>
          <a:prstGeom prst="line">
            <a:avLst/>
          </a:prstGeom>
          <a:ln w="38100">
            <a:solidFill>
              <a:schemeClr val="accent6">
                <a:lumMod val="90000"/>
              </a:schemeClr>
            </a:solidFill>
          </a:ln>
        </p:spPr>
        <p:style>
          <a:lnRef idx="1">
            <a:schemeClr val="accent1"/>
          </a:lnRef>
          <a:fillRef idx="0">
            <a:schemeClr val="accent1"/>
          </a:fillRef>
          <a:effectRef idx="0">
            <a:schemeClr val="accent1"/>
          </a:effectRef>
          <a:fontRef idx="minor">
            <a:schemeClr val="tx1"/>
          </a:fontRef>
        </p:style>
      </p:cxnSp>
      <p:sp>
        <p:nvSpPr>
          <p:cNvPr id="16" name="Subtitle 2">
            <a:extLst>
              <a:ext uri="{FF2B5EF4-FFF2-40B4-BE49-F238E27FC236}">
                <a16:creationId xmlns:a16="http://schemas.microsoft.com/office/drawing/2014/main" id="{E47C7CC7-2DD7-F34A-BA48-6DE83BF041E0}"/>
              </a:ext>
            </a:extLst>
          </p:cNvPr>
          <p:cNvSpPr txBox="1">
            <a:spLocks/>
          </p:cNvSpPr>
          <p:nvPr/>
        </p:nvSpPr>
        <p:spPr>
          <a:xfrm>
            <a:off x="287838" y="1595452"/>
            <a:ext cx="4012558" cy="3902567"/>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342900" indent="-342900" algn="l">
              <a:buSzPct val="100000"/>
              <a:buFont typeface="Wingdings" pitchFamily="2" charset="2"/>
              <a:buChar char="Ø"/>
            </a:pPr>
            <a:r>
              <a:rPr lang="es-ES_tradnl" sz="1600" dirty="0">
                <a:solidFill>
                  <a:schemeClr val="tx1">
                    <a:lumMod val="50000"/>
                  </a:schemeClr>
                </a:solidFill>
              </a:rPr>
              <a:t>In my opinion , </a:t>
            </a:r>
            <a:r>
              <a:rPr lang="es-ES_tradnl" sz="1600" dirty="0" err="1">
                <a:solidFill>
                  <a:schemeClr val="tx1">
                    <a:lumMod val="50000"/>
                  </a:schemeClr>
                </a:solidFill>
              </a:rPr>
              <a:t>balanced</a:t>
            </a:r>
            <a:r>
              <a:rPr lang="es-ES_tradnl" sz="1600" dirty="0">
                <a:solidFill>
                  <a:schemeClr val="tx1">
                    <a:lumMod val="50000"/>
                  </a:schemeClr>
                </a:solidFill>
              </a:rPr>
              <a:t> </a:t>
            </a:r>
            <a:r>
              <a:rPr lang="es-ES_tradnl" sz="1600" dirty="0" err="1">
                <a:solidFill>
                  <a:schemeClr val="tx1">
                    <a:lumMod val="50000"/>
                  </a:schemeClr>
                </a:solidFill>
              </a:rPr>
              <a:t>scorecard</a:t>
            </a:r>
            <a:r>
              <a:rPr lang="es-ES_tradnl" sz="1600" dirty="0">
                <a:solidFill>
                  <a:schemeClr val="tx1">
                    <a:lumMod val="50000"/>
                  </a:schemeClr>
                </a:solidFill>
              </a:rPr>
              <a:t> </a:t>
            </a:r>
            <a:r>
              <a:rPr lang="es-ES_tradnl" sz="1600" dirty="0" err="1">
                <a:solidFill>
                  <a:schemeClr val="tx1">
                    <a:lumMod val="50000"/>
                  </a:schemeClr>
                </a:solidFill>
              </a:rPr>
              <a:t>is</a:t>
            </a:r>
            <a:r>
              <a:rPr lang="es-ES_tradnl" sz="1600" dirty="0">
                <a:solidFill>
                  <a:schemeClr val="tx1">
                    <a:lumMod val="50000"/>
                  </a:schemeClr>
                </a:solidFill>
              </a:rPr>
              <a:t> </a:t>
            </a:r>
            <a:r>
              <a:rPr lang="es-ES_tradnl" sz="1600" dirty="0" err="1">
                <a:solidFill>
                  <a:schemeClr val="tx1">
                    <a:lumMod val="50000"/>
                  </a:schemeClr>
                </a:solidFill>
              </a:rPr>
              <a:t>essential</a:t>
            </a:r>
            <a:r>
              <a:rPr lang="es-ES_tradnl" sz="1600" dirty="0">
                <a:solidFill>
                  <a:schemeClr val="tx1">
                    <a:lumMod val="50000"/>
                  </a:schemeClr>
                </a:solidFill>
              </a:rPr>
              <a:t> in managnment </a:t>
            </a:r>
            <a:r>
              <a:rPr lang="es-ES_tradnl" sz="1600" dirty="0" err="1">
                <a:solidFill>
                  <a:schemeClr val="tx1">
                    <a:lumMod val="50000"/>
                  </a:schemeClr>
                </a:solidFill>
              </a:rPr>
              <a:t>because</a:t>
            </a:r>
            <a:r>
              <a:rPr lang="es-ES_tradnl" sz="1600" dirty="0">
                <a:solidFill>
                  <a:schemeClr val="tx1">
                    <a:lumMod val="50000"/>
                  </a:schemeClr>
                </a:solidFill>
              </a:rPr>
              <a:t> </a:t>
            </a:r>
            <a:r>
              <a:rPr lang="es-ES_tradnl" sz="1600" dirty="0" err="1">
                <a:solidFill>
                  <a:schemeClr val="tx1">
                    <a:lumMod val="50000"/>
                  </a:schemeClr>
                </a:solidFill>
              </a:rPr>
              <a:t>it</a:t>
            </a:r>
            <a:r>
              <a:rPr lang="es-ES_tradnl" sz="1600" dirty="0">
                <a:solidFill>
                  <a:schemeClr val="tx1">
                    <a:lumMod val="50000"/>
                  </a:schemeClr>
                </a:solidFill>
              </a:rPr>
              <a:t> Will </a:t>
            </a:r>
            <a:r>
              <a:rPr lang="es-ES_tradnl" sz="1600" dirty="0" err="1">
                <a:solidFill>
                  <a:schemeClr val="tx1">
                    <a:lumMod val="50000"/>
                  </a:schemeClr>
                </a:solidFill>
              </a:rPr>
              <a:t>result</a:t>
            </a:r>
            <a:r>
              <a:rPr lang="es-ES_tradnl" sz="1600" dirty="0">
                <a:solidFill>
                  <a:schemeClr val="tx1">
                    <a:lumMod val="50000"/>
                  </a:schemeClr>
                </a:solidFill>
              </a:rPr>
              <a:t> in Good </a:t>
            </a:r>
            <a:r>
              <a:rPr lang="es-ES_tradnl" sz="1600" dirty="0" err="1">
                <a:solidFill>
                  <a:schemeClr val="tx1">
                    <a:lumMod val="50000"/>
                  </a:schemeClr>
                </a:solidFill>
              </a:rPr>
              <a:t>outcomes</a:t>
            </a:r>
            <a:r>
              <a:rPr lang="es-ES_tradnl" sz="1600" dirty="0">
                <a:solidFill>
                  <a:schemeClr val="tx1">
                    <a:lumMod val="50000"/>
                  </a:schemeClr>
                </a:solidFill>
              </a:rPr>
              <a:t> </a:t>
            </a:r>
            <a:r>
              <a:rPr lang="es-ES_tradnl" sz="1600" dirty="0" err="1">
                <a:solidFill>
                  <a:schemeClr val="tx1">
                    <a:lumMod val="50000"/>
                  </a:schemeClr>
                </a:solidFill>
              </a:rPr>
              <a:t>because</a:t>
            </a:r>
            <a:r>
              <a:rPr lang="es-ES_tradnl" sz="1600" dirty="0">
                <a:solidFill>
                  <a:schemeClr val="tx1">
                    <a:lumMod val="50000"/>
                  </a:schemeClr>
                </a:solidFill>
              </a:rPr>
              <a:t> </a:t>
            </a:r>
            <a:r>
              <a:rPr lang="es-ES_tradnl" sz="1600" dirty="0" err="1">
                <a:solidFill>
                  <a:schemeClr val="tx1">
                    <a:lumMod val="50000"/>
                  </a:schemeClr>
                </a:solidFill>
              </a:rPr>
              <a:t>you</a:t>
            </a:r>
            <a:r>
              <a:rPr lang="es-ES_tradnl" sz="1600" dirty="0">
                <a:solidFill>
                  <a:schemeClr val="tx1">
                    <a:lumMod val="50000"/>
                  </a:schemeClr>
                </a:solidFill>
              </a:rPr>
              <a:t> </a:t>
            </a:r>
            <a:r>
              <a:rPr lang="es-ES_tradnl" sz="1600" dirty="0" err="1">
                <a:solidFill>
                  <a:schemeClr val="tx1">
                    <a:lumMod val="50000"/>
                  </a:schemeClr>
                </a:solidFill>
              </a:rPr>
              <a:t>improves</a:t>
            </a:r>
            <a:r>
              <a:rPr lang="es-ES_tradnl" sz="1600" dirty="0">
                <a:solidFill>
                  <a:schemeClr val="tx1">
                    <a:lumMod val="50000"/>
                  </a:schemeClr>
                </a:solidFill>
              </a:rPr>
              <a:t> </a:t>
            </a:r>
            <a:r>
              <a:rPr lang="es-ES_tradnl" sz="1600" dirty="0" err="1">
                <a:solidFill>
                  <a:schemeClr val="tx1">
                    <a:lumMod val="50000"/>
                  </a:schemeClr>
                </a:solidFill>
              </a:rPr>
              <a:t>the</a:t>
            </a:r>
            <a:r>
              <a:rPr lang="es-ES_tradnl" sz="1600" dirty="0">
                <a:solidFill>
                  <a:schemeClr val="tx1">
                    <a:lumMod val="50000"/>
                  </a:schemeClr>
                </a:solidFill>
              </a:rPr>
              <a:t> </a:t>
            </a:r>
            <a:r>
              <a:rPr lang="es-ES_tradnl" sz="1600" dirty="0" err="1">
                <a:solidFill>
                  <a:schemeClr val="tx1">
                    <a:lumMod val="50000"/>
                  </a:schemeClr>
                </a:solidFill>
              </a:rPr>
              <a:t>incomes</a:t>
            </a:r>
            <a:r>
              <a:rPr lang="es-ES_tradnl" sz="1600" dirty="0">
                <a:solidFill>
                  <a:schemeClr val="tx1">
                    <a:lumMod val="50000"/>
                  </a:schemeClr>
                </a:solidFill>
              </a:rPr>
              <a:t>.</a:t>
            </a:r>
          </a:p>
          <a:p>
            <a:pPr marL="342900" indent="-342900" algn="l">
              <a:buSzPct val="100000"/>
              <a:buFont typeface="Wingdings" pitchFamily="2" charset="2"/>
              <a:buChar char="Ø"/>
            </a:pPr>
            <a:endParaRPr lang="es-ES_tradnl" sz="1600" dirty="0">
              <a:solidFill>
                <a:schemeClr val="tx1">
                  <a:lumMod val="50000"/>
                </a:schemeClr>
              </a:solidFill>
            </a:endParaRPr>
          </a:p>
          <a:p>
            <a:pPr marL="342900" indent="-342900" algn="l">
              <a:buSzPct val="100000"/>
              <a:buFont typeface="Wingdings" pitchFamily="2" charset="2"/>
              <a:buChar char="Ø"/>
            </a:pPr>
            <a:r>
              <a:rPr lang="es-ES_tradnl" sz="1600" dirty="0">
                <a:solidFill>
                  <a:schemeClr val="tx1">
                    <a:lumMod val="50000"/>
                  </a:schemeClr>
                </a:solidFill>
              </a:rPr>
              <a:t>Control </a:t>
            </a:r>
            <a:r>
              <a:rPr lang="es-ES_tradnl" sz="1600" dirty="0" err="1">
                <a:solidFill>
                  <a:schemeClr val="tx1">
                    <a:lumMod val="50000"/>
                  </a:schemeClr>
                </a:solidFill>
              </a:rPr>
              <a:t>system</a:t>
            </a:r>
            <a:r>
              <a:rPr lang="es-ES_tradnl" sz="1600" dirty="0">
                <a:solidFill>
                  <a:schemeClr val="tx1">
                    <a:lumMod val="50000"/>
                  </a:schemeClr>
                </a:solidFill>
              </a:rPr>
              <a:t> </a:t>
            </a:r>
            <a:r>
              <a:rPr lang="es-ES_tradnl" sz="1600" dirty="0" err="1">
                <a:solidFill>
                  <a:schemeClr val="tx1">
                    <a:lumMod val="50000"/>
                  </a:schemeClr>
                </a:solidFill>
              </a:rPr>
              <a:t>is</a:t>
            </a:r>
            <a:r>
              <a:rPr lang="es-ES_tradnl" sz="1600" dirty="0">
                <a:solidFill>
                  <a:schemeClr val="tx1">
                    <a:lumMod val="50000"/>
                  </a:schemeClr>
                </a:solidFill>
              </a:rPr>
              <a:t> </a:t>
            </a:r>
            <a:r>
              <a:rPr lang="es-ES_tradnl" sz="1600" dirty="0" err="1">
                <a:solidFill>
                  <a:schemeClr val="tx1">
                    <a:lumMod val="50000"/>
                  </a:schemeClr>
                </a:solidFill>
              </a:rPr>
              <a:t>good</a:t>
            </a:r>
            <a:r>
              <a:rPr lang="es-ES_tradnl" sz="1600" dirty="0">
                <a:solidFill>
                  <a:schemeClr val="tx1">
                    <a:lumMod val="50000"/>
                  </a:schemeClr>
                </a:solidFill>
              </a:rPr>
              <a:t> </a:t>
            </a:r>
            <a:r>
              <a:rPr lang="es-ES_tradnl" sz="1600" dirty="0" err="1">
                <a:solidFill>
                  <a:schemeClr val="tx1">
                    <a:lumMod val="50000"/>
                  </a:schemeClr>
                </a:solidFill>
              </a:rPr>
              <a:t>becauses</a:t>
            </a:r>
            <a:r>
              <a:rPr lang="es-ES_tradnl" sz="1600" dirty="0">
                <a:solidFill>
                  <a:schemeClr val="tx1">
                    <a:lumMod val="50000"/>
                  </a:schemeClr>
                </a:solidFill>
              </a:rPr>
              <a:t> </a:t>
            </a:r>
            <a:r>
              <a:rPr lang="es-ES_tradnl" sz="1600" dirty="0" err="1">
                <a:solidFill>
                  <a:schemeClr val="tx1">
                    <a:lumMod val="50000"/>
                  </a:schemeClr>
                </a:solidFill>
              </a:rPr>
              <a:t>it</a:t>
            </a:r>
            <a:r>
              <a:rPr lang="es-ES_tradnl" sz="1600" dirty="0">
                <a:solidFill>
                  <a:schemeClr val="tx1">
                    <a:lumMod val="50000"/>
                  </a:schemeClr>
                </a:solidFill>
              </a:rPr>
              <a:t> </a:t>
            </a:r>
            <a:r>
              <a:rPr lang="es-ES_tradnl" sz="1600" dirty="0" err="1">
                <a:solidFill>
                  <a:schemeClr val="tx1">
                    <a:lumMod val="50000"/>
                  </a:schemeClr>
                </a:solidFill>
              </a:rPr>
              <a:t>helps</a:t>
            </a:r>
            <a:r>
              <a:rPr lang="es-ES_tradnl" sz="1600" dirty="0">
                <a:solidFill>
                  <a:schemeClr val="tx1">
                    <a:lumMod val="50000"/>
                  </a:schemeClr>
                </a:solidFill>
              </a:rPr>
              <a:t> </a:t>
            </a:r>
            <a:r>
              <a:rPr lang="es-ES_tradnl" sz="1600" dirty="0" err="1">
                <a:solidFill>
                  <a:schemeClr val="tx1">
                    <a:lumMod val="50000"/>
                  </a:schemeClr>
                </a:solidFill>
              </a:rPr>
              <a:t>to</a:t>
            </a:r>
            <a:r>
              <a:rPr lang="es-ES_tradnl" sz="1600" dirty="0">
                <a:solidFill>
                  <a:schemeClr val="tx1">
                    <a:lumMod val="50000"/>
                  </a:schemeClr>
                </a:solidFill>
              </a:rPr>
              <a:t> </a:t>
            </a:r>
            <a:r>
              <a:rPr lang="es-ES_tradnl" sz="1600" dirty="0" err="1">
                <a:solidFill>
                  <a:schemeClr val="tx1">
                    <a:lumMod val="50000"/>
                  </a:schemeClr>
                </a:solidFill>
              </a:rPr>
              <a:t>tracks</a:t>
            </a:r>
            <a:r>
              <a:rPr lang="es-ES_tradnl" sz="1600" dirty="0">
                <a:solidFill>
                  <a:schemeClr val="tx1">
                    <a:lumMod val="50000"/>
                  </a:schemeClr>
                </a:solidFill>
              </a:rPr>
              <a:t> </a:t>
            </a:r>
            <a:r>
              <a:rPr lang="es-ES_tradnl" sz="1600" dirty="0" err="1">
                <a:solidFill>
                  <a:schemeClr val="tx1">
                    <a:lumMod val="50000"/>
                  </a:schemeClr>
                </a:solidFill>
              </a:rPr>
              <a:t>the</a:t>
            </a:r>
            <a:r>
              <a:rPr lang="es-ES_tradnl" sz="1600" dirty="0">
                <a:solidFill>
                  <a:schemeClr val="tx1">
                    <a:lumMod val="50000"/>
                  </a:schemeClr>
                </a:solidFill>
              </a:rPr>
              <a:t> </a:t>
            </a:r>
            <a:r>
              <a:rPr lang="es-ES_tradnl" sz="1600" dirty="0" err="1">
                <a:solidFill>
                  <a:schemeClr val="tx1">
                    <a:lumMod val="50000"/>
                  </a:schemeClr>
                </a:solidFill>
              </a:rPr>
              <a:t>actions</a:t>
            </a:r>
            <a:r>
              <a:rPr lang="es-ES_tradnl" sz="1600" dirty="0">
                <a:solidFill>
                  <a:schemeClr val="tx1">
                    <a:lumMod val="50000"/>
                  </a:schemeClr>
                </a:solidFill>
              </a:rPr>
              <a:t> </a:t>
            </a:r>
            <a:r>
              <a:rPr lang="es-ES_tradnl" sz="1600" dirty="0" err="1">
                <a:solidFill>
                  <a:schemeClr val="tx1">
                    <a:lumMod val="50000"/>
                  </a:schemeClr>
                </a:solidFill>
              </a:rPr>
              <a:t>to</a:t>
            </a:r>
            <a:r>
              <a:rPr lang="es-ES_tradnl" sz="1600" dirty="0">
                <a:solidFill>
                  <a:schemeClr val="tx1">
                    <a:lumMod val="50000"/>
                  </a:schemeClr>
                </a:solidFill>
              </a:rPr>
              <a:t> </a:t>
            </a:r>
            <a:r>
              <a:rPr lang="es-ES_tradnl" sz="1600" dirty="0" err="1">
                <a:solidFill>
                  <a:schemeClr val="tx1">
                    <a:lumMod val="50000"/>
                  </a:schemeClr>
                </a:solidFill>
              </a:rPr>
              <a:t>acheive</a:t>
            </a:r>
            <a:r>
              <a:rPr lang="es-ES_tradnl" sz="1600" dirty="0">
                <a:solidFill>
                  <a:schemeClr val="tx1">
                    <a:lumMod val="50000"/>
                  </a:schemeClr>
                </a:solidFill>
              </a:rPr>
              <a:t> </a:t>
            </a:r>
            <a:r>
              <a:rPr lang="es-ES_tradnl" sz="1600" dirty="0" err="1">
                <a:solidFill>
                  <a:schemeClr val="tx1">
                    <a:lumMod val="50000"/>
                  </a:schemeClr>
                </a:solidFill>
              </a:rPr>
              <a:t>their</a:t>
            </a:r>
            <a:r>
              <a:rPr lang="es-ES_tradnl" sz="1600" dirty="0">
                <a:solidFill>
                  <a:schemeClr val="tx1">
                    <a:lumMod val="50000"/>
                  </a:schemeClr>
                </a:solidFill>
              </a:rPr>
              <a:t> </a:t>
            </a:r>
            <a:r>
              <a:rPr lang="es-ES_tradnl" sz="1600" dirty="0" err="1">
                <a:solidFill>
                  <a:schemeClr val="tx1">
                    <a:lumMod val="50000"/>
                  </a:schemeClr>
                </a:solidFill>
              </a:rPr>
              <a:t>goals</a:t>
            </a:r>
            <a:r>
              <a:rPr lang="es-ES_tradnl" sz="1600" dirty="0">
                <a:solidFill>
                  <a:schemeClr val="tx1">
                    <a:lumMod val="50000"/>
                  </a:schemeClr>
                </a:solidFill>
              </a:rPr>
              <a:t>.</a:t>
            </a:r>
          </a:p>
          <a:p>
            <a:pPr marL="342900" indent="-342900" algn="l">
              <a:buSzPct val="100000"/>
              <a:buFont typeface="Wingdings" pitchFamily="2" charset="2"/>
              <a:buChar char="Ø"/>
            </a:pPr>
            <a:endParaRPr lang="es-ES_tradnl" sz="1600" dirty="0">
              <a:solidFill>
                <a:schemeClr val="tx1">
                  <a:lumMod val="50000"/>
                </a:schemeClr>
              </a:solidFill>
            </a:endParaRPr>
          </a:p>
          <a:p>
            <a:pPr marL="342900" indent="-342900" algn="l">
              <a:buSzPct val="100000"/>
              <a:buFont typeface="Wingdings" pitchFamily="2" charset="2"/>
              <a:buChar char="Ø"/>
            </a:pPr>
            <a:endParaRPr lang="es-ES_tradnl" sz="1600" dirty="0">
              <a:solidFill>
                <a:schemeClr val="tx1">
                  <a:lumMod val="50000"/>
                </a:schemeClr>
              </a:solidFill>
            </a:endParaRPr>
          </a:p>
          <a:p>
            <a:pPr marL="342900" indent="-342900" algn="l">
              <a:buSzPct val="100000"/>
              <a:buFont typeface="Wingdings" pitchFamily="2" charset="2"/>
              <a:buChar char="Ø"/>
            </a:pPr>
            <a:endParaRPr lang="es-ES_tradnl" sz="1600" dirty="0">
              <a:solidFill>
                <a:schemeClr val="tx1">
                  <a:lumMod val="50000"/>
                </a:schemeClr>
              </a:solidFill>
            </a:endParaRPr>
          </a:p>
          <a:p>
            <a:pPr marL="342900" indent="-342900" algn="l">
              <a:buSzPct val="100000"/>
              <a:buFont typeface="Wingdings" pitchFamily="2" charset="2"/>
              <a:buChar char="Ø"/>
            </a:pPr>
            <a:endParaRPr lang="es-ES_tradnl" sz="1600" b="1" dirty="0">
              <a:solidFill>
                <a:schemeClr val="tx1">
                  <a:lumMod val="50000"/>
                </a:schemeClr>
              </a:solidFill>
            </a:endParaRPr>
          </a:p>
        </p:txBody>
      </p:sp>
      <p:sp>
        <p:nvSpPr>
          <p:cNvPr id="22" name="Google Shape;176;p28">
            <a:extLst>
              <a:ext uri="{FF2B5EF4-FFF2-40B4-BE49-F238E27FC236}">
                <a16:creationId xmlns:a16="http://schemas.microsoft.com/office/drawing/2014/main" id="{1B785AA3-A37A-714A-B7EA-E4FB60B0D4DF}"/>
              </a:ext>
            </a:extLst>
          </p:cNvPr>
          <p:cNvSpPr/>
          <p:nvPr/>
        </p:nvSpPr>
        <p:spPr>
          <a:xfrm>
            <a:off x="5507172" y="1110848"/>
            <a:ext cx="3360385" cy="2892134"/>
          </a:xfrm>
          <a:prstGeom prst="rect">
            <a:avLst/>
          </a:prstGeom>
          <a:solidFill>
            <a:schemeClr val="accent6">
              <a:lumMod val="90000"/>
            </a:schemeClr>
          </a:solidFill>
          <a:ln>
            <a:solidFill>
              <a:schemeClr val="accent6">
                <a:lumMod val="9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a:t>         </a:t>
            </a:r>
            <a:endParaRPr dirty="0"/>
          </a:p>
        </p:txBody>
      </p:sp>
      <p:sp>
        <p:nvSpPr>
          <p:cNvPr id="23" name="TextBox 22">
            <a:extLst>
              <a:ext uri="{FF2B5EF4-FFF2-40B4-BE49-F238E27FC236}">
                <a16:creationId xmlns:a16="http://schemas.microsoft.com/office/drawing/2014/main" id="{15334D97-5A8E-3E42-9010-C7BCC25E0C2A}"/>
              </a:ext>
            </a:extLst>
          </p:cNvPr>
          <p:cNvSpPr txBox="1"/>
          <p:nvPr/>
        </p:nvSpPr>
        <p:spPr>
          <a:xfrm>
            <a:off x="556613" y="803865"/>
            <a:ext cx="1672253" cy="461665"/>
          </a:xfrm>
          <a:prstGeom prst="rect">
            <a:avLst/>
          </a:prstGeom>
          <a:noFill/>
        </p:spPr>
        <p:txBody>
          <a:bodyPr wrap="none" rtlCol="0">
            <a:spAutoFit/>
          </a:bodyPr>
          <a:lstStyle/>
          <a:p>
            <a:pPr algn="ctr"/>
            <a:r>
              <a:rPr lang="en-US" sz="2400" b="1" dirty="0">
                <a:solidFill>
                  <a:schemeClr val="tx1">
                    <a:lumMod val="50000"/>
                  </a:schemeClr>
                </a:solidFill>
              </a:rPr>
              <a:t>Reflection</a:t>
            </a:r>
            <a:endParaRPr lang="en-US" sz="2400" b="1" spc="300" dirty="0">
              <a:solidFill>
                <a:schemeClr val="tx1">
                  <a:lumMod val="50000"/>
                </a:schemeClr>
              </a:solidFill>
              <a:latin typeface="Lato Black" charset="0"/>
              <a:ea typeface="Lato Black" charset="0"/>
              <a:cs typeface="Lato Black" charset="0"/>
            </a:endParaRPr>
          </a:p>
        </p:txBody>
      </p:sp>
      <p:sp>
        <p:nvSpPr>
          <p:cNvPr id="8" name="Oval 7">
            <a:extLst>
              <a:ext uri="{FF2B5EF4-FFF2-40B4-BE49-F238E27FC236}">
                <a16:creationId xmlns:a16="http://schemas.microsoft.com/office/drawing/2014/main" id="{3FDAA8D6-A0E2-3E49-AFFC-4C76D8217DD2}"/>
              </a:ext>
            </a:extLst>
          </p:cNvPr>
          <p:cNvSpPr/>
          <p:nvPr/>
        </p:nvSpPr>
        <p:spPr>
          <a:xfrm>
            <a:off x="8537897" y="167326"/>
            <a:ext cx="381193"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9</a:t>
            </a:r>
          </a:p>
        </p:txBody>
      </p:sp>
      <p:pic>
        <p:nvPicPr>
          <p:cNvPr id="2050" name="Picture 2" descr="Achievement level employee interaction cartoon Vector Image">
            <a:extLst>
              <a:ext uri="{FF2B5EF4-FFF2-40B4-BE49-F238E27FC236}">
                <a16:creationId xmlns:a16="http://schemas.microsoft.com/office/drawing/2014/main" id="{C0B7A4BA-5E41-2F4A-B6AA-B90C01EE76D5}"/>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colorTemperature colorTemp="7200"/>
                    </a14:imgEffect>
                    <a14:imgEffect>
                      <a14:saturation sat="60000"/>
                    </a14:imgEffect>
                  </a14:imgLayer>
                </a14:imgProps>
              </a:ext>
              <a:ext uri="{28A0092B-C50C-407E-A947-70E740481C1C}">
                <a14:useLocalDpi xmlns:a14="http://schemas.microsoft.com/office/drawing/2010/main" val="0"/>
              </a:ext>
            </a:extLst>
          </a:blip>
          <a:srcRect b="13246"/>
          <a:stretch/>
        </p:blipFill>
        <p:spPr bwMode="auto">
          <a:xfrm>
            <a:off x="4300396" y="1769505"/>
            <a:ext cx="4237501" cy="3094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189650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xEl>
                                              <p:pRg st="2" end="2"/>
                                            </p:txEl>
                                          </p:spTgt>
                                        </p:tgtEl>
                                        <p:attrNameLst>
                                          <p:attrName>style.visibility</p:attrName>
                                        </p:attrNameLst>
                                      </p:cBhvr>
                                      <p:to>
                                        <p:strVal val="visible"/>
                                      </p:to>
                                    </p:set>
                                    <p:animEffect transition="in" filter="fade">
                                      <p:cBhvr>
                                        <p:cTn id="12" dur="500"/>
                                        <p:tgtEl>
                                          <p:spTgt spid="1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rketing Plan for Realtors by Slidesgo">
  <a:themeElements>
    <a:clrScheme name="Simple Light">
      <a:dk1>
        <a:srgbClr val="000000"/>
      </a:dk1>
      <a:lt1>
        <a:srgbClr val="FFFFFF"/>
      </a:lt1>
      <a:dk2>
        <a:srgbClr val="595959"/>
      </a:dk2>
      <a:lt2>
        <a:srgbClr val="DCC0B6"/>
      </a:lt2>
      <a:accent1>
        <a:srgbClr val="C8C4B2"/>
      </a:accent1>
      <a:accent2>
        <a:srgbClr val="CDBEB9"/>
      </a:accent2>
      <a:accent3>
        <a:srgbClr val="6A5E58"/>
      </a:accent3>
      <a:accent4>
        <a:srgbClr val="A49086"/>
      </a:accent4>
      <a:accent5>
        <a:srgbClr val="BABDA5"/>
      </a:accent5>
      <a:accent6>
        <a:srgbClr val="EEDBD5"/>
      </a:accent6>
      <a:hlink>
        <a:srgbClr val="B7B7B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1000</TotalTime>
  <Words>506</Words>
  <Application>Microsoft Office PowerPoint</Application>
  <PresentationFormat>On-screen Show (16:9)</PresentationFormat>
  <Paragraphs>87</Paragraphs>
  <Slides>11</Slides>
  <Notes>11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11</vt:i4>
      </vt:variant>
    </vt:vector>
  </HeadingPairs>
  <TitlesOfParts>
    <vt:vector size="25" baseType="lpstr">
      <vt:lpstr>Courier New</vt:lpstr>
      <vt:lpstr>Spartan Thin</vt:lpstr>
      <vt:lpstr>Wingdings</vt:lpstr>
      <vt:lpstr>Gill Sans</vt:lpstr>
      <vt:lpstr>Raleway Black</vt:lpstr>
      <vt:lpstr>Arial</vt:lpstr>
      <vt:lpstr>Raleway Light</vt:lpstr>
      <vt:lpstr>Times New Roman</vt:lpstr>
      <vt:lpstr>Spartan</vt:lpstr>
      <vt:lpstr>Didact Gothic</vt:lpstr>
      <vt:lpstr>Open Sans Light</vt:lpstr>
      <vt:lpstr>Lato Black</vt:lpstr>
      <vt:lpstr>Poppins SemiBold</vt:lpstr>
      <vt:lpstr>Marketing Plan for Realtors by Slidesgo</vt:lpstr>
      <vt:lpstr>PowerPoint Presentation</vt:lpstr>
      <vt:lpstr>PowerPoint Presentation</vt:lpstr>
      <vt:lpstr>Introduction</vt:lpstr>
      <vt:lpstr>PowerPoint Presentation</vt:lpstr>
      <vt:lpstr>Balanced Scorecard</vt:lpstr>
      <vt:lpstr>Aadvantages of Balanced Scorecard</vt:lpstr>
      <vt:lpstr>PowerPoint Presentation</vt:lpstr>
      <vt:lpstr>Conclusion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Maher Fattouh</cp:lastModifiedBy>
  <cp:revision>44</cp:revision>
  <dcterms:modified xsi:type="dcterms:W3CDTF">2022-05-30T11:17:29Z</dcterms:modified>
</cp:coreProperties>
</file>