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26"/>
  </p:notesMasterIdLst>
  <p:sldIdLst>
    <p:sldId id="256" r:id="rId2"/>
    <p:sldId id="259" r:id="rId3"/>
    <p:sldId id="260" r:id="rId4"/>
    <p:sldId id="261" r:id="rId5"/>
    <p:sldId id="262" r:id="rId6"/>
    <p:sldId id="263" r:id="rId7"/>
    <p:sldId id="265" r:id="rId8"/>
    <p:sldId id="266" r:id="rId9"/>
    <p:sldId id="267" r:id="rId10"/>
    <p:sldId id="268" r:id="rId11"/>
    <p:sldId id="269" r:id="rId12"/>
    <p:sldId id="270" r:id="rId13"/>
    <p:sldId id="272" r:id="rId14"/>
    <p:sldId id="273" r:id="rId15"/>
    <p:sldId id="274" r:id="rId16"/>
    <p:sldId id="275" r:id="rId17"/>
    <p:sldId id="276" r:id="rId18"/>
    <p:sldId id="277" r:id="rId19"/>
    <p:sldId id="278" r:id="rId20"/>
    <p:sldId id="281" r:id="rId21"/>
    <p:sldId id="282" r:id="rId22"/>
    <p:sldId id="291" r:id="rId23"/>
    <p:sldId id="290" r:id="rId24"/>
    <p:sldId id="288" r:id="rId25"/>
  </p:sldIdLst>
  <p:sldSz cx="9144000" cy="5143500" type="screen16x9"/>
  <p:notesSz cx="6858000" cy="9144000"/>
  <p:embeddedFontLst>
    <p:embeddedFont>
      <p:font typeface="Lilita One" panose="020B0604020202020204" charset="0"/>
      <p:regular r:id="rId27"/>
    </p:embeddedFont>
    <p:embeddedFont>
      <p:font typeface="Poppins" panose="00000500000000000000" pitchFamily="2" charset="0"/>
      <p:regular r:id="rId28"/>
      <p:bold r:id="rId29"/>
      <p:italic r:id="rId30"/>
      <p:boldItalic r:id="rId31"/>
    </p:embeddedFont>
    <p:embeddedFont>
      <p:font typeface="Ranchers" panose="020B0604020202020204" charset="0"/>
      <p:regular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1C6663-C2E4-46E1-9322-0C1B4F9CFA39}">
  <a:tblStyle styleId="{FF1C6663-C2E4-46E1-9322-0C1B4F9CFA3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93" d="100"/>
          <a:sy n="93" d="100"/>
        </p:scale>
        <p:origin x="66"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8732cfaf4f_4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8732cfaf4f_4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7105a416b5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7105a416b5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a36d923691_0_1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a36d923691_0_1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70f1f795c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70f1f795c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70f1f795cd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70f1f795cd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8"/>
        <p:cNvGrpSpPr/>
        <p:nvPr/>
      </p:nvGrpSpPr>
      <p:grpSpPr>
        <a:xfrm>
          <a:off x="0" y="0"/>
          <a:ext cx="0" cy="0"/>
          <a:chOff x="0" y="0"/>
          <a:chExt cx="0" cy="0"/>
        </a:xfrm>
      </p:grpSpPr>
      <p:sp>
        <p:nvSpPr>
          <p:cNvPr id="959" name="Google Shape;959;g70f1f795cd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0" name="Google Shape;960;g70f1f795c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2"/>
        <p:cNvGrpSpPr/>
        <p:nvPr/>
      </p:nvGrpSpPr>
      <p:grpSpPr>
        <a:xfrm>
          <a:off x="0" y="0"/>
          <a:ext cx="0" cy="0"/>
          <a:chOff x="0" y="0"/>
          <a:chExt cx="0" cy="0"/>
        </a:xfrm>
      </p:grpSpPr>
      <p:sp>
        <p:nvSpPr>
          <p:cNvPr id="983" name="Google Shape;983;g7105a416b5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4" name="Google Shape;984;g7105a416b5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5"/>
        <p:cNvGrpSpPr/>
        <p:nvPr/>
      </p:nvGrpSpPr>
      <p:grpSpPr>
        <a:xfrm>
          <a:off x="0" y="0"/>
          <a:ext cx="0" cy="0"/>
          <a:chOff x="0" y="0"/>
          <a:chExt cx="0" cy="0"/>
        </a:xfrm>
      </p:grpSpPr>
      <p:sp>
        <p:nvSpPr>
          <p:cNvPr id="1006" name="Google Shape;1006;ga79251e5f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7" name="Google Shape;1007;ga79251e5f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7"/>
        <p:cNvGrpSpPr/>
        <p:nvPr/>
      </p:nvGrpSpPr>
      <p:grpSpPr>
        <a:xfrm>
          <a:off x="0" y="0"/>
          <a:ext cx="0" cy="0"/>
          <a:chOff x="0" y="0"/>
          <a:chExt cx="0" cy="0"/>
        </a:xfrm>
      </p:grpSpPr>
      <p:sp>
        <p:nvSpPr>
          <p:cNvPr id="1078" name="Google Shape;1078;g70f1f795cd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9" name="Google Shape;1079;g70f1f795cd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7"/>
        <p:cNvGrpSpPr/>
        <p:nvPr/>
      </p:nvGrpSpPr>
      <p:grpSpPr>
        <a:xfrm>
          <a:off x="0" y="0"/>
          <a:ext cx="0" cy="0"/>
          <a:chOff x="0" y="0"/>
          <a:chExt cx="0" cy="0"/>
        </a:xfrm>
      </p:grpSpPr>
      <p:sp>
        <p:nvSpPr>
          <p:cNvPr id="1088" name="Google Shape;1088;g70f1f795cd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9" name="Google Shape;1089;g70f1f795cd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9"/>
        <p:cNvGrpSpPr/>
        <p:nvPr/>
      </p:nvGrpSpPr>
      <p:grpSpPr>
        <a:xfrm>
          <a:off x="0" y="0"/>
          <a:ext cx="0" cy="0"/>
          <a:chOff x="0" y="0"/>
          <a:chExt cx="0" cy="0"/>
        </a:xfrm>
      </p:grpSpPr>
      <p:sp>
        <p:nvSpPr>
          <p:cNvPr id="1140" name="Google Shape;1140;gad5707b9c9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1" name="Google Shape;1141;gad5707b9c9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70f1f795cd_1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70f1f795cd_1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a36d923691_0_1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2" name="Google Shape;1322;ga36d923691_0_1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4"/>
        <p:cNvGrpSpPr/>
        <p:nvPr/>
      </p:nvGrpSpPr>
      <p:grpSpPr>
        <a:xfrm>
          <a:off x="0" y="0"/>
          <a:ext cx="0" cy="0"/>
          <a:chOff x="0" y="0"/>
          <a:chExt cx="0" cy="0"/>
        </a:xfrm>
      </p:grpSpPr>
      <p:sp>
        <p:nvSpPr>
          <p:cNvPr id="1435" name="Google Shape;1435;gad3b3528ff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6" name="Google Shape;1436;gad3b3528ff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3"/>
        <p:cNvGrpSpPr/>
        <p:nvPr/>
      </p:nvGrpSpPr>
      <p:grpSpPr>
        <a:xfrm>
          <a:off x="0" y="0"/>
          <a:ext cx="0" cy="0"/>
          <a:chOff x="0" y="0"/>
          <a:chExt cx="0" cy="0"/>
        </a:xfrm>
      </p:grpSpPr>
      <p:sp>
        <p:nvSpPr>
          <p:cNvPr id="2684" name="Google Shape;2684;g70f1f795cd_1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5" name="Google Shape;2685;g70f1f795cd_1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7"/>
        <p:cNvGrpSpPr/>
        <p:nvPr/>
      </p:nvGrpSpPr>
      <p:grpSpPr>
        <a:xfrm>
          <a:off x="0" y="0"/>
          <a:ext cx="0" cy="0"/>
          <a:chOff x="0" y="0"/>
          <a:chExt cx="0" cy="0"/>
        </a:xfrm>
      </p:grpSpPr>
      <p:sp>
        <p:nvSpPr>
          <p:cNvPr id="1808" name="Google Shape;1808;g7105a416b5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9" name="Google Shape;1809;g7105a416b5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ad5707b9c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ad5707b9c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70f1f795cd_1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70f1f795cd_1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a2eb8a8b60_0_208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a2eb8a8b60_0_208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8732cfaf4f_0_5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8732cfaf4f_0_5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70f1f795cd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70f1f795cd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70f1f795cd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7" name="Google Shape;497;g70f1f795cd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7105a416b5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8" name="Google Shape;528;g7105a416b5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s://www.freepik.com/home"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flipH="1">
            <a:off x="3309975" y="-436124"/>
            <a:ext cx="9810503" cy="6653037"/>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819000" y="1179150"/>
            <a:ext cx="3519600" cy="2097600"/>
          </a:xfrm>
          <a:prstGeom prst="rect">
            <a:avLst/>
          </a:prstGeom>
          <a:ln>
            <a:noFill/>
          </a:ln>
        </p:spPr>
        <p:txBody>
          <a:bodyPr spcFirstLastPara="1" wrap="square" lIns="91425" tIns="91425" rIns="91425" bIns="91425" anchor="t" anchorCtr="0">
            <a:noAutofit/>
          </a:bodyPr>
          <a:lstStyle>
            <a:lvl1pPr lvl="0">
              <a:lnSpc>
                <a:spcPct val="80000"/>
              </a:lnSpc>
              <a:spcBef>
                <a:spcPts val="0"/>
              </a:spcBef>
              <a:spcAft>
                <a:spcPts val="0"/>
              </a:spcAft>
              <a:buClr>
                <a:schemeClr val="accent3"/>
              </a:buClr>
              <a:buSzPts val="4300"/>
              <a:buNone/>
              <a:defRPr sz="8000">
                <a:solidFill>
                  <a:schemeClr val="accent5"/>
                </a:solidFill>
              </a:defRPr>
            </a:lvl1pPr>
            <a:lvl2pPr lvl="1" algn="ctr">
              <a:spcBef>
                <a:spcPts val="0"/>
              </a:spcBef>
              <a:spcAft>
                <a:spcPts val="0"/>
              </a:spcAft>
              <a:buClr>
                <a:schemeClr val="accent3"/>
              </a:buClr>
              <a:buSzPts val="5200"/>
              <a:buNone/>
              <a:defRPr sz="5200">
                <a:solidFill>
                  <a:schemeClr val="accent3"/>
                </a:solidFill>
              </a:defRPr>
            </a:lvl2pPr>
            <a:lvl3pPr lvl="2" algn="ctr">
              <a:spcBef>
                <a:spcPts val="0"/>
              </a:spcBef>
              <a:spcAft>
                <a:spcPts val="0"/>
              </a:spcAft>
              <a:buClr>
                <a:schemeClr val="accent3"/>
              </a:buClr>
              <a:buSzPts val="5200"/>
              <a:buNone/>
              <a:defRPr sz="5200">
                <a:solidFill>
                  <a:schemeClr val="accent3"/>
                </a:solidFill>
              </a:defRPr>
            </a:lvl3pPr>
            <a:lvl4pPr lvl="3" algn="ctr">
              <a:spcBef>
                <a:spcPts val="0"/>
              </a:spcBef>
              <a:spcAft>
                <a:spcPts val="0"/>
              </a:spcAft>
              <a:buClr>
                <a:schemeClr val="accent3"/>
              </a:buClr>
              <a:buSzPts val="5200"/>
              <a:buNone/>
              <a:defRPr sz="5200">
                <a:solidFill>
                  <a:schemeClr val="accent3"/>
                </a:solidFill>
              </a:defRPr>
            </a:lvl4pPr>
            <a:lvl5pPr lvl="4" algn="ctr">
              <a:spcBef>
                <a:spcPts val="0"/>
              </a:spcBef>
              <a:spcAft>
                <a:spcPts val="0"/>
              </a:spcAft>
              <a:buClr>
                <a:schemeClr val="accent3"/>
              </a:buClr>
              <a:buSzPts val="5200"/>
              <a:buNone/>
              <a:defRPr sz="5200">
                <a:solidFill>
                  <a:schemeClr val="accent3"/>
                </a:solidFill>
              </a:defRPr>
            </a:lvl5pPr>
            <a:lvl6pPr lvl="5" algn="ctr">
              <a:spcBef>
                <a:spcPts val="0"/>
              </a:spcBef>
              <a:spcAft>
                <a:spcPts val="0"/>
              </a:spcAft>
              <a:buClr>
                <a:schemeClr val="accent3"/>
              </a:buClr>
              <a:buSzPts val="5200"/>
              <a:buNone/>
              <a:defRPr sz="5200">
                <a:solidFill>
                  <a:schemeClr val="accent3"/>
                </a:solidFill>
              </a:defRPr>
            </a:lvl6pPr>
            <a:lvl7pPr lvl="6" algn="ctr">
              <a:spcBef>
                <a:spcPts val="0"/>
              </a:spcBef>
              <a:spcAft>
                <a:spcPts val="0"/>
              </a:spcAft>
              <a:buClr>
                <a:schemeClr val="accent3"/>
              </a:buClr>
              <a:buSzPts val="5200"/>
              <a:buNone/>
              <a:defRPr sz="5200">
                <a:solidFill>
                  <a:schemeClr val="accent3"/>
                </a:solidFill>
              </a:defRPr>
            </a:lvl7pPr>
            <a:lvl8pPr lvl="7" algn="ctr">
              <a:spcBef>
                <a:spcPts val="0"/>
              </a:spcBef>
              <a:spcAft>
                <a:spcPts val="0"/>
              </a:spcAft>
              <a:buClr>
                <a:schemeClr val="accent3"/>
              </a:buClr>
              <a:buSzPts val="5200"/>
              <a:buNone/>
              <a:defRPr sz="5200">
                <a:solidFill>
                  <a:schemeClr val="accent3"/>
                </a:solidFill>
              </a:defRPr>
            </a:lvl8pPr>
            <a:lvl9pPr lvl="8" algn="ctr">
              <a:spcBef>
                <a:spcPts val="0"/>
              </a:spcBef>
              <a:spcAft>
                <a:spcPts val="0"/>
              </a:spcAft>
              <a:buClr>
                <a:schemeClr val="accent3"/>
              </a:buClr>
              <a:buSzPts val="5200"/>
              <a:buNone/>
              <a:defRPr sz="5200">
                <a:solidFill>
                  <a:schemeClr val="accent3"/>
                </a:solidFill>
              </a:defRPr>
            </a:lvl9pPr>
          </a:lstStyle>
          <a:p>
            <a:endParaRPr/>
          </a:p>
        </p:txBody>
      </p:sp>
      <p:sp>
        <p:nvSpPr>
          <p:cNvPr id="11" name="Google Shape;11;p2"/>
          <p:cNvSpPr txBox="1">
            <a:spLocks noGrp="1"/>
          </p:cNvSpPr>
          <p:nvPr>
            <p:ph type="subTitle" idx="1"/>
          </p:nvPr>
        </p:nvSpPr>
        <p:spPr>
          <a:xfrm>
            <a:off x="819000" y="3276750"/>
            <a:ext cx="2302200" cy="687600"/>
          </a:xfrm>
          <a:prstGeom prst="rect">
            <a:avLst/>
          </a:prstGeom>
          <a:noFill/>
        </p:spPr>
        <p:txBody>
          <a:bodyPr spcFirstLastPara="1" wrap="square" lIns="91425" tIns="91425" rIns="91425" bIns="91425" anchor="t" anchorCtr="0">
            <a:noAutofit/>
          </a:bodyPr>
          <a:lstStyle>
            <a:lvl1pPr lvl="0">
              <a:lnSpc>
                <a:spcPct val="100000"/>
              </a:lnSpc>
              <a:spcBef>
                <a:spcPts val="0"/>
              </a:spcBef>
              <a:spcAft>
                <a:spcPts val="0"/>
              </a:spcAft>
              <a:buClr>
                <a:srgbClr val="000000"/>
              </a:buClr>
              <a:buSzPts val="2800"/>
              <a:buNone/>
              <a:defRPr sz="1600">
                <a:solidFill>
                  <a:schemeClr val="dk1"/>
                </a:solidFill>
              </a:defRPr>
            </a:lvl1pPr>
            <a:lvl2pPr lvl="1" algn="ctr">
              <a:lnSpc>
                <a:spcPct val="100000"/>
              </a:lnSpc>
              <a:spcBef>
                <a:spcPts val="0"/>
              </a:spcBef>
              <a:spcAft>
                <a:spcPts val="0"/>
              </a:spcAft>
              <a:buClr>
                <a:srgbClr val="000000"/>
              </a:buClr>
              <a:buSzPts val="2800"/>
              <a:buNone/>
              <a:defRPr sz="2800">
                <a:solidFill>
                  <a:srgbClr val="000000"/>
                </a:solidFill>
              </a:defRPr>
            </a:lvl2pPr>
            <a:lvl3pPr lvl="2" algn="ctr">
              <a:lnSpc>
                <a:spcPct val="100000"/>
              </a:lnSpc>
              <a:spcBef>
                <a:spcPts val="0"/>
              </a:spcBef>
              <a:spcAft>
                <a:spcPts val="0"/>
              </a:spcAft>
              <a:buClr>
                <a:srgbClr val="000000"/>
              </a:buClr>
              <a:buSzPts val="2800"/>
              <a:buNone/>
              <a:defRPr sz="2800">
                <a:solidFill>
                  <a:srgbClr val="000000"/>
                </a:solidFill>
              </a:defRPr>
            </a:lvl3pPr>
            <a:lvl4pPr lvl="3" algn="ctr">
              <a:lnSpc>
                <a:spcPct val="100000"/>
              </a:lnSpc>
              <a:spcBef>
                <a:spcPts val="0"/>
              </a:spcBef>
              <a:spcAft>
                <a:spcPts val="0"/>
              </a:spcAft>
              <a:buClr>
                <a:srgbClr val="000000"/>
              </a:buClr>
              <a:buSzPts val="2800"/>
              <a:buNone/>
              <a:defRPr sz="2800">
                <a:solidFill>
                  <a:srgbClr val="000000"/>
                </a:solidFill>
              </a:defRPr>
            </a:lvl4pPr>
            <a:lvl5pPr lvl="4" algn="ctr">
              <a:lnSpc>
                <a:spcPct val="100000"/>
              </a:lnSpc>
              <a:spcBef>
                <a:spcPts val="0"/>
              </a:spcBef>
              <a:spcAft>
                <a:spcPts val="0"/>
              </a:spcAft>
              <a:buClr>
                <a:srgbClr val="000000"/>
              </a:buClr>
              <a:buSzPts val="2800"/>
              <a:buNone/>
              <a:defRPr sz="2800">
                <a:solidFill>
                  <a:srgbClr val="000000"/>
                </a:solidFill>
              </a:defRPr>
            </a:lvl5pPr>
            <a:lvl6pPr lvl="5" algn="ctr">
              <a:lnSpc>
                <a:spcPct val="100000"/>
              </a:lnSpc>
              <a:spcBef>
                <a:spcPts val="0"/>
              </a:spcBef>
              <a:spcAft>
                <a:spcPts val="0"/>
              </a:spcAft>
              <a:buClr>
                <a:srgbClr val="000000"/>
              </a:buClr>
              <a:buSzPts val="2800"/>
              <a:buNone/>
              <a:defRPr sz="2800">
                <a:solidFill>
                  <a:srgbClr val="000000"/>
                </a:solidFill>
              </a:defRPr>
            </a:lvl6pPr>
            <a:lvl7pPr lvl="6" algn="ctr">
              <a:lnSpc>
                <a:spcPct val="100000"/>
              </a:lnSpc>
              <a:spcBef>
                <a:spcPts val="0"/>
              </a:spcBef>
              <a:spcAft>
                <a:spcPts val="0"/>
              </a:spcAft>
              <a:buClr>
                <a:srgbClr val="000000"/>
              </a:buClr>
              <a:buSzPts val="2800"/>
              <a:buNone/>
              <a:defRPr sz="2800">
                <a:solidFill>
                  <a:srgbClr val="000000"/>
                </a:solidFill>
              </a:defRPr>
            </a:lvl7pPr>
            <a:lvl8pPr lvl="7" algn="ctr">
              <a:lnSpc>
                <a:spcPct val="100000"/>
              </a:lnSpc>
              <a:spcBef>
                <a:spcPts val="0"/>
              </a:spcBef>
              <a:spcAft>
                <a:spcPts val="0"/>
              </a:spcAft>
              <a:buClr>
                <a:srgbClr val="000000"/>
              </a:buClr>
              <a:buSzPts val="2800"/>
              <a:buNone/>
              <a:defRPr sz="2800">
                <a:solidFill>
                  <a:srgbClr val="000000"/>
                </a:solidFill>
              </a:defRPr>
            </a:lvl8pPr>
            <a:lvl9pPr lvl="8" algn="ctr">
              <a:lnSpc>
                <a:spcPct val="100000"/>
              </a:lnSpc>
              <a:spcBef>
                <a:spcPts val="0"/>
              </a:spcBef>
              <a:spcAft>
                <a:spcPts val="0"/>
              </a:spcAft>
              <a:buClr>
                <a:srgbClr val="000000"/>
              </a:buClr>
              <a:buSzPts val="2800"/>
              <a:buNone/>
              <a:defRPr sz="2800">
                <a:solidFill>
                  <a:srgbClr val="000000"/>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CUSTOM_9_1">
    <p:spTree>
      <p:nvGrpSpPr>
        <p:cNvPr id="1" name="Shape 63"/>
        <p:cNvGrpSpPr/>
        <p:nvPr/>
      </p:nvGrpSpPr>
      <p:grpSpPr>
        <a:xfrm>
          <a:off x="0" y="0"/>
          <a:ext cx="0" cy="0"/>
          <a:chOff x="0" y="0"/>
          <a:chExt cx="0" cy="0"/>
        </a:xfrm>
      </p:grpSpPr>
      <p:sp>
        <p:nvSpPr>
          <p:cNvPr id="64" name="Google Shape;64;p13"/>
          <p:cNvSpPr/>
          <p:nvPr/>
        </p:nvSpPr>
        <p:spPr>
          <a:xfrm rot="-1799977">
            <a:off x="-3608516" y="-94354"/>
            <a:ext cx="13031996" cy="8837708"/>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txBox="1">
            <a:spLocks noGrp="1"/>
          </p:cNvSpPr>
          <p:nvPr>
            <p:ph type="subTitle" idx="1"/>
          </p:nvPr>
        </p:nvSpPr>
        <p:spPr>
          <a:xfrm>
            <a:off x="5945879" y="3839904"/>
            <a:ext cx="2508900" cy="630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b="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6" name="Google Shape;66;p13"/>
          <p:cNvSpPr txBox="1">
            <a:spLocks noGrp="1"/>
          </p:cNvSpPr>
          <p:nvPr>
            <p:ph type="title" hasCustomPrompt="1"/>
          </p:nvPr>
        </p:nvSpPr>
        <p:spPr>
          <a:xfrm>
            <a:off x="999151" y="1880464"/>
            <a:ext cx="1871100" cy="597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sz="5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7" name="Google Shape;67;p13"/>
          <p:cNvSpPr txBox="1">
            <a:spLocks noGrp="1"/>
          </p:cNvSpPr>
          <p:nvPr>
            <p:ph type="title" idx="2" hasCustomPrompt="1"/>
          </p:nvPr>
        </p:nvSpPr>
        <p:spPr>
          <a:xfrm>
            <a:off x="3628301" y="1878325"/>
            <a:ext cx="1871100" cy="597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sz="5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8" name="Google Shape;68;p13"/>
          <p:cNvSpPr txBox="1">
            <a:spLocks noGrp="1"/>
          </p:cNvSpPr>
          <p:nvPr>
            <p:ph type="title" idx="3" hasCustomPrompt="1"/>
          </p:nvPr>
        </p:nvSpPr>
        <p:spPr>
          <a:xfrm>
            <a:off x="6257447" y="1880470"/>
            <a:ext cx="1871100" cy="597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sz="5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9" name="Google Shape;69;p13"/>
          <p:cNvSpPr txBox="1">
            <a:spLocks noGrp="1"/>
          </p:cNvSpPr>
          <p:nvPr>
            <p:ph type="subTitle" idx="4"/>
          </p:nvPr>
        </p:nvSpPr>
        <p:spPr>
          <a:xfrm>
            <a:off x="694856" y="3846300"/>
            <a:ext cx="2508900" cy="630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b="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0" name="Google Shape;70;p13"/>
          <p:cNvSpPr txBox="1">
            <a:spLocks noGrp="1"/>
          </p:cNvSpPr>
          <p:nvPr>
            <p:ph type="subTitle" idx="5"/>
          </p:nvPr>
        </p:nvSpPr>
        <p:spPr>
          <a:xfrm>
            <a:off x="3317255" y="3846300"/>
            <a:ext cx="2508900" cy="630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b="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1" name="Google Shape;71;p13"/>
          <p:cNvSpPr txBox="1">
            <a:spLocks noGrp="1"/>
          </p:cNvSpPr>
          <p:nvPr>
            <p:ph type="title" idx="6"/>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72" name="Google Shape;72;p13"/>
          <p:cNvSpPr txBox="1">
            <a:spLocks noGrp="1"/>
          </p:cNvSpPr>
          <p:nvPr>
            <p:ph type="title" idx="7"/>
          </p:nvPr>
        </p:nvSpPr>
        <p:spPr>
          <a:xfrm>
            <a:off x="670966" y="3056075"/>
            <a:ext cx="2557200" cy="863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300"/>
              <a:buNone/>
              <a:defRPr sz="23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a:endParaRPr/>
          </a:p>
        </p:txBody>
      </p:sp>
      <p:sp>
        <p:nvSpPr>
          <p:cNvPr id="73" name="Google Shape;73;p13"/>
          <p:cNvSpPr txBox="1">
            <a:spLocks noGrp="1"/>
          </p:cNvSpPr>
          <p:nvPr>
            <p:ph type="title" idx="8"/>
          </p:nvPr>
        </p:nvSpPr>
        <p:spPr>
          <a:xfrm>
            <a:off x="3293243" y="3056075"/>
            <a:ext cx="2557200" cy="863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300"/>
              <a:buNone/>
              <a:defRPr sz="23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a:endParaRPr/>
          </a:p>
        </p:txBody>
      </p:sp>
      <p:sp>
        <p:nvSpPr>
          <p:cNvPr id="74" name="Google Shape;74;p13"/>
          <p:cNvSpPr txBox="1">
            <a:spLocks noGrp="1"/>
          </p:cNvSpPr>
          <p:nvPr>
            <p:ph type="title" idx="9"/>
          </p:nvPr>
        </p:nvSpPr>
        <p:spPr>
          <a:xfrm>
            <a:off x="5915511" y="3056075"/>
            <a:ext cx="2557200" cy="863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300"/>
              <a:buNone/>
              <a:defRPr sz="23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p:cSld name="CUSTOM_1">
    <p:spTree>
      <p:nvGrpSpPr>
        <p:cNvPr id="1" name="Shape 75"/>
        <p:cNvGrpSpPr/>
        <p:nvPr/>
      </p:nvGrpSpPr>
      <p:grpSpPr>
        <a:xfrm>
          <a:off x="0" y="0"/>
          <a:ext cx="0" cy="0"/>
          <a:chOff x="0" y="0"/>
          <a:chExt cx="0" cy="0"/>
        </a:xfrm>
      </p:grpSpPr>
      <p:grpSp>
        <p:nvGrpSpPr>
          <p:cNvPr id="76" name="Google Shape;76;p14"/>
          <p:cNvGrpSpPr/>
          <p:nvPr/>
        </p:nvGrpSpPr>
        <p:grpSpPr>
          <a:xfrm>
            <a:off x="-1175498" y="-934849"/>
            <a:ext cx="11292967" cy="9246786"/>
            <a:chOff x="-1175498" y="-934849"/>
            <a:chExt cx="11292967" cy="9246786"/>
          </a:xfrm>
        </p:grpSpPr>
        <p:sp>
          <p:nvSpPr>
            <p:cNvPr id="77" name="Google Shape;77;p14"/>
            <p:cNvSpPr/>
            <p:nvPr/>
          </p:nvSpPr>
          <p:spPr>
            <a:xfrm rot="-9900016" flipH="1">
              <a:off x="-974279" y="239587"/>
              <a:ext cx="2845233" cy="192930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4"/>
            <p:cNvSpPr/>
            <p:nvPr/>
          </p:nvSpPr>
          <p:spPr>
            <a:xfrm rot="-4500001" flipH="1">
              <a:off x="7292376" y="-250849"/>
              <a:ext cx="2952348" cy="200194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4"/>
            <p:cNvSpPr/>
            <p:nvPr/>
          </p:nvSpPr>
          <p:spPr>
            <a:xfrm rot="2699831" flipH="1">
              <a:off x="3139231" y="4141763"/>
              <a:ext cx="4473036" cy="3032961"/>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Google Shape;80;p14"/>
          <p:cNvSpPr txBox="1">
            <a:spLocks noGrp="1"/>
          </p:cNvSpPr>
          <p:nvPr>
            <p:ph type="subTitle" idx="1"/>
          </p:nvPr>
        </p:nvSpPr>
        <p:spPr>
          <a:xfrm>
            <a:off x="835125" y="2307332"/>
            <a:ext cx="2309400" cy="713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1" name="Google Shape;81;p14"/>
          <p:cNvSpPr txBox="1">
            <a:spLocks noGrp="1"/>
          </p:cNvSpPr>
          <p:nvPr>
            <p:ph type="subTitle" idx="2"/>
          </p:nvPr>
        </p:nvSpPr>
        <p:spPr>
          <a:xfrm>
            <a:off x="3417212" y="2307332"/>
            <a:ext cx="2309400" cy="713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2" name="Google Shape;82;p14"/>
          <p:cNvSpPr txBox="1">
            <a:spLocks noGrp="1"/>
          </p:cNvSpPr>
          <p:nvPr>
            <p:ph type="subTitle" idx="3"/>
          </p:nvPr>
        </p:nvSpPr>
        <p:spPr>
          <a:xfrm>
            <a:off x="5999301" y="2307332"/>
            <a:ext cx="2309400" cy="713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3" name="Google Shape;83;p14"/>
          <p:cNvSpPr txBox="1">
            <a:spLocks noGrp="1"/>
          </p:cNvSpPr>
          <p:nvPr>
            <p:ph type="subTitle" idx="4"/>
          </p:nvPr>
        </p:nvSpPr>
        <p:spPr>
          <a:xfrm>
            <a:off x="835125" y="3827375"/>
            <a:ext cx="2309400" cy="713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4" name="Google Shape;84;p14"/>
          <p:cNvSpPr txBox="1">
            <a:spLocks noGrp="1"/>
          </p:cNvSpPr>
          <p:nvPr>
            <p:ph type="subTitle" idx="5"/>
          </p:nvPr>
        </p:nvSpPr>
        <p:spPr>
          <a:xfrm>
            <a:off x="3417212" y="3827375"/>
            <a:ext cx="2309400" cy="713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5" name="Google Shape;85;p14"/>
          <p:cNvSpPr txBox="1">
            <a:spLocks noGrp="1"/>
          </p:cNvSpPr>
          <p:nvPr>
            <p:ph type="subTitle" idx="6"/>
          </p:nvPr>
        </p:nvSpPr>
        <p:spPr>
          <a:xfrm>
            <a:off x="5999301" y="3827375"/>
            <a:ext cx="2309400" cy="713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86" name="Google Shape;86;p14"/>
          <p:cNvSpPr txBox="1">
            <a:spLocks noGrp="1"/>
          </p:cNvSpPr>
          <p:nvPr>
            <p:ph type="title"/>
          </p:nvPr>
        </p:nvSpPr>
        <p:spPr>
          <a:xfrm>
            <a:off x="842533" y="1921150"/>
            <a:ext cx="2294400" cy="429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30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87" name="Google Shape;87;p14"/>
          <p:cNvSpPr txBox="1">
            <a:spLocks noGrp="1"/>
          </p:cNvSpPr>
          <p:nvPr>
            <p:ph type="title" idx="7"/>
          </p:nvPr>
        </p:nvSpPr>
        <p:spPr>
          <a:xfrm>
            <a:off x="3424690" y="1921150"/>
            <a:ext cx="2294400" cy="429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30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88" name="Google Shape;88;p14"/>
          <p:cNvSpPr txBox="1">
            <a:spLocks noGrp="1"/>
          </p:cNvSpPr>
          <p:nvPr>
            <p:ph type="title" idx="8"/>
          </p:nvPr>
        </p:nvSpPr>
        <p:spPr>
          <a:xfrm>
            <a:off x="5999298" y="1921150"/>
            <a:ext cx="2294400" cy="429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30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89" name="Google Shape;89;p14"/>
          <p:cNvSpPr txBox="1">
            <a:spLocks noGrp="1"/>
          </p:cNvSpPr>
          <p:nvPr>
            <p:ph type="title" idx="9"/>
          </p:nvPr>
        </p:nvSpPr>
        <p:spPr>
          <a:xfrm>
            <a:off x="842533" y="3441313"/>
            <a:ext cx="2294400" cy="429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230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90" name="Google Shape;90;p14"/>
          <p:cNvSpPr txBox="1">
            <a:spLocks noGrp="1"/>
          </p:cNvSpPr>
          <p:nvPr>
            <p:ph type="title" idx="13"/>
          </p:nvPr>
        </p:nvSpPr>
        <p:spPr>
          <a:xfrm>
            <a:off x="3424690" y="3441313"/>
            <a:ext cx="2294400" cy="429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230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91" name="Google Shape;91;p14"/>
          <p:cNvSpPr txBox="1">
            <a:spLocks noGrp="1"/>
          </p:cNvSpPr>
          <p:nvPr>
            <p:ph type="title" idx="14"/>
          </p:nvPr>
        </p:nvSpPr>
        <p:spPr>
          <a:xfrm>
            <a:off x="6006706" y="3441313"/>
            <a:ext cx="2294400" cy="429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230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92" name="Google Shape;92;p14"/>
          <p:cNvSpPr txBox="1">
            <a:spLocks noGrp="1"/>
          </p:cNvSpPr>
          <p:nvPr>
            <p:ph type="title" idx="15"/>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1">
  <p:cSld name="CUSTOM_27">
    <p:bg>
      <p:bgPr>
        <a:solidFill>
          <a:schemeClr val="accent1"/>
        </a:solidFill>
        <a:effectLst/>
      </p:bgPr>
    </p:bg>
    <p:spTree>
      <p:nvGrpSpPr>
        <p:cNvPr id="1" name="Shape 93"/>
        <p:cNvGrpSpPr/>
        <p:nvPr/>
      </p:nvGrpSpPr>
      <p:grpSpPr>
        <a:xfrm>
          <a:off x="0" y="0"/>
          <a:ext cx="0" cy="0"/>
          <a:chOff x="0" y="0"/>
          <a:chExt cx="0" cy="0"/>
        </a:xfrm>
      </p:grpSpPr>
      <p:grpSp>
        <p:nvGrpSpPr>
          <p:cNvPr id="94" name="Google Shape;94;p15"/>
          <p:cNvGrpSpPr/>
          <p:nvPr/>
        </p:nvGrpSpPr>
        <p:grpSpPr>
          <a:xfrm>
            <a:off x="-1562408" y="-2831656"/>
            <a:ext cx="13146447" cy="12065924"/>
            <a:chOff x="-1562408" y="-2831656"/>
            <a:chExt cx="13146447" cy="12065924"/>
          </a:xfrm>
        </p:grpSpPr>
        <p:sp>
          <p:nvSpPr>
            <p:cNvPr id="95" name="Google Shape;95;p15"/>
            <p:cNvSpPr/>
            <p:nvPr/>
          </p:nvSpPr>
          <p:spPr>
            <a:xfrm rot="-1800004">
              <a:off x="-443676" y="-395388"/>
              <a:ext cx="10908984" cy="7397977"/>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rot="9739395">
              <a:off x="3835164" y="-1991161"/>
              <a:ext cx="6188594" cy="419682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 name="Google Shape;97;p15"/>
          <p:cNvSpPr txBox="1">
            <a:spLocks noGrp="1"/>
          </p:cNvSpPr>
          <p:nvPr>
            <p:ph type="title"/>
          </p:nvPr>
        </p:nvSpPr>
        <p:spPr>
          <a:xfrm>
            <a:off x="1616700" y="2076575"/>
            <a:ext cx="5910600" cy="1656300"/>
          </a:xfrm>
          <a:prstGeom prst="rect">
            <a:avLst/>
          </a:prstGeom>
          <a:ln>
            <a:noFill/>
          </a:ln>
        </p:spPr>
        <p:txBody>
          <a:bodyPr spcFirstLastPara="1" wrap="square" lIns="91425" tIns="91425" rIns="91425" bIns="91425" anchor="t" anchorCtr="0">
            <a:noAutofit/>
          </a:bodyPr>
          <a:lstStyle>
            <a:lvl1pPr lvl="0" algn="ctr" rtl="0">
              <a:lnSpc>
                <a:spcPct val="90000"/>
              </a:lnSpc>
              <a:spcBef>
                <a:spcPts val="0"/>
              </a:spcBef>
              <a:spcAft>
                <a:spcPts val="0"/>
              </a:spcAft>
              <a:buClr>
                <a:schemeClr val="dk1"/>
              </a:buClr>
              <a:buSzPts val="4200"/>
              <a:buNone/>
              <a:defRPr sz="6000"/>
            </a:lvl1pPr>
            <a:lvl2pPr lvl="1" algn="ctr" rtl="0">
              <a:spcBef>
                <a:spcPts val="0"/>
              </a:spcBef>
              <a:spcAft>
                <a:spcPts val="0"/>
              </a:spcAft>
              <a:buClr>
                <a:schemeClr val="dk1"/>
              </a:buClr>
              <a:buSzPts val="4200"/>
              <a:buNone/>
              <a:defRPr sz="4200">
                <a:solidFill>
                  <a:schemeClr val="dk1"/>
                </a:solidFill>
              </a:defRPr>
            </a:lvl2pPr>
            <a:lvl3pPr lvl="2" algn="ctr" rtl="0">
              <a:spcBef>
                <a:spcPts val="0"/>
              </a:spcBef>
              <a:spcAft>
                <a:spcPts val="0"/>
              </a:spcAft>
              <a:buClr>
                <a:schemeClr val="dk1"/>
              </a:buClr>
              <a:buSzPts val="4200"/>
              <a:buNone/>
              <a:defRPr sz="4200">
                <a:solidFill>
                  <a:schemeClr val="dk1"/>
                </a:solidFill>
              </a:defRPr>
            </a:lvl3pPr>
            <a:lvl4pPr lvl="3" algn="ctr" rtl="0">
              <a:spcBef>
                <a:spcPts val="0"/>
              </a:spcBef>
              <a:spcAft>
                <a:spcPts val="0"/>
              </a:spcAft>
              <a:buClr>
                <a:schemeClr val="dk1"/>
              </a:buClr>
              <a:buSzPts val="4200"/>
              <a:buNone/>
              <a:defRPr sz="4200">
                <a:solidFill>
                  <a:schemeClr val="dk1"/>
                </a:solidFill>
              </a:defRPr>
            </a:lvl4pPr>
            <a:lvl5pPr lvl="4" algn="ctr" rtl="0">
              <a:spcBef>
                <a:spcPts val="0"/>
              </a:spcBef>
              <a:spcAft>
                <a:spcPts val="0"/>
              </a:spcAft>
              <a:buClr>
                <a:schemeClr val="dk1"/>
              </a:buClr>
              <a:buSzPts val="4200"/>
              <a:buNone/>
              <a:defRPr sz="4200">
                <a:solidFill>
                  <a:schemeClr val="dk1"/>
                </a:solidFill>
              </a:defRPr>
            </a:lvl5pPr>
            <a:lvl6pPr lvl="5" algn="ctr" rtl="0">
              <a:spcBef>
                <a:spcPts val="0"/>
              </a:spcBef>
              <a:spcAft>
                <a:spcPts val="0"/>
              </a:spcAft>
              <a:buClr>
                <a:schemeClr val="dk1"/>
              </a:buClr>
              <a:buSzPts val="4200"/>
              <a:buNone/>
              <a:defRPr sz="4200">
                <a:solidFill>
                  <a:schemeClr val="dk1"/>
                </a:solidFill>
              </a:defRPr>
            </a:lvl6pPr>
            <a:lvl7pPr lvl="6" algn="ctr" rtl="0">
              <a:spcBef>
                <a:spcPts val="0"/>
              </a:spcBef>
              <a:spcAft>
                <a:spcPts val="0"/>
              </a:spcAft>
              <a:buClr>
                <a:schemeClr val="dk1"/>
              </a:buClr>
              <a:buSzPts val="4200"/>
              <a:buNone/>
              <a:defRPr sz="4200">
                <a:solidFill>
                  <a:schemeClr val="dk1"/>
                </a:solidFill>
              </a:defRPr>
            </a:lvl7pPr>
            <a:lvl8pPr lvl="7" algn="ctr" rtl="0">
              <a:spcBef>
                <a:spcPts val="0"/>
              </a:spcBef>
              <a:spcAft>
                <a:spcPts val="0"/>
              </a:spcAft>
              <a:buClr>
                <a:schemeClr val="dk1"/>
              </a:buClr>
              <a:buSzPts val="4200"/>
              <a:buNone/>
              <a:defRPr sz="4200">
                <a:solidFill>
                  <a:schemeClr val="dk1"/>
                </a:solidFill>
              </a:defRPr>
            </a:lvl8pPr>
            <a:lvl9pPr lvl="8" algn="ctr" rtl="0">
              <a:spcBef>
                <a:spcPts val="0"/>
              </a:spcBef>
              <a:spcAft>
                <a:spcPts val="0"/>
              </a:spcAft>
              <a:buClr>
                <a:schemeClr val="dk1"/>
              </a:buClr>
              <a:buSzPts val="4200"/>
              <a:buNone/>
              <a:defRPr sz="4200">
                <a:solidFill>
                  <a:schemeClr val="dk1"/>
                </a:solidFill>
              </a:defRPr>
            </a:lvl9pPr>
          </a:lstStyle>
          <a:p>
            <a:endParaRPr/>
          </a:p>
        </p:txBody>
      </p:sp>
      <p:sp>
        <p:nvSpPr>
          <p:cNvPr id="98" name="Google Shape;98;p15"/>
          <p:cNvSpPr txBox="1">
            <a:spLocks noGrp="1"/>
          </p:cNvSpPr>
          <p:nvPr>
            <p:ph type="subTitle" idx="1"/>
          </p:nvPr>
        </p:nvSpPr>
        <p:spPr>
          <a:xfrm>
            <a:off x="1796350" y="3972908"/>
            <a:ext cx="5553300" cy="4923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dk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9" name="Google Shape;99;p15"/>
          <p:cNvSpPr txBox="1">
            <a:spLocks noGrp="1"/>
          </p:cNvSpPr>
          <p:nvPr>
            <p:ph type="title" idx="2" hasCustomPrompt="1"/>
          </p:nvPr>
        </p:nvSpPr>
        <p:spPr>
          <a:xfrm>
            <a:off x="6989883" y="451079"/>
            <a:ext cx="1474200" cy="145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2000"/>
              <a:buNone/>
              <a:defRPr sz="8500"/>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2">
  <p:cSld name="CUSTOM_28">
    <p:bg>
      <p:bgPr>
        <a:solidFill>
          <a:schemeClr val="accent1"/>
        </a:solidFill>
        <a:effectLst/>
      </p:bgPr>
    </p:bg>
    <p:spTree>
      <p:nvGrpSpPr>
        <p:cNvPr id="1" name="Shape 100"/>
        <p:cNvGrpSpPr/>
        <p:nvPr/>
      </p:nvGrpSpPr>
      <p:grpSpPr>
        <a:xfrm>
          <a:off x="0" y="0"/>
          <a:ext cx="0" cy="0"/>
          <a:chOff x="0" y="0"/>
          <a:chExt cx="0" cy="0"/>
        </a:xfrm>
      </p:grpSpPr>
      <p:grpSp>
        <p:nvGrpSpPr>
          <p:cNvPr id="101" name="Google Shape;101;p16"/>
          <p:cNvGrpSpPr/>
          <p:nvPr/>
        </p:nvGrpSpPr>
        <p:grpSpPr>
          <a:xfrm>
            <a:off x="-5374925" y="-5596719"/>
            <a:ext cx="17864741" cy="11327085"/>
            <a:chOff x="-5374925" y="-5596719"/>
            <a:chExt cx="17864741" cy="11327085"/>
          </a:xfrm>
        </p:grpSpPr>
        <p:sp>
          <p:nvSpPr>
            <p:cNvPr id="102" name="Google Shape;102;p16"/>
            <p:cNvSpPr/>
            <p:nvPr/>
          </p:nvSpPr>
          <p:spPr>
            <a:xfrm rot="-8999937" flipH="1">
              <a:off x="-4306584" y="-3465528"/>
              <a:ext cx="10417543" cy="706470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6"/>
            <p:cNvSpPr/>
            <p:nvPr/>
          </p:nvSpPr>
          <p:spPr>
            <a:xfrm rot="470698" flipH="1">
              <a:off x="6318598" y="-1669766"/>
              <a:ext cx="5924736" cy="4017887"/>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16"/>
          <p:cNvSpPr txBox="1">
            <a:spLocks noGrp="1"/>
          </p:cNvSpPr>
          <p:nvPr>
            <p:ph type="title"/>
          </p:nvPr>
        </p:nvSpPr>
        <p:spPr>
          <a:xfrm>
            <a:off x="1141875" y="2076575"/>
            <a:ext cx="6860100" cy="1656300"/>
          </a:xfrm>
          <a:prstGeom prst="rect">
            <a:avLst/>
          </a:prstGeom>
          <a:ln>
            <a:noFill/>
          </a:ln>
        </p:spPr>
        <p:txBody>
          <a:bodyPr spcFirstLastPara="1" wrap="square" lIns="91425" tIns="91425" rIns="91425" bIns="91425" anchor="t" anchorCtr="0">
            <a:noAutofit/>
          </a:bodyPr>
          <a:lstStyle>
            <a:lvl1pPr lvl="0" algn="ctr" rtl="0">
              <a:lnSpc>
                <a:spcPct val="90000"/>
              </a:lnSpc>
              <a:spcBef>
                <a:spcPts val="0"/>
              </a:spcBef>
              <a:spcAft>
                <a:spcPts val="0"/>
              </a:spcAft>
              <a:buClr>
                <a:schemeClr val="dk1"/>
              </a:buClr>
              <a:buSzPts val="4200"/>
              <a:buNone/>
              <a:defRPr sz="6000"/>
            </a:lvl1pPr>
            <a:lvl2pPr lvl="1" algn="ctr" rtl="0">
              <a:spcBef>
                <a:spcPts val="0"/>
              </a:spcBef>
              <a:spcAft>
                <a:spcPts val="0"/>
              </a:spcAft>
              <a:buClr>
                <a:schemeClr val="dk1"/>
              </a:buClr>
              <a:buSzPts val="4200"/>
              <a:buNone/>
              <a:defRPr sz="4200">
                <a:solidFill>
                  <a:schemeClr val="dk1"/>
                </a:solidFill>
              </a:defRPr>
            </a:lvl2pPr>
            <a:lvl3pPr lvl="2" algn="ctr" rtl="0">
              <a:spcBef>
                <a:spcPts val="0"/>
              </a:spcBef>
              <a:spcAft>
                <a:spcPts val="0"/>
              </a:spcAft>
              <a:buClr>
                <a:schemeClr val="dk1"/>
              </a:buClr>
              <a:buSzPts val="4200"/>
              <a:buNone/>
              <a:defRPr sz="4200">
                <a:solidFill>
                  <a:schemeClr val="dk1"/>
                </a:solidFill>
              </a:defRPr>
            </a:lvl3pPr>
            <a:lvl4pPr lvl="3" algn="ctr" rtl="0">
              <a:spcBef>
                <a:spcPts val="0"/>
              </a:spcBef>
              <a:spcAft>
                <a:spcPts val="0"/>
              </a:spcAft>
              <a:buClr>
                <a:schemeClr val="dk1"/>
              </a:buClr>
              <a:buSzPts val="4200"/>
              <a:buNone/>
              <a:defRPr sz="4200">
                <a:solidFill>
                  <a:schemeClr val="dk1"/>
                </a:solidFill>
              </a:defRPr>
            </a:lvl4pPr>
            <a:lvl5pPr lvl="4" algn="ctr" rtl="0">
              <a:spcBef>
                <a:spcPts val="0"/>
              </a:spcBef>
              <a:spcAft>
                <a:spcPts val="0"/>
              </a:spcAft>
              <a:buClr>
                <a:schemeClr val="dk1"/>
              </a:buClr>
              <a:buSzPts val="4200"/>
              <a:buNone/>
              <a:defRPr sz="4200">
                <a:solidFill>
                  <a:schemeClr val="dk1"/>
                </a:solidFill>
              </a:defRPr>
            </a:lvl5pPr>
            <a:lvl6pPr lvl="5" algn="ctr" rtl="0">
              <a:spcBef>
                <a:spcPts val="0"/>
              </a:spcBef>
              <a:spcAft>
                <a:spcPts val="0"/>
              </a:spcAft>
              <a:buClr>
                <a:schemeClr val="dk1"/>
              </a:buClr>
              <a:buSzPts val="4200"/>
              <a:buNone/>
              <a:defRPr sz="4200">
                <a:solidFill>
                  <a:schemeClr val="dk1"/>
                </a:solidFill>
              </a:defRPr>
            </a:lvl6pPr>
            <a:lvl7pPr lvl="6" algn="ctr" rtl="0">
              <a:spcBef>
                <a:spcPts val="0"/>
              </a:spcBef>
              <a:spcAft>
                <a:spcPts val="0"/>
              </a:spcAft>
              <a:buClr>
                <a:schemeClr val="dk1"/>
              </a:buClr>
              <a:buSzPts val="4200"/>
              <a:buNone/>
              <a:defRPr sz="4200">
                <a:solidFill>
                  <a:schemeClr val="dk1"/>
                </a:solidFill>
              </a:defRPr>
            </a:lvl7pPr>
            <a:lvl8pPr lvl="7" algn="ctr" rtl="0">
              <a:spcBef>
                <a:spcPts val="0"/>
              </a:spcBef>
              <a:spcAft>
                <a:spcPts val="0"/>
              </a:spcAft>
              <a:buClr>
                <a:schemeClr val="dk1"/>
              </a:buClr>
              <a:buSzPts val="4200"/>
              <a:buNone/>
              <a:defRPr sz="4200">
                <a:solidFill>
                  <a:schemeClr val="dk1"/>
                </a:solidFill>
              </a:defRPr>
            </a:lvl8pPr>
            <a:lvl9pPr lvl="8" algn="ctr" rtl="0">
              <a:spcBef>
                <a:spcPts val="0"/>
              </a:spcBef>
              <a:spcAft>
                <a:spcPts val="0"/>
              </a:spcAft>
              <a:buClr>
                <a:schemeClr val="dk1"/>
              </a:buClr>
              <a:buSzPts val="4200"/>
              <a:buNone/>
              <a:defRPr sz="4200">
                <a:solidFill>
                  <a:schemeClr val="dk1"/>
                </a:solidFill>
              </a:defRPr>
            </a:lvl9pPr>
          </a:lstStyle>
          <a:p>
            <a:endParaRPr/>
          </a:p>
        </p:txBody>
      </p:sp>
      <p:sp>
        <p:nvSpPr>
          <p:cNvPr id="105" name="Google Shape;105;p16"/>
          <p:cNvSpPr txBox="1">
            <a:spLocks noGrp="1"/>
          </p:cNvSpPr>
          <p:nvPr>
            <p:ph type="subTitle" idx="1"/>
          </p:nvPr>
        </p:nvSpPr>
        <p:spPr>
          <a:xfrm>
            <a:off x="1796350" y="3972908"/>
            <a:ext cx="5553300" cy="4923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dk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6" name="Google Shape;106;p16"/>
          <p:cNvSpPr txBox="1">
            <a:spLocks noGrp="1"/>
          </p:cNvSpPr>
          <p:nvPr>
            <p:ph type="title" idx="2" hasCustomPrompt="1"/>
          </p:nvPr>
        </p:nvSpPr>
        <p:spPr>
          <a:xfrm>
            <a:off x="6989883" y="451079"/>
            <a:ext cx="1474200" cy="145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2000"/>
              <a:buNone/>
              <a:defRPr sz="8500"/>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1">
  <p:cSld name="CUSTOM_25">
    <p:spTree>
      <p:nvGrpSpPr>
        <p:cNvPr id="1" name="Shape 107"/>
        <p:cNvGrpSpPr/>
        <p:nvPr/>
      </p:nvGrpSpPr>
      <p:grpSpPr>
        <a:xfrm>
          <a:off x="0" y="0"/>
          <a:ext cx="0" cy="0"/>
          <a:chOff x="0" y="0"/>
          <a:chExt cx="0" cy="0"/>
        </a:xfrm>
      </p:grpSpPr>
      <p:sp>
        <p:nvSpPr>
          <p:cNvPr id="108" name="Google Shape;108;p17"/>
          <p:cNvSpPr/>
          <p:nvPr/>
        </p:nvSpPr>
        <p:spPr>
          <a:xfrm rot="899910" flipH="1">
            <a:off x="-1792578" y="-2148990"/>
            <a:ext cx="6395364" cy="4337046"/>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7"/>
          <p:cNvSpPr txBox="1">
            <a:spLocks noGrp="1"/>
          </p:cNvSpPr>
          <p:nvPr>
            <p:ph type="title"/>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2">
  <p:cSld name="CUSTOM_25_1">
    <p:bg>
      <p:bgPr>
        <a:solidFill>
          <a:schemeClr val="accent1"/>
        </a:solidFill>
        <a:effectLst/>
      </p:bgPr>
    </p:bg>
    <p:spTree>
      <p:nvGrpSpPr>
        <p:cNvPr id="1" name="Shape 110"/>
        <p:cNvGrpSpPr/>
        <p:nvPr/>
      </p:nvGrpSpPr>
      <p:grpSpPr>
        <a:xfrm>
          <a:off x="0" y="0"/>
          <a:ext cx="0" cy="0"/>
          <a:chOff x="0" y="0"/>
          <a:chExt cx="0" cy="0"/>
        </a:xfrm>
      </p:grpSpPr>
      <p:grpSp>
        <p:nvGrpSpPr>
          <p:cNvPr id="111" name="Google Shape;111;p18"/>
          <p:cNvGrpSpPr/>
          <p:nvPr/>
        </p:nvGrpSpPr>
        <p:grpSpPr>
          <a:xfrm>
            <a:off x="-546191" y="-1302926"/>
            <a:ext cx="14003916" cy="10162931"/>
            <a:chOff x="-546191" y="-1302926"/>
            <a:chExt cx="14003916" cy="10162931"/>
          </a:xfrm>
        </p:grpSpPr>
        <p:sp>
          <p:nvSpPr>
            <p:cNvPr id="112" name="Google Shape;112;p18"/>
            <p:cNvSpPr/>
            <p:nvPr/>
          </p:nvSpPr>
          <p:spPr>
            <a:xfrm rot="5400000">
              <a:off x="-1115179" y="-733938"/>
              <a:ext cx="3535782" cy="2397807"/>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8"/>
            <p:cNvSpPr/>
            <p:nvPr/>
          </p:nvSpPr>
          <p:spPr>
            <a:xfrm rot="899874" flipH="1">
              <a:off x="3973065" y="1808878"/>
              <a:ext cx="8858247" cy="6007260"/>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 name="Google Shape;114;p18"/>
          <p:cNvSpPr txBox="1">
            <a:spLocks noGrp="1"/>
          </p:cNvSpPr>
          <p:nvPr>
            <p:ph type="title"/>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1">
  <p:cSld name="CUSTOM_29">
    <p:spTree>
      <p:nvGrpSpPr>
        <p:cNvPr id="1" name="Shape 115"/>
        <p:cNvGrpSpPr/>
        <p:nvPr/>
      </p:nvGrpSpPr>
      <p:grpSpPr>
        <a:xfrm>
          <a:off x="0" y="0"/>
          <a:ext cx="0" cy="0"/>
          <a:chOff x="0" y="0"/>
          <a:chExt cx="0" cy="0"/>
        </a:xfrm>
      </p:grpSpPr>
      <p:sp>
        <p:nvSpPr>
          <p:cNvPr id="116" name="Google Shape;116;p19"/>
          <p:cNvSpPr txBox="1">
            <a:spLocks noGrp="1"/>
          </p:cNvSpPr>
          <p:nvPr>
            <p:ph type="body" idx="1"/>
          </p:nvPr>
        </p:nvSpPr>
        <p:spPr>
          <a:xfrm>
            <a:off x="4990225" y="2268075"/>
            <a:ext cx="3444900" cy="2187000"/>
          </a:xfrm>
          <a:prstGeom prst="rect">
            <a:avLst/>
          </a:prstGeom>
        </p:spPr>
        <p:txBody>
          <a:bodyPr spcFirstLastPara="1" wrap="square" lIns="91425" tIns="91425" rIns="91425" bIns="91425" anchor="b" anchorCtr="0">
            <a:noAutofit/>
          </a:bodyPr>
          <a:lstStyle>
            <a:lvl1pPr marL="457200" marR="50800" lvl="0" indent="-304800" rtl="0">
              <a:lnSpc>
                <a:spcPct val="100000"/>
              </a:lnSpc>
              <a:spcBef>
                <a:spcPts val="0"/>
              </a:spcBef>
              <a:spcAft>
                <a:spcPts val="0"/>
              </a:spcAft>
              <a:buClr>
                <a:schemeClr val="accent1"/>
              </a:buClr>
              <a:buSzPts val="1200"/>
              <a:buChar char="●"/>
              <a:defRPr sz="1200">
                <a:solidFill>
                  <a:schemeClr val="dk1"/>
                </a:solidFill>
              </a:defRPr>
            </a:lvl1pPr>
            <a:lvl2pPr marL="914400" lvl="1" indent="-317500" rtl="0">
              <a:spcBef>
                <a:spcPts val="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117" name="Google Shape;117;p19"/>
          <p:cNvSpPr txBox="1">
            <a:spLocks noGrp="1"/>
          </p:cNvSpPr>
          <p:nvPr>
            <p:ph type="body" idx="2"/>
          </p:nvPr>
        </p:nvSpPr>
        <p:spPr>
          <a:xfrm>
            <a:off x="717350" y="2268075"/>
            <a:ext cx="4349700" cy="2187000"/>
          </a:xfrm>
          <a:prstGeom prst="rect">
            <a:avLst/>
          </a:prstGeom>
        </p:spPr>
        <p:txBody>
          <a:bodyPr spcFirstLastPara="1" wrap="square" lIns="91425" tIns="91425" rIns="91425" bIns="91425" anchor="b" anchorCtr="0">
            <a:noAutofit/>
          </a:bodyPr>
          <a:lstStyle>
            <a:lvl1pPr marL="457200" marR="50800" lvl="0" indent="-304800" rtl="0">
              <a:lnSpc>
                <a:spcPct val="100000"/>
              </a:lnSpc>
              <a:spcBef>
                <a:spcPts val="0"/>
              </a:spcBef>
              <a:spcAft>
                <a:spcPts val="0"/>
              </a:spcAft>
              <a:buClr>
                <a:schemeClr val="accent1"/>
              </a:buClr>
              <a:buSzPts val="1200"/>
              <a:buChar char="●"/>
              <a:defRPr sz="1200">
                <a:solidFill>
                  <a:schemeClr val="dk1"/>
                </a:solidFill>
              </a:defRPr>
            </a:lvl1pPr>
            <a:lvl2pPr marL="914400" lvl="1" indent="-317500" rtl="0">
              <a:spcBef>
                <a:spcPts val="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118" name="Google Shape;118;p19"/>
          <p:cNvSpPr txBox="1">
            <a:spLocks noGrp="1"/>
          </p:cNvSpPr>
          <p:nvPr>
            <p:ph type="title"/>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19" name="Google Shape;119;p19"/>
          <p:cNvSpPr/>
          <p:nvPr/>
        </p:nvSpPr>
        <p:spPr>
          <a:xfrm rot="8100000" flipH="1">
            <a:off x="-2677269" y="270032"/>
            <a:ext cx="4608556" cy="312531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9"/>
          <p:cNvSpPr/>
          <p:nvPr/>
        </p:nvSpPr>
        <p:spPr>
          <a:xfrm rot="-2700000" flipH="1">
            <a:off x="7105814" y="1672304"/>
            <a:ext cx="4608556" cy="312531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lumns">
  <p:cSld name="CUSTOM_2">
    <p:spTree>
      <p:nvGrpSpPr>
        <p:cNvPr id="1" name="Shape 121"/>
        <p:cNvGrpSpPr/>
        <p:nvPr/>
      </p:nvGrpSpPr>
      <p:grpSpPr>
        <a:xfrm>
          <a:off x="0" y="0"/>
          <a:ext cx="0" cy="0"/>
          <a:chOff x="0" y="0"/>
          <a:chExt cx="0" cy="0"/>
        </a:xfrm>
      </p:grpSpPr>
      <p:grpSp>
        <p:nvGrpSpPr>
          <p:cNvPr id="122" name="Google Shape;122;p20"/>
          <p:cNvGrpSpPr/>
          <p:nvPr/>
        </p:nvGrpSpPr>
        <p:grpSpPr>
          <a:xfrm>
            <a:off x="-828953" y="-833378"/>
            <a:ext cx="10527833" cy="6209627"/>
            <a:chOff x="-828953" y="-833378"/>
            <a:chExt cx="10527833" cy="6209627"/>
          </a:xfrm>
        </p:grpSpPr>
        <p:sp>
          <p:nvSpPr>
            <p:cNvPr id="123" name="Google Shape;123;p20"/>
            <p:cNvSpPr/>
            <p:nvPr/>
          </p:nvSpPr>
          <p:spPr>
            <a:xfrm rot="-9900135" flipH="1">
              <a:off x="-665877" y="-561626"/>
              <a:ext cx="2306104" cy="1563895"/>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0"/>
            <p:cNvSpPr/>
            <p:nvPr/>
          </p:nvSpPr>
          <p:spPr>
            <a:xfrm rot="-130391" flipH="1">
              <a:off x="8089994" y="4116397"/>
              <a:ext cx="1586104" cy="123022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20"/>
          <p:cNvSpPr txBox="1">
            <a:spLocks noGrp="1"/>
          </p:cNvSpPr>
          <p:nvPr>
            <p:ph type="title"/>
          </p:nvPr>
        </p:nvSpPr>
        <p:spPr>
          <a:xfrm>
            <a:off x="743625" y="1849375"/>
            <a:ext cx="2051100" cy="4206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26" name="Google Shape;126;p20"/>
          <p:cNvSpPr txBox="1">
            <a:spLocks noGrp="1"/>
          </p:cNvSpPr>
          <p:nvPr>
            <p:ph type="subTitle" idx="1"/>
          </p:nvPr>
        </p:nvSpPr>
        <p:spPr>
          <a:xfrm>
            <a:off x="743625" y="2228004"/>
            <a:ext cx="2051100" cy="538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27" name="Google Shape;127;p20"/>
          <p:cNvSpPr txBox="1">
            <a:spLocks noGrp="1"/>
          </p:cNvSpPr>
          <p:nvPr>
            <p:ph type="title" idx="2"/>
          </p:nvPr>
        </p:nvSpPr>
        <p:spPr>
          <a:xfrm>
            <a:off x="743625" y="3304586"/>
            <a:ext cx="2051100" cy="4206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28" name="Google Shape;128;p20"/>
          <p:cNvSpPr txBox="1">
            <a:spLocks noGrp="1"/>
          </p:cNvSpPr>
          <p:nvPr>
            <p:ph type="subTitle" idx="3"/>
          </p:nvPr>
        </p:nvSpPr>
        <p:spPr>
          <a:xfrm>
            <a:off x="743625" y="3681201"/>
            <a:ext cx="2051100" cy="538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29" name="Google Shape;129;p20"/>
          <p:cNvSpPr txBox="1">
            <a:spLocks noGrp="1"/>
          </p:cNvSpPr>
          <p:nvPr>
            <p:ph type="title" idx="4"/>
          </p:nvPr>
        </p:nvSpPr>
        <p:spPr>
          <a:xfrm>
            <a:off x="6349200" y="1849350"/>
            <a:ext cx="2051100" cy="420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30" name="Google Shape;130;p20"/>
          <p:cNvSpPr txBox="1">
            <a:spLocks noGrp="1"/>
          </p:cNvSpPr>
          <p:nvPr>
            <p:ph type="subTitle" idx="5"/>
          </p:nvPr>
        </p:nvSpPr>
        <p:spPr>
          <a:xfrm>
            <a:off x="6349200" y="2228006"/>
            <a:ext cx="2051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1" name="Google Shape;131;p20"/>
          <p:cNvSpPr txBox="1">
            <a:spLocks noGrp="1"/>
          </p:cNvSpPr>
          <p:nvPr>
            <p:ph type="title" idx="6"/>
          </p:nvPr>
        </p:nvSpPr>
        <p:spPr>
          <a:xfrm>
            <a:off x="6349200" y="3304579"/>
            <a:ext cx="2051100" cy="420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32" name="Google Shape;132;p20"/>
          <p:cNvSpPr txBox="1">
            <a:spLocks noGrp="1"/>
          </p:cNvSpPr>
          <p:nvPr>
            <p:ph type="subTitle" idx="7"/>
          </p:nvPr>
        </p:nvSpPr>
        <p:spPr>
          <a:xfrm>
            <a:off x="6349200" y="3681198"/>
            <a:ext cx="2051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3" name="Google Shape;133;p20"/>
          <p:cNvSpPr txBox="1">
            <a:spLocks noGrp="1"/>
          </p:cNvSpPr>
          <p:nvPr>
            <p:ph type="title" idx="8"/>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p:cSld name="CUSTOM_2_1">
    <p:spTree>
      <p:nvGrpSpPr>
        <p:cNvPr id="1" name="Shape 134"/>
        <p:cNvGrpSpPr/>
        <p:nvPr/>
      </p:nvGrpSpPr>
      <p:grpSpPr>
        <a:xfrm>
          <a:off x="0" y="0"/>
          <a:ext cx="0" cy="0"/>
          <a:chOff x="0" y="0"/>
          <a:chExt cx="0" cy="0"/>
        </a:xfrm>
      </p:grpSpPr>
      <p:grpSp>
        <p:nvGrpSpPr>
          <p:cNvPr id="135" name="Google Shape;135;p21"/>
          <p:cNvGrpSpPr/>
          <p:nvPr/>
        </p:nvGrpSpPr>
        <p:grpSpPr>
          <a:xfrm>
            <a:off x="-1695901" y="-1285622"/>
            <a:ext cx="11574741" cy="3975456"/>
            <a:chOff x="-1695901" y="-1285622"/>
            <a:chExt cx="11574741" cy="3975456"/>
          </a:xfrm>
        </p:grpSpPr>
        <p:sp>
          <p:nvSpPr>
            <p:cNvPr id="136" name="Google Shape;136;p21"/>
            <p:cNvSpPr/>
            <p:nvPr/>
          </p:nvSpPr>
          <p:spPr>
            <a:xfrm rot="-6299775" flipH="1">
              <a:off x="7129094" y="-620009"/>
              <a:ext cx="2873577" cy="1948729"/>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1"/>
            <p:cNvSpPr/>
            <p:nvPr/>
          </p:nvSpPr>
          <p:spPr>
            <a:xfrm rot="-9899864" flipH="1">
              <a:off x="-1492646" y="402329"/>
              <a:ext cx="2873658" cy="194878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 name="Google Shape;138;p21"/>
          <p:cNvSpPr txBox="1">
            <a:spLocks noGrp="1"/>
          </p:cNvSpPr>
          <p:nvPr>
            <p:ph type="title"/>
          </p:nvPr>
        </p:nvSpPr>
        <p:spPr>
          <a:xfrm>
            <a:off x="3577475" y="2689827"/>
            <a:ext cx="3351000" cy="5508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39" name="Google Shape;139;p21"/>
          <p:cNvSpPr txBox="1">
            <a:spLocks noGrp="1"/>
          </p:cNvSpPr>
          <p:nvPr>
            <p:ph type="subTitle" idx="1"/>
          </p:nvPr>
        </p:nvSpPr>
        <p:spPr>
          <a:xfrm>
            <a:off x="3577475" y="3073702"/>
            <a:ext cx="3351000" cy="386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0" name="Google Shape;140;p21"/>
          <p:cNvSpPr txBox="1">
            <a:spLocks noGrp="1"/>
          </p:cNvSpPr>
          <p:nvPr>
            <p:ph type="title" idx="2"/>
          </p:nvPr>
        </p:nvSpPr>
        <p:spPr>
          <a:xfrm>
            <a:off x="3577475" y="1805450"/>
            <a:ext cx="3351000" cy="550800"/>
          </a:xfrm>
          <a:prstGeom prst="rect">
            <a:avLst/>
          </a:prstGeom>
        </p:spPr>
        <p:txBody>
          <a:bodyPr spcFirstLastPara="1" wrap="square" lIns="91425" tIns="91425" rIns="91425" bIns="91425" anchor="ctr" anchorCtr="0">
            <a:noAutofit/>
          </a:bodyPr>
          <a:lstStyle>
            <a:lvl1pPr lvl="0" algn="r" rtl="0">
              <a:lnSpc>
                <a:spcPct val="115000"/>
              </a:lnSpc>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41" name="Google Shape;141;p21"/>
          <p:cNvSpPr txBox="1">
            <a:spLocks noGrp="1"/>
          </p:cNvSpPr>
          <p:nvPr>
            <p:ph type="subTitle" idx="3"/>
          </p:nvPr>
        </p:nvSpPr>
        <p:spPr>
          <a:xfrm>
            <a:off x="3577475" y="2189329"/>
            <a:ext cx="3351000" cy="38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2" name="Google Shape;142;p21"/>
          <p:cNvSpPr txBox="1">
            <a:spLocks noGrp="1"/>
          </p:cNvSpPr>
          <p:nvPr>
            <p:ph type="title" idx="4"/>
          </p:nvPr>
        </p:nvSpPr>
        <p:spPr>
          <a:xfrm>
            <a:off x="3577475" y="3574203"/>
            <a:ext cx="3351000" cy="5508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a:endParaRPr/>
          </a:p>
        </p:txBody>
      </p:sp>
      <p:sp>
        <p:nvSpPr>
          <p:cNvPr id="143" name="Google Shape;143;p21"/>
          <p:cNvSpPr txBox="1">
            <a:spLocks noGrp="1"/>
          </p:cNvSpPr>
          <p:nvPr>
            <p:ph type="subTitle" idx="5"/>
          </p:nvPr>
        </p:nvSpPr>
        <p:spPr>
          <a:xfrm>
            <a:off x="3577475" y="3958075"/>
            <a:ext cx="3351000" cy="386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rtl="0">
              <a:lnSpc>
                <a:spcPct val="100000"/>
              </a:lnSpc>
              <a:spcBef>
                <a:spcPts val="160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4" name="Google Shape;144;p21"/>
          <p:cNvSpPr txBox="1">
            <a:spLocks noGrp="1"/>
          </p:cNvSpPr>
          <p:nvPr>
            <p:ph type="title" idx="6"/>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1">
  <p:cSld name="CUSTOM_4">
    <p:spTree>
      <p:nvGrpSpPr>
        <p:cNvPr id="1" name="Shape 145"/>
        <p:cNvGrpSpPr/>
        <p:nvPr/>
      </p:nvGrpSpPr>
      <p:grpSpPr>
        <a:xfrm>
          <a:off x="0" y="0"/>
          <a:ext cx="0" cy="0"/>
          <a:chOff x="0" y="0"/>
          <a:chExt cx="0" cy="0"/>
        </a:xfrm>
      </p:grpSpPr>
      <p:sp>
        <p:nvSpPr>
          <p:cNvPr id="146" name="Google Shape;146;p22"/>
          <p:cNvSpPr/>
          <p:nvPr/>
        </p:nvSpPr>
        <p:spPr>
          <a:xfrm rot="10092789">
            <a:off x="-3880070" y="2249773"/>
            <a:ext cx="14479287" cy="5357188"/>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2"/>
          <p:cNvSpPr txBox="1">
            <a:spLocks noGrp="1"/>
          </p:cNvSpPr>
          <p:nvPr>
            <p:ph type="title"/>
          </p:nvPr>
        </p:nvSpPr>
        <p:spPr>
          <a:xfrm>
            <a:off x="852700" y="3406135"/>
            <a:ext cx="2320800" cy="43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300" b="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148" name="Google Shape;148;p22"/>
          <p:cNvSpPr txBox="1">
            <a:spLocks noGrp="1"/>
          </p:cNvSpPr>
          <p:nvPr>
            <p:ph type="subTitle" idx="1"/>
          </p:nvPr>
        </p:nvSpPr>
        <p:spPr>
          <a:xfrm>
            <a:off x="852700" y="3858144"/>
            <a:ext cx="2320800" cy="5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9" name="Google Shape;149;p22"/>
          <p:cNvSpPr txBox="1">
            <a:spLocks noGrp="1"/>
          </p:cNvSpPr>
          <p:nvPr>
            <p:ph type="title" idx="2"/>
          </p:nvPr>
        </p:nvSpPr>
        <p:spPr>
          <a:xfrm>
            <a:off x="3411595" y="3406135"/>
            <a:ext cx="2320800" cy="43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300" b="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150" name="Google Shape;150;p22"/>
          <p:cNvSpPr txBox="1">
            <a:spLocks noGrp="1"/>
          </p:cNvSpPr>
          <p:nvPr>
            <p:ph type="subTitle" idx="3"/>
          </p:nvPr>
        </p:nvSpPr>
        <p:spPr>
          <a:xfrm>
            <a:off x="3411595" y="3858144"/>
            <a:ext cx="2320800" cy="5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1" name="Google Shape;151;p22"/>
          <p:cNvSpPr txBox="1">
            <a:spLocks noGrp="1"/>
          </p:cNvSpPr>
          <p:nvPr>
            <p:ph type="title" idx="4"/>
          </p:nvPr>
        </p:nvSpPr>
        <p:spPr>
          <a:xfrm>
            <a:off x="5970501" y="3406135"/>
            <a:ext cx="2320800" cy="43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300" b="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152" name="Google Shape;152;p22"/>
          <p:cNvSpPr txBox="1">
            <a:spLocks noGrp="1"/>
          </p:cNvSpPr>
          <p:nvPr>
            <p:ph type="subTitle" idx="5"/>
          </p:nvPr>
        </p:nvSpPr>
        <p:spPr>
          <a:xfrm>
            <a:off x="5970500" y="3858144"/>
            <a:ext cx="2320800" cy="5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3" name="Google Shape;153;p22"/>
          <p:cNvSpPr txBox="1">
            <a:spLocks noGrp="1"/>
          </p:cNvSpPr>
          <p:nvPr>
            <p:ph type="title" idx="6"/>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1"/>
        </a:solidFill>
        <a:effectLst/>
      </p:bgPr>
    </p:bg>
    <p:spTree>
      <p:nvGrpSpPr>
        <p:cNvPr id="1" name="Shape 12"/>
        <p:cNvGrpSpPr/>
        <p:nvPr/>
      </p:nvGrpSpPr>
      <p:grpSpPr>
        <a:xfrm>
          <a:off x="0" y="0"/>
          <a:ext cx="0" cy="0"/>
          <a:chOff x="0" y="0"/>
          <a:chExt cx="0" cy="0"/>
        </a:xfrm>
      </p:grpSpPr>
      <p:grpSp>
        <p:nvGrpSpPr>
          <p:cNvPr id="13" name="Google Shape;13;p3"/>
          <p:cNvGrpSpPr/>
          <p:nvPr/>
        </p:nvGrpSpPr>
        <p:grpSpPr>
          <a:xfrm>
            <a:off x="-3489403" y="-5976299"/>
            <a:ext cx="14625368" cy="15025318"/>
            <a:chOff x="-3489403" y="-5976299"/>
            <a:chExt cx="14625368" cy="15025318"/>
          </a:xfrm>
        </p:grpSpPr>
        <p:sp>
          <p:nvSpPr>
            <p:cNvPr id="14" name="Google Shape;14;p3"/>
            <p:cNvSpPr/>
            <p:nvPr/>
          </p:nvSpPr>
          <p:spPr>
            <a:xfrm rot="1800004" flipH="1">
              <a:off x="-2370672" y="-580638"/>
              <a:ext cx="10908984" cy="7397977"/>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rot="-9739395" flipH="1">
              <a:off x="-1929123" y="-2078911"/>
              <a:ext cx="6188594" cy="419682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p:nvPr/>
          </p:nvSpPr>
          <p:spPr>
            <a:xfrm rot="-5400000" flipH="1">
              <a:off x="3364929" y="-4485929"/>
              <a:ext cx="9261406" cy="6280665"/>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Google Shape;17;p3"/>
          <p:cNvSpPr txBox="1">
            <a:spLocks noGrp="1"/>
          </p:cNvSpPr>
          <p:nvPr>
            <p:ph type="title"/>
          </p:nvPr>
        </p:nvSpPr>
        <p:spPr>
          <a:xfrm>
            <a:off x="1558525" y="2076575"/>
            <a:ext cx="6027000" cy="1656300"/>
          </a:xfrm>
          <a:prstGeom prst="rect">
            <a:avLst/>
          </a:prstGeom>
          <a:ln>
            <a:noFill/>
          </a:ln>
        </p:spPr>
        <p:txBody>
          <a:bodyPr spcFirstLastPara="1" wrap="square" lIns="91425" tIns="91425" rIns="91425" bIns="91425" anchor="t" anchorCtr="0">
            <a:noAutofit/>
          </a:bodyPr>
          <a:lstStyle>
            <a:lvl1pPr lvl="0" algn="ctr" rtl="0">
              <a:lnSpc>
                <a:spcPct val="90000"/>
              </a:lnSpc>
              <a:spcBef>
                <a:spcPts val="0"/>
              </a:spcBef>
              <a:spcAft>
                <a:spcPts val="0"/>
              </a:spcAft>
              <a:buClr>
                <a:schemeClr val="dk1"/>
              </a:buClr>
              <a:buSzPts val="4200"/>
              <a:buNone/>
              <a:defRPr sz="6000"/>
            </a:lvl1pPr>
            <a:lvl2pPr lvl="1" algn="ctr" rtl="0">
              <a:spcBef>
                <a:spcPts val="0"/>
              </a:spcBef>
              <a:spcAft>
                <a:spcPts val="0"/>
              </a:spcAft>
              <a:buClr>
                <a:schemeClr val="dk1"/>
              </a:buClr>
              <a:buSzPts val="4200"/>
              <a:buNone/>
              <a:defRPr sz="4200">
                <a:solidFill>
                  <a:schemeClr val="dk1"/>
                </a:solidFill>
              </a:defRPr>
            </a:lvl2pPr>
            <a:lvl3pPr lvl="2" algn="ctr" rtl="0">
              <a:spcBef>
                <a:spcPts val="0"/>
              </a:spcBef>
              <a:spcAft>
                <a:spcPts val="0"/>
              </a:spcAft>
              <a:buClr>
                <a:schemeClr val="dk1"/>
              </a:buClr>
              <a:buSzPts val="4200"/>
              <a:buNone/>
              <a:defRPr sz="4200">
                <a:solidFill>
                  <a:schemeClr val="dk1"/>
                </a:solidFill>
              </a:defRPr>
            </a:lvl3pPr>
            <a:lvl4pPr lvl="3" algn="ctr" rtl="0">
              <a:spcBef>
                <a:spcPts val="0"/>
              </a:spcBef>
              <a:spcAft>
                <a:spcPts val="0"/>
              </a:spcAft>
              <a:buClr>
                <a:schemeClr val="dk1"/>
              </a:buClr>
              <a:buSzPts val="4200"/>
              <a:buNone/>
              <a:defRPr sz="4200">
                <a:solidFill>
                  <a:schemeClr val="dk1"/>
                </a:solidFill>
              </a:defRPr>
            </a:lvl4pPr>
            <a:lvl5pPr lvl="4" algn="ctr" rtl="0">
              <a:spcBef>
                <a:spcPts val="0"/>
              </a:spcBef>
              <a:spcAft>
                <a:spcPts val="0"/>
              </a:spcAft>
              <a:buClr>
                <a:schemeClr val="dk1"/>
              </a:buClr>
              <a:buSzPts val="4200"/>
              <a:buNone/>
              <a:defRPr sz="4200">
                <a:solidFill>
                  <a:schemeClr val="dk1"/>
                </a:solidFill>
              </a:defRPr>
            </a:lvl5pPr>
            <a:lvl6pPr lvl="5" algn="ctr" rtl="0">
              <a:spcBef>
                <a:spcPts val="0"/>
              </a:spcBef>
              <a:spcAft>
                <a:spcPts val="0"/>
              </a:spcAft>
              <a:buClr>
                <a:schemeClr val="dk1"/>
              </a:buClr>
              <a:buSzPts val="4200"/>
              <a:buNone/>
              <a:defRPr sz="4200">
                <a:solidFill>
                  <a:schemeClr val="dk1"/>
                </a:solidFill>
              </a:defRPr>
            </a:lvl6pPr>
            <a:lvl7pPr lvl="6" algn="ctr" rtl="0">
              <a:spcBef>
                <a:spcPts val="0"/>
              </a:spcBef>
              <a:spcAft>
                <a:spcPts val="0"/>
              </a:spcAft>
              <a:buClr>
                <a:schemeClr val="dk1"/>
              </a:buClr>
              <a:buSzPts val="4200"/>
              <a:buNone/>
              <a:defRPr sz="4200">
                <a:solidFill>
                  <a:schemeClr val="dk1"/>
                </a:solidFill>
              </a:defRPr>
            </a:lvl7pPr>
            <a:lvl8pPr lvl="7" algn="ctr" rtl="0">
              <a:spcBef>
                <a:spcPts val="0"/>
              </a:spcBef>
              <a:spcAft>
                <a:spcPts val="0"/>
              </a:spcAft>
              <a:buClr>
                <a:schemeClr val="dk1"/>
              </a:buClr>
              <a:buSzPts val="4200"/>
              <a:buNone/>
              <a:defRPr sz="4200">
                <a:solidFill>
                  <a:schemeClr val="dk1"/>
                </a:solidFill>
              </a:defRPr>
            </a:lvl8pPr>
            <a:lvl9pPr lvl="8" algn="ctr" rtl="0">
              <a:spcBef>
                <a:spcPts val="0"/>
              </a:spcBef>
              <a:spcAft>
                <a:spcPts val="0"/>
              </a:spcAft>
              <a:buClr>
                <a:schemeClr val="dk1"/>
              </a:buClr>
              <a:buSzPts val="4200"/>
              <a:buNone/>
              <a:defRPr sz="4200">
                <a:solidFill>
                  <a:schemeClr val="dk1"/>
                </a:solidFill>
              </a:defRPr>
            </a:lvl9pPr>
          </a:lstStyle>
          <a:p>
            <a:endParaRPr/>
          </a:p>
        </p:txBody>
      </p:sp>
      <p:sp>
        <p:nvSpPr>
          <p:cNvPr id="18" name="Google Shape;18;p3"/>
          <p:cNvSpPr txBox="1">
            <a:spLocks noGrp="1"/>
          </p:cNvSpPr>
          <p:nvPr>
            <p:ph type="subTitle" idx="1"/>
          </p:nvPr>
        </p:nvSpPr>
        <p:spPr>
          <a:xfrm>
            <a:off x="1796350" y="3972908"/>
            <a:ext cx="5553300" cy="4923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dk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9" name="Google Shape;19;p3"/>
          <p:cNvSpPr txBox="1">
            <a:spLocks noGrp="1"/>
          </p:cNvSpPr>
          <p:nvPr>
            <p:ph type="title" idx="2" hasCustomPrompt="1"/>
          </p:nvPr>
        </p:nvSpPr>
        <p:spPr>
          <a:xfrm>
            <a:off x="6989883" y="451079"/>
            <a:ext cx="1474200" cy="145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2000"/>
              <a:buNone/>
              <a:defRPr sz="8500"/>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ote">
  <p:cSld name="CUSTOM_8">
    <p:bg>
      <p:bgPr>
        <a:solidFill>
          <a:schemeClr val="accent1"/>
        </a:solidFill>
        <a:effectLst/>
      </p:bgPr>
    </p:bg>
    <p:spTree>
      <p:nvGrpSpPr>
        <p:cNvPr id="1" name="Shape 163"/>
        <p:cNvGrpSpPr/>
        <p:nvPr/>
      </p:nvGrpSpPr>
      <p:grpSpPr>
        <a:xfrm>
          <a:off x="0" y="0"/>
          <a:ext cx="0" cy="0"/>
          <a:chOff x="0" y="0"/>
          <a:chExt cx="0" cy="0"/>
        </a:xfrm>
      </p:grpSpPr>
      <p:grpSp>
        <p:nvGrpSpPr>
          <p:cNvPr id="164" name="Google Shape;164;p24"/>
          <p:cNvGrpSpPr/>
          <p:nvPr/>
        </p:nvGrpSpPr>
        <p:grpSpPr>
          <a:xfrm>
            <a:off x="-9670477" y="-4977466"/>
            <a:ext cx="30642184" cy="16931115"/>
            <a:chOff x="-9670477" y="-4977466"/>
            <a:chExt cx="30642184" cy="16931115"/>
          </a:xfrm>
        </p:grpSpPr>
        <p:sp>
          <p:nvSpPr>
            <p:cNvPr id="165" name="Google Shape;165;p24"/>
            <p:cNvSpPr/>
            <p:nvPr/>
          </p:nvSpPr>
          <p:spPr>
            <a:xfrm rot="-9900069" flipH="1">
              <a:off x="-8897507" y="-3300639"/>
              <a:ext cx="13987362" cy="7814099"/>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4"/>
            <p:cNvSpPr/>
            <p:nvPr/>
          </p:nvSpPr>
          <p:spPr>
            <a:xfrm rot="899950" flipH="1">
              <a:off x="2699579" y="204447"/>
              <a:ext cx="17315254" cy="9673375"/>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7" name="Google Shape;167;p24"/>
          <p:cNvSpPr txBox="1">
            <a:spLocks noGrp="1"/>
          </p:cNvSpPr>
          <p:nvPr>
            <p:ph type="title"/>
          </p:nvPr>
        </p:nvSpPr>
        <p:spPr>
          <a:xfrm>
            <a:off x="4529750" y="2958592"/>
            <a:ext cx="3138900" cy="684900"/>
          </a:xfrm>
          <a:prstGeom prst="rect">
            <a:avLst/>
          </a:prstGeom>
          <a:ln>
            <a:noFill/>
          </a:ln>
        </p:spPr>
        <p:txBody>
          <a:bodyPr spcFirstLastPara="1" wrap="square" lIns="91425" tIns="91425" rIns="182875" bIns="91425" anchor="ctr" anchorCtr="0">
            <a:noAutofit/>
          </a:bodyPr>
          <a:lstStyle>
            <a:lvl1pPr lvl="0" algn="r" rtl="0">
              <a:spcBef>
                <a:spcPts val="0"/>
              </a:spcBef>
              <a:spcAft>
                <a:spcPts val="0"/>
              </a:spcAft>
              <a:buNone/>
              <a:defRPr sz="2300" b="0"/>
            </a:lvl1pPr>
            <a:lvl2pPr lvl="1" algn="r" rtl="0">
              <a:spcBef>
                <a:spcPts val="0"/>
              </a:spcBef>
              <a:spcAft>
                <a:spcPts val="0"/>
              </a:spcAft>
              <a:buNone/>
              <a:defRPr sz="2300" b="0"/>
            </a:lvl2pPr>
            <a:lvl3pPr lvl="2" algn="r" rtl="0">
              <a:spcBef>
                <a:spcPts val="0"/>
              </a:spcBef>
              <a:spcAft>
                <a:spcPts val="0"/>
              </a:spcAft>
              <a:buNone/>
              <a:defRPr sz="2300" b="0"/>
            </a:lvl3pPr>
            <a:lvl4pPr lvl="3" algn="r" rtl="0">
              <a:spcBef>
                <a:spcPts val="0"/>
              </a:spcBef>
              <a:spcAft>
                <a:spcPts val="0"/>
              </a:spcAft>
              <a:buNone/>
              <a:defRPr sz="2300" b="0"/>
            </a:lvl4pPr>
            <a:lvl5pPr lvl="4" algn="r" rtl="0">
              <a:spcBef>
                <a:spcPts val="0"/>
              </a:spcBef>
              <a:spcAft>
                <a:spcPts val="0"/>
              </a:spcAft>
              <a:buNone/>
              <a:defRPr sz="2300" b="0"/>
            </a:lvl5pPr>
            <a:lvl6pPr lvl="5" algn="r" rtl="0">
              <a:spcBef>
                <a:spcPts val="0"/>
              </a:spcBef>
              <a:spcAft>
                <a:spcPts val="0"/>
              </a:spcAft>
              <a:buNone/>
              <a:defRPr sz="2300" b="0"/>
            </a:lvl6pPr>
            <a:lvl7pPr lvl="6" algn="r" rtl="0">
              <a:spcBef>
                <a:spcPts val="0"/>
              </a:spcBef>
              <a:spcAft>
                <a:spcPts val="0"/>
              </a:spcAft>
              <a:buNone/>
              <a:defRPr sz="2300" b="0"/>
            </a:lvl7pPr>
            <a:lvl8pPr lvl="7" algn="r" rtl="0">
              <a:spcBef>
                <a:spcPts val="0"/>
              </a:spcBef>
              <a:spcAft>
                <a:spcPts val="0"/>
              </a:spcAft>
              <a:buNone/>
              <a:defRPr sz="2300" b="0"/>
            </a:lvl8pPr>
            <a:lvl9pPr lvl="8" algn="r" rtl="0">
              <a:spcBef>
                <a:spcPts val="0"/>
              </a:spcBef>
              <a:spcAft>
                <a:spcPts val="0"/>
              </a:spcAft>
              <a:buNone/>
              <a:defRPr sz="2300" b="0"/>
            </a:lvl9pPr>
          </a:lstStyle>
          <a:p>
            <a:endParaRPr/>
          </a:p>
        </p:txBody>
      </p:sp>
      <p:sp>
        <p:nvSpPr>
          <p:cNvPr id="168" name="Google Shape;168;p24"/>
          <p:cNvSpPr txBox="1">
            <a:spLocks noGrp="1"/>
          </p:cNvSpPr>
          <p:nvPr>
            <p:ph type="subTitle" idx="1"/>
          </p:nvPr>
        </p:nvSpPr>
        <p:spPr>
          <a:xfrm>
            <a:off x="1475450" y="1500000"/>
            <a:ext cx="6193200" cy="1440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2500">
                <a:solidFill>
                  <a:schemeClr val="dk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Numbers and Text">
  <p:cSld name="CUSTOM_10">
    <p:spTree>
      <p:nvGrpSpPr>
        <p:cNvPr id="1" name="Shape 169"/>
        <p:cNvGrpSpPr/>
        <p:nvPr/>
      </p:nvGrpSpPr>
      <p:grpSpPr>
        <a:xfrm>
          <a:off x="0" y="0"/>
          <a:ext cx="0" cy="0"/>
          <a:chOff x="0" y="0"/>
          <a:chExt cx="0" cy="0"/>
        </a:xfrm>
      </p:grpSpPr>
      <p:sp>
        <p:nvSpPr>
          <p:cNvPr id="170" name="Google Shape;170;p25"/>
          <p:cNvSpPr/>
          <p:nvPr/>
        </p:nvSpPr>
        <p:spPr>
          <a:xfrm rot="8999708" flipH="1">
            <a:off x="3072411" y="1385966"/>
            <a:ext cx="3107617" cy="2694786"/>
          </a:xfrm>
          <a:custGeom>
            <a:avLst/>
            <a:gdLst/>
            <a:ahLst/>
            <a:cxnLst/>
            <a:rect l="l" t="t" r="r" b="b"/>
            <a:pathLst>
              <a:path w="90588" h="80065" extrusionOk="0">
                <a:moveTo>
                  <a:pt x="55411" y="1"/>
                </a:moveTo>
                <a:cubicBezTo>
                  <a:pt x="42565" y="1"/>
                  <a:pt x="28434" y="4918"/>
                  <a:pt x="17781" y="10398"/>
                </a:cubicBezTo>
                <a:cubicBezTo>
                  <a:pt x="1357" y="18793"/>
                  <a:pt x="0" y="36317"/>
                  <a:pt x="5426" y="51824"/>
                </a:cubicBezTo>
                <a:cubicBezTo>
                  <a:pt x="7736" y="58423"/>
                  <a:pt x="11218" y="64545"/>
                  <a:pt x="15654" y="69971"/>
                </a:cubicBezTo>
                <a:cubicBezTo>
                  <a:pt x="20159" y="75298"/>
                  <a:pt x="26493" y="80064"/>
                  <a:pt x="33305" y="80064"/>
                </a:cubicBezTo>
                <a:cubicBezTo>
                  <a:pt x="34088" y="80064"/>
                  <a:pt x="34877" y="80001"/>
                  <a:pt x="35671" y="79869"/>
                </a:cubicBezTo>
                <a:cubicBezTo>
                  <a:pt x="40143" y="79136"/>
                  <a:pt x="43993" y="76277"/>
                  <a:pt x="47402" y="73307"/>
                </a:cubicBezTo>
                <a:cubicBezTo>
                  <a:pt x="61809" y="60916"/>
                  <a:pt x="90588" y="27958"/>
                  <a:pt x="75484" y="7795"/>
                </a:cubicBezTo>
                <a:cubicBezTo>
                  <a:pt x="72514" y="3836"/>
                  <a:pt x="67712" y="1490"/>
                  <a:pt x="62836" y="610"/>
                </a:cubicBezTo>
                <a:cubicBezTo>
                  <a:pt x="60436" y="193"/>
                  <a:pt x="57948" y="1"/>
                  <a:pt x="554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5"/>
          <p:cNvSpPr txBox="1">
            <a:spLocks noGrp="1"/>
          </p:cNvSpPr>
          <p:nvPr>
            <p:ph type="title" hasCustomPrompt="1"/>
          </p:nvPr>
        </p:nvSpPr>
        <p:spPr>
          <a:xfrm>
            <a:off x="5480653" y="1708200"/>
            <a:ext cx="2842500" cy="796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000"/>
              <a:buNone/>
              <a:defRPr sz="5500"/>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r>
              <a:t>xx%</a:t>
            </a:r>
          </a:p>
        </p:txBody>
      </p:sp>
      <p:sp>
        <p:nvSpPr>
          <p:cNvPr id="172" name="Google Shape;172;p25"/>
          <p:cNvSpPr txBox="1">
            <a:spLocks noGrp="1"/>
          </p:cNvSpPr>
          <p:nvPr>
            <p:ph type="subTitle" idx="1"/>
          </p:nvPr>
        </p:nvSpPr>
        <p:spPr>
          <a:xfrm>
            <a:off x="5478575" y="2543798"/>
            <a:ext cx="2846400" cy="379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100"/>
              <a:buNone/>
              <a:defRPr>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173" name="Google Shape;173;p25"/>
          <p:cNvSpPr txBox="1">
            <a:spLocks noGrp="1"/>
          </p:cNvSpPr>
          <p:nvPr>
            <p:ph type="title" idx="2" hasCustomPrompt="1"/>
          </p:nvPr>
        </p:nvSpPr>
        <p:spPr>
          <a:xfrm>
            <a:off x="823429" y="1708200"/>
            <a:ext cx="2846400" cy="796200"/>
          </a:xfrm>
          <a:prstGeom prst="rect">
            <a:avLst/>
          </a:prstGeom>
        </p:spPr>
        <p:txBody>
          <a:bodyPr spcFirstLastPara="1" wrap="square" lIns="91425" tIns="91425" rIns="91425" bIns="91425" anchor="ctr" anchorCtr="0">
            <a:noAutofit/>
          </a:bodyPr>
          <a:lstStyle>
            <a:lvl1pPr lvl="0" rtl="0">
              <a:spcBef>
                <a:spcPts val="0"/>
              </a:spcBef>
              <a:spcAft>
                <a:spcPts val="0"/>
              </a:spcAft>
              <a:buSzPts val="5000"/>
              <a:buNone/>
              <a:defRPr sz="5500"/>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r>
              <a:t>xx%</a:t>
            </a:r>
          </a:p>
        </p:txBody>
      </p:sp>
      <p:sp>
        <p:nvSpPr>
          <p:cNvPr id="174" name="Google Shape;174;p25"/>
          <p:cNvSpPr txBox="1">
            <a:spLocks noGrp="1"/>
          </p:cNvSpPr>
          <p:nvPr>
            <p:ph type="subTitle" idx="3"/>
          </p:nvPr>
        </p:nvSpPr>
        <p:spPr>
          <a:xfrm>
            <a:off x="819000" y="2543751"/>
            <a:ext cx="2855100" cy="37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100"/>
              <a:buNone/>
              <a:defRPr>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175" name="Google Shape;175;p25"/>
          <p:cNvSpPr txBox="1">
            <a:spLocks noGrp="1"/>
          </p:cNvSpPr>
          <p:nvPr>
            <p:ph type="title" idx="4" hasCustomPrompt="1"/>
          </p:nvPr>
        </p:nvSpPr>
        <p:spPr>
          <a:xfrm>
            <a:off x="819000" y="3224025"/>
            <a:ext cx="2855100" cy="796200"/>
          </a:xfrm>
          <a:prstGeom prst="rect">
            <a:avLst/>
          </a:prstGeom>
        </p:spPr>
        <p:txBody>
          <a:bodyPr spcFirstLastPara="1" wrap="square" lIns="91425" tIns="91425" rIns="91425" bIns="91425" anchor="ctr" anchorCtr="0">
            <a:noAutofit/>
          </a:bodyPr>
          <a:lstStyle>
            <a:lvl1pPr lvl="0" rtl="0">
              <a:spcBef>
                <a:spcPts val="0"/>
              </a:spcBef>
              <a:spcAft>
                <a:spcPts val="0"/>
              </a:spcAft>
              <a:buSzPts val="5000"/>
              <a:buNone/>
              <a:defRPr sz="5500"/>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r>
              <a:t>xx%</a:t>
            </a:r>
          </a:p>
        </p:txBody>
      </p:sp>
      <p:sp>
        <p:nvSpPr>
          <p:cNvPr id="176" name="Google Shape;176;p25"/>
          <p:cNvSpPr txBox="1">
            <a:spLocks noGrp="1"/>
          </p:cNvSpPr>
          <p:nvPr>
            <p:ph type="subTitle" idx="5"/>
          </p:nvPr>
        </p:nvSpPr>
        <p:spPr>
          <a:xfrm>
            <a:off x="819000" y="4060172"/>
            <a:ext cx="2855100" cy="37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100"/>
              <a:buNone/>
              <a:defRPr>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177" name="Google Shape;177;p25"/>
          <p:cNvSpPr txBox="1">
            <a:spLocks noGrp="1"/>
          </p:cNvSpPr>
          <p:nvPr>
            <p:ph type="title" idx="6"/>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78" name="Google Shape;178;p25"/>
          <p:cNvSpPr txBox="1">
            <a:spLocks noGrp="1"/>
          </p:cNvSpPr>
          <p:nvPr>
            <p:ph type="title" idx="7" hasCustomPrompt="1"/>
          </p:nvPr>
        </p:nvSpPr>
        <p:spPr>
          <a:xfrm>
            <a:off x="5471959" y="3224025"/>
            <a:ext cx="2850900" cy="796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000"/>
              <a:buNone/>
              <a:defRPr sz="5500"/>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r>
              <a:t>xx%</a:t>
            </a:r>
          </a:p>
        </p:txBody>
      </p:sp>
      <p:sp>
        <p:nvSpPr>
          <p:cNvPr id="179" name="Google Shape;179;p25"/>
          <p:cNvSpPr txBox="1">
            <a:spLocks noGrp="1"/>
          </p:cNvSpPr>
          <p:nvPr>
            <p:ph type="subTitle" idx="8"/>
          </p:nvPr>
        </p:nvSpPr>
        <p:spPr>
          <a:xfrm>
            <a:off x="5469875" y="4060197"/>
            <a:ext cx="2855100" cy="379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100"/>
              <a:buNone/>
              <a:defRPr>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grpSp>
        <p:nvGrpSpPr>
          <p:cNvPr id="180" name="Google Shape;180;p25"/>
          <p:cNvGrpSpPr/>
          <p:nvPr/>
        </p:nvGrpSpPr>
        <p:grpSpPr>
          <a:xfrm>
            <a:off x="-1347611" y="-1062156"/>
            <a:ext cx="12372632" cy="6686626"/>
            <a:chOff x="-1347611" y="-1062156"/>
            <a:chExt cx="12372632" cy="6686626"/>
          </a:xfrm>
        </p:grpSpPr>
        <p:sp>
          <p:nvSpPr>
            <p:cNvPr id="181" name="Google Shape;181;p25"/>
            <p:cNvSpPr/>
            <p:nvPr/>
          </p:nvSpPr>
          <p:spPr>
            <a:xfrm rot="-9900016" flipH="1">
              <a:off x="-1146391" y="-726838"/>
              <a:ext cx="2845233" cy="192930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5"/>
            <p:cNvSpPr/>
            <p:nvPr/>
          </p:nvSpPr>
          <p:spPr>
            <a:xfrm rot="-899984" flipH="1">
              <a:off x="7978569" y="3359848"/>
              <a:ext cx="2845233" cy="192930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ext 3">
  <p:cSld name="CUSTOM_14">
    <p:bg>
      <p:bgPr>
        <a:solidFill>
          <a:schemeClr val="accent1"/>
        </a:solidFill>
        <a:effectLst/>
      </p:bgPr>
    </p:bg>
    <p:spTree>
      <p:nvGrpSpPr>
        <p:cNvPr id="1" name="Shape 204"/>
        <p:cNvGrpSpPr/>
        <p:nvPr/>
      </p:nvGrpSpPr>
      <p:grpSpPr>
        <a:xfrm>
          <a:off x="0" y="0"/>
          <a:ext cx="0" cy="0"/>
          <a:chOff x="0" y="0"/>
          <a:chExt cx="0" cy="0"/>
        </a:xfrm>
      </p:grpSpPr>
      <p:sp>
        <p:nvSpPr>
          <p:cNvPr id="205" name="Google Shape;205;p30"/>
          <p:cNvSpPr/>
          <p:nvPr/>
        </p:nvSpPr>
        <p:spPr>
          <a:xfrm rot="2834202" flipH="1">
            <a:off x="-810665" y="262753"/>
            <a:ext cx="12353837" cy="864057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0"/>
          <p:cNvSpPr txBox="1">
            <a:spLocks noGrp="1"/>
          </p:cNvSpPr>
          <p:nvPr>
            <p:ph type="title"/>
          </p:nvPr>
        </p:nvSpPr>
        <p:spPr>
          <a:xfrm>
            <a:off x="819000" y="3281225"/>
            <a:ext cx="5803500" cy="578100"/>
          </a:xfrm>
          <a:prstGeom prst="rect">
            <a:avLst/>
          </a:prstGeom>
          <a:ln>
            <a:noFill/>
          </a:ln>
        </p:spPr>
        <p:txBody>
          <a:bodyPr spcFirstLastPara="1" wrap="square" lIns="91425" tIns="91425" rIns="91425" bIns="91425" anchor="ctr" anchorCtr="0">
            <a:noAutofit/>
          </a:bodyPr>
          <a:lstStyle>
            <a:lvl1pPr lvl="0" rtl="0">
              <a:lnSpc>
                <a:spcPct val="80000"/>
              </a:lnSpc>
              <a:spcBef>
                <a:spcPts val="0"/>
              </a:spcBef>
              <a:spcAft>
                <a:spcPts val="0"/>
              </a:spcAft>
              <a:buSzPts val="2500"/>
              <a:buNone/>
              <a:defRPr sz="35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07" name="Google Shape;207;p30"/>
          <p:cNvSpPr txBox="1">
            <a:spLocks noGrp="1"/>
          </p:cNvSpPr>
          <p:nvPr>
            <p:ph type="subTitle" idx="1"/>
          </p:nvPr>
        </p:nvSpPr>
        <p:spPr>
          <a:xfrm>
            <a:off x="819000" y="3859325"/>
            <a:ext cx="5803500" cy="66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solidFill>
                  <a:schemeClr val="dk1"/>
                </a:solidFill>
              </a:defRPr>
            </a:lvl1pPr>
            <a:lvl2pPr lvl="1" algn="ctr" rtl="0">
              <a:lnSpc>
                <a:spcPct val="100000"/>
              </a:lnSpc>
              <a:spcBef>
                <a:spcPts val="160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08" name="Google Shape;208;p30"/>
          <p:cNvSpPr/>
          <p:nvPr/>
        </p:nvSpPr>
        <p:spPr>
          <a:xfrm rot="-5400617" flipH="1">
            <a:off x="7981452" y="-406570"/>
            <a:ext cx="1737040" cy="1214965"/>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p:cSld name="CUSTOM_12_1">
    <p:spTree>
      <p:nvGrpSpPr>
        <p:cNvPr id="1" name="Shape 209"/>
        <p:cNvGrpSpPr/>
        <p:nvPr/>
      </p:nvGrpSpPr>
      <p:grpSpPr>
        <a:xfrm>
          <a:off x="0" y="0"/>
          <a:ext cx="0" cy="0"/>
          <a:chOff x="0" y="0"/>
          <a:chExt cx="0" cy="0"/>
        </a:xfrm>
      </p:grpSpPr>
      <p:sp>
        <p:nvSpPr>
          <p:cNvPr id="210" name="Google Shape;210;p31"/>
          <p:cNvSpPr/>
          <p:nvPr/>
        </p:nvSpPr>
        <p:spPr>
          <a:xfrm rot="-3599998" flipH="1">
            <a:off x="2096203" y="-1393740"/>
            <a:ext cx="11709269" cy="794069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1"/>
          <p:cNvSpPr txBox="1">
            <a:spLocks noGrp="1"/>
          </p:cNvSpPr>
          <p:nvPr>
            <p:ph type="title"/>
          </p:nvPr>
        </p:nvSpPr>
        <p:spPr>
          <a:xfrm>
            <a:off x="819000" y="681525"/>
            <a:ext cx="3295800" cy="831300"/>
          </a:xfrm>
          <a:prstGeom prst="rect">
            <a:avLst/>
          </a:prstGeom>
          <a:noFill/>
          <a:ln>
            <a:noFill/>
          </a:ln>
        </p:spPr>
        <p:txBody>
          <a:bodyPr spcFirstLastPara="1" wrap="square" lIns="91425" tIns="91425" rIns="91425" bIns="91425" anchor="t" anchorCtr="0">
            <a:noAutofit/>
          </a:bodyPr>
          <a:lstStyle>
            <a:lvl1pPr lvl="0" rtl="0">
              <a:lnSpc>
                <a:spcPct val="80000"/>
              </a:lnSpc>
              <a:spcBef>
                <a:spcPts val="0"/>
              </a:spcBef>
              <a:spcAft>
                <a:spcPts val="0"/>
              </a:spcAft>
              <a:buClr>
                <a:srgbClr val="000000"/>
              </a:buClr>
              <a:buSzPts val="4800"/>
              <a:buNone/>
              <a:defRPr sz="5000"/>
            </a:lvl1pPr>
            <a:lvl2pPr lvl="1" algn="ctr" rtl="0">
              <a:spcBef>
                <a:spcPts val="0"/>
              </a:spcBef>
              <a:spcAft>
                <a:spcPts val="0"/>
              </a:spcAft>
              <a:buClr>
                <a:srgbClr val="000000"/>
              </a:buClr>
              <a:buSzPts val="3600"/>
              <a:buNone/>
              <a:defRPr sz="3600">
                <a:solidFill>
                  <a:srgbClr val="000000"/>
                </a:solidFill>
              </a:defRPr>
            </a:lvl2pPr>
            <a:lvl3pPr lvl="2" algn="ctr" rtl="0">
              <a:spcBef>
                <a:spcPts val="0"/>
              </a:spcBef>
              <a:spcAft>
                <a:spcPts val="0"/>
              </a:spcAft>
              <a:buClr>
                <a:srgbClr val="000000"/>
              </a:buClr>
              <a:buSzPts val="3600"/>
              <a:buNone/>
              <a:defRPr sz="3600">
                <a:solidFill>
                  <a:srgbClr val="000000"/>
                </a:solidFill>
              </a:defRPr>
            </a:lvl3pPr>
            <a:lvl4pPr lvl="3" algn="ctr" rtl="0">
              <a:spcBef>
                <a:spcPts val="0"/>
              </a:spcBef>
              <a:spcAft>
                <a:spcPts val="0"/>
              </a:spcAft>
              <a:buClr>
                <a:srgbClr val="000000"/>
              </a:buClr>
              <a:buSzPts val="3600"/>
              <a:buNone/>
              <a:defRPr sz="3600">
                <a:solidFill>
                  <a:srgbClr val="000000"/>
                </a:solidFill>
              </a:defRPr>
            </a:lvl4pPr>
            <a:lvl5pPr lvl="4" algn="ctr" rtl="0">
              <a:spcBef>
                <a:spcPts val="0"/>
              </a:spcBef>
              <a:spcAft>
                <a:spcPts val="0"/>
              </a:spcAft>
              <a:buClr>
                <a:srgbClr val="000000"/>
              </a:buClr>
              <a:buSzPts val="3600"/>
              <a:buNone/>
              <a:defRPr sz="3600">
                <a:solidFill>
                  <a:srgbClr val="000000"/>
                </a:solidFill>
              </a:defRPr>
            </a:lvl5pPr>
            <a:lvl6pPr lvl="5" algn="ctr" rtl="0">
              <a:spcBef>
                <a:spcPts val="0"/>
              </a:spcBef>
              <a:spcAft>
                <a:spcPts val="0"/>
              </a:spcAft>
              <a:buClr>
                <a:srgbClr val="000000"/>
              </a:buClr>
              <a:buSzPts val="3600"/>
              <a:buNone/>
              <a:defRPr sz="3600">
                <a:solidFill>
                  <a:srgbClr val="000000"/>
                </a:solidFill>
              </a:defRPr>
            </a:lvl6pPr>
            <a:lvl7pPr lvl="6" algn="ctr" rtl="0">
              <a:spcBef>
                <a:spcPts val="0"/>
              </a:spcBef>
              <a:spcAft>
                <a:spcPts val="0"/>
              </a:spcAft>
              <a:buClr>
                <a:srgbClr val="000000"/>
              </a:buClr>
              <a:buSzPts val="3600"/>
              <a:buNone/>
              <a:defRPr sz="3600">
                <a:solidFill>
                  <a:srgbClr val="000000"/>
                </a:solidFill>
              </a:defRPr>
            </a:lvl7pPr>
            <a:lvl8pPr lvl="7" algn="ctr" rtl="0">
              <a:spcBef>
                <a:spcPts val="0"/>
              </a:spcBef>
              <a:spcAft>
                <a:spcPts val="0"/>
              </a:spcAft>
              <a:buClr>
                <a:srgbClr val="000000"/>
              </a:buClr>
              <a:buSzPts val="3600"/>
              <a:buNone/>
              <a:defRPr sz="3600">
                <a:solidFill>
                  <a:srgbClr val="000000"/>
                </a:solidFill>
              </a:defRPr>
            </a:lvl8pPr>
            <a:lvl9pPr lvl="8" algn="ctr" rtl="0">
              <a:spcBef>
                <a:spcPts val="0"/>
              </a:spcBef>
              <a:spcAft>
                <a:spcPts val="0"/>
              </a:spcAft>
              <a:buClr>
                <a:srgbClr val="000000"/>
              </a:buClr>
              <a:buSzPts val="3600"/>
              <a:buNone/>
              <a:defRPr sz="3600">
                <a:solidFill>
                  <a:srgbClr val="000000"/>
                </a:solidFill>
              </a:defRPr>
            </a:lvl9pPr>
          </a:lstStyle>
          <a:p>
            <a:endParaRPr/>
          </a:p>
        </p:txBody>
      </p:sp>
      <p:sp>
        <p:nvSpPr>
          <p:cNvPr id="212" name="Google Shape;212;p31"/>
          <p:cNvSpPr txBox="1">
            <a:spLocks noGrp="1"/>
          </p:cNvSpPr>
          <p:nvPr>
            <p:ph type="subTitle" idx="1"/>
          </p:nvPr>
        </p:nvSpPr>
        <p:spPr>
          <a:xfrm>
            <a:off x="819000" y="1568975"/>
            <a:ext cx="3145800" cy="1190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defRPr>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213" name="Google Shape;213;p31"/>
          <p:cNvSpPr txBox="1"/>
          <p:nvPr/>
        </p:nvSpPr>
        <p:spPr>
          <a:xfrm>
            <a:off x="819000" y="3561900"/>
            <a:ext cx="2996400" cy="624000"/>
          </a:xfrm>
          <a:prstGeom prst="rect">
            <a:avLst/>
          </a:prstGeom>
          <a:noFill/>
          <a:ln>
            <a:noFill/>
          </a:ln>
        </p:spPr>
        <p:txBody>
          <a:bodyPr spcFirstLastPara="1" wrap="square" lIns="91425" tIns="91425" rIns="91425" bIns="91425" anchor="ctr" anchorCtr="0">
            <a:noAutofit/>
          </a:bodyPr>
          <a:lstStyle/>
          <a:p>
            <a:pPr marL="0" lvl="0" indent="0" algn="l" rtl="0">
              <a:spcBef>
                <a:spcPts val="300"/>
              </a:spcBef>
              <a:spcAft>
                <a:spcPts val="0"/>
              </a:spcAft>
              <a:buNone/>
            </a:pPr>
            <a:r>
              <a:rPr lang="en" sz="1000">
                <a:solidFill>
                  <a:schemeClr val="dk1"/>
                </a:solidFill>
                <a:latin typeface="Poppins"/>
                <a:ea typeface="Poppins"/>
                <a:cs typeface="Poppins"/>
                <a:sym typeface="Poppins"/>
              </a:rPr>
              <a:t>CREDITS: This presentation template was created by </a:t>
            </a:r>
            <a:r>
              <a:rPr lang="en" sz="1000" b="1">
                <a:solidFill>
                  <a:schemeClr val="dk1"/>
                </a:solidFill>
                <a:uFill>
                  <a:noFill/>
                </a:uFill>
                <a:latin typeface="Poppins"/>
                <a:ea typeface="Poppins"/>
                <a:cs typeface="Poppins"/>
                <a:sym typeface="Poppins"/>
                <a:hlinkClick r:id="rId2">
                  <a:extLst>
                    <a:ext uri="{A12FA001-AC4F-418D-AE19-62706E023703}">
                      <ahyp:hlinkClr xmlns:ahyp="http://schemas.microsoft.com/office/drawing/2018/hyperlinkcolor" val="tx"/>
                    </a:ext>
                  </a:extLst>
                </a:hlinkClick>
              </a:rPr>
              <a:t>Slidesgo</a:t>
            </a:r>
            <a:r>
              <a:rPr lang="en" sz="1000">
                <a:solidFill>
                  <a:schemeClr val="dk1"/>
                </a:solidFill>
                <a:latin typeface="Poppins"/>
                <a:ea typeface="Poppins"/>
                <a:cs typeface="Poppins"/>
                <a:sym typeface="Poppins"/>
              </a:rPr>
              <a:t>, including icons by </a:t>
            </a:r>
            <a:r>
              <a:rPr lang="en" sz="1000" b="1">
                <a:solidFill>
                  <a:schemeClr val="dk1"/>
                </a:solidFill>
                <a:uFill>
                  <a:noFill/>
                </a:uFill>
                <a:latin typeface="Poppins"/>
                <a:ea typeface="Poppins"/>
                <a:cs typeface="Poppins"/>
                <a:sym typeface="Poppins"/>
                <a:hlinkClick r:id="rId3">
                  <a:extLst>
                    <a:ext uri="{A12FA001-AC4F-418D-AE19-62706E023703}">
                      <ahyp:hlinkClr xmlns:ahyp="http://schemas.microsoft.com/office/drawing/2018/hyperlinkcolor" val="tx"/>
                    </a:ext>
                  </a:extLst>
                </a:hlinkClick>
              </a:rPr>
              <a:t>Flaticon</a:t>
            </a:r>
            <a:r>
              <a:rPr lang="en" sz="1000">
                <a:solidFill>
                  <a:schemeClr val="dk1"/>
                </a:solidFill>
                <a:latin typeface="Poppins"/>
                <a:ea typeface="Poppins"/>
                <a:cs typeface="Poppins"/>
                <a:sym typeface="Poppins"/>
              </a:rPr>
              <a:t>, infographics &amp; images by </a:t>
            </a:r>
            <a:r>
              <a:rPr lang="en" sz="1000" b="1">
                <a:solidFill>
                  <a:schemeClr val="dk1"/>
                </a:solidFill>
                <a:uFill>
                  <a:noFill/>
                </a:uFill>
                <a:latin typeface="Poppins"/>
                <a:ea typeface="Poppins"/>
                <a:cs typeface="Poppins"/>
                <a:sym typeface="Poppins"/>
                <a:hlinkClick r:id="rId4">
                  <a:extLst>
                    <a:ext uri="{A12FA001-AC4F-418D-AE19-62706E023703}">
                      <ahyp:hlinkClr xmlns:ahyp="http://schemas.microsoft.com/office/drawing/2018/hyperlinkcolor" val="tx"/>
                    </a:ext>
                  </a:extLst>
                </a:hlinkClick>
              </a:rPr>
              <a:t>Freepik</a:t>
            </a:r>
            <a:r>
              <a:rPr lang="en" sz="1000">
                <a:solidFill>
                  <a:schemeClr val="dk1"/>
                </a:solidFill>
                <a:latin typeface="Poppins"/>
                <a:ea typeface="Poppins"/>
                <a:cs typeface="Poppins"/>
                <a:sym typeface="Poppins"/>
              </a:rPr>
              <a:t> </a:t>
            </a:r>
            <a:endParaRPr sz="1000" b="1">
              <a:solidFill>
                <a:schemeClr val="dk1"/>
              </a:solidFill>
              <a:latin typeface="Poppins"/>
              <a:ea typeface="Poppins"/>
              <a:cs typeface="Poppins"/>
              <a:sym typeface="Poppin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p:cSld name="CUSTOM_21">
    <p:spTree>
      <p:nvGrpSpPr>
        <p:cNvPr id="1" name="Shape 214"/>
        <p:cNvGrpSpPr/>
        <p:nvPr/>
      </p:nvGrpSpPr>
      <p:grpSpPr>
        <a:xfrm>
          <a:off x="0" y="0"/>
          <a:ext cx="0" cy="0"/>
          <a:chOff x="0" y="0"/>
          <a:chExt cx="0" cy="0"/>
        </a:xfrm>
      </p:grpSpPr>
      <p:sp>
        <p:nvSpPr>
          <p:cNvPr id="215" name="Google Shape;215;p32"/>
          <p:cNvSpPr/>
          <p:nvPr/>
        </p:nvSpPr>
        <p:spPr>
          <a:xfrm rot="-9899867">
            <a:off x="7335495" y="-351955"/>
            <a:ext cx="2761705" cy="187286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2"/>
          <p:cNvSpPr/>
          <p:nvPr/>
        </p:nvSpPr>
        <p:spPr>
          <a:xfrm rot="899937">
            <a:off x="-2632860" y="1803084"/>
            <a:ext cx="6284395" cy="4261791"/>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1">
  <p:cSld name="CUSTOM_21_1">
    <p:bg>
      <p:bgPr>
        <a:solidFill>
          <a:schemeClr val="accent1"/>
        </a:solidFill>
        <a:effectLst/>
      </p:bgPr>
    </p:bg>
    <p:spTree>
      <p:nvGrpSpPr>
        <p:cNvPr id="1" name="Shape 217"/>
        <p:cNvGrpSpPr/>
        <p:nvPr/>
      </p:nvGrpSpPr>
      <p:grpSpPr>
        <a:xfrm>
          <a:off x="0" y="0"/>
          <a:ext cx="0" cy="0"/>
          <a:chOff x="0" y="0"/>
          <a:chExt cx="0" cy="0"/>
        </a:xfrm>
      </p:grpSpPr>
      <p:grpSp>
        <p:nvGrpSpPr>
          <p:cNvPr id="218" name="Google Shape;218;p33"/>
          <p:cNvGrpSpPr/>
          <p:nvPr/>
        </p:nvGrpSpPr>
        <p:grpSpPr>
          <a:xfrm>
            <a:off x="-1434460" y="-1604967"/>
            <a:ext cx="11726995" cy="11113880"/>
            <a:chOff x="-1434460" y="-1604967"/>
            <a:chExt cx="11726995" cy="11113880"/>
          </a:xfrm>
        </p:grpSpPr>
        <p:sp>
          <p:nvSpPr>
            <p:cNvPr id="219" name="Google Shape;219;p33"/>
            <p:cNvSpPr/>
            <p:nvPr/>
          </p:nvSpPr>
          <p:spPr>
            <a:xfrm rot="-9899867">
              <a:off x="7335495" y="-351955"/>
              <a:ext cx="2761705" cy="187286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3"/>
            <p:cNvSpPr/>
            <p:nvPr/>
          </p:nvSpPr>
          <p:spPr>
            <a:xfrm rot="4500077">
              <a:off x="-1638361" y="-508487"/>
              <a:ext cx="4733536" cy="3210069"/>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3"/>
            <p:cNvSpPr/>
            <p:nvPr/>
          </p:nvSpPr>
          <p:spPr>
            <a:xfrm rot="-2700000">
              <a:off x="2916718" y="3408392"/>
              <a:ext cx="6542854" cy="4437066"/>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9899943" flipH="1">
            <a:off x="-1612965" y="1571130"/>
            <a:ext cx="3986381" cy="2703382"/>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flipH="1">
            <a:off x="5952139" y="-613925"/>
            <a:ext cx="5173411" cy="3508372"/>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title"/>
          </p:nvPr>
        </p:nvSpPr>
        <p:spPr>
          <a:xfrm>
            <a:off x="1200000" y="3391821"/>
            <a:ext cx="3382500" cy="43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300" b="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28" name="Google Shape;28;p5"/>
          <p:cNvSpPr txBox="1">
            <a:spLocks noGrp="1"/>
          </p:cNvSpPr>
          <p:nvPr>
            <p:ph type="subTitle" idx="1"/>
          </p:nvPr>
        </p:nvSpPr>
        <p:spPr>
          <a:xfrm>
            <a:off x="1200000" y="3802160"/>
            <a:ext cx="3382500" cy="714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 name="Google Shape;29;p5"/>
          <p:cNvSpPr txBox="1">
            <a:spLocks noGrp="1"/>
          </p:cNvSpPr>
          <p:nvPr>
            <p:ph type="title" idx="2"/>
          </p:nvPr>
        </p:nvSpPr>
        <p:spPr>
          <a:xfrm>
            <a:off x="4561492" y="3391821"/>
            <a:ext cx="3382500" cy="43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300" b="0"/>
            </a:lvl1pPr>
            <a:lvl2pPr lvl="1" algn="ctr" rtl="0">
              <a:spcBef>
                <a:spcPts val="0"/>
              </a:spcBef>
              <a:spcAft>
                <a:spcPts val="0"/>
              </a:spcAft>
              <a:buSzPts val="4000"/>
              <a:buNone/>
              <a:defRPr/>
            </a:lvl2pPr>
            <a:lvl3pPr lvl="2" algn="ctr" rtl="0">
              <a:spcBef>
                <a:spcPts val="0"/>
              </a:spcBef>
              <a:spcAft>
                <a:spcPts val="0"/>
              </a:spcAft>
              <a:buSzPts val="4000"/>
              <a:buNone/>
              <a:defRPr/>
            </a:lvl3pPr>
            <a:lvl4pPr lvl="3" algn="ctr" rtl="0">
              <a:spcBef>
                <a:spcPts val="0"/>
              </a:spcBef>
              <a:spcAft>
                <a:spcPts val="0"/>
              </a:spcAft>
              <a:buSzPts val="4000"/>
              <a:buNone/>
              <a:defRPr/>
            </a:lvl4pPr>
            <a:lvl5pPr lvl="4" algn="ctr" rtl="0">
              <a:spcBef>
                <a:spcPts val="0"/>
              </a:spcBef>
              <a:spcAft>
                <a:spcPts val="0"/>
              </a:spcAft>
              <a:buSzPts val="4000"/>
              <a:buNone/>
              <a:defRPr/>
            </a:lvl5pPr>
            <a:lvl6pPr lvl="5" algn="ctr" rtl="0">
              <a:spcBef>
                <a:spcPts val="0"/>
              </a:spcBef>
              <a:spcAft>
                <a:spcPts val="0"/>
              </a:spcAft>
              <a:buSzPts val="4000"/>
              <a:buNone/>
              <a:defRPr/>
            </a:lvl6pPr>
            <a:lvl7pPr lvl="6" algn="ctr" rtl="0">
              <a:spcBef>
                <a:spcPts val="0"/>
              </a:spcBef>
              <a:spcAft>
                <a:spcPts val="0"/>
              </a:spcAft>
              <a:buSzPts val="4000"/>
              <a:buNone/>
              <a:defRPr/>
            </a:lvl7pPr>
            <a:lvl8pPr lvl="7" algn="ctr" rtl="0">
              <a:spcBef>
                <a:spcPts val="0"/>
              </a:spcBef>
              <a:spcAft>
                <a:spcPts val="0"/>
              </a:spcAft>
              <a:buSzPts val="4000"/>
              <a:buNone/>
              <a:defRPr/>
            </a:lvl8pPr>
            <a:lvl9pPr lvl="8" algn="ctr" rtl="0">
              <a:spcBef>
                <a:spcPts val="0"/>
              </a:spcBef>
              <a:spcAft>
                <a:spcPts val="0"/>
              </a:spcAft>
              <a:buSzPts val="4000"/>
              <a:buNone/>
              <a:defRPr/>
            </a:lvl9pPr>
          </a:lstStyle>
          <a:p>
            <a:endParaRPr/>
          </a:p>
        </p:txBody>
      </p:sp>
      <p:sp>
        <p:nvSpPr>
          <p:cNvPr id="30" name="Google Shape;30;p5"/>
          <p:cNvSpPr txBox="1">
            <a:spLocks noGrp="1"/>
          </p:cNvSpPr>
          <p:nvPr>
            <p:ph type="subTitle" idx="3"/>
          </p:nvPr>
        </p:nvSpPr>
        <p:spPr>
          <a:xfrm>
            <a:off x="4561499" y="3802160"/>
            <a:ext cx="3382500" cy="714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 name="Google Shape;31;p5"/>
          <p:cNvSpPr txBox="1">
            <a:spLocks noGrp="1"/>
          </p:cNvSpPr>
          <p:nvPr>
            <p:ph type="title" idx="4"/>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grpSp>
        <p:nvGrpSpPr>
          <p:cNvPr id="33" name="Google Shape;33;p6"/>
          <p:cNvGrpSpPr/>
          <p:nvPr/>
        </p:nvGrpSpPr>
        <p:grpSpPr>
          <a:xfrm>
            <a:off x="-1241606" y="-2242820"/>
            <a:ext cx="11037387" cy="3986403"/>
            <a:chOff x="-1241606" y="-2242820"/>
            <a:chExt cx="11037387" cy="3986403"/>
          </a:xfrm>
        </p:grpSpPr>
        <p:sp>
          <p:nvSpPr>
            <p:cNvPr id="34" name="Google Shape;34;p6"/>
            <p:cNvSpPr/>
            <p:nvPr/>
          </p:nvSpPr>
          <p:spPr>
            <a:xfrm rot="-9899943" flipH="1">
              <a:off x="-959665" y="-1429645"/>
              <a:ext cx="3986381" cy="2703382"/>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p:nvPr/>
          </p:nvSpPr>
          <p:spPr>
            <a:xfrm rot="-5400000" flipH="1">
              <a:off x="6450881" y="-1601317"/>
              <a:ext cx="3986403" cy="2703397"/>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6"/>
          <p:cNvSpPr txBox="1">
            <a:spLocks noGrp="1"/>
          </p:cNvSpPr>
          <p:nvPr>
            <p:ph type="title"/>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7"/>
          <p:cNvSpPr/>
          <p:nvPr/>
        </p:nvSpPr>
        <p:spPr>
          <a:xfrm flipH="1">
            <a:off x="4271435" y="1800100"/>
            <a:ext cx="6177491" cy="418929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p:nvPr/>
        </p:nvSpPr>
        <p:spPr>
          <a:xfrm rot="8100000" flipH="1">
            <a:off x="-4207927" y="780748"/>
            <a:ext cx="7361261" cy="499207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7"/>
          <p:cNvSpPr txBox="1">
            <a:spLocks noGrp="1"/>
          </p:cNvSpPr>
          <p:nvPr>
            <p:ph type="title"/>
          </p:nvPr>
        </p:nvSpPr>
        <p:spPr>
          <a:xfrm>
            <a:off x="819000" y="688949"/>
            <a:ext cx="7506000" cy="578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41" name="Google Shape;41;p7"/>
          <p:cNvSpPr txBox="1">
            <a:spLocks noGrp="1"/>
          </p:cNvSpPr>
          <p:nvPr>
            <p:ph type="subTitle" idx="1"/>
          </p:nvPr>
        </p:nvSpPr>
        <p:spPr>
          <a:xfrm>
            <a:off x="1454025" y="1494025"/>
            <a:ext cx="2710800" cy="2830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txBox="1">
            <a:spLocks noGrp="1"/>
          </p:cNvSpPr>
          <p:nvPr>
            <p:ph type="title"/>
          </p:nvPr>
        </p:nvSpPr>
        <p:spPr>
          <a:xfrm>
            <a:off x="4962899" y="894575"/>
            <a:ext cx="3362100" cy="684900"/>
          </a:xfrm>
          <a:prstGeom prst="rect">
            <a:avLst/>
          </a:prstGeom>
          <a:solidFill>
            <a:schemeClr val="lt1"/>
          </a:solidFill>
          <a:ln>
            <a:noFill/>
          </a:ln>
        </p:spPr>
        <p:txBody>
          <a:bodyPr spcFirstLastPara="1" wrap="square" lIns="91425" tIns="91425" rIns="91425" bIns="91425" anchor="ctr" anchorCtr="0">
            <a:noAutofit/>
          </a:bodyPr>
          <a:lstStyle>
            <a:lvl1pPr lvl="0" algn="ctr">
              <a:lnSpc>
                <a:spcPct val="90000"/>
              </a:lnSpc>
              <a:spcBef>
                <a:spcPts val="0"/>
              </a:spcBef>
              <a:spcAft>
                <a:spcPts val="0"/>
              </a:spcAft>
              <a:buSzPts val="3500"/>
              <a:buNone/>
              <a:defRPr sz="45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0" name="Google Shape;50;p9"/>
          <p:cNvSpPr txBox="1">
            <a:spLocks noGrp="1"/>
          </p:cNvSpPr>
          <p:nvPr>
            <p:ph type="subTitle" idx="1"/>
          </p:nvPr>
        </p:nvSpPr>
        <p:spPr>
          <a:xfrm>
            <a:off x="4962875" y="1692025"/>
            <a:ext cx="3362100" cy="25569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1"/>
              </a:buClr>
              <a:buSzPts val="1600"/>
              <a:buChar char="●"/>
              <a:defRPr sz="1600">
                <a:solidFill>
                  <a:schemeClr val="dk1"/>
                </a:solidFill>
              </a:defRPr>
            </a:lvl1pPr>
            <a:lvl2pPr lvl="1" algn="ctr">
              <a:lnSpc>
                <a:spcPct val="100000"/>
              </a:lnSpc>
              <a:spcBef>
                <a:spcPts val="1000"/>
              </a:spcBef>
              <a:spcAft>
                <a:spcPts val="0"/>
              </a:spcAft>
              <a:buSzPts val="2100"/>
              <a:buChar char="○"/>
              <a:defRPr sz="2100"/>
            </a:lvl2pPr>
            <a:lvl3pPr lvl="2" algn="ctr">
              <a:lnSpc>
                <a:spcPct val="100000"/>
              </a:lnSpc>
              <a:spcBef>
                <a:spcPts val="0"/>
              </a:spcBef>
              <a:spcAft>
                <a:spcPts val="0"/>
              </a:spcAft>
              <a:buSzPts val="2100"/>
              <a:buChar char="■"/>
              <a:defRPr sz="2100"/>
            </a:lvl3pPr>
            <a:lvl4pPr lvl="3" algn="ctr">
              <a:lnSpc>
                <a:spcPct val="100000"/>
              </a:lnSpc>
              <a:spcBef>
                <a:spcPts val="0"/>
              </a:spcBef>
              <a:spcAft>
                <a:spcPts val="0"/>
              </a:spcAft>
              <a:buSzPts val="2100"/>
              <a:buChar char="●"/>
              <a:defRPr sz="2100"/>
            </a:lvl4pPr>
            <a:lvl5pPr lvl="4" algn="ctr">
              <a:lnSpc>
                <a:spcPct val="100000"/>
              </a:lnSpc>
              <a:spcBef>
                <a:spcPts val="0"/>
              </a:spcBef>
              <a:spcAft>
                <a:spcPts val="0"/>
              </a:spcAft>
              <a:buSzPts val="2100"/>
              <a:buChar char="○"/>
              <a:defRPr sz="2100"/>
            </a:lvl5pPr>
            <a:lvl6pPr lvl="5" algn="ctr">
              <a:lnSpc>
                <a:spcPct val="100000"/>
              </a:lnSpc>
              <a:spcBef>
                <a:spcPts val="0"/>
              </a:spcBef>
              <a:spcAft>
                <a:spcPts val="0"/>
              </a:spcAft>
              <a:buSzPts val="2100"/>
              <a:buChar char="■"/>
              <a:defRPr sz="2100"/>
            </a:lvl6pPr>
            <a:lvl7pPr lvl="6" algn="ctr">
              <a:lnSpc>
                <a:spcPct val="100000"/>
              </a:lnSpc>
              <a:spcBef>
                <a:spcPts val="0"/>
              </a:spcBef>
              <a:spcAft>
                <a:spcPts val="0"/>
              </a:spcAft>
              <a:buSzPts val="2100"/>
              <a:buChar char="●"/>
              <a:defRPr sz="2100"/>
            </a:lvl7pPr>
            <a:lvl8pPr lvl="7" algn="ctr">
              <a:lnSpc>
                <a:spcPct val="100000"/>
              </a:lnSpc>
              <a:spcBef>
                <a:spcPts val="0"/>
              </a:spcBef>
              <a:spcAft>
                <a:spcPts val="0"/>
              </a:spcAft>
              <a:buSzPts val="2100"/>
              <a:buChar char="○"/>
              <a:defRPr sz="2100"/>
            </a:lvl8pPr>
            <a:lvl9pPr lvl="8" algn="ctr">
              <a:lnSpc>
                <a:spcPct val="100000"/>
              </a:lnSpc>
              <a:spcBef>
                <a:spcPts val="0"/>
              </a:spcBef>
              <a:spcAft>
                <a:spcPts val="0"/>
              </a:spcAft>
              <a:buSzPts val="2100"/>
              <a:buChar char="■"/>
              <a:defRPr sz="2100"/>
            </a:lvl9pPr>
          </a:lstStyle>
          <a:p>
            <a:endParaRPr/>
          </a:p>
        </p:txBody>
      </p:sp>
      <p:sp>
        <p:nvSpPr>
          <p:cNvPr id="51" name="Google Shape;51;p9"/>
          <p:cNvSpPr/>
          <p:nvPr/>
        </p:nvSpPr>
        <p:spPr>
          <a:xfrm rot="-900031">
            <a:off x="-2177367" y="2722878"/>
            <a:ext cx="5043620" cy="342035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52"/>
        <p:cNvGrpSpPr/>
        <p:nvPr/>
      </p:nvGrpSpPr>
      <p:grpSpPr>
        <a:xfrm>
          <a:off x="0" y="0"/>
          <a:ext cx="0" cy="0"/>
          <a:chOff x="0" y="0"/>
          <a:chExt cx="0" cy="0"/>
        </a:xfrm>
      </p:grpSpPr>
      <p:sp>
        <p:nvSpPr>
          <p:cNvPr id="53" name="Google Shape;53;p10"/>
          <p:cNvSpPr/>
          <p:nvPr/>
        </p:nvSpPr>
        <p:spPr>
          <a:xfrm rot="-900014">
            <a:off x="-1390726" y="1566499"/>
            <a:ext cx="7286832" cy="4941598"/>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p:nvPr/>
        </p:nvSpPr>
        <p:spPr>
          <a:xfrm rot="-9899941">
            <a:off x="7292871" y="-207110"/>
            <a:ext cx="3438561" cy="2331876"/>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0"/>
          <p:cNvSpPr txBox="1">
            <a:spLocks noGrp="1"/>
          </p:cNvSpPr>
          <p:nvPr>
            <p:ph type="title"/>
          </p:nvPr>
        </p:nvSpPr>
        <p:spPr>
          <a:xfrm>
            <a:off x="731845" y="2826259"/>
            <a:ext cx="1930800" cy="16179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lt1"/>
              </a:buClr>
              <a:buSzPts val="2500"/>
              <a:buNone/>
              <a:defRPr sz="2500" b="0"/>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6"/>
        <p:cNvGrpSpPr/>
        <p:nvPr/>
      </p:nvGrpSpPr>
      <p:grpSpPr>
        <a:xfrm>
          <a:off x="0" y="0"/>
          <a:ext cx="0" cy="0"/>
          <a:chOff x="0" y="0"/>
          <a:chExt cx="0" cy="0"/>
        </a:xfrm>
      </p:grpSpPr>
      <p:sp>
        <p:nvSpPr>
          <p:cNvPr id="57" name="Google Shape;57;p11"/>
          <p:cNvSpPr txBox="1">
            <a:spLocks noGrp="1"/>
          </p:cNvSpPr>
          <p:nvPr>
            <p:ph type="title" hasCustomPrompt="1"/>
          </p:nvPr>
        </p:nvSpPr>
        <p:spPr>
          <a:xfrm>
            <a:off x="2994550" y="1629250"/>
            <a:ext cx="5440200" cy="1467300"/>
          </a:xfrm>
          <a:prstGeom prst="rect">
            <a:avLst/>
          </a:prstGeom>
        </p:spPr>
        <p:txBody>
          <a:bodyPr spcFirstLastPara="1" wrap="square" lIns="91425" tIns="91425" rIns="91425" bIns="91425" anchor="ctr" anchorCtr="0">
            <a:noAutofit/>
          </a:bodyPr>
          <a:lstStyle>
            <a:lvl1pPr lvl="0" algn="r">
              <a:spcBef>
                <a:spcPts val="0"/>
              </a:spcBef>
              <a:spcAft>
                <a:spcPts val="0"/>
              </a:spcAft>
              <a:buSzPts val="12000"/>
              <a:buNone/>
              <a:defRPr sz="8500"/>
            </a:lvl1pPr>
            <a:lvl2pPr lvl="1" algn="ctr">
              <a:spcBef>
                <a:spcPts val="0"/>
              </a:spcBef>
              <a:spcAft>
                <a:spcPts val="0"/>
              </a:spcAft>
              <a:buClr>
                <a:schemeClr val="accent1"/>
              </a:buClr>
              <a:buSzPts val="12000"/>
              <a:buNone/>
              <a:defRPr sz="12000">
                <a:solidFill>
                  <a:schemeClr val="accent1"/>
                </a:solidFill>
              </a:defRPr>
            </a:lvl2pPr>
            <a:lvl3pPr lvl="2" algn="ctr">
              <a:spcBef>
                <a:spcPts val="0"/>
              </a:spcBef>
              <a:spcAft>
                <a:spcPts val="0"/>
              </a:spcAft>
              <a:buClr>
                <a:schemeClr val="accent1"/>
              </a:buClr>
              <a:buSzPts val="12000"/>
              <a:buNone/>
              <a:defRPr sz="12000">
                <a:solidFill>
                  <a:schemeClr val="accent1"/>
                </a:solidFill>
              </a:defRPr>
            </a:lvl3pPr>
            <a:lvl4pPr lvl="3" algn="ctr">
              <a:spcBef>
                <a:spcPts val="0"/>
              </a:spcBef>
              <a:spcAft>
                <a:spcPts val="0"/>
              </a:spcAft>
              <a:buClr>
                <a:schemeClr val="accent1"/>
              </a:buClr>
              <a:buSzPts val="12000"/>
              <a:buNone/>
              <a:defRPr sz="12000">
                <a:solidFill>
                  <a:schemeClr val="accent1"/>
                </a:solidFill>
              </a:defRPr>
            </a:lvl4pPr>
            <a:lvl5pPr lvl="4" algn="ctr">
              <a:spcBef>
                <a:spcPts val="0"/>
              </a:spcBef>
              <a:spcAft>
                <a:spcPts val="0"/>
              </a:spcAft>
              <a:buClr>
                <a:schemeClr val="accent1"/>
              </a:buClr>
              <a:buSzPts val="12000"/>
              <a:buNone/>
              <a:defRPr sz="12000">
                <a:solidFill>
                  <a:schemeClr val="accent1"/>
                </a:solidFill>
              </a:defRPr>
            </a:lvl5pPr>
            <a:lvl6pPr lvl="5" algn="ctr">
              <a:spcBef>
                <a:spcPts val="0"/>
              </a:spcBef>
              <a:spcAft>
                <a:spcPts val="0"/>
              </a:spcAft>
              <a:buClr>
                <a:schemeClr val="accent1"/>
              </a:buClr>
              <a:buSzPts val="12000"/>
              <a:buNone/>
              <a:defRPr sz="12000">
                <a:solidFill>
                  <a:schemeClr val="accent1"/>
                </a:solidFill>
              </a:defRPr>
            </a:lvl6pPr>
            <a:lvl7pPr lvl="6" algn="ctr">
              <a:spcBef>
                <a:spcPts val="0"/>
              </a:spcBef>
              <a:spcAft>
                <a:spcPts val="0"/>
              </a:spcAft>
              <a:buClr>
                <a:schemeClr val="accent1"/>
              </a:buClr>
              <a:buSzPts val="12000"/>
              <a:buNone/>
              <a:defRPr sz="12000">
                <a:solidFill>
                  <a:schemeClr val="accent1"/>
                </a:solidFill>
              </a:defRPr>
            </a:lvl7pPr>
            <a:lvl8pPr lvl="7" algn="ctr">
              <a:spcBef>
                <a:spcPts val="0"/>
              </a:spcBef>
              <a:spcAft>
                <a:spcPts val="0"/>
              </a:spcAft>
              <a:buClr>
                <a:schemeClr val="accent1"/>
              </a:buClr>
              <a:buSzPts val="12000"/>
              <a:buNone/>
              <a:defRPr sz="12000">
                <a:solidFill>
                  <a:schemeClr val="accent1"/>
                </a:solidFill>
              </a:defRPr>
            </a:lvl8pPr>
            <a:lvl9pPr lvl="8" algn="ctr">
              <a:spcBef>
                <a:spcPts val="0"/>
              </a:spcBef>
              <a:spcAft>
                <a:spcPts val="0"/>
              </a:spcAft>
              <a:buClr>
                <a:schemeClr val="accent1"/>
              </a:buClr>
              <a:buSzPts val="12000"/>
              <a:buNone/>
              <a:defRPr sz="12000">
                <a:solidFill>
                  <a:schemeClr val="accent1"/>
                </a:solidFill>
              </a:defRPr>
            </a:lvl9pPr>
          </a:lstStyle>
          <a:p>
            <a:r>
              <a:t>xx%</a:t>
            </a:r>
          </a:p>
        </p:txBody>
      </p:sp>
      <p:sp>
        <p:nvSpPr>
          <p:cNvPr id="58" name="Google Shape;58;p11"/>
          <p:cNvSpPr txBox="1">
            <a:spLocks noGrp="1"/>
          </p:cNvSpPr>
          <p:nvPr>
            <p:ph type="subTitle" idx="1"/>
          </p:nvPr>
        </p:nvSpPr>
        <p:spPr>
          <a:xfrm>
            <a:off x="3818150" y="2887488"/>
            <a:ext cx="4619700" cy="584100"/>
          </a:xfrm>
          <a:prstGeom prst="rect">
            <a:avLst/>
          </a:prstGeom>
          <a:noFill/>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1"/>
              </a:buClr>
              <a:buSzPts val="2100"/>
              <a:buNone/>
              <a:defRPr>
                <a:solidFill>
                  <a:schemeClr val="dk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grpSp>
        <p:nvGrpSpPr>
          <p:cNvPr id="59" name="Google Shape;59;p11"/>
          <p:cNvGrpSpPr/>
          <p:nvPr/>
        </p:nvGrpSpPr>
        <p:grpSpPr>
          <a:xfrm>
            <a:off x="-3999278" y="-4342890"/>
            <a:ext cx="15279196" cy="13844602"/>
            <a:chOff x="-3999278" y="-4342890"/>
            <a:chExt cx="15279196" cy="13844602"/>
          </a:xfrm>
        </p:grpSpPr>
        <p:sp>
          <p:nvSpPr>
            <p:cNvPr id="60" name="Google Shape;60;p11"/>
            <p:cNvSpPr/>
            <p:nvPr/>
          </p:nvSpPr>
          <p:spPr>
            <a:xfrm rot="-9000168" flipH="1">
              <a:off x="-3142183" y="-2603119"/>
              <a:ext cx="8487719" cy="570222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1"/>
            <p:cNvSpPr/>
            <p:nvPr/>
          </p:nvSpPr>
          <p:spPr>
            <a:xfrm rot="2699781" flipH="1">
              <a:off x="3728250" y="3085768"/>
              <a:ext cx="6920987" cy="4650162"/>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87200" y="541025"/>
            <a:ext cx="7596000" cy="5727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dk2"/>
              </a:buClr>
              <a:buSzPts val="3500"/>
              <a:buFont typeface="Lilita One"/>
              <a:buNone/>
              <a:defRPr sz="3500">
                <a:solidFill>
                  <a:schemeClr val="dk2"/>
                </a:solidFill>
                <a:latin typeface="Lilita One"/>
                <a:ea typeface="Lilita One"/>
                <a:cs typeface="Lilita One"/>
                <a:sym typeface="Lilita One"/>
              </a:defRPr>
            </a:lvl1pPr>
            <a:lvl2pPr lvl="1">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2pPr>
            <a:lvl3pPr lvl="2">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3pPr>
            <a:lvl4pPr lvl="3">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4pPr>
            <a:lvl5pPr lvl="4">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5pPr>
            <a:lvl6pPr lvl="5">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6pPr>
            <a:lvl7pPr lvl="6">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7pPr>
            <a:lvl8pPr lvl="7">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8pPr>
            <a:lvl9pPr lvl="8">
              <a:spcBef>
                <a:spcPts val="0"/>
              </a:spcBef>
              <a:spcAft>
                <a:spcPts val="0"/>
              </a:spcAft>
              <a:buClr>
                <a:schemeClr val="accent5"/>
              </a:buClr>
              <a:buSzPts val="4000"/>
              <a:buFont typeface="Ranchers"/>
              <a:buNone/>
              <a:defRPr sz="4000">
                <a:solidFill>
                  <a:schemeClr val="accent5"/>
                </a:solidFill>
                <a:latin typeface="Ranchers"/>
                <a:ea typeface="Ranchers"/>
                <a:cs typeface="Ranchers"/>
                <a:sym typeface="Ranchers"/>
              </a:defRPr>
            </a:lvl9pPr>
          </a:lstStyle>
          <a:p>
            <a:endParaRPr/>
          </a:p>
        </p:txBody>
      </p:sp>
      <p:sp>
        <p:nvSpPr>
          <p:cNvPr id="7" name="Google Shape;7;p1"/>
          <p:cNvSpPr txBox="1">
            <a:spLocks noGrp="1"/>
          </p:cNvSpPr>
          <p:nvPr>
            <p:ph type="body" idx="1"/>
          </p:nvPr>
        </p:nvSpPr>
        <p:spPr>
          <a:xfrm>
            <a:off x="727200" y="1152475"/>
            <a:ext cx="76899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Poppins"/>
              <a:buChar char="●"/>
              <a:defRPr>
                <a:solidFill>
                  <a:schemeClr val="dk1"/>
                </a:solidFill>
                <a:latin typeface="Poppins"/>
                <a:ea typeface="Poppins"/>
                <a:cs typeface="Poppins"/>
                <a:sym typeface="Poppins"/>
              </a:defRPr>
            </a:lvl1pPr>
            <a:lvl2pPr marL="914400" lvl="1"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2pPr>
            <a:lvl3pPr marL="1371600" lvl="2"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3pPr>
            <a:lvl4pPr marL="1828800" lvl="3"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4pPr>
            <a:lvl5pPr marL="2286000" lvl="4"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5pPr>
            <a:lvl6pPr marL="2743200" lvl="5"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6pPr>
            <a:lvl7pPr marL="3200400" lvl="6"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7pPr>
            <a:lvl8pPr marL="3657600" lvl="7" indent="-317500">
              <a:lnSpc>
                <a:spcPct val="115000"/>
              </a:lnSpc>
              <a:spcBef>
                <a:spcPts val="1600"/>
              </a:spcBef>
              <a:spcAft>
                <a:spcPts val="0"/>
              </a:spcAft>
              <a:buClr>
                <a:schemeClr val="dk1"/>
              </a:buClr>
              <a:buSzPts val="1400"/>
              <a:buFont typeface="Poppins"/>
              <a:buChar char="○"/>
              <a:defRPr>
                <a:solidFill>
                  <a:schemeClr val="dk1"/>
                </a:solidFill>
                <a:latin typeface="Poppins"/>
                <a:ea typeface="Poppins"/>
                <a:cs typeface="Poppins"/>
                <a:sym typeface="Poppins"/>
              </a:defRPr>
            </a:lvl8pPr>
            <a:lvl9pPr marL="4114800" lvl="8" indent="-317500">
              <a:lnSpc>
                <a:spcPct val="115000"/>
              </a:lnSpc>
              <a:spcBef>
                <a:spcPts val="1600"/>
              </a:spcBef>
              <a:spcAft>
                <a:spcPts val="1600"/>
              </a:spcAft>
              <a:buClr>
                <a:schemeClr val="dk1"/>
              </a:buClr>
              <a:buSzPts val="1400"/>
              <a:buFont typeface="Poppins"/>
              <a:buChar char="■"/>
              <a:defRPr>
                <a:solidFill>
                  <a:schemeClr val="dk1"/>
                </a:solidFill>
                <a:latin typeface="Poppins"/>
                <a:ea typeface="Poppins"/>
                <a:cs typeface="Poppins"/>
                <a:sym typeface="Poppi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70" r:id="rId20"/>
    <p:sldLayoutId id="2147483671" r:id="rId21"/>
    <p:sldLayoutId id="2147483676" r:id="rId22"/>
    <p:sldLayoutId id="2147483677" r:id="rId23"/>
    <p:sldLayoutId id="2147483678" r:id="rId24"/>
    <p:sldLayoutId id="2147483679" r:id="rId2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s://docs.google.com/spreadsheets/d/1Yk44tAy45HhZa6z8exhJe5eaFBlHpAdBHrHtrkPdMRc/copy#gid=1806741073"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spreadsheets/d/1Yk44tAy45HhZa6z8exhJe5eaFBlHpAdBHrHtrkPdMRc/copy"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1" name="Google Shape;231;p36"/>
          <p:cNvSpPr txBox="1">
            <a:spLocks noGrp="1"/>
          </p:cNvSpPr>
          <p:nvPr>
            <p:ph type="ctrTitle"/>
          </p:nvPr>
        </p:nvSpPr>
        <p:spPr>
          <a:xfrm>
            <a:off x="723680" y="77845"/>
            <a:ext cx="3265905" cy="1801251"/>
          </a:xfrm>
          <a:prstGeom prst="rect">
            <a:avLst/>
          </a:prstGeom>
        </p:spPr>
        <p:txBody>
          <a:bodyPr spcFirstLastPara="1" wrap="square" lIns="0" tIns="91425" rIns="91425" bIns="91425" anchor="t" anchorCtr="0">
            <a:noAutofit/>
          </a:bodyPr>
          <a:lstStyle/>
          <a:p>
            <a:pPr marL="0" lvl="0" indent="0" algn="l" rtl="0">
              <a:spcBef>
                <a:spcPts val="0"/>
              </a:spcBef>
              <a:spcAft>
                <a:spcPts val="0"/>
              </a:spcAft>
              <a:buNone/>
            </a:pPr>
            <a:r>
              <a:rPr lang="en" sz="7000" dirty="0"/>
              <a:t>Climate Change</a:t>
            </a:r>
            <a:endParaRPr sz="7000" dirty="0"/>
          </a:p>
        </p:txBody>
      </p:sp>
      <p:sp>
        <p:nvSpPr>
          <p:cNvPr id="232" name="Google Shape;232;p36"/>
          <p:cNvSpPr/>
          <p:nvPr/>
        </p:nvSpPr>
        <p:spPr>
          <a:xfrm rot="361530">
            <a:off x="7552177" y="598651"/>
            <a:ext cx="898224" cy="596500"/>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6"/>
          <p:cNvSpPr/>
          <p:nvPr/>
        </p:nvSpPr>
        <p:spPr>
          <a:xfrm rot="-9899959">
            <a:off x="4943835" y="3670196"/>
            <a:ext cx="898215" cy="596494"/>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6"/>
          <p:cNvSpPr/>
          <p:nvPr/>
        </p:nvSpPr>
        <p:spPr>
          <a:xfrm>
            <a:off x="4703400" y="1072575"/>
            <a:ext cx="3621606" cy="2998289"/>
          </a:xfrm>
          <a:custGeom>
            <a:avLst/>
            <a:gdLst/>
            <a:ahLst/>
            <a:cxnLst/>
            <a:rect l="l" t="t" r="r" b="b"/>
            <a:pathLst>
              <a:path w="84835" h="70234" extrusionOk="0">
                <a:moveTo>
                  <a:pt x="59477" y="0"/>
                </a:moveTo>
                <a:cubicBezTo>
                  <a:pt x="53891" y="0"/>
                  <a:pt x="48180" y="1940"/>
                  <a:pt x="43314" y="5564"/>
                </a:cubicBezTo>
                <a:cubicBezTo>
                  <a:pt x="39465" y="3673"/>
                  <a:pt x="35171" y="1906"/>
                  <a:pt x="30283" y="1906"/>
                </a:cubicBezTo>
                <a:cubicBezTo>
                  <a:pt x="26138" y="1906"/>
                  <a:pt x="21566" y="3176"/>
                  <a:pt x="16475" y="6719"/>
                </a:cubicBezTo>
                <a:cubicBezTo>
                  <a:pt x="1581" y="17054"/>
                  <a:pt x="0" y="32525"/>
                  <a:pt x="8602" y="45534"/>
                </a:cubicBezTo>
                <a:cubicBezTo>
                  <a:pt x="17022" y="58240"/>
                  <a:pt x="31095" y="65717"/>
                  <a:pt x="43314" y="69851"/>
                </a:cubicBezTo>
                <a:cubicBezTo>
                  <a:pt x="44075" y="70111"/>
                  <a:pt x="44911" y="70233"/>
                  <a:pt x="45809" y="70233"/>
                </a:cubicBezTo>
                <a:cubicBezTo>
                  <a:pt x="54879" y="70233"/>
                  <a:pt x="70178" y="57724"/>
                  <a:pt x="76567" y="48209"/>
                </a:cubicBezTo>
                <a:cubicBezTo>
                  <a:pt x="84834" y="35899"/>
                  <a:pt x="83649" y="18482"/>
                  <a:pt x="78755" y="10792"/>
                </a:cubicBezTo>
                <a:cubicBezTo>
                  <a:pt x="74046" y="3399"/>
                  <a:pt x="66871" y="0"/>
                  <a:pt x="59477"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5" name="Google Shape;235;p36"/>
          <p:cNvGrpSpPr/>
          <p:nvPr/>
        </p:nvGrpSpPr>
        <p:grpSpPr>
          <a:xfrm>
            <a:off x="4881959" y="1118616"/>
            <a:ext cx="3256991" cy="2812887"/>
            <a:chOff x="12820925" y="2039475"/>
            <a:chExt cx="1907350" cy="1647275"/>
          </a:xfrm>
        </p:grpSpPr>
        <p:sp>
          <p:nvSpPr>
            <p:cNvPr id="236" name="Google Shape;236;p36"/>
            <p:cNvSpPr/>
            <p:nvPr/>
          </p:nvSpPr>
          <p:spPr>
            <a:xfrm>
              <a:off x="13203925" y="2172025"/>
              <a:ext cx="193775" cy="257000"/>
            </a:xfrm>
            <a:custGeom>
              <a:avLst/>
              <a:gdLst/>
              <a:ahLst/>
              <a:cxnLst/>
              <a:rect l="l" t="t" r="r" b="b"/>
              <a:pathLst>
                <a:path w="7751" h="10280" extrusionOk="0">
                  <a:moveTo>
                    <a:pt x="2064" y="1"/>
                  </a:moveTo>
                  <a:cubicBezTo>
                    <a:pt x="1479" y="1"/>
                    <a:pt x="903" y="152"/>
                    <a:pt x="426" y="550"/>
                  </a:cubicBezTo>
                  <a:cubicBezTo>
                    <a:pt x="0" y="854"/>
                    <a:pt x="182" y="1796"/>
                    <a:pt x="243" y="2252"/>
                  </a:cubicBezTo>
                  <a:cubicBezTo>
                    <a:pt x="304" y="3498"/>
                    <a:pt x="638" y="4623"/>
                    <a:pt x="1094" y="5778"/>
                  </a:cubicBezTo>
                  <a:cubicBezTo>
                    <a:pt x="1854" y="7662"/>
                    <a:pt x="3313" y="8848"/>
                    <a:pt x="5046" y="9820"/>
                  </a:cubicBezTo>
                  <a:cubicBezTo>
                    <a:pt x="5381" y="10012"/>
                    <a:pt x="5793" y="10280"/>
                    <a:pt x="6145" y="10280"/>
                  </a:cubicBezTo>
                  <a:cubicBezTo>
                    <a:pt x="6240" y="10280"/>
                    <a:pt x="6330" y="10261"/>
                    <a:pt x="6414" y="10216"/>
                  </a:cubicBezTo>
                  <a:cubicBezTo>
                    <a:pt x="7295" y="9729"/>
                    <a:pt x="7447" y="7936"/>
                    <a:pt x="7538" y="7054"/>
                  </a:cubicBezTo>
                  <a:cubicBezTo>
                    <a:pt x="7751" y="4714"/>
                    <a:pt x="6626" y="2191"/>
                    <a:pt x="4681" y="823"/>
                  </a:cubicBezTo>
                  <a:cubicBezTo>
                    <a:pt x="4053" y="424"/>
                    <a:pt x="3044" y="1"/>
                    <a:pt x="2064"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6"/>
            <p:cNvSpPr/>
            <p:nvPr/>
          </p:nvSpPr>
          <p:spPr>
            <a:xfrm>
              <a:off x="13201625" y="2156400"/>
              <a:ext cx="201400" cy="305450"/>
            </a:xfrm>
            <a:custGeom>
              <a:avLst/>
              <a:gdLst/>
              <a:ahLst/>
              <a:cxnLst/>
              <a:rect l="l" t="t" r="r" b="b"/>
              <a:pathLst>
                <a:path w="8056" h="12218" extrusionOk="0">
                  <a:moveTo>
                    <a:pt x="3191" y="1"/>
                  </a:moveTo>
                  <a:cubicBezTo>
                    <a:pt x="3084" y="1"/>
                    <a:pt x="3004" y="83"/>
                    <a:pt x="2980" y="202"/>
                  </a:cubicBezTo>
                  <a:cubicBezTo>
                    <a:pt x="2919" y="476"/>
                    <a:pt x="2858" y="871"/>
                    <a:pt x="2858" y="1388"/>
                  </a:cubicBezTo>
                  <a:cubicBezTo>
                    <a:pt x="2828" y="1783"/>
                    <a:pt x="2828" y="2391"/>
                    <a:pt x="2706" y="2786"/>
                  </a:cubicBezTo>
                  <a:cubicBezTo>
                    <a:pt x="2493" y="2330"/>
                    <a:pt x="2250" y="1874"/>
                    <a:pt x="2068" y="1388"/>
                  </a:cubicBezTo>
                  <a:cubicBezTo>
                    <a:pt x="2068" y="1023"/>
                    <a:pt x="2098" y="658"/>
                    <a:pt x="2220" y="415"/>
                  </a:cubicBezTo>
                  <a:cubicBezTo>
                    <a:pt x="2250" y="263"/>
                    <a:pt x="2189" y="172"/>
                    <a:pt x="2068" y="81"/>
                  </a:cubicBezTo>
                  <a:cubicBezTo>
                    <a:pt x="2042" y="75"/>
                    <a:pt x="2017" y="73"/>
                    <a:pt x="1992" y="73"/>
                  </a:cubicBezTo>
                  <a:cubicBezTo>
                    <a:pt x="1876" y="73"/>
                    <a:pt x="1784" y="132"/>
                    <a:pt x="1733" y="233"/>
                  </a:cubicBezTo>
                  <a:cubicBezTo>
                    <a:pt x="1733" y="263"/>
                    <a:pt x="1703" y="324"/>
                    <a:pt x="1703" y="385"/>
                  </a:cubicBezTo>
                  <a:cubicBezTo>
                    <a:pt x="1642" y="324"/>
                    <a:pt x="1642" y="263"/>
                    <a:pt x="1612" y="202"/>
                  </a:cubicBezTo>
                  <a:cubicBezTo>
                    <a:pt x="1588" y="84"/>
                    <a:pt x="1492" y="40"/>
                    <a:pt x="1379" y="40"/>
                  </a:cubicBezTo>
                  <a:cubicBezTo>
                    <a:pt x="1346" y="40"/>
                    <a:pt x="1312" y="43"/>
                    <a:pt x="1278" y="50"/>
                  </a:cubicBezTo>
                  <a:cubicBezTo>
                    <a:pt x="1126" y="81"/>
                    <a:pt x="1095" y="233"/>
                    <a:pt x="1126" y="385"/>
                  </a:cubicBezTo>
                  <a:cubicBezTo>
                    <a:pt x="1278" y="780"/>
                    <a:pt x="1399" y="1144"/>
                    <a:pt x="1521" y="1479"/>
                  </a:cubicBezTo>
                  <a:lnTo>
                    <a:pt x="1521" y="1722"/>
                  </a:lnTo>
                  <a:cubicBezTo>
                    <a:pt x="1217" y="1722"/>
                    <a:pt x="882" y="1600"/>
                    <a:pt x="670" y="1479"/>
                  </a:cubicBezTo>
                  <a:cubicBezTo>
                    <a:pt x="631" y="1460"/>
                    <a:pt x="590" y="1449"/>
                    <a:pt x="548" y="1449"/>
                  </a:cubicBezTo>
                  <a:cubicBezTo>
                    <a:pt x="458" y="1449"/>
                    <a:pt x="367" y="1497"/>
                    <a:pt x="305" y="1600"/>
                  </a:cubicBezTo>
                  <a:cubicBezTo>
                    <a:pt x="244" y="1722"/>
                    <a:pt x="274" y="1874"/>
                    <a:pt x="426" y="1935"/>
                  </a:cubicBezTo>
                  <a:cubicBezTo>
                    <a:pt x="687" y="2100"/>
                    <a:pt x="1094" y="2247"/>
                    <a:pt x="1519" y="2247"/>
                  </a:cubicBezTo>
                  <a:cubicBezTo>
                    <a:pt x="1641" y="2247"/>
                    <a:pt x="1764" y="2235"/>
                    <a:pt x="1885" y="2208"/>
                  </a:cubicBezTo>
                  <a:cubicBezTo>
                    <a:pt x="2037" y="2543"/>
                    <a:pt x="2220" y="2907"/>
                    <a:pt x="2372" y="3272"/>
                  </a:cubicBezTo>
                  <a:cubicBezTo>
                    <a:pt x="2308" y="3290"/>
                    <a:pt x="2231" y="3298"/>
                    <a:pt x="2144" y="3298"/>
                  </a:cubicBezTo>
                  <a:cubicBezTo>
                    <a:pt x="1652" y="3298"/>
                    <a:pt x="858" y="3041"/>
                    <a:pt x="548" y="2938"/>
                  </a:cubicBezTo>
                  <a:lnTo>
                    <a:pt x="396" y="2907"/>
                  </a:lnTo>
                  <a:cubicBezTo>
                    <a:pt x="364" y="2894"/>
                    <a:pt x="332" y="2888"/>
                    <a:pt x="303" y="2888"/>
                  </a:cubicBezTo>
                  <a:cubicBezTo>
                    <a:pt x="195" y="2888"/>
                    <a:pt x="110" y="2970"/>
                    <a:pt x="62" y="3090"/>
                  </a:cubicBezTo>
                  <a:cubicBezTo>
                    <a:pt x="1" y="3242"/>
                    <a:pt x="92" y="3363"/>
                    <a:pt x="244" y="3424"/>
                  </a:cubicBezTo>
                  <a:lnTo>
                    <a:pt x="396" y="3454"/>
                  </a:lnTo>
                  <a:cubicBezTo>
                    <a:pt x="976" y="3655"/>
                    <a:pt x="1605" y="3839"/>
                    <a:pt x="2102" y="3839"/>
                  </a:cubicBezTo>
                  <a:cubicBezTo>
                    <a:pt x="2283" y="3839"/>
                    <a:pt x="2447" y="3815"/>
                    <a:pt x="2585" y="3758"/>
                  </a:cubicBezTo>
                  <a:cubicBezTo>
                    <a:pt x="2737" y="4032"/>
                    <a:pt x="2858" y="4306"/>
                    <a:pt x="3010" y="4579"/>
                  </a:cubicBezTo>
                  <a:cubicBezTo>
                    <a:pt x="3132" y="4792"/>
                    <a:pt x="3253" y="5035"/>
                    <a:pt x="3405" y="5278"/>
                  </a:cubicBezTo>
                  <a:cubicBezTo>
                    <a:pt x="2889" y="5187"/>
                    <a:pt x="2250" y="5035"/>
                    <a:pt x="2037" y="4762"/>
                  </a:cubicBezTo>
                  <a:cubicBezTo>
                    <a:pt x="1989" y="4696"/>
                    <a:pt x="1914" y="4666"/>
                    <a:pt x="1836" y="4666"/>
                  </a:cubicBezTo>
                  <a:cubicBezTo>
                    <a:pt x="1768" y="4666"/>
                    <a:pt x="1699" y="4689"/>
                    <a:pt x="1642" y="4731"/>
                  </a:cubicBezTo>
                  <a:cubicBezTo>
                    <a:pt x="1521" y="4792"/>
                    <a:pt x="1521" y="4974"/>
                    <a:pt x="1612" y="5096"/>
                  </a:cubicBezTo>
                  <a:cubicBezTo>
                    <a:pt x="1977" y="5521"/>
                    <a:pt x="2797" y="5704"/>
                    <a:pt x="3436" y="5856"/>
                  </a:cubicBezTo>
                  <a:cubicBezTo>
                    <a:pt x="3496" y="5856"/>
                    <a:pt x="3588" y="5886"/>
                    <a:pt x="3648" y="5886"/>
                  </a:cubicBezTo>
                  <a:cubicBezTo>
                    <a:pt x="3892" y="6342"/>
                    <a:pt x="4074" y="6768"/>
                    <a:pt x="4317" y="7224"/>
                  </a:cubicBezTo>
                  <a:lnTo>
                    <a:pt x="3952" y="7102"/>
                  </a:lnTo>
                  <a:cubicBezTo>
                    <a:pt x="3892" y="7072"/>
                    <a:pt x="3770" y="7072"/>
                    <a:pt x="3709" y="7041"/>
                  </a:cubicBezTo>
                  <a:cubicBezTo>
                    <a:pt x="3557" y="6950"/>
                    <a:pt x="3344" y="6920"/>
                    <a:pt x="3162" y="6859"/>
                  </a:cubicBezTo>
                  <a:cubicBezTo>
                    <a:pt x="2493" y="6616"/>
                    <a:pt x="1764" y="6342"/>
                    <a:pt x="1369" y="5856"/>
                  </a:cubicBezTo>
                  <a:cubicBezTo>
                    <a:pt x="1335" y="5787"/>
                    <a:pt x="1262" y="5748"/>
                    <a:pt x="1184" y="5748"/>
                  </a:cubicBezTo>
                  <a:cubicBezTo>
                    <a:pt x="1122" y="5748"/>
                    <a:pt x="1057" y="5772"/>
                    <a:pt x="1004" y="5825"/>
                  </a:cubicBezTo>
                  <a:cubicBezTo>
                    <a:pt x="882" y="5886"/>
                    <a:pt x="852" y="6099"/>
                    <a:pt x="974" y="6190"/>
                  </a:cubicBezTo>
                  <a:cubicBezTo>
                    <a:pt x="1460" y="6859"/>
                    <a:pt x="2281" y="7163"/>
                    <a:pt x="3010" y="7376"/>
                  </a:cubicBezTo>
                  <a:cubicBezTo>
                    <a:pt x="3192" y="7467"/>
                    <a:pt x="3344" y="7497"/>
                    <a:pt x="3557" y="7558"/>
                  </a:cubicBezTo>
                  <a:cubicBezTo>
                    <a:pt x="3618" y="7619"/>
                    <a:pt x="3740" y="7649"/>
                    <a:pt x="3800" y="7649"/>
                  </a:cubicBezTo>
                  <a:cubicBezTo>
                    <a:pt x="4044" y="7710"/>
                    <a:pt x="4378" y="7831"/>
                    <a:pt x="4469" y="7953"/>
                  </a:cubicBezTo>
                  <a:cubicBezTo>
                    <a:pt x="4499" y="8014"/>
                    <a:pt x="4621" y="8075"/>
                    <a:pt x="4682" y="8075"/>
                  </a:cubicBezTo>
                  <a:cubicBezTo>
                    <a:pt x="4864" y="8409"/>
                    <a:pt x="5077" y="8743"/>
                    <a:pt x="5229" y="9078"/>
                  </a:cubicBezTo>
                  <a:cubicBezTo>
                    <a:pt x="5259" y="9169"/>
                    <a:pt x="5290" y="9230"/>
                    <a:pt x="5320" y="9290"/>
                  </a:cubicBezTo>
                  <a:cubicBezTo>
                    <a:pt x="5229" y="9230"/>
                    <a:pt x="5138" y="9199"/>
                    <a:pt x="5016" y="9199"/>
                  </a:cubicBezTo>
                  <a:cubicBezTo>
                    <a:pt x="4955" y="9199"/>
                    <a:pt x="4864" y="9169"/>
                    <a:pt x="4803" y="9138"/>
                  </a:cubicBezTo>
                  <a:cubicBezTo>
                    <a:pt x="3800" y="8835"/>
                    <a:pt x="2737" y="8287"/>
                    <a:pt x="1885" y="7558"/>
                  </a:cubicBezTo>
                  <a:cubicBezTo>
                    <a:pt x="1835" y="7533"/>
                    <a:pt x="1780" y="7518"/>
                    <a:pt x="1723" y="7518"/>
                  </a:cubicBezTo>
                  <a:cubicBezTo>
                    <a:pt x="1643" y="7518"/>
                    <a:pt x="1562" y="7547"/>
                    <a:pt x="1490" y="7619"/>
                  </a:cubicBezTo>
                  <a:cubicBezTo>
                    <a:pt x="1430" y="7710"/>
                    <a:pt x="1430" y="7862"/>
                    <a:pt x="1521" y="7983"/>
                  </a:cubicBezTo>
                  <a:cubicBezTo>
                    <a:pt x="2493" y="8743"/>
                    <a:pt x="3588" y="9351"/>
                    <a:pt x="4651" y="9655"/>
                  </a:cubicBezTo>
                  <a:cubicBezTo>
                    <a:pt x="4712" y="9686"/>
                    <a:pt x="4803" y="9686"/>
                    <a:pt x="4925" y="9746"/>
                  </a:cubicBezTo>
                  <a:cubicBezTo>
                    <a:pt x="5138" y="9777"/>
                    <a:pt x="5381" y="9838"/>
                    <a:pt x="5533" y="9959"/>
                  </a:cubicBezTo>
                  <a:cubicBezTo>
                    <a:pt x="5554" y="9980"/>
                    <a:pt x="5589" y="10016"/>
                    <a:pt x="5639" y="10016"/>
                  </a:cubicBezTo>
                  <a:cubicBezTo>
                    <a:pt x="5662" y="10016"/>
                    <a:pt x="5687" y="10008"/>
                    <a:pt x="5715" y="9990"/>
                  </a:cubicBezTo>
                  <a:cubicBezTo>
                    <a:pt x="5746" y="10111"/>
                    <a:pt x="5837" y="10233"/>
                    <a:pt x="5867" y="10354"/>
                  </a:cubicBezTo>
                  <a:lnTo>
                    <a:pt x="5989" y="10567"/>
                  </a:lnTo>
                  <a:cubicBezTo>
                    <a:pt x="6232" y="11114"/>
                    <a:pt x="6506" y="11631"/>
                    <a:pt x="6901" y="12117"/>
                  </a:cubicBezTo>
                  <a:cubicBezTo>
                    <a:pt x="6936" y="12188"/>
                    <a:pt x="7014" y="12218"/>
                    <a:pt x="7090" y="12218"/>
                  </a:cubicBezTo>
                  <a:cubicBezTo>
                    <a:pt x="7144" y="12218"/>
                    <a:pt x="7197" y="12203"/>
                    <a:pt x="7235" y="12178"/>
                  </a:cubicBezTo>
                  <a:cubicBezTo>
                    <a:pt x="7357" y="12087"/>
                    <a:pt x="7357" y="11904"/>
                    <a:pt x="7265" y="11783"/>
                  </a:cubicBezTo>
                  <a:cubicBezTo>
                    <a:pt x="6931" y="11357"/>
                    <a:pt x="6658" y="10871"/>
                    <a:pt x="6445" y="10354"/>
                  </a:cubicBezTo>
                  <a:lnTo>
                    <a:pt x="6323" y="10111"/>
                  </a:lnTo>
                  <a:cubicBezTo>
                    <a:pt x="6232" y="9959"/>
                    <a:pt x="6171" y="9777"/>
                    <a:pt x="6050" y="9625"/>
                  </a:cubicBezTo>
                  <a:cubicBezTo>
                    <a:pt x="6688" y="8683"/>
                    <a:pt x="7235" y="7558"/>
                    <a:pt x="7691" y="6494"/>
                  </a:cubicBezTo>
                  <a:cubicBezTo>
                    <a:pt x="7813" y="6281"/>
                    <a:pt x="7904" y="6038"/>
                    <a:pt x="7995" y="5825"/>
                  </a:cubicBezTo>
                  <a:cubicBezTo>
                    <a:pt x="8056" y="5704"/>
                    <a:pt x="7995" y="5521"/>
                    <a:pt x="7873" y="5491"/>
                  </a:cubicBezTo>
                  <a:cubicBezTo>
                    <a:pt x="7838" y="5464"/>
                    <a:pt x="7797" y="5453"/>
                    <a:pt x="7756" y="5453"/>
                  </a:cubicBezTo>
                  <a:cubicBezTo>
                    <a:pt x="7658" y="5453"/>
                    <a:pt x="7561" y="5518"/>
                    <a:pt x="7539" y="5582"/>
                  </a:cubicBezTo>
                  <a:cubicBezTo>
                    <a:pt x="7417" y="5825"/>
                    <a:pt x="7296" y="6038"/>
                    <a:pt x="7235" y="6281"/>
                  </a:cubicBezTo>
                  <a:cubicBezTo>
                    <a:pt x="6779" y="7224"/>
                    <a:pt x="6354" y="8227"/>
                    <a:pt x="5776" y="9047"/>
                  </a:cubicBezTo>
                  <a:lnTo>
                    <a:pt x="5685" y="8835"/>
                  </a:lnTo>
                  <a:cubicBezTo>
                    <a:pt x="5442" y="8409"/>
                    <a:pt x="5259" y="8014"/>
                    <a:pt x="5016" y="7619"/>
                  </a:cubicBezTo>
                  <a:cubicBezTo>
                    <a:pt x="5624" y="6281"/>
                    <a:pt x="6384" y="4701"/>
                    <a:pt x="7144" y="3272"/>
                  </a:cubicBezTo>
                  <a:cubicBezTo>
                    <a:pt x="7205" y="3090"/>
                    <a:pt x="7174" y="2938"/>
                    <a:pt x="7053" y="2847"/>
                  </a:cubicBezTo>
                  <a:cubicBezTo>
                    <a:pt x="7014" y="2827"/>
                    <a:pt x="6973" y="2817"/>
                    <a:pt x="6932" y="2817"/>
                  </a:cubicBezTo>
                  <a:cubicBezTo>
                    <a:pt x="6844" y="2817"/>
                    <a:pt x="6760" y="2864"/>
                    <a:pt x="6718" y="2968"/>
                  </a:cubicBezTo>
                  <a:cubicBezTo>
                    <a:pt x="6019" y="4306"/>
                    <a:pt x="5351" y="5673"/>
                    <a:pt x="4773" y="6920"/>
                  </a:cubicBezTo>
                  <a:cubicBezTo>
                    <a:pt x="4621" y="6555"/>
                    <a:pt x="4439" y="6160"/>
                    <a:pt x="4226" y="5795"/>
                  </a:cubicBezTo>
                  <a:lnTo>
                    <a:pt x="4226" y="5734"/>
                  </a:lnTo>
                  <a:cubicBezTo>
                    <a:pt x="4317" y="5582"/>
                    <a:pt x="4348" y="5400"/>
                    <a:pt x="4439" y="5217"/>
                  </a:cubicBezTo>
                  <a:cubicBezTo>
                    <a:pt x="4530" y="4822"/>
                    <a:pt x="4651" y="4458"/>
                    <a:pt x="4834" y="4184"/>
                  </a:cubicBezTo>
                  <a:cubicBezTo>
                    <a:pt x="4925" y="4062"/>
                    <a:pt x="4925" y="3910"/>
                    <a:pt x="4803" y="3789"/>
                  </a:cubicBezTo>
                  <a:cubicBezTo>
                    <a:pt x="4753" y="3764"/>
                    <a:pt x="4698" y="3749"/>
                    <a:pt x="4643" y="3749"/>
                  </a:cubicBezTo>
                  <a:cubicBezTo>
                    <a:pt x="4566" y="3749"/>
                    <a:pt x="4492" y="3778"/>
                    <a:pt x="4439" y="3850"/>
                  </a:cubicBezTo>
                  <a:cubicBezTo>
                    <a:pt x="4165" y="4184"/>
                    <a:pt x="4044" y="4640"/>
                    <a:pt x="3922" y="5035"/>
                  </a:cubicBezTo>
                  <a:cubicBezTo>
                    <a:pt x="3922" y="5065"/>
                    <a:pt x="3922" y="5065"/>
                    <a:pt x="3892" y="5096"/>
                  </a:cubicBezTo>
                  <a:cubicBezTo>
                    <a:pt x="3740" y="4822"/>
                    <a:pt x="3588" y="4518"/>
                    <a:pt x="3466" y="4275"/>
                  </a:cubicBezTo>
                  <a:cubicBezTo>
                    <a:pt x="3314" y="3971"/>
                    <a:pt x="3162" y="3637"/>
                    <a:pt x="3010" y="3394"/>
                  </a:cubicBezTo>
                  <a:cubicBezTo>
                    <a:pt x="3284" y="2938"/>
                    <a:pt x="3314" y="2147"/>
                    <a:pt x="3375" y="1388"/>
                  </a:cubicBezTo>
                  <a:cubicBezTo>
                    <a:pt x="3405" y="962"/>
                    <a:pt x="3405" y="537"/>
                    <a:pt x="3466" y="324"/>
                  </a:cubicBezTo>
                  <a:cubicBezTo>
                    <a:pt x="3527" y="172"/>
                    <a:pt x="3436" y="50"/>
                    <a:pt x="3284" y="20"/>
                  </a:cubicBezTo>
                  <a:cubicBezTo>
                    <a:pt x="3251" y="7"/>
                    <a:pt x="3220" y="1"/>
                    <a:pt x="3191"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6"/>
            <p:cNvSpPr/>
            <p:nvPr/>
          </p:nvSpPr>
          <p:spPr>
            <a:xfrm>
              <a:off x="12956200" y="2454725"/>
              <a:ext cx="193775" cy="257300"/>
            </a:xfrm>
            <a:custGeom>
              <a:avLst/>
              <a:gdLst/>
              <a:ahLst/>
              <a:cxnLst/>
              <a:rect l="l" t="t" r="r" b="b"/>
              <a:pathLst>
                <a:path w="7751" h="10292" extrusionOk="0">
                  <a:moveTo>
                    <a:pt x="2102" y="1"/>
                  </a:moveTo>
                  <a:cubicBezTo>
                    <a:pt x="1503" y="1"/>
                    <a:pt x="913" y="161"/>
                    <a:pt x="426" y="579"/>
                  </a:cubicBezTo>
                  <a:cubicBezTo>
                    <a:pt x="0" y="883"/>
                    <a:pt x="182" y="1826"/>
                    <a:pt x="213" y="2282"/>
                  </a:cubicBezTo>
                  <a:cubicBezTo>
                    <a:pt x="304" y="3497"/>
                    <a:pt x="638" y="4652"/>
                    <a:pt x="1094" y="5777"/>
                  </a:cubicBezTo>
                  <a:cubicBezTo>
                    <a:pt x="1854" y="7692"/>
                    <a:pt x="3313" y="8847"/>
                    <a:pt x="5046" y="9850"/>
                  </a:cubicBezTo>
                  <a:cubicBezTo>
                    <a:pt x="5377" y="10016"/>
                    <a:pt x="5763" y="10291"/>
                    <a:pt x="6118" y="10291"/>
                  </a:cubicBezTo>
                  <a:cubicBezTo>
                    <a:pt x="6220" y="10291"/>
                    <a:pt x="6319" y="10269"/>
                    <a:pt x="6414" y="10215"/>
                  </a:cubicBezTo>
                  <a:cubicBezTo>
                    <a:pt x="7295" y="9728"/>
                    <a:pt x="7447" y="7935"/>
                    <a:pt x="7508" y="7084"/>
                  </a:cubicBezTo>
                  <a:cubicBezTo>
                    <a:pt x="7751" y="4713"/>
                    <a:pt x="6596" y="2221"/>
                    <a:pt x="4681" y="853"/>
                  </a:cubicBezTo>
                  <a:cubicBezTo>
                    <a:pt x="4061" y="421"/>
                    <a:pt x="3070" y="1"/>
                    <a:pt x="210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6"/>
            <p:cNvSpPr/>
            <p:nvPr/>
          </p:nvSpPr>
          <p:spPr>
            <a:xfrm>
              <a:off x="12953900" y="2438600"/>
              <a:ext cx="201400" cy="305250"/>
            </a:xfrm>
            <a:custGeom>
              <a:avLst/>
              <a:gdLst/>
              <a:ahLst/>
              <a:cxnLst/>
              <a:rect l="l" t="t" r="r" b="b"/>
              <a:pathLst>
                <a:path w="8056" h="12210" extrusionOk="0">
                  <a:moveTo>
                    <a:pt x="3210" y="1"/>
                  </a:moveTo>
                  <a:cubicBezTo>
                    <a:pt x="3094" y="1"/>
                    <a:pt x="3005" y="64"/>
                    <a:pt x="2980" y="191"/>
                  </a:cubicBezTo>
                  <a:cubicBezTo>
                    <a:pt x="2889" y="464"/>
                    <a:pt x="2858" y="890"/>
                    <a:pt x="2858" y="1376"/>
                  </a:cubicBezTo>
                  <a:cubicBezTo>
                    <a:pt x="2828" y="1802"/>
                    <a:pt x="2828" y="2410"/>
                    <a:pt x="2706" y="2775"/>
                  </a:cubicBezTo>
                  <a:cubicBezTo>
                    <a:pt x="2493" y="2319"/>
                    <a:pt x="2250" y="1863"/>
                    <a:pt x="2068" y="1376"/>
                  </a:cubicBezTo>
                  <a:cubicBezTo>
                    <a:pt x="2068" y="1042"/>
                    <a:pt x="2098" y="647"/>
                    <a:pt x="2220" y="434"/>
                  </a:cubicBezTo>
                  <a:cubicBezTo>
                    <a:pt x="2250" y="282"/>
                    <a:pt x="2189" y="161"/>
                    <a:pt x="2068" y="69"/>
                  </a:cubicBezTo>
                  <a:cubicBezTo>
                    <a:pt x="2047" y="65"/>
                    <a:pt x="2028" y="63"/>
                    <a:pt x="2008" y="63"/>
                  </a:cubicBezTo>
                  <a:cubicBezTo>
                    <a:pt x="1884" y="63"/>
                    <a:pt x="1786" y="142"/>
                    <a:pt x="1733" y="221"/>
                  </a:cubicBezTo>
                  <a:cubicBezTo>
                    <a:pt x="1733" y="282"/>
                    <a:pt x="1673" y="313"/>
                    <a:pt x="1673" y="373"/>
                  </a:cubicBezTo>
                  <a:cubicBezTo>
                    <a:pt x="1642" y="313"/>
                    <a:pt x="1642" y="282"/>
                    <a:pt x="1612" y="191"/>
                  </a:cubicBezTo>
                  <a:cubicBezTo>
                    <a:pt x="1588" y="73"/>
                    <a:pt x="1492" y="28"/>
                    <a:pt x="1379" y="28"/>
                  </a:cubicBezTo>
                  <a:cubicBezTo>
                    <a:pt x="1346" y="28"/>
                    <a:pt x="1312" y="32"/>
                    <a:pt x="1278" y="39"/>
                  </a:cubicBezTo>
                  <a:cubicBezTo>
                    <a:pt x="1126" y="69"/>
                    <a:pt x="1065" y="221"/>
                    <a:pt x="1126" y="373"/>
                  </a:cubicBezTo>
                  <a:cubicBezTo>
                    <a:pt x="1278" y="768"/>
                    <a:pt x="1369" y="1133"/>
                    <a:pt x="1521" y="1498"/>
                  </a:cubicBezTo>
                  <a:lnTo>
                    <a:pt x="1521" y="1711"/>
                  </a:lnTo>
                  <a:cubicBezTo>
                    <a:pt x="1217" y="1711"/>
                    <a:pt x="882" y="1589"/>
                    <a:pt x="670" y="1498"/>
                  </a:cubicBezTo>
                  <a:cubicBezTo>
                    <a:pt x="624" y="1464"/>
                    <a:pt x="574" y="1447"/>
                    <a:pt x="525" y="1447"/>
                  </a:cubicBezTo>
                  <a:cubicBezTo>
                    <a:pt x="443" y="1447"/>
                    <a:pt x="362" y="1494"/>
                    <a:pt x="305" y="1589"/>
                  </a:cubicBezTo>
                  <a:cubicBezTo>
                    <a:pt x="244" y="1711"/>
                    <a:pt x="274" y="1863"/>
                    <a:pt x="426" y="1954"/>
                  </a:cubicBezTo>
                  <a:cubicBezTo>
                    <a:pt x="685" y="2095"/>
                    <a:pt x="1090" y="2236"/>
                    <a:pt x="1500" y="2236"/>
                  </a:cubicBezTo>
                  <a:cubicBezTo>
                    <a:pt x="1619" y="2236"/>
                    <a:pt x="1739" y="2224"/>
                    <a:pt x="1855" y="2197"/>
                  </a:cubicBezTo>
                  <a:cubicBezTo>
                    <a:pt x="2007" y="2562"/>
                    <a:pt x="2220" y="2896"/>
                    <a:pt x="2372" y="3261"/>
                  </a:cubicBezTo>
                  <a:cubicBezTo>
                    <a:pt x="2308" y="3279"/>
                    <a:pt x="2231" y="3287"/>
                    <a:pt x="2144" y="3287"/>
                  </a:cubicBezTo>
                  <a:cubicBezTo>
                    <a:pt x="1652" y="3287"/>
                    <a:pt x="858" y="3030"/>
                    <a:pt x="548" y="2927"/>
                  </a:cubicBezTo>
                  <a:lnTo>
                    <a:pt x="396" y="2896"/>
                  </a:lnTo>
                  <a:cubicBezTo>
                    <a:pt x="371" y="2891"/>
                    <a:pt x="346" y="2889"/>
                    <a:pt x="323" y="2889"/>
                  </a:cubicBezTo>
                  <a:cubicBezTo>
                    <a:pt x="204" y="2889"/>
                    <a:pt x="107" y="2952"/>
                    <a:pt x="31" y="3079"/>
                  </a:cubicBezTo>
                  <a:cubicBezTo>
                    <a:pt x="1" y="3230"/>
                    <a:pt x="92" y="3352"/>
                    <a:pt x="244" y="3413"/>
                  </a:cubicBezTo>
                  <a:lnTo>
                    <a:pt x="396" y="3474"/>
                  </a:lnTo>
                  <a:cubicBezTo>
                    <a:pt x="993" y="3657"/>
                    <a:pt x="1643" y="3841"/>
                    <a:pt x="2148" y="3841"/>
                  </a:cubicBezTo>
                  <a:cubicBezTo>
                    <a:pt x="2311" y="3841"/>
                    <a:pt x="2458" y="3822"/>
                    <a:pt x="2585" y="3778"/>
                  </a:cubicBezTo>
                  <a:cubicBezTo>
                    <a:pt x="2737" y="4021"/>
                    <a:pt x="2858" y="4294"/>
                    <a:pt x="3010" y="4568"/>
                  </a:cubicBezTo>
                  <a:cubicBezTo>
                    <a:pt x="3132" y="4781"/>
                    <a:pt x="3223" y="5024"/>
                    <a:pt x="3375" y="5297"/>
                  </a:cubicBezTo>
                  <a:cubicBezTo>
                    <a:pt x="2889" y="5176"/>
                    <a:pt x="2250" y="5024"/>
                    <a:pt x="2007" y="4750"/>
                  </a:cubicBezTo>
                  <a:cubicBezTo>
                    <a:pt x="1974" y="4685"/>
                    <a:pt x="1907" y="4655"/>
                    <a:pt x="1833" y="4655"/>
                  </a:cubicBezTo>
                  <a:cubicBezTo>
                    <a:pt x="1768" y="4655"/>
                    <a:pt x="1699" y="4678"/>
                    <a:pt x="1642" y="4720"/>
                  </a:cubicBezTo>
                  <a:cubicBezTo>
                    <a:pt x="1521" y="4781"/>
                    <a:pt x="1521" y="4993"/>
                    <a:pt x="1612" y="5085"/>
                  </a:cubicBezTo>
                  <a:cubicBezTo>
                    <a:pt x="1977" y="5510"/>
                    <a:pt x="2767" y="5693"/>
                    <a:pt x="3436" y="5845"/>
                  </a:cubicBezTo>
                  <a:cubicBezTo>
                    <a:pt x="3496" y="5845"/>
                    <a:pt x="3588" y="5905"/>
                    <a:pt x="3648" y="5905"/>
                  </a:cubicBezTo>
                  <a:cubicBezTo>
                    <a:pt x="3892" y="6361"/>
                    <a:pt x="4074" y="6756"/>
                    <a:pt x="4287" y="7212"/>
                  </a:cubicBezTo>
                  <a:lnTo>
                    <a:pt x="3952" y="7121"/>
                  </a:lnTo>
                  <a:cubicBezTo>
                    <a:pt x="3892" y="7060"/>
                    <a:pt x="3770" y="7060"/>
                    <a:pt x="3679" y="7030"/>
                  </a:cubicBezTo>
                  <a:cubicBezTo>
                    <a:pt x="3527" y="6969"/>
                    <a:pt x="3344" y="6908"/>
                    <a:pt x="3162" y="6848"/>
                  </a:cubicBezTo>
                  <a:cubicBezTo>
                    <a:pt x="2463" y="6604"/>
                    <a:pt x="1764" y="6361"/>
                    <a:pt x="1369" y="5845"/>
                  </a:cubicBezTo>
                  <a:cubicBezTo>
                    <a:pt x="1332" y="5790"/>
                    <a:pt x="1241" y="5746"/>
                    <a:pt x="1154" y="5746"/>
                  </a:cubicBezTo>
                  <a:cubicBezTo>
                    <a:pt x="1096" y="5746"/>
                    <a:pt x="1040" y="5765"/>
                    <a:pt x="1004" y="5814"/>
                  </a:cubicBezTo>
                  <a:cubicBezTo>
                    <a:pt x="882" y="5905"/>
                    <a:pt x="852" y="6088"/>
                    <a:pt x="943" y="6209"/>
                  </a:cubicBezTo>
                  <a:cubicBezTo>
                    <a:pt x="1460" y="6848"/>
                    <a:pt x="2281" y="7152"/>
                    <a:pt x="3010" y="7364"/>
                  </a:cubicBezTo>
                  <a:cubicBezTo>
                    <a:pt x="3192" y="7455"/>
                    <a:pt x="3344" y="7486"/>
                    <a:pt x="3527" y="7577"/>
                  </a:cubicBezTo>
                  <a:cubicBezTo>
                    <a:pt x="3618" y="7607"/>
                    <a:pt x="3740" y="7638"/>
                    <a:pt x="3800" y="7638"/>
                  </a:cubicBezTo>
                  <a:cubicBezTo>
                    <a:pt x="4044" y="7729"/>
                    <a:pt x="4378" y="7820"/>
                    <a:pt x="4439" y="7942"/>
                  </a:cubicBezTo>
                  <a:cubicBezTo>
                    <a:pt x="4499" y="8033"/>
                    <a:pt x="4591" y="8063"/>
                    <a:pt x="4682" y="8063"/>
                  </a:cubicBezTo>
                  <a:cubicBezTo>
                    <a:pt x="4864" y="8398"/>
                    <a:pt x="5047" y="8732"/>
                    <a:pt x="5199" y="9097"/>
                  </a:cubicBezTo>
                  <a:cubicBezTo>
                    <a:pt x="5259" y="9158"/>
                    <a:pt x="5290" y="9249"/>
                    <a:pt x="5320" y="9279"/>
                  </a:cubicBezTo>
                  <a:cubicBezTo>
                    <a:pt x="5199" y="9249"/>
                    <a:pt x="5138" y="9188"/>
                    <a:pt x="5016" y="9188"/>
                  </a:cubicBezTo>
                  <a:cubicBezTo>
                    <a:pt x="4955" y="9188"/>
                    <a:pt x="4864" y="9158"/>
                    <a:pt x="4803" y="9127"/>
                  </a:cubicBezTo>
                  <a:cubicBezTo>
                    <a:pt x="3800" y="8823"/>
                    <a:pt x="2737" y="8276"/>
                    <a:pt x="1855" y="7547"/>
                  </a:cubicBezTo>
                  <a:cubicBezTo>
                    <a:pt x="1817" y="7521"/>
                    <a:pt x="1769" y="7507"/>
                    <a:pt x="1717" y="7507"/>
                  </a:cubicBezTo>
                  <a:cubicBezTo>
                    <a:pt x="1643" y="7507"/>
                    <a:pt x="1562" y="7536"/>
                    <a:pt x="1490" y="7607"/>
                  </a:cubicBezTo>
                  <a:cubicBezTo>
                    <a:pt x="1399" y="7699"/>
                    <a:pt x="1399" y="7851"/>
                    <a:pt x="1521" y="7972"/>
                  </a:cubicBezTo>
                  <a:cubicBezTo>
                    <a:pt x="2463" y="8732"/>
                    <a:pt x="3588" y="9340"/>
                    <a:pt x="4651" y="9644"/>
                  </a:cubicBezTo>
                  <a:cubicBezTo>
                    <a:pt x="4712" y="9674"/>
                    <a:pt x="4803" y="9674"/>
                    <a:pt x="4895" y="9735"/>
                  </a:cubicBezTo>
                  <a:cubicBezTo>
                    <a:pt x="5138" y="9766"/>
                    <a:pt x="5351" y="9826"/>
                    <a:pt x="5503" y="9948"/>
                  </a:cubicBezTo>
                  <a:cubicBezTo>
                    <a:pt x="5547" y="9992"/>
                    <a:pt x="5592" y="10021"/>
                    <a:pt x="5648" y="10021"/>
                  </a:cubicBezTo>
                  <a:cubicBezTo>
                    <a:pt x="5669" y="10021"/>
                    <a:pt x="5691" y="10017"/>
                    <a:pt x="5715" y="10009"/>
                  </a:cubicBezTo>
                  <a:cubicBezTo>
                    <a:pt x="5746" y="10100"/>
                    <a:pt x="5807" y="10221"/>
                    <a:pt x="5867" y="10343"/>
                  </a:cubicBezTo>
                  <a:lnTo>
                    <a:pt x="5958" y="10556"/>
                  </a:lnTo>
                  <a:cubicBezTo>
                    <a:pt x="6232" y="11103"/>
                    <a:pt x="6506" y="11620"/>
                    <a:pt x="6870" y="12136"/>
                  </a:cubicBezTo>
                  <a:cubicBezTo>
                    <a:pt x="6921" y="12187"/>
                    <a:pt x="6998" y="12209"/>
                    <a:pt x="7073" y="12209"/>
                  </a:cubicBezTo>
                  <a:cubicBezTo>
                    <a:pt x="7135" y="12209"/>
                    <a:pt x="7194" y="12194"/>
                    <a:pt x="7235" y="12167"/>
                  </a:cubicBezTo>
                  <a:cubicBezTo>
                    <a:pt x="7326" y="12076"/>
                    <a:pt x="7326" y="11893"/>
                    <a:pt x="7265" y="11772"/>
                  </a:cubicBezTo>
                  <a:cubicBezTo>
                    <a:pt x="6931" y="11377"/>
                    <a:pt x="6658" y="10860"/>
                    <a:pt x="6414" y="10343"/>
                  </a:cubicBezTo>
                  <a:lnTo>
                    <a:pt x="6323" y="10100"/>
                  </a:lnTo>
                  <a:cubicBezTo>
                    <a:pt x="6232" y="9948"/>
                    <a:pt x="6171" y="9766"/>
                    <a:pt x="6050" y="9614"/>
                  </a:cubicBezTo>
                  <a:cubicBezTo>
                    <a:pt x="6688" y="8671"/>
                    <a:pt x="7235" y="7577"/>
                    <a:pt x="7691" y="6513"/>
                  </a:cubicBezTo>
                  <a:cubicBezTo>
                    <a:pt x="7782" y="6270"/>
                    <a:pt x="7904" y="6057"/>
                    <a:pt x="7995" y="5814"/>
                  </a:cubicBezTo>
                  <a:cubicBezTo>
                    <a:pt x="8056" y="5693"/>
                    <a:pt x="7995" y="5510"/>
                    <a:pt x="7873" y="5480"/>
                  </a:cubicBezTo>
                  <a:cubicBezTo>
                    <a:pt x="7839" y="5454"/>
                    <a:pt x="7800" y="5443"/>
                    <a:pt x="7760" y="5443"/>
                  </a:cubicBezTo>
                  <a:cubicBezTo>
                    <a:pt x="7661" y="5443"/>
                    <a:pt x="7561" y="5514"/>
                    <a:pt x="7539" y="5601"/>
                  </a:cubicBezTo>
                  <a:cubicBezTo>
                    <a:pt x="7417" y="5814"/>
                    <a:pt x="7296" y="6057"/>
                    <a:pt x="7235" y="6270"/>
                  </a:cubicBezTo>
                  <a:cubicBezTo>
                    <a:pt x="6779" y="7212"/>
                    <a:pt x="6354" y="8215"/>
                    <a:pt x="5776" y="9036"/>
                  </a:cubicBezTo>
                  <a:lnTo>
                    <a:pt x="5655" y="8823"/>
                  </a:lnTo>
                  <a:cubicBezTo>
                    <a:pt x="5442" y="8398"/>
                    <a:pt x="5259" y="8003"/>
                    <a:pt x="5016" y="7607"/>
                  </a:cubicBezTo>
                  <a:cubicBezTo>
                    <a:pt x="5624" y="6270"/>
                    <a:pt x="6384" y="4720"/>
                    <a:pt x="7144" y="3261"/>
                  </a:cubicBezTo>
                  <a:cubicBezTo>
                    <a:pt x="7205" y="3079"/>
                    <a:pt x="7144" y="2927"/>
                    <a:pt x="7053" y="2866"/>
                  </a:cubicBezTo>
                  <a:cubicBezTo>
                    <a:pt x="7007" y="2832"/>
                    <a:pt x="6957" y="2814"/>
                    <a:pt x="6908" y="2814"/>
                  </a:cubicBezTo>
                  <a:cubicBezTo>
                    <a:pt x="6826" y="2814"/>
                    <a:pt x="6745" y="2862"/>
                    <a:pt x="6688" y="2957"/>
                  </a:cubicBezTo>
                  <a:cubicBezTo>
                    <a:pt x="6019" y="4294"/>
                    <a:pt x="5320" y="5662"/>
                    <a:pt x="4773" y="6908"/>
                  </a:cubicBezTo>
                  <a:cubicBezTo>
                    <a:pt x="4621" y="6544"/>
                    <a:pt x="4408" y="6148"/>
                    <a:pt x="4226" y="5784"/>
                  </a:cubicBezTo>
                  <a:lnTo>
                    <a:pt x="4226" y="5723"/>
                  </a:lnTo>
                  <a:cubicBezTo>
                    <a:pt x="4317" y="5571"/>
                    <a:pt x="4348" y="5389"/>
                    <a:pt x="4408" y="5206"/>
                  </a:cubicBezTo>
                  <a:cubicBezTo>
                    <a:pt x="4530" y="4811"/>
                    <a:pt x="4651" y="4446"/>
                    <a:pt x="4834" y="4173"/>
                  </a:cubicBezTo>
                  <a:cubicBezTo>
                    <a:pt x="4925" y="4051"/>
                    <a:pt x="4925" y="3899"/>
                    <a:pt x="4803" y="3808"/>
                  </a:cubicBezTo>
                  <a:cubicBezTo>
                    <a:pt x="4747" y="3766"/>
                    <a:pt x="4684" y="3743"/>
                    <a:pt x="4621" y="3743"/>
                  </a:cubicBezTo>
                  <a:cubicBezTo>
                    <a:pt x="4547" y="3743"/>
                    <a:pt x="4473" y="3773"/>
                    <a:pt x="4408" y="3838"/>
                  </a:cubicBezTo>
                  <a:cubicBezTo>
                    <a:pt x="4165" y="4173"/>
                    <a:pt x="4044" y="4629"/>
                    <a:pt x="3922" y="5024"/>
                  </a:cubicBezTo>
                  <a:cubicBezTo>
                    <a:pt x="3922" y="5054"/>
                    <a:pt x="3922" y="5054"/>
                    <a:pt x="3892" y="5085"/>
                  </a:cubicBezTo>
                  <a:cubicBezTo>
                    <a:pt x="3740" y="4811"/>
                    <a:pt x="3588" y="4537"/>
                    <a:pt x="3466" y="4264"/>
                  </a:cubicBezTo>
                  <a:cubicBezTo>
                    <a:pt x="3314" y="3960"/>
                    <a:pt x="3162" y="3656"/>
                    <a:pt x="3010" y="3382"/>
                  </a:cubicBezTo>
                  <a:cubicBezTo>
                    <a:pt x="3284" y="2927"/>
                    <a:pt x="3314" y="2136"/>
                    <a:pt x="3344" y="1376"/>
                  </a:cubicBezTo>
                  <a:cubicBezTo>
                    <a:pt x="3405" y="951"/>
                    <a:pt x="3405" y="525"/>
                    <a:pt x="3466" y="313"/>
                  </a:cubicBezTo>
                  <a:cubicBezTo>
                    <a:pt x="3496" y="161"/>
                    <a:pt x="3436" y="39"/>
                    <a:pt x="3284" y="9"/>
                  </a:cubicBezTo>
                  <a:cubicBezTo>
                    <a:pt x="3258" y="3"/>
                    <a:pt x="3234" y="1"/>
                    <a:pt x="3210"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6"/>
            <p:cNvSpPr/>
            <p:nvPr/>
          </p:nvSpPr>
          <p:spPr>
            <a:xfrm>
              <a:off x="13392375" y="2192175"/>
              <a:ext cx="148950" cy="212375"/>
            </a:xfrm>
            <a:custGeom>
              <a:avLst/>
              <a:gdLst/>
              <a:ahLst/>
              <a:cxnLst/>
              <a:rect l="l" t="t" r="r" b="b"/>
              <a:pathLst>
                <a:path w="5958" h="8495" extrusionOk="0">
                  <a:moveTo>
                    <a:pt x="3988" y="1"/>
                  </a:moveTo>
                  <a:cubicBezTo>
                    <a:pt x="3603" y="1"/>
                    <a:pt x="3108" y="493"/>
                    <a:pt x="2888" y="686"/>
                  </a:cubicBezTo>
                  <a:cubicBezTo>
                    <a:pt x="2128" y="1324"/>
                    <a:pt x="1520" y="2084"/>
                    <a:pt x="973" y="2875"/>
                  </a:cubicBezTo>
                  <a:cubicBezTo>
                    <a:pt x="61" y="4242"/>
                    <a:pt x="0" y="5762"/>
                    <a:pt x="122" y="7343"/>
                  </a:cubicBezTo>
                  <a:cubicBezTo>
                    <a:pt x="183" y="7738"/>
                    <a:pt x="183" y="8255"/>
                    <a:pt x="547" y="8407"/>
                  </a:cubicBezTo>
                  <a:cubicBezTo>
                    <a:pt x="688" y="8468"/>
                    <a:pt x="844" y="8495"/>
                    <a:pt x="1009" y="8495"/>
                  </a:cubicBezTo>
                  <a:cubicBezTo>
                    <a:pt x="1736" y="8495"/>
                    <a:pt x="2635" y="7980"/>
                    <a:pt x="3131" y="7707"/>
                  </a:cubicBezTo>
                  <a:cubicBezTo>
                    <a:pt x="4772" y="6735"/>
                    <a:pt x="5958" y="4850"/>
                    <a:pt x="5897" y="2905"/>
                  </a:cubicBezTo>
                  <a:cubicBezTo>
                    <a:pt x="5867" y="1993"/>
                    <a:pt x="5380" y="352"/>
                    <a:pt x="4104" y="17"/>
                  </a:cubicBezTo>
                  <a:cubicBezTo>
                    <a:pt x="4067" y="6"/>
                    <a:pt x="4028" y="1"/>
                    <a:pt x="398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6"/>
            <p:cNvSpPr/>
            <p:nvPr/>
          </p:nvSpPr>
          <p:spPr>
            <a:xfrm>
              <a:off x="13384000" y="2188775"/>
              <a:ext cx="161900" cy="238850"/>
            </a:xfrm>
            <a:custGeom>
              <a:avLst/>
              <a:gdLst/>
              <a:ahLst/>
              <a:cxnLst/>
              <a:rect l="l" t="t" r="r" b="b"/>
              <a:pathLst>
                <a:path w="6476" h="9554" extrusionOk="0">
                  <a:moveTo>
                    <a:pt x="5336" y="0"/>
                  </a:moveTo>
                  <a:cubicBezTo>
                    <a:pt x="5268" y="0"/>
                    <a:pt x="5197" y="34"/>
                    <a:pt x="5138" y="93"/>
                  </a:cubicBezTo>
                  <a:cubicBezTo>
                    <a:pt x="4955" y="336"/>
                    <a:pt x="4803" y="609"/>
                    <a:pt x="4621" y="883"/>
                  </a:cubicBezTo>
                  <a:cubicBezTo>
                    <a:pt x="4591" y="913"/>
                    <a:pt x="4499" y="944"/>
                    <a:pt x="4469" y="1004"/>
                  </a:cubicBezTo>
                  <a:cubicBezTo>
                    <a:pt x="4317" y="792"/>
                    <a:pt x="4226" y="549"/>
                    <a:pt x="4195" y="305"/>
                  </a:cubicBezTo>
                  <a:cubicBezTo>
                    <a:pt x="4195" y="184"/>
                    <a:pt x="4074" y="123"/>
                    <a:pt x="3983" y="123"/>
                  </a:cubicBezTo>
                  <a:cubicBezTo>
                    <a:pt x="3861" y="123"/>
                    <a:pt x="3770" y="245"/>
                    <a:pt x="3770" y="336"/>
                  </a:cubicBezTo>
                  <a:cubicBezTo>
                    <a:pt x="3831" y="640"/>
                    <a:pt x="3983" y="1156"/>
                    <a:pt x="4287" y="1400"/>
                  </a:cubicBezTo>
                  <a:cubicBezTo>
                    <a:pt x="4135" y="1673"/>
                    <a:pt x="3983" y="1947"/>
                    <a:pt x="3831" y="2251"/>
                  </a:cubicBezTo>
                  <a:cubicBezTo>
                    <a:pt x="3557" y="2008"/>
                    <a:pt x="3284" y="1187"/>
                    <a:pt x="3223" y="913"/>
                  </a:cubicBezTo>
                  <a:lnTo>
                    <a:pt x="3162" y="792"/>
                  </a:lnTo>
                  <a:cubicBezTo>
                    <a:pt x="3132" y="701"/>
                    <a:pt x="3010" y="640"/>
                    <a:pt x="2919" y="640"/>
                  </a:cubicBezTo>
                  <a:cubicBezTo>
                    <a:pt x="2797" y="701"/>
                    <a:pt x="2767" y="792"/>
                    <a:pt x="2767" y="913"/>
                  </a:cubicBezTo>
                  <a:lnTo>
                    <a:pt x="2797" y="1035"/>
                  </a:lnTo>
                  <a:cubicBezTo>
                    <a:pt x="2980" y="1673"/>
                    <a:pt x="3253" y="2372"/>
                    <a:pt x="3618" y="2615"/>
                  </a:cubicBezTo>
                  <a:cubicBezTo>
                    <a:pt x="3527" y="2859"/>
                    <a:pt x="3405" y="3041"/>
                    <a:pt x="3284" y="3284"/>
                  </a:cubicBezTo>
                  <a:cubicBezTo>
                    <a:pt x="3162" y="3467"/>
                    <a:pt x="3101" y="3649"/>
                    <a:pt x="2980" y="3831"/>
                  </a:cubicBezTo>
                  <a:cubicBezTo>
                    <a:pt x="2828" y="3467"/>
                    <a:pt x="2645" y="2980"/>
                    <a:pt x="2706" y="2707"/>
                  </a:cubicBezTo>
                  <a:cubicBezTo>
                    <a:pt x="2737" y="2585"/>
                    <a:pt x="2676" y="2463"/>
                    <a:pt x="2554" y="2433"/>
                  </a:cubicBezTo>
                  <a:cubicBezTo>
                    <a:pt x="2538" y="2428"/>
                    <a:pt x="2522" y="2425"/>
                    <a:pt x="2505" y="2425"/>
                  </a:cubicBezTo>
                  <a:cubicBezTo>
                    <a:pt x="2423" y="2425"/>
                    <a:pt x="2331" y="2484"/>
                    <a:pt x="2281" y="2585"/>
                  </a:cubicBezTo>
                  <a:cubicBezTo>
                    <a:pt x="2189" y="3041"/>
                    <a:pt x="2463" y="3649"/>
                    <a:pt x="2645" y="4135"/>
                  </a:cubicBezTo>
                  <a:cubicBezTo>
                    <a:pt x="2676" y="4226"/>
                    <a:pt x="2676" y="4257"/>
                    <a:pt x="2706" y="4348"/>
                  </a:cubicBezTo>
                  <a:cubicBezTo>
                    <a:pt x="2524" y="4682"/>
                    <a:pt x="2341" y="5017"/>
                    <a:pt x="2098" y="5351"/>
                  </a:cubicBezTo>
                  <a:cubicBezTo>
                    <a:pt x="2068" y="5260"/>
                    <a:pt x="2068" y="5169"/>
                    <a:pt x="2037" y="5047"/>
                  </a:cubicBezTo>
                  <a:cubicBezTo>
                    <a:pt x="2007" y="4986"/>
                    <a:pt x="2007" y="4895"/>
                    <a:pt x="1946" y="4865"/>
                  </a:cubicBezTo>
                  <a:lnTo>
                    <a:pt x="1855" y="4409"/>
                  </a:lnTo>
                  <a:cubicBezTo>
                    <a:pt x="1703" y="3892"/>
                    <a:pt x="1490" y="3223"/>
                    <a:pt x="1642" y="2737"/>
                  </a:cubicBezTo>
                  <a:cubicBezTo>
                    <a:pt x="1703" y="2615"/>
                    <a:pt x="1612" y="2524"/>
                    <a:pt x="1490" y="2463"/>
                  </a:cubicBezTo>
                  <a:cubicBezTo>
                    <a:pt x="1478" y="2459"/>
                    <a:pt x="1465" y="2457"/>
                    <a:pt x="1452" y="2457"/>
                  </a:cubicBezTo>
                  <a:cubicBezTo>
                    <a:pt x="1368" y="2457"/>
                    <a:pt x="1269" y="2536"/>
                    <a:pt x="1217" y="2615"/>
                  </a:cubicBezTo>
                  <a:cubicBezTo>
                    <a:pt x="1034" y="3223"/>
                    <a:pt x="1217" y="3922"/>
                    <a:pt x="1429" y="4530"/>
                  </a:cubicBezTo>
                  <a:cubicBezTo>
                    <a:pt x="1460" y="4682"/>
                    <a:pt x="1490" y="4834"/>
                    <a:pt x="1521" y="4956"/>
                  </a:cubicBezTo>
                  <a:cubicBezTo>
                    <a:pt x="1521" y="5017"/>
                    <a:pt x="1581" y="5108"/>
                    <a:pt x="1612" y="5169"/>
                  </a:cubicBezTo>
                  <a:cubicBezTo>
                    <a:pt x="1703" y="5351"/>
                    <a:pt x="1764" y="5625"/>
                    <a:pt x="1733" y="5746"/>
                  </a:cubicBezTo>
                  <a:cubicBezTo>
                    <a:pt x="1703" y="5807"/>
                    <a:pt x="1733" y="5898"/>
                    <a:pt x="1764" y="5929"/>
                  </a:cubicBezTo>
                  <a:cubicBezTo>
                    <a:pt x="1612" y="6202"/>
                    <a:pt x="1460" y="6506"/>
                    <a:pt x="1338" y="6780"/>
                  </a:cubicBezTo>
                  <a:cubicBezTo>
                    <a:pt x="1308" y="6810"/>
                    <a:pt x="1308" y="6871"/>
                    <a:pt x="1278" y="6932"/>
                  </a:cubicBezTo>
                  <a:cubicBezTo>
                    <a:pt x="1217" y="6840"/>
                    <a:pt x="1186" y="6780"/>
                    <a:pt x="1186" y="6688"/>
                  </a:cubicBezTo>
                  <a:cubicBezTo>
                    <a:pt x="1156" y="6628"/>
                    <a:pt x="1156" y="6567"/>
                    <a:pt x="1126" y="6506"/>
                  </a:cubicBezTo>
                  <a:cubicBezTo>
                    <a:pt x="852" y="5716"/>
                    <a:pt x="730" y="4743"/>
                    <a:pt x="761" y="3831"/>
                  </a:cubicBezTo>
                  <a:cubicBezTo>
                    <a:pt x="761" y="3740"/>
                    <a:pt x="700" y="3618"/>
                    <a:pt x="578" y="3618"/>
                  </a:cubicBezTo>
                  <a:cubicBezTo>
                    <a:pt x="457" y="3618"/>
                    <a:pt x="366" y="3679"/>
                    <a:pt x="366" y="3801"/>
                  </a:cubicBezTo>
                  <a:cubicBezTo>
                    <a:pt x="274" y="4804"/>
                    <a:pt x="426" y="5777"/>
                    <a:pt x="700" y="6658"/>
                  </a:cubicBezTo>
                  <a:cubicBezTo>
                    <a:pt x="730" y="6719"/>
                    <a:pt x="730" y="6780"/>
                    <a:pt x="761" y="6840"/>
                  </a:cubicBezTo>
                  <a:cubicBezTo>
                    <a:pt x="852" y="7023"/>
                    <a:pt x="943" y="7175"/>
                    <a:pt x="882" y="7327"/>
                  </a:cubicBezTo>
                  <a:cubicBezTo>
                    <a:pt x="882" y="7388"/>
                    <a:pt x="882" y="7448"/>
                    <a:pt x="913" y="7479"/>
                  </a:cubicBezTo>
                  <a:cubicBezTo>
                    <a:pt x="882" y="7570"/>
                    <a:pt x="852" y="7691"/>
                    <a:pt x="761" y="7752"/>
                  </a:cubicBezTo>
                  <a:lnTo>
                    <a:pt x="670" y="7935"/>
                  </a:lnTo>
                  <a:cubicBezTo>
                    <a:pt x="426" y="8360"/>
                    <a:pt x="214" y="8786"/>
                    <a:pt x="62" y="9272"/>
                  </a:cubicBezTo>
                  <a:cubicBezTo>
                    <a:pt x="1" y="9394"/>
                    <a:pt x="92" y="9515"/>
                    <a:pt x="214" y="9546"/>
                  </a:cubicBezTo>
                  <a:cubicBezTo>
                    <a:pt x="229" y="9551"/>
                    <a:pt x="246" y="9553"/>
                    <a:pt x="263" y="9553"/>
                  </a:cubicBezTo>
                  <a:cubicBezTo>
                    <a:pt x="344" y="9553"/>
                    <a:pt x="432" y="9494"/>
                    <a:pt x="457" y="9394"/>
                  </a:cubicBezTo>
                  <a:cubicBezTo>
                    <a:pt x="578" y="8968"/>
                    <a:pt x="822" y="8543"/>
                    <a:pt x="1004" y="8178"/>
                  </a:cubicBezTo>
                  <a:lnTo>
                    <a:pt x="1126" y="7995"/>
                  </a:lnTo>
                  <a:cubicBezTo>
                    <a:pt x="1186" y="7874"/>
                    <a:pt x="1278" y="7722"/>
                    <a:pt x="1338" y="7570"/>
                  </a:cubicBezTo>
                  <a:cubicBezTo>
                    <a:pt x="2281" y="7570"/>
                    <a:pt x="3253" y="7388"/>
                    <a:pt x="4165" y="7236"/>
                  </a:cubicBezTo>
                  <a:cubicBezTo>
                    <a:pt x="4347" y="7175"/>
                    <a:pt x="4560" y="7144"/>
                    <a:pt x="4773" y="7114"/>
                  </a:cubicBezTo>
                  <a:cubicBezTo>
                    <a:pt x="4864" y="7084"/>
                    <a:pt x="4955" y="6992"/>
                    <a:pt x="4955" y="6871"/>
                  </a:cubicBezTo>
                  <a:cubicBezTo>
                    <a:pt x="4925" y="6780"/>
                    <a:pt x="4834" y="6688"/>
                    <a:pt x="4743" y="6688"/>
                  </a:cubicBezTo>
                  <a:cubicBezTo>
                    <a:pt x="4530" y="6719"/>
                    <a:pt x="4317" y="6780"/>
                    <a:pt x="4135" y="6810"/>
                  </a:cubicBezTo>
                  <a:cubicBezTo>
                    <a:pt x="3284" y="6962"/>
                    <a:pt x="2463" y="7114"/>
                    <a:pt x="1612" y="7144"/>
                  </a:cubicBezTo>
                  <a:cubicBezTo>
                    <a:pt x="1642" y="7084"/>
                    <a:pt x="1703" y="7023"/>
                    <a:pt x="1703" y="6962"/>
                  </a:cubicBezTo>
                  <a:cubicBezTo>
                    <a:pt x="1855" y="6628"/>
                    <a:pt x="2037" y="6263"/>
                    <a:pt x="2220" y="5959"/>
                  </a:cubicBezTo>
                  <a:cubicBezTo>
                    <a:pt x="3405" y="5746"/>
                    <a:pt x="4773" y="5503"/>
                    <a:pt x="6050" y="5351"/>
                  </a:cubicBezTo>
                  <a:cubicBezTo>
                    <a:pt x="6109" y="5373"/>
                    <a:pt x="6157" y="5383"/>
                    <a:pt x="6196" y="5383"/>
                  </a:cubicBezTo>
                  <a:cubicBezTo>
                    <a:pt x="6317" y="5383"/>
                    <a:pt x="6346" y="5291"/>
                    <a:pt x="6323" y="5199"/>
                  </a:cubicBezTo>
                  <a:cubicBezTo>
                    <a:pt x="6323" y="5108"/>
                    <a:pt x="6202" y="5017"/>
                    <a:pt x="6110" y="5017"/>
                  </a:cubicBezTo>
                  <a:cubicBezTo>
                    <a:pt x="4925" y="5169"/>
                    <a:pt x="3679" y="5351"/>
                    <a:pt x="2554" y="5564"/>
                  </a:cubicBezTo>
                  <a:cubicBezTo>
                    <a:pt x="2706" y="5260"/>
                    <a:pt x="2919" y="4986"/>
                    <a:pt x="3071" y="4682"/>
                  </a:cubicBezTo>
                  <a:lnTo>
                    <a:pt x="3101" y="4682"/>
                  </a:lnTo>
                  <a:cubicBezTo>
                    <a:pt x="3253" y="4652"/>
                    <a:pt x="3405" y="4591"/>
                    <a:pt x="3557" y="4530"/>
                  </a:cubicBezTo>
                  <a:cubicBezTo>
                    <a:pt x="3861" y="4409"/>
                    <a:pt x="4165" y="4348"/>
                    <a:pt x="4439" y="4348"/>
                  </a:cubicBezTo>
                  <a:cubicBezTo>
                    <a:pt x="4530" y="4348"/>
                    <a:pt x="4651" y="4257"/>
                    <a:pt x="4651" y="4135"/>
                  </a:cubicBezTo>
                  <a:cubicBezTo>
                    <a:pt x="4651" y="4044"/>
                    <a:pt x="4560" y="3922"/>
                    <a:pt x="4469" y="3922"/>
                  </a:cubicBezTo>
                  <a:cubicBezTo>
                    <a:pt x="4104" y="3922"/>
                    <a:pt x="3770" y="4014"/>
                    <a:pt x="3436" y="4135"/>
                  </a:cubicBezTo>
                  <a:lnTo>
                    <a:pt x="3405" y="4135"/>
                  </a:lnTo>
                  <a:lnTo>
                    <a:pt x="3740" y="3467"/>
                  </a:lnTo>
                  <a:cubicBezTo>
                    <a:pt x="3861" y="3223"/>
                    <a:pt x="4013" y="2980"/>
                    <a:pt x="4135" y="2737"/>
                  </a:cubicBezTo>
                  <a:cubicBezTo>
                    <a:pt x="4530" y="2707"/>
                    <a:pt x="5077" y="2372"/>
                    <a:pt x="5594" y="2008"/>
                  </a:cubicBezTo>
                  <a:cubicBezTo>
                    <a:pt x="5898" y="1825"/>
                    <a:pt x="6171" y="1673"/>
                    <a:pt x="6323" y="1612"/>
                  </a:cubicBezTo>
                  <a:cubicBezTo>
                    <a:pt x="6445" y="1552"/>
                    <a:pt x="6475" y="1460"/>
                    <a:pt x="6445" y="1339"/>
                  </a:cubicBezTo>
                  <a:cubicBezTo>
                    <a:pt x="6422" y="1246"/>
                    <a:pt x="6345" y="1206"/>
                    <a:pt x="6256" y="1206"/>
                  </a:cubicBezTo>
                  <a:cubicBezTo>
                    <a:pt x="6229" y="1206"/>
                    <a:pt x="6200" y="1210"/>
                    <a:pt x="6171" y="1217"/>
                  </a:cubicBezTo>
                  <a:cubicBezTo>
                    <a:pt x="5958" y="1308"/>
                    <a:pt x="5685" y="1491"/>
                    <a:pt x="5351" y="1673"/>
                  </a:cubicBezTo>
                  <a:cubicBezTo>
                    <a:pt x="5047" y="1856"/>
                    <a:pt x="4651" y="2099"/>
                    <a:pt x="4347" y="2251"/>
                  </a:cubicBezTo>
                  <a:cubicBezTo>
                    <a:pt x="4530" y="1856"/>
                    <a:pt x="4773" y="1521"/>
                    <a:pt x="4955" y="1187"/>
                  </a:cubicBezTo>
                  <a:cubicBezTo>
                    <a:pt x="5199" y="1035"/>
                    <a:pt x="5442" y="883"/>
                    <a:pt x="5654" y="852"/>
                  </a:cubicBezTo>
                  <a:cubicBezTo>
                    <a:pt x="5746" y="792"/>
                    <a:pt x="5837" y="701"/>
                    <a:pt x="5806" y="579"/>
                  </a:cubicBezTo>
                  <a:cubicBezTo>
                    <a:pt x="5756" y="478"/>
                    <a:pt x="5685" y="419"/>
                    <a:pt x="5593" y="419"/>
                  </a:cubicBezTo>
                  <a:cubicBezTo>
                    <a:pt x="5574" y="419"/>
                    <a:pt x="5554" y="422"/>
                    <a:pt x="5533" y="427"/>
                  </a:cubicBezTo>
                  <a:cubicBezTo>
                    <a:pt x="5503" y="427"/>
                    <a:pt x="5442" y="457"/>
                    <a:pt x="5411" y="457"/>
                  </a:cubicBezTo>
                  <a:cubicBezTo>
                    <a:pt x="5442" y="427"/>
                    <a:pt x="5442" y="397"/>
                    <a:pt x="5503" y="336"/>
                  </a:cubicBezTo>
                  <a:cubicBezTo>
                    <a:pt x="5563" y="275"/>
                    <a:pt x="5533" y="123"/>
                    <a:pt x="5442" y="32"/>
                  </a:cubicBezTo>
                  <a:cubicBezTo>
                    <a:pt x="5409" y="10"/>
                    <a:pt x="5373" y="0"/>
                    <a:pt x="533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6"/>
            <p:cNvSpPr/>
            <p:nvPr/>
          </p:nvSpPr>
          <p:spPr>
            <a:xfrm>
              <a:off x="13067125" y="2411375"/>
              <a:ext cx="157325" cy="102300"/>
            </a:xfrm>
            <a:custGeom>
              <a:avLst/>
              <a:gdLst/>
              <a:ahLst/>
              <a:cxnLst/>
              <a:rect l="l" t="t" r="r" b="b"/>
              <a:pathLst>
                <a:path w="6293" h="4092" extrusionOk="0">
                  <a:moveTo>
                    <a:pt x="2241" y="0"/>
                  </a:moveTo>
                  <a:cubicBezTo>
                    <a:pt x="2194" y="0"/>
                    <a:pt x="2146" y="1"/>
                    <a:pt x="2098" y="3"/>
                  </a:cubicBezTo>
                  <a:cubicBezTo>
                    <a:pt x="1460" y="34"/>
                    <a:pt x="305" y="398"/>
                    <a:pt x="92" y="1310"/>
                  </a:cubicBezTo>
                  <a:cubicBezTo>
                    <a:pt x="1" y="1584"/>
                    <a:pt x="426" y="1979"/>
                    <a:pt x="578" y="2161"/>
                  </a:cubicBezTo>
                  <a:cubicBezTo>
                    <a:pt x="1034" y="2678"/>
                    <a:pt x="1551" y="3104"/>
                    <a:pt x="2129" y="3499"/>
                  </a:cubicBezTo>
                  <a:cubicBezTo>
                    <a:pt x="2803" y="3941"/>
                    <a:pt x="3535" y="4092"/>
                    <a:pt x="4296" y="4092"/>
                  </a:cubicBezTo>
                  <a:cubicBezTo>
                    <a:pt x="4633" y="4092"/>
                    <a:pt x="4975" y="4062"/>
                    <a:pt x="5320" y="4016"/>
                  </a:cubicBezTo>
                  <a:cubicBezTo>
                    <a:pt x="5594" y="3985"/>
                    <a:pt x="5958" y="3985"/>
                    <a:pt x="6080" y="3712"/>
                  </a:cubicBezTo>
                  <a:cubicBezTo>
                    <a:pt x="6293" y="3195"/>
                    <a:pt x="5776" y="2313"/>
                    <a:pt x="5503" y="1888"/>
                  </a:cubicBezTo>
                  <a:cubicBezTo>
                    <a:pt x="4857" y="802"/>
                    <a:pt x="3561" y="0"/>
                    <a:pt x="2241"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6"/>
            <p:cNvSpPr/>
            <p:nvPr/>
          </p:nvSpPr>
          <p:spPr>
            <a:xfrm>
              <a:off x="13067900" y="2405850"/>
              <a:ext cx="172525" cy="108200"/>
            </a:xfrm>
            <a:custGeom>
              <a:avLst/>
              <a:gdLst/>
              <a:ahLst/>
              <a:cxnLst/>
              <a:rect l="l" t="t" r="r" b="b"/>
              <a:pathLst>
                <a:path w="6901" h="4328" extrusionOk="0">
                  <a:moveTo>
                    <a:pt x="975" y="0"/>
                  </a:moveTo>
                  <a:cubicBezTo>
                    <a:pt x="956" y="0"/>
                    <a:pt x="935" y="4"/>
                    <a:pt x="912" y="12"/>
                  </a:cubicBezTo>
                  <a:cubicBezTo>
                    <a:pt x="851" y="72"/>
                    <a:pt x="821" y="133"/>
                    <a:pt x="851" y="224"/>
                  </a:cubicBezTo>
                  <a:cubicBezTo>
                    <a:pt x="912" y="376"/>
                    <a:pt x="1034" y="559"/>
                    <a:pt x="1186" y="771"/>
                  </a:cubicBezTo>
                  <a:cubicBezTo>
                    <a:pt x="1338" y="984"/>
                    <a:pt x="1490" y="1288"/>
                    <a:pt x="1611" y="1471"/>
                  </a:cubicBezTo>
                  <a:cubicBezTo>
                    <a:pt x="1338" y="1319"/>
                    <a:pt x="1064" y="1197"/>
                    <a:pt x="851" y="1045"/>
                  </a:cubicBezTo>
                  <a:cubicBezTo>
                    <a:pt x="730" y="893"/>
                    <a:pt x="608" y="711"/>
                    <a:pt x="578" y="559"/>
                  </a:cubicBezTo>
                  <a:cubicBezTo>
                    <a:pt x="547" y="467"/>
                    <a:pt x="456" y="437"/>
                    <a:pt x="395" y="437"/>
                  </a:cubicBezTo>
                  <a:cubicBezTo>
                    <a:pt x="304" y="467"/>
                    <a:pt x="274" y="559"/>
                    <a:pt x="274" y="619"/>
                  </a:cubicBezTo>
                  <a:cubicBezTo>
                    <a:pt x="274" y="680"/>
                    <a:pt x="274" y="680"/>
                    <a:pt x="304" y="711"/>
                  </a:cubicBezTo>
                  <a:cubicBezTo>
                    <a:pt x="274" y="680"/>
                    <a:pt x="243" y="680"/>
                    <a:pt x="243" y="619"/>
                  </a:cubicBezTo>
                  <a:cubicBezTo>
                    <a:pt x="210" y="608"/>
                    <a:pt x="181" y="601"/>
                    <a:pt x="156" y="601"/>
                  </a:cubicBezTo>
                  <a:cubicBezTo>
                    <a:pt x="112" y="601"/>
                    <a:pt x="80" y="622"/>
                    <a:pt x="61" y="680"/>
                  </a:cubicBezTo>
                  <a:cubicBezTo>
                    <a:pt x="0" y="741"/>
                    <a:pt x="0" y="832"/>
                    <a:pt x="91" y="863"/>
                  </a:cubicBezTo>
                  <a:cubicBezTo>
                    <a:pt x="274" y="984"/>
                    <a:pt x="456" y="1136"/>
                    <a:pt x="669" y="1227"/>
                  </a:cubicBezTo>
                  <a:cubicBezTo>
                    <a:pt x="699" y="1288"/>
                    <a:pt x="730" y="1319"/>
                    <a:pt x="730" y="1349"/>
                  </a:cubicBezTo>
                  <a:cubicBezTo>
                    <a:pt x="578" y="1471"/>
                    <a:pt x="395" y="1501"/>
                    <a:pt x="243" y="1531"/>
                  </a:cubicBezTo>
                  <a:cubicBezTo>
                    <a:pt x="152" y="1531"/>
                    <a:pt x="91" y="1623"/>
                    <a:pt x="122" y="1683"/>
                  </a:cubicBezTo>
                  <a:cubicBezTo>
                    <a:pt x="122" y="1758"/>
                    <a:pt x="184" y="1813"/>
                    <a:pt x="239" y="1813"/>
                  </a:cubicBezTo>
                  <a:cubicBezTo>
                    <a:pt x="251" y="1813"/>
                    <a:pt x="263" y="1810"/>
                    <a:pt x="274" y="1805"/>
                  </a:cubicBezTo>
                  <a:cubicBezTo>
                    <a:pt x="517" y="1774"/>
                    <a:pt x="851" y="1653"/>
                    <a:pt x="1034" y="1440"/>
                  </a:cubicBezTo>
                  <a:cubicBezTo>
                    <a:pt x="1216" y="1531"/>
                    <a:pt x="1429" y="1653"/>
                    <a:pt x="1611" y="1714"/>
                  </a:cubicBezTo>
                  <a:cubicBezTo>
                    <a:pt x="1459" y="1926"/>
                    <a:pt x="851" y="2109"/>
                    <a:pt x="669" y="2200"/>
                  </a:cubicBezTo>
                  <a:lnTo>
                    <a:pt x="578" y="2230"/>
                  </a:lnTo>
                  <a:cubicBezTo>
                    <a:pt x="517" y="2261"/>
                    <a:pt x="456" y="2322"/>
                    <a:pt x="517" y="2413"/>
                  </a:cubicBezTo>
                  <a:cubicBezTo>
                    <a:pt x="540" y="2481"/>
                    <a:pt x="580" y="2515"/>
                    <a:pt x="637" y="2515"/>
                  </a:cubicBezTo>
                  <a:cubicBezTo>
                    <a:pt x="656" y="2515"/>
                    <a:pt x="677" y="2512"/>
                    <a:pt x="699" y="2504"/>
                  </a:cubicBezTo>
                  <a:lnTo>
                    <a:pt x="760" y="2443"/>
                  </a:lnTo>
                  <a:cubicBezTo>
                    <a:pt x="1216" y="2291"/>
                    <a:pt x="1733" y="2109"/>
                    <a:pt x="1885" y="1835"/>
                  </a:cubicBezTo>
                  <a:lnTo>
                    <a:pt x="2341" y="2078"/>
                  </a:lnTo>
                  <a:cubicBezTo>
                    <a:pt x="2493" y="2139"/>
                    <a:pt x="2584" y="2230"/>
                    <a:pt x="2736" y="2261"/>
                  </a:cubicBezTo>
                  <a:cubicBezTo>
                    <a:pt x="2514" y="2372"/>
                    <a:pt x="2191" y="2508"/>
                    <a:pt x="1998" y="2508"/>
                  </a:cubicBezTo>
                  <a:cubicBezTo>
                    <a:pt x="1979" y="2508"/>
                    <a:pt x="1962" y="2507"/>
                    <a:pt x="1946" y="2504"/>
                  </a:cubicBezTo>
                  <a:cubicBezTo>
                    <a:pt x="1931" y="2490"/>
                    <a:pt x="1916" y="2484"/>
                    <a:pt x="1899" y="2484"/>
                  </a:cubicBezTo>
                  <a:cubicBezTo>
                    <a:pt x="1846" y="2484"/>
                    <a:pt x="1787" y="2549"/>
                    <a:pt x="1763" y="2595"/>
                  </a:cubicBezTo>
                  <a:cubicBezTo>
                    <a:pt x="1733" y="2686"/>
                    <a:pt x="1794" y="2747"/>
                    <a:pt x="1885" y="2808"/>
                  </a:cubicBezTo>
                  <a:cubicBezTo>
                    <a:pt x="1926" y="2816"/>
                    <a:pt x="1970" y="2820"/>
                    <a:pt x="2016" y="2820"/>
                  </a:cubicBezTo>
                  <a:cubicBezTo>
                    <a:pt x="2310" y="2820"/>
                    <a:pt x="2690" y="2666"/>
                    <a:pt x="2979" y="2534"/>
                  </a:cubicBezTo>
                  <a:cubicBezTo>
                    <a:pt x="3009" y="2474"/>
                    <a:pt x="3040" y="2474"/>
                    <a:pt x="3101" y="2443"/>
                  </a:cubicBezTo>
                  <a:cubicBezTo>
                    <a:pt x="3344" y="2565"/>
                    <a:pt x="3587" y="2717"/>
                    <a:pt x="3861" y="2869"/>
                  </a:cubicBezTo>
                  <a:cubicBezTo>
                    <a:pt x="3769" y="2869"/>
                    <a:pt x="3709" y="2899"/>
                    <a:pt x="3648" y="2960"/>
                  </a:cubicBezTo>
                  <a:cubicBezTo>
                    <a:pt x="3617" y="2960"/>
                    <a:pt x="3557" y="2990"/>
                    <a:pt x="3496" y="2990"/>
                  </a:cubicBezTo>
                  <a:cubicBezTo>
                    <a:pt x="3405" y="3021"/>
                    <a:pt x="3313" y="3051"/>
                    <a:pt x="3192" y="3051"/>
                  </a:cubicBezTo>
                  <a:cubicBezTo>
                    <a:pt x="2922" y="3141"/>
                    <a:pt x="2602" y="3248"/>
                    <a:pt x="2318" y="3248"/>
                  </a:cubicBezTo>
                  <a:cubicBezTo>
                    <a:pt x="2219" y="3248"/>
                    <a:pt x="2124" y="3235"/>
                    <a:pt x="2037" y="3203"/>
                  </a:cubicBezTo>
                  <a:cubicBezTo>
                    <a:pt x="2024" y="3199"/>
                    <a:pt x="2012" y="3197"/>
                    <a:pt x="2001" y="3197"/>
                  </a:cubicBezTo>
                  <a:cubicBezTo>
                    <a:pt x="1929" y="3197"/>
                    <a:pt x="1877" y="3272"/>
                    <a:pt x="1824" y="3325"/>
                  </a:cubicBezTo>
                  <a:cubicBezTo>
                    <a:pt x="1794" y="3416"/>
                    <a:pt x="1885" y="3477"/>
                    <a:pt x="1946" y="3507"/>
                  </a:cubicBezTo>
                  <a:cubicBezTo>
                    <a:pt x="2079" y="3552"/>
                    <a:pt x="2213" y="3570"/>
                    <a:pt x="2346" y="3570"/>
                  </a:cubicBezTo>
                  <a:cubicBezTo>
                    <a:pt x="2669" y="3570"/>
                    <a:pt x="2991" y="3463"/>
                    <a:pt x="3313" y="3355"/>
                  </a:cubicBezTo>
                  <a:cubicBezTo>
                    <a:pt x="3435" y="3325"/>
                    <a:pt x="3496" y="3294"/>
                    <a:pt x="3617" y="3294"/>
                  </a:cubicBezTo>
                  <a:cubicBezTo>
                    <a:pt x="3648" y="3294"/>
                    <a:pt x="3739" y="3233"/>
                    <a:pt x="3769" y="3233"/>
                  </a:cubicBezTo>
                  <a:cubicBezTo>
                    <a:pt x="3868" y="3209"/>
                    <a:pt x="4026" y="3164"/>
                    <a:pt x="4131" y="3164"/>
                  </a:cubicBezTo>
                  <a:cubicBezTo>
                    <a:pt x="4156" y="3164"/>
                    <a:pt x="4177" y="3167"/>
                    <a:pt x="4195" y="3173"/>
                  </a:cubicBezTo>
                  <a:cubicBezTo>
                    <a:pt x="4225" y="3173"/>
                    <a:pt x="4316" y="3173"/>
                    <a:pt x="4316" y="3142"/>
                  </a:cubicBezTo>
                  <a:cubicBezTo>
                    <a:pt x="4499" y="3233"/>
                    <a:pt x="4712" y="3325"/>
                    <a:pt x="4924" y="3446"/>
                  </a:cubicBezTo>
                  <a:cubicBezTo>
                    <a:pt x="4955" y="3446"/>
                    <a:pt x="4985" y="3477"/>
                    <a:pt x="5016" y="3507"/>
                  </a:cubicBezTo>
                  <a:cubicBezTo>
                    <a:pt x="4955" y="3537"/>
                    <a:pt x="4924" y="3537"/>
                    <a:pt x="4833" y="3598"/>
                  </a:cubicBezTo>
                  <a:cubicBezTo>
                    <a:pt x="4803" y="3598"/>
                    <a:pt x="4742" y="3629"/>
                    <a:pt x="4712" y="3629"/>
                  </a:cubicBezTo>
                  <a:cubicBezTo>
                    <a:pt x="4221" y="3792"/>
                    <a:pt x="3633" y="3907"/>
                    <a:pt x="3034" y="3907"/>
                  </a:cubicBezTo>
                  <a:cubicBezTo>
                    <a:pt x="2965" y="3907"/>
                    <a:pt x="2896" y="3905"/>
                    <a:pt x="2827" y="3902"/>
                  </a:cubicBezTo>
                  <a:cubicBezTo>
                    <a:pt x="2736" y="3902"/>
                    <a:pt x="2675" y="3963"/>
                    <a:pt x="2675" y="4054"/>
                  </a:cubicBezTo>
                  <a:cubicBezTo>
                    <a:pt x="2675" y="4115"/>
                    <a:pt x="2736" y="4206"/>
                    <a:pt x="2827" y="4206"/>
                  </a:cubicBezTo>
                  <a:cubicBezTo>
                    <a:pt x="2895" y="4209"/>
                    <a:pt x="2964" y="4211"/>
                    <a:pt x="3034" y="4211"/>
                  </a:cubicBezTo>
                  <a:cubicBezTo>
                    <a:pt x="3643" y="4211"/>
                    <a:pt x="4287" y="4093"/>
                    <a:pt x="4833" y="3902"/>
                  </a:cubicBezTo>
                  <a:cubicBezTo>
                    <a:pt x="4864" y="3902"/>
                    <a:pt x="4924" y="3841"/>
                    <a:pt x="4985" y="3841"/>
                  </a:cubicBezTo>
                  <a:cubicBezTo>
                    <a:pt x="5107" y="3811"/>
                    <a:pt x="5228" y="3750"/>
                    <a:pt x="5320" y="3750"/>
                  </a:cubicBezTo>
                  <a:cubicBezTo>
                    <a:pt x="5380" y="3750"/>
                    <a:pt x="5411" y="3750"/>
                    <a:pt x="5441" y="3720"/>
                  </a:cubicBezTo>
                  <a:cubicBezTo>
                    <a:pt x="5532" y="3750"/>
                    <a:pt x="5563" y="3781"/>
                    <a:pt x="5623" y="3811"/>
                  </a:cubicBezTo>
                  <a:lnTo>
                    <a:pt x="5745" y="3902"/>
                  </a:lnTo>
                  <a:cubicBezTo>
                    <a:pt x="6049" y="4054"/>
                    <a:pt x="6353" y="4206"/>
                    <a:pt x="6687" y="4328"/>
                  </a:cubicBezTo>
                  <a:cubicBezTo>
                    <a:pt x="6779" y="4328"/>
                    <a:pt x="6839" y="4267"/>
                    <a:pt x="6900" y="4206"/>
                  </a:cubicBezTo>
                  <a:cubicBezTo>
                    <a:pt x="6900" y="4115"/>
                    <a:pt x="6839" y="4054"/>
                    <a:pt x="6779" y="4024"/>
                  </a:cubicBezTo>
                  <a:cubicBezTo>
                    <a:pt x="6475" y="3933"/>
                    <a:pt x="6171" y="3781"/>
                    <a:pt x="5897" y="3629"/>
                  </a:cubicBezTo>
                  <a:lnTo>
                    <a:pt x="5745" y="3568"/>
                  </a:lnTo>
                  <a:cubicBezTo>
                    <a:pt x="5623" y="3507"/>
                    <a:pt x="5563" y="3446"/>
                    <a:pt x="5441" y="3416"/>
                  </a:cubicBezTo>
                  <a:cubicBezTo>
                    <a:pt x="5411" y="2747"/>
                    <a:pt x="5289" y="2078"/>
                    <a:pt x="5137" y="1440"/>
                  </a:cubicBezTo>
                  <a:cubicBezTo>
                    <a:pt x="5107" y="1288"/>
                    <a:pt x="5076" y="1136"/>
                    <a:pt x="5076" y="1015"/>
                  </a:cubicBezTo>
                  <a:cubicBezTo>
                    <a:pt x="5076" y="940"/>
                    <a:pt x="5015" y="885"/>
                    <a:pt x="4925" y="885"/>
                  </a:cubicBezTo>
                  <a:cubicBezTo>
                    <a:pt x="4906" y="885"/>
                    <a:pt x="4885" y="888"/>
                    <a:pt x="4864" y="893"/>
                  </a:cubicBezTo>
                  <a:cubicBezTo>
                    <a:pt x="4803" y="893"/>
                    <a:pt x="4712" y="984"/>
                    <a:pt x="4772" y="1075"/>
                  </a:cubicBezTo>
                  <a:cubicBezTo>
                    <a:pt x="4803" y="1227"/>
                    <a:pt x="4803" y="1379"/>
                    <a:pt x="4833" y="1501"/>
                  </a:cubicBezTo>
                  <a:cubicBezTo>
                    <a:pt x="4955" y="2078"/>
                    <a:pt x="5076" y="2686"/>
                    <a:pt x="5107" y="3294"/>
                  </a:cubicBezTo>
                  <a:cubicBezTo>
                    <a:pt x="5076" y="3264"/>
                    <a:pt x="5016" y="3264"/>
                    <a:pt x="4985" y="3203"/>
                  </a:cubicBezTo>
                  <a:cubicBezTo>
                    <a:pt x="4772" y="3112"/>
                    <a:pt x="4499" y="2990"/>
                    <a:pt x="4256" y="2869"/>
                  </a:cubicBezTo>
                  <a:cubicBezTo>
                    <a:pt x="4104" y="2048"/>
                    <a:pt x="3921" y="1075"/>
                    <a:pt x="3769" y="133"/>
                  </a:cubicBezTo>
                  <a:cubicBezTo>
                    <a:pt x="3769" y="139"/>
                    <a:pt x="3767" y="142"/>
                    <a:pt x="3762" y="142"/>
                  </a:cubicBezTo>
                  <a:cubicBezTo>
                    <a:pt x="3744" y="142"/>
                    <a:pt x="3690" y="103"/>
                    <a:pt x="3617" y="103"/>
                  </a:cubicBezTo>
                  <a:cubicBezTo>
                    <a:pt x="3557" y="103"/>
                    <a:pt x="3465" y="164"/>
                    <a:pt x="3496" y="255"/>
                  </a:cubicBezTo>
                  <a:cubicBezTo>
                    <a:pt x="3617" y="1075"/>
                    <a:pt x="3769" y="1957"/>
                    <a:pt x="3952" y="2717"/>
                  </a:cubicBezTo>
                  <a:cubicBezTo>
                    <a:pt x="3769" y="2595"/>
                    <a:pt x="3557" y="2504"/>
                    <a:pt x="3344" y="2382"/>
                  </a:cubicBezTo>
                  <a:lnTo>
                    <a:pt x="3344" y="2352"/>
                  </a:lnTo>
                  <a:cubicBezTo>
                    <a:pt x="3313" y="2230"/>
                    <a:pt x="3283" y="2139"/>
                    <a:pt x="3253" y="2048"/>
                  </a:cubicBezTo>
                  <a:cubicBezTo>
                    <a:pt x="3161" y="1805"/>
                    <a:pt x="3101" y="1623"/>
                    <a:pt x="3101" y="1440"/>
                  </a:cubicBezTo>
                  <a:cubicBezTo>
                    <a:pt x="3101" y="1349"/>
                    <a:pt x="3009" y="1288"/>
                    <a:pt x="2949" y="1288"/>
                  </a:cubicBezTo>
                  <a:cubicBezTo>
                    <a:pt x="2857" y="1288"/>
                    <a:pt x="2797" y="1349"/>
                    <a:pt x="2797" y="1440"/>
                  </a:cubicBezTo>
                  <a:cubicBezTo>
                    <a:pt x="2797" y="1653"/>
                    <a:pt x="2857" y="1926"/>
                    <a:pt x="2949" y="2139"/>
                  </a:cubicBezTo>
                  <a:lnTo>
                    <a:pt x="2949" y="2200"/>
                  </a:lnTo>
                  <a:cubicBezTo>
                    <a:pt x="2797" y="2109"/>
                    <a:pt x="2645" y="2048"/>
                    <a:pt x="2432" y="1957"/>
                  </a:cubicBezTo>
                  <a:cubicBezTo>
                    <a:pt x="2280" y="1896"/>
                    <a:pt x="2098" y="1805"/>
                    <a:pt x="1946" y="1683"/>
                  </a:cubicBezTo>
                  <a:cubicBezTo>
                    <a:pt x="1915" y="1379"/>
                    <a:pt x="1672" y="1015"/>
                    <a:pt x="1429" y="619"/>
                  </a:cubicBezTo>
                  <a:cubicBezTo>
                    <a:pt x="1277" y="437"/>
                    <a:pt x="1155" y="255"/>
                    <a:pt x="1125" y="103"/>
                  </a:cubicBezTo>
                  <a:cubicBezTo>
                    <a:pt x="1079" y="34"/>
                    <a:pt x="1034" y="0"/>
                    <a:pt x="975"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6"/>
            <p:cNvSpPr/>
            <p:nvPr/>
          </p:nvSpPr>
          <p:spPr>
            <a:xfrm>
              <a:off x="13494950" y="2120300"/>
              <a:ext cx="247750" cy="394075"/>
            </a:xfrm>
            <a:custGeom>
              <a:avLst/>
              <a:gdLst/>
              <a:ahLst/>
              <a:cxnLst/>
              <a:rect l="l" t="t" r="r" b="b"/>
              <a:pathLst>
                <a:path w="9910" h="15763" extrusionOk="0">
                  <a:moveTo>
                    <a:pt x="4640" y="0"/>
                  </a:moveTo>
                  <a:cubicBezTo>
                    <a:pt x="4583" y="0"/>
                    <a:pt x="4526" y="2"/>
                    <a:pt x="4469" y="5"/>
                  </a:cubicBezTo>
                  <a:cubicBezTo>
                    <a:pt x="3739" y="5"/>
                    <a:pt x="3192" y="1221"/>
                    <a:pt x="2797" y="1768"/>
                  </a:cubicBezTo>
                  <a:cubicBezTo>
                    <a:pt x="1855" y="3166"/>
                    <a:pt x="1247" y="4686"/>
                    <a:pt x="791" y="6327"/>
                  </a:cubicBezTo>
                  <a:cubicBezTo>
                    <a:pt x="1" y="9063"/>
                    <a:pt x="639" y="11586"/>
                    <a:pt x="1703" y="14169"/>
                  </a:cubicBezTo>
                  <a:cubicBezTo>
                    <a:pt x="1976" y="14777"/>
                    <a:pt x="2189" y="15659"/>
                    <a:pt x="2919" y="15750"/>
                  </a:cubicBezTo>
                  <a:cubicBezTo>
                    <a:pt x="2984" y="15758"/>
                    <a:pt x="3051" y="15762"/>
                    <a:pt x="3118" y="15762"/>
                  </a:cubicBezTo>
                  <a:cubicBezTo>
                    <a:pt x="4472" y="15762"/>
                    <a:pt x="6026" y="14067"/>
                    <a:pt x="6779" y="13227"/>
                  </a:cubicBezTo>
                  <a:cubicBezTo>
                    <a:pt x="9028" y="10826"/>
                    <a:pt x="9910" y="7087"/>
                    <a:pt x="8907" y="3926"/>
                  </a:cubicBezTo>
                  <a:cubicBezTo>
                    <a:pt x="8462" y="2354"/>
                    <a:pt x="6917" y="0"/>
                    <a:pt x="4640"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6"/>
            <p:cNvSpPr/>
            <p:nvPr/>
          </p:nvSpPr>
          <p:spPr>
            <a:xfrm>
              <a:off x="13495725" y="2101700"/>
              <a:ext cx="258375" cy="459475"/>
            </a:xfrm>
            <a:custGeom>
              <a:avLst/>
              <a:gdLst/>
              <a:ahLst/>
              <a:cxnLst/>
              <a:rect l="l" t="t" r="r" b="b"/>
              <a:pathLst>
                <a:path w="10335" h="18379" extrusionOk="0">
                  <a:moveTo>
                    <a:pt x="6151" y="1"/>
                  </a:moveTo>
                  <a:cubicBezTo>
                    <a:pt x="6009" y="1"/>
                    <a:pt x="5878" y="93"/>
                    <a:pt x="5806" y="262"/>
                  </a:cubicBezTo>
                  <a:lnTo>
                    <a:pt x="5350" y="1843"/>
                  </a:lnTo>
                  <a:cubicBezTo>
                    <a:pt x="5289" y="1965"/>
                    <a:pt x="5198" y="2025"/>
                    <a:pt x="5167" y="2147"/>
                  </a:cubicBezTo>
                  <a:cubicBezTo>
                    <a:pt x="4833" y="1873"/>
                    <a:pt x="4559" y="1509"/>
                    <a:pt x="4407" y="1174"/>
                  </a:cubicBezTo>
                  <a:cubicBezTo>
                    <a:pt x="4338" y="1013"/>
                    <a:pt x="4200" y="939"/>
                    <a:pt x="4070" y="939"/>
                  </a:cubicBezTo>
                  <a:cubicBezTo>
                    <a:pt x="4029" y="939"/>
                    <a:pt x="3988" y="947"/>
                    <a:pt x="3951" y="962"/>
                  </a:cubicBezTo>
                  <a:cubicBezTo>
                    <a:pt x="3769" y="1053"/>
                    <a:pt x="3678" y="1266"/>
                    <a:pt x="3769" y="1418"/>
                  </a:cubicBezTo>
                  <a:cubicBezTo>
                    <a:pt x="3982" y="1965"/>
                    <a:pt x="4438" y="2633"/>
                    <a:pt x="5107" y="2937"/>
                  </a:cubicBezTo>
                  <a:lnTo>
                    <a:pt x="4772" y="4548"/>
                  </a:lnTo>
                  <a:cubicBezTo>
                    <a:pt x="4195" y="4275"/>
                    <a:pt x="3374" y="3059"/>
                    <a:pt x="3070" y="2633"/>
                  </a:cubicBezTo>
                  <a:lnTo>
                    <a:pt x="2918" y="2451"/>
                  </a:lnTo>
                  <a:cubicBezTo>
                    <a:pt x="2847" y="2362"/>
                    <a:pt x="2745" y="2315"/>
                    <a:pt x="2643" y="2315"/>
                  </a:cubicBezTo>
                  <a:cubicBezTo>
                    <a:pt x="2569" y="2315"/>
                    <a:pt x="2495" y="2339"/>
                    <a:pt x="2432" y="2390"/>
                  </a:cubicBezTo>
                  <a:cubicBezTo>
                    <a:pt x="2280" y="2481"/>
                    <a:pt x="2219" y="2725"/>
                    <a:pt x="2341" y="2877"/>
                  </a:cubicBezTo>
                  <a:lnTo>
                    <a:pt x="2462" y="3059"/>
                  </a:lnTo>
                  <a:cubicBezTo>
                    <a:pt x="3131" y="4001"/>
                    <a:pt x="3891" y="5035"/>
                    <a:pt x="4620" y="5278"/>
                  </a:cubicBezTo>
                  <a:cubicBezTo>
                    <a:pt x="4559" y="5673"/>
                    <a:pt x="4468" y="6068"/>
                    <a:pt x="4407" y="6494"/>
                  </a:cubicBezTo>
                  <a:cubicBezTo>
                    <a:pt x="4316" y="6858"/>
                    <a:pt x="4255" y="7193"/>
                    <a:pt x="4195" y="7588"/>
                  </a:cubicBezTo>
                  <a:cubicBezTo>
                    <a:pt x="3739" y="7010"/>
                    <a:pt x="3192" y="6342"/>
                    <a:pt x="3192" y="5825"/>
                  </a:cubicBezTo>
                  <a:cubicBezTo>
                    <a:pt x="3192" y="5642"/>
                    <a:pt x="2979" y="5491"/>
                    <a:pt x="2796" y="5491"/>
                  </a:cubicBezTo>
                  <a:cubicBezTo>
                    <a:pt x="2614" y="5491"/>
                    <a:pt x="2462" y="5673"/>
                    <a:pt x="2462" y="5886"/>
                  </a:cubicBezTo>
                  <a:cubicBezTo>
                    <a:pt x="2493" y="6676"/>
                    <a:pt x="3222" y="7557"/>
                    <a:pt x="3830" y="8226"/>
                  </a:cubicBezTo>
                  <a:cubicBezTo>
                    <a:pt x="3891" y="8317"/>
                    <a:pt x="3982" y="8408"/>
                    <a:pt x="4043" y="8500"/>
                  </a:cubicBezTo>
                  <a:cubicBezTo>
                    <a:pt x="3891" y="9168"/>
                    <a:pt x="3800" y="9867"/>
                    <a:pt x="3587" y="10506"/>
                  </a:cubicBezTo>
                  <a:cubicBezTo>
                    <a:pt x="3526" y="10354"/>
                    <a:pt x="3404" y="10202"/>
                    <a:pt x="3344" y="10080"/>
                  </a:cubicBezTo>
                  <a:cubicBezTo>
                    <a:pt x="3252" y="9989"/>
                    <a:pt x="3192" y="9867"/>
                    <a:pt x="3131" y="9776"/>
                  </a:cubicBezTo>
                  <a:cubicBezTo>
                    <a:pt x="3040" y="9564"/>
                    <a:pt x="2888" y="9381"/>
                    <a:pt x="2736" y="9138"/>
                  </a:cubicBezTo>
                  <a:cubicBezTo>
                    <a:pt x="2189" y="8317"/>
                    <a:pt x="1581" y="7405"/>
                    <a:pt x="1581" y="6524"/>
                  </a:cubicBezTo>
                  <a:cubicBezTo>
                    <a:pt x="1581" y="6342"/>
                    <a:pt x="1429" y="6129"/>
                    <a:pt x="1246" y="6129"/>
                  </a:cubicBezTo>
                  <a:cubicBezTo>
                    <a:pt x="1064" y="6129"/>
                    <a:pt x="851" y="6281"/>
                    <a:pt x="851" y="6494"/>
                  </a:cubicBezTo>
                  <a:cubicBezTo>
                    <a:pt x="821" y="7588"/>
                    <a:pt x="1520" y="8621"/>
                    <a:pt x="2128" y="9533"/>
                  </a:cubicBezTo>
                  <a:cubicBezTo>
                    <a:pt x="2280" y="9746"/>
                    <a:pt x="2432" y="9928"/>
                    <a:pt x="2523" y="10171"/>
                  </a:cubicBezTo>
                  <a:lnTo>
                    <a:pt x="2766" y="10506"/>
                  </a:lnTo>
                  <a:cubicBezTo>
                    <a:pt x="2948" y="10779"/>
                    <a:pt x="3222" y="11205"/>
                    <a:pt x="3252" y="11418"/>
                  </a:cubicBezTo>
                  <a:cubicBezTo>
                    <a:pt x="3252" y="11539"/>
                    <a:pt x="3344" y="11661"/>
                    <a:pt x="3404" y="11722"/>
                  </a:cubicBezTo>
                  <a:cubicBezTo>
                    <a:pt x="3283" y="12269"/>
                    <a:pt x="3222" y="12785"/>
                    <a:pt x="3131" y="13333"/>
                  </a:cubicBezTo>
                  <a:cubicBezTo>
                    <a:pt x="3131" y="13424"/>
                    <a:pt x="3100" y="13545"/>
                    <a:pt x="3100" y="13637"/>
                  </a:cubicBezTo>
                  <a:cubicBezTo>
                    <a:pt x="3040" y="13515"/>
                    <a:pt x="2918" y="13393"/>
                    <a:pt x="2827" y="13272"/>
                  </a:cubicBezTo>
                  <a:cubicBezTo>
                    <a:pt x="2766" y="13211"/>
                    <a:pt x="2675" y="13089"/>
                    <a:pt x="2644" y="13029"/>
                  </a:cubicBezTo>
                  <a:cubicBezTo>
                    <a:pt x="1763" y="11843"/>
                    <a:pt x="1125" y="10354"/>
                    <a:pt x="760" y="8804"/>
                  </a:cubicBezTo>
                  <a:cubicBezTo>
                    <a:pt x="705" y="8640"/>
                    <a:pt x="553" y="8525"/>
                    <a:pt x="369" y="8525"/>
                  </a:cubicBezTo>
                  <a:cubicBezTo>
                    <a:pt x="348" y="8525"/>
                    <a:pt x="326" y="8527"/>
                    <a:pt x="304" y="8530"/>
                  </a:cubicBezTo>
                  <a:cubicBezTo>
                    <a:pt x="91" y="8560"/>
                    <a:pt x="0" y="8773"/>
                    <a:pt x="30" y="8986"/>
                  </a:cubicBezTo>
                  <a:cubicBezTo>
                    <a:pt x="456" y="10658"/>
                    <a:pt x="1155" y="12208"/>
                    <a:pt x="2067" y="13485"/>
                  </a:cubicBezTo>
                  <a:cubicBezTo>
                    <a:pt x="2158" y="13576"/>
                    <a:pt x="2219" y="13667"/>
                    <a:pt x="2310" y="13728"/>
                  </a:cubicBezTo>
                  <a:cubicBezTo>
                    <a:pt x="2493" y="14001"/>
                    <a:pt x="2736" y="14244"/>
                    <a:pt x="2766" y="14488"/>
                  </a:cubicBezTo>
                  <a:cubicBezTo>
                    <a:pt x="2796" y="14579"/>
                    <a:pt x="2827" y="14700"/>
                    <a:pt x="2948" y="14731"/>
                  </a:cubicBezTo>
                  <a:cubicBezTo>
                    <a:pt x="2918" y="14883"/>
                    <a:pt x="2888" y="15065"/>
                    <a:pt x="2888" y="15217"/>
                  </a:cubicBezTo>
                  <a:lnTo>
                    <a:pt x="2796" y="15551"/>
                  </a:lnTo>
                  <a:cubicBezTo>
                    <a:pt x="2644" y="16372"/>
                    <a:pt x="2462" y="17193"/>
                    <a:pt x="2493" y="18044"/>
                  </a:cubicBezTo>
                  <a:cubicBezTo>
                    <a:pt x="2493" y="18226"/>
                    <a:pt x="2675" y="18378"/>
                    <a:pt x="2888" y="18378"/>
                  </a:cubicBezTo>
                  <a:lnTo>
                    <a:pt x="2918" y="18378"/>
                  </a:lnTo>
                  <a:cubicBezTo>
                    <a:pt x="3100" y="18378"/>
                    <a:pt x="3252" y="18196"/>
                    <a:pt x="3252" y="17983"/>
                  </a:cubicBezTo>
                  <a:cubicBezTo>
                    <a:pt x="3222" y="17223"/>
                    <a:pt x="3374" y="16463"/>
                    <a:pt x="3526" y="15703"/>
                  </a:cubicBezTo>
                  <a:lnTo>
                    <a:pt x="3587" y="15369"/>
                  </a:lnTo>
                  <a:cubicBezTo>
                    <a:pt x="3648" y="15096"/>
                    <a:pt x="3708" y="14883"/>
                    <a:pt x="3739" y="14609"/>
                  </a:cubicBezTo>
                  <a:cubicBezTo>
                    <a:pt x="5259" y="14123"/>
                    <a:pt x="6748" y="13363"/>
                    <a:pt x="8207" y="12603"/>
                  </a:cubicBezTo>
                  <a:cubicBezTo>
                    <a:pt x="8511" y="12451"/>
                    <a:pt x="8845" y="12269"/>
                    <a:pt x="9149" y="12117"/>
                  </a:cubicBezTo>
                  <a:cubicBezTo>
                    <a:pt x="9332" y="12026"/>
                    <a:pt x="9423" y="11813"/>
                    <a:pt x="9301" y="11600"/>
                  </a:cubicBezTo>
                  <a:cubicBezTo>
                    <a:pt x="9238" y="11474"/>
                    <a:pt x="9117" y="11406"/>
                    <a:pt x="8988" y="11406"/>
                  </a:cubicBezTo>
                  <a:cubicBezTo>
                    <a:pt x="8931" y="11406"/>
                    <a:pt x="8871" y="11420"/>
                    <a:pt x="8815" y="11448"/>
                  </a:cubicBezTo>
                  <a:cubicBezTo>
                    <a:pt x="8511" y="11600"/>
                    <a:pt x="8146" y="11813"/>
                    <a:pt x="7842" y="11965"/>
                  </a:cubicBezTo>
                  <a:cubicBezTo>
                    <a:pt x="6566" y="12633"/>
                    <a:pt x="5228" y="13333"/>
                    <a:pt x="3860" y="13819"/>
                  </a:cubicBezTo>
                  <a:cubicBezTo>
                    <a:pt x="3891" y="13697"/>
                    <a:pt x="3891" y="13576"/>
                    <a:pt x="3951" y="13485"/>
                  </a:cubicBezTo>
                  <a:cubicBezTo>
                    <a:pt x="4043" y="12877"/>
                    <a:pt x="4164" y="12208"/>
                    <a:pt x="4286" y="11570"/>
                  </a:cubicBezTo>
                  <a:cubicBezTo>
                    <a:pt x="6110" y="10627"/>
                    <a:pt x="8237" y="9564"/>
                    <a:pt x="10274" y="8621"/>
                  </a:cubicBezTo>
                  <a:cubicBezTo>
                    <a:pt x="10243" y="8530"/>
                    <a:pt x="10335" y="8317"/>
                    <a:pt x="10243" y="8135"/>
                  </a:cubicBezTo>
                  <a:cubicBezTo>
                    <a:pt x="10197" y="7974"/>
                    <a:pt x="10047" y="7900"/>
                    <a:pt x="9897" y="7900"/>
                  </a:cubicBezTo>
                  <a:cubicBezTo>
                    <a:pt x="9849" y="7900"/>
                    <a:pt x="9801" y="7907"/>
                    <a:pt x="9757" y="7922"/>
                  </a:cubicBezTo>
                  <a:cubicBezTo>
                    <a:pt x="7873" y="8773"/>
                    <a:pt x="5958" y="9746"/>
                    <a:pt x="4255" y="10627"/>
                  </a:cubicBezTo>
                  <a:cubicBezTo>
                    <a:pt x="4407" y="10050"/>
                    <a:pt x="4529" y="9503"/>
                    <a:pt x="4620" y="8956"/>
                  </a:cubicBezTo>
                  <a:cubicBezTo>
                    <a:pt x="4620" y="8956"/>
                    <a:pt x="4681" y="8956"/>
                    <a:pt x="4681" y="8925"/>
                  </a:cubicBezTo>
                  <a:cubicBezTo>
                    <a:pt x="4894" y="8804"/>
                    <a:pt x="5076" y="8621"/>
                    <a:pt x="5319" y="8469"/>
                  </a:cubicBezTo>
                  <a:cubicBezTo>
                    <a:pt x="5775" y="8165"/>
                    <a:pt x="6231" y="7801"/>
                    <a:pt x="6657" y="7709"/>
                  </a:cubicBezTo>
                  <a:cubicBezTo>
                    <a:pt x="6839" y="7649"/>
                    <a:pt x="6961" y="7436"/>
                    <a:pt x="6900" y="7253"/>
                  </a:cubicBezTo>
                  <a:cubicBezTo>
                    <a:pt x="6873" y="7067"/>
                    <a:pt x="6707" y="6974"/>
                    <a:pt x="6523" y="6974"/>
                  </a:cubicBezTo>
                  <a:cubicBezTo>
                    <a:pt x="6497" y="6974"/>
                    <a:pt x="6471" y="6976"/>
                    <a:pt x="6444" y="6980"/>
                  </a:cubicBezTo>
                  <a:cubicBezTo>
                    <a:pt x="5897" y="7132"/>
                    <a:pt x="5350" y="7497"/>
                    <a:pt x="4894" y="7861"/>
                  </a:cubicBezTo>
                  <a:cubicBezTo>
                    <a:pt x="4863" y="7892"/>
                    <a:pt x="4863" y="7892"/>
                    <a:pt x="4833" y="7892"/>
                  </a:cubicBezTo>
                  <a:cubicBezTo>
                    <a:pt x="4894" y="7466"/>
                    <a:pt x="4985" y="7010"/>
                    <a:pt x="5046" y="6585"/>
                  </a:cubicBezTo>
                  <a:cubicBezTo>
                    <a:pt x="5137" y="6129"/>
                    <a:pt x="5198" y="5673"/>
                    <a:pt x="5319" y="5217"/>
                  </a:cubicBezTo>
                  <a:cubicBezTo>
                    <a:pt x="5988" y="4974"/>
                    <a:pt x="6718" y="4123"/>
                    <a:pt x="7417" y="3302"/>
                  </a:cubicBezTo>
                  <a:cubicBezTo>
                    <a:pt x="7781" y="2846"/>
                    <a:pt x="8177" y="2421"/>
                    <a:pt x="8389" y="2238"/>
                  </a:cubicBezTo>
                  <a:cubicBezTo>
                    <a:pt x="8541" y="2117"/>
                    <a:pt x="8572" y="1873"/>
                    <a:pt x="8480" y="1721"/>
                  </a:cubicBezTo>
                  <a:cubicBezTo>
                    <a:pt x="8410" y="1633"/>
                    <a:pt x="8298" y="1586"/>
                    <a:pt x="8186" y="1586"/>
                  </a:cubicBezTo>
                  <a:cubicBezTo>
                    <a:pt x="8106" y="1586"/>
                    <a:pt x="8027" y="1610"/>
                    <a:pt x="7964" y="1661"/>
                  </a:cubicBezTo>
                  <a:cubicBezTo>
                    <a:pt x="7660" y="1873"/>
                    <a:pt x="7295" y="2329"/>
                    <a:pt x="6869" y="2846"/>
                  </a:cubicBezTo>
                  <a:cubicBezTo>
                    <a:pt x="6505" y="3302"/>
                    <a:pt x="5958" y="3910"/>
                    <a:pt x="5502" y="4275"/>
                  </a:cubicBezTo>
                  <a:cubicBezTo>
                    <a:pt x="5654" y="3606"/>
                    <a:pt x="5806" y="2877"/>
                    <a:pt x="5958" y="2177"/>
                  </a:cubicBezTo>
                  <a:cubicBezTo>
                    <a:pt x="6262" y="1813"/>
                    <a:pt x="6596" y="1478"/>
                    <a:pt x="6961" y="1235"/>
                  </a:cubicBezTo>
                  <a:cubicBezTo>
                    <a:pt x="7113" y="1114"/>
                    <a:pt x="7173" y="901"/>
                    <a:pt x="7052" y="749"/>
                  </a:cubicBezTo>
                  <a:cubicBezTo>
                    <a:pt x="6990" y="646"/>
                    <a:pt x="6859" y="571"/>
                    <a:pt x="6733" y="571"/>
                  </a:cubicBezTo>
                  <a:cubicBezTo>
                    <a:pt x="6673" y="571"/>
                    <a:pt x="6615" y="588"/>
                    <a:pt x="6566" y="627"/>
                  </a:cubicBezTo>
                  <a:cubicBezTo>
                    <a:pt x="6535" y="658"/>
                    <a:pt x="6444" y="718"/>
                    <a:pt x="6414" y="749"/>
                  </a:cubicBezTo>
                  <a:cubicBezTo>
                    <a:pt x="6444" y="658"/>
                    <a:pt x="6444" y="597"/>
                    <a:pt x="6505" y="475"/>
                  </a:cubicBezTo>
                  <a:cubicBezTo>
                    <a:pt x="6566" y="293"/>
                    <a:pt x="6444" y="110"/>
                    <a:pt x="6262" y="19"/>
                  </a:cubicBezTo>
                  <a:cubicBezTo>
                    <a:pt x="6224" y="7"/>
                    <a:pt x="6187" y="1"/>
                    <a:pt x="6151"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6"/>
            <p:cNvSpPr/>
            <p:nvPr/>
          </p:nvSpPr>
          <p:spPr>
            <a:xfrm>
              <a:off x="13080825" y="2282750"/>
              <a:ext cx="252300" cy="195825"/>
            </a:xfrm>
            <a:custGeom>
              <a:avLst/>
              <a:gdLst/>
              <a:ahLst/>
              <a:cxnLst/>
              <a:rect l="l" t="t" r="r" b="b"/>
              <a:pathLst>
                <a:path w="10092" h="7833" extrusionOk="0">
                  <a:moveTo>
                    <a:pt x="3404" y="1"/>
                  </a:moveTo>
                  <a:cubicBezTo>
                    <a:pt x="2274" y="1"/>
                    <a:pt x="793" y="366"/>
                    <a:pt x="213" y="1653"/>
                  </a:cubicBezTo>
                  <a:cubicBezTo>
                    <a:pt x="0" y="2109"/>
                    <a:pt x="547" y="2869"/>
                    <a:pt x="790" y="3203"/>
                  </a:cubicBezTo>
                  <a:cubicBezTo>
                    <a:pt x="1368" y="4236"/>
                    <a:pt x="2158" y="5088"/>
                    <a:pt x="2979" y="5908"/>
                  </a:cubicBezTo>
                  <a:cubicBezTo>
                    <a:pt x="4468" y="7276"/>
                    <a:pt x="6231" y="7641"/>
                    <a:pt x="8146" y="7793"/>
                  </a:cubicBezTo>
                  <a:cubicBezTo>
                    <a:pt x="8330" y="7805"/>
                    <a:pt x="8549" y="7832"/>
                    <a:pt x="8760" y="7832"/>
                  </a:cubicBezTo>
                  <a:cubicBezTo>
                    <a:pt x="9073" y="7832"/>
                    <a:pt x="9369" y="7773"/>
                    <a:pt x="9514" y="7519"/>
                  </a:cubicBezTo>
                  <a:cubicBezTo>
                    <a:pt x="10091" y="6698"/>
                    <a:pt x="9453" y="5088"/>
                    <a:pt x="9180" y="4297"/>
                  </a:cubicBezTo>
                  <a:cubicBezTo>
                    <a:pt x="8389" y="2170"/>
                    <a:pt x="6322" y="407"/>
                    <a:pt x="4043" y="42"/>
                  </a:cubicBezTo>
                  <a:cubicBezTo>
                    <a:pt x="3852" y="16"/>
                    <a:pt x="3635" y="1"/>
                    <a:pt x="3404"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6"/>
            <p:cNvSpPr/>
            <p:nvPr/>
          </p:nvSpPr>
          <p:spPr>
            <a:xfrm>
              <a:off x="13087650" y="2271425"/>
              <a:ext cx="265225" cy="227275"/>
            </a:xfrm>
            <a:custGeom>
              <a:avLst/>
              <a:gdLst/>
              <a:ahLst/>
              <a:cxnLst/>
              <a:rect l="l" t="t" r="r" b="b"/>
              <a:pathLst>
                <a:path w="10609" h="9091" extrusionOk="0">
                  <a:moveTo>
                    <a:pt x="1958" y="1"/>
                  </a:moveTo>
                  <a:cubicBezTo>
                    <a:pt x="1935" y="1"/>
                    <a:pt x="1910" y="3"/>
                    <a:pt x="1885" y="9"/>
                  </a:cubicBezTo>
                  <a:cubicBezTo>
                    <a:pt x="1733" y="39"/>
                    <a:pt x="1642" y="161"/>
                    <a:pt x="1672" y="312"/>
                  </a:cubicBezTo>
                  <a:cubicBezTo>
                    <a:pt x="1733" y="586"/>
                    <a:pt x="1885" y="951"/>
                    <a:pt x="2067" y="1376"/>
                  </a:cubicBezTo>
                  <a:cubicBezTo>
                    <a:pt x="2219" y="1741"/>
                    <a:pt x="2432" y="2288"/>
                    <a:pt x="2523" y="2653"/>
                  </a:cubicBezTo>
                  <a:cubicBezTo>
                    <a:pt x="2159" y="2349"/>
                    <a:pt x="1764" y="2045"/>
                    <a:pt x="1399" y="1711"/>
                  </a:cubicBezTo>
                  <a:cubicBezTo>
                    <a:pt x="1216" y="1407"/>
                    <a:pt x="1125" y="1072"/>
                    <a:pt x="1125" y="799"/>
                  </a:cubicBezTo>
                  <a:cubicBezTo>
                    <a:pt x="1125" y="647"/>
                    <a:pt x="973" y="556"/>
                    <a:pt x="852" y="556"/>
                  </a:cubicBezTo>
                  <a:cubicBezTo>
                    <a:pt x="700" y="556"/>
                    <a:pt x="639" y="708"/>
                    <a:pt x="639" y="829"/>
                  </a:cubicBezTo>
                  <a:cubicBezTo>
                    <a:pt x="639" y="890"/>
                    <a:pt x="639" y="920"/>
                    <a:pt x="669" y="981"/>
                  </a:cubicBezTo>
                  <a:lnTo>
                    <a:pt x="548" y="890"/>
                  </a:lnTo>
                  <a:cubicBezTo>
                    <a:pt x="487" y="829"/>
                    <a:pt x="419" y="799"/>
                    <a:pt x="358" y="799"/>
                  </a:cubicBezTo>
                  <a:cubicBezTo>
                    <a:pt x="297" y="799"/>
                    <a:pt x="244" y="829"/>
                    <a:pt x="213" y="890"/>
                  </a:cubicBezTo>
                  <a:cubicBezTo>
                    <a:pt x="92" y="981"/>
                    <a:pt x="92" y="1133"/>
                    <a:pt x="213" y="1224"/>
                  </a:cubicBezTo>
                  <a:cubicBezTo>
                    <a:pt x="457" y="1498"/>
                    <a:pt x="760" y="1741"/>
                    <a:pt x="1034" y="2015"/>
                  </a:cubicBezTo>
                  <a:cubicBezTo>
                    <a:pt x="1064" y="2106"/>
                    <a:pt x="1125" y="2167"/>
                    <a:pt x="1156" y="2197"/>
                  </a:cubicBezTo>
                  <a:cubicBezTo>
                    <a:pt x="953" y="2310"/>
                    <a:pt x="716" y="2372"/>
                    <a:pt x="496" y="2372"/>
                  </a:cubicBezTo>
                  <a:cubicBezTo>
                    <a:pt x="420" y="2372"/>
                    <a:pt x="345" y="2365"/>
                    <a:pt x="274" y="2349"/>
                  </a:cubicBezTo>
                  <a:cubicBezTo>
                    <a:pt x="122" y="2349"/>
                    <a:pt x="1" y="2440"/>
                    <a:pt x="1" y="2592"/>
                  </a:cubicBezTo>
                  <a:cubicBezTo>
                    <a:pt x="1" y="2744"/>
                    <a:pt x="92" y="2866"/>
                    <a:pt x="244" y="2866"/>
                  </a:cubicBezTo>
                  <a:cubicBezTo>
                    <a:pt x="287" y="2869"/>
                    <a:pt x="333" y="2871"/>
                    <a:pt x="381" y="2871"/>
                  </a:cubicBezTo>
                  <a:cubicBezTo>
                    <a:pt x="743" y="2871"/>
                    <a:pt x="1236" y="2765"/>
                    <a:pt x="1612" y="2471"/>
                  </a:cubicBezTo>
                  <a:cubicBezTo>
                    <a:pt x="1915" y="2714"/>
                    <a:pt x="2189" y="2927"/>
                    <a:pt x="2493" y="3200"/>
                  </a:cubicBezTo>
                  <a:cubicBezTo>
                    <a:pt x="2128" y="3474"/>
                    <a:pt x="1125" y="3626"/>
                    <a:pt x="760" y="3656"/>
                  </a:cubicBezTo>
                  <a:lnTo>
                    <a:pt x="608" y="3686"/>
                  </a:lnTo>
                  <a:cubicBezTo>
                    <a:pt x="457" y="3717"/>
                    <a:pt x="396" y="3838"/>
                    <a:pt x="396" y="3990"/>
                  </a:cubicBezTo>
                  <a:cubicBezTo>
                    <a:pt x="426" y="4142"/>
                    <a:pt x="548" y="4234"/>
                    <a:pt x="700" y="4234"/>
                  </a:cubicBezTo>
                  <a:lnTo>
                    <a:pt x="852" y="4173"/>
                  </a:lnTo>
                  <a:cubicBezTo>
                    <a:pt x="1642" y="4082"/>
                    <a:pt x="2523" y="3930"/>
                    <a:pt x="2888" y="3534"/>
                  </a:cubicBezTo>
                  <a:cubicBezTo>
                    <a:pt x="3131" y="3717"/>
                    <a:pt x="3344" y="3869"/>
                    <a:pt x="3587" y="4082"/>
                  </a:cubicBezTo>
                  <a:cubicBezTo>
                    <a:pt x="3770" y="4234"/>
                    <a:pt x="4013" y="4385"/>
                    <a:pt x="4195" y="4537"/>
                  </a:cubicBezTo>
                  <a:cubicBezTo>
                    <a:pt x="3855" y="4601"/>
                    <a:pt x="3456" y="4680"/>
                    <a:pt x="3142" y="4680"/>
                  </a:cubicBezTo>
                  <a:cubicBezTo>
                    <a:pt x="3007" y="4680"/>
                    <a:pt x="2888" y="4665"/>
                    <a:pt x="2797" y="4629"/>
                  </a:cubicBezTo>
                  <a:cubicBezTo>
                    <a:pt x="2764" y="4612"/>
                    <a:pt x="2730" y="4605"/>
                    <a:pt x="2694" y="4605"/>
                  </a:cubicBezTo>
                  <a:cubicBezTo>
                    <a:pt x="2598" y="4605"/>
                    <a:pt x="2499" y="4661"/>
                    <a:pt x="2432" y="4750"/>
                  </a:cubicBezTo>
                  <a:cubicBezTo>
                    <a:pt x="2371" y="4872"/>
                    <a:pt x="2432" y="5024"/>
                    <a:pt x="2554" y="5085"/>
                  </a:cubicBezTo>
                  <a:cubicBezTo>
                    <a:pt x="2725" y="5170"/>
                    <a:pt x="2938" y="5203"/>
                    <a:pt x="3168" y="5203"/>
                  </a:cubicBezTo>
                  <a:cubicBezTo>
                    <a:pt x="3592" y="5203"/>
                    <a:pt x="4075" y="5092"/>
                    <a:pt x="4469" y="4993"/>
                  </a:cubicBezTo>
                  <a:cubicBezTo>
                    <a:pt x="4530" y="4933"/>
                    <a:pt x="4621" y="4933"/>
                    <a:pt x="4682" y="4933"/>
                  </a:cubicBezTo>
                  <a:lnTo>
                    <a:pt x="5837" y="5844"/>
                  </a:lnTo>
                  <a:cubicBezTo>
                    <a:pt x="5715" y="5844"/>
                    <a:pt x="5593" y="5905"/>
                    <a:pt x="5472" y="5905"/>
                  </a:cubicBezTo>
                  <a:cubicBezTo>
                    <a:pt x="5411" y="5905"/>
                    <a:pt x="5289" y="5936"/>
                    <a:pt x="5229" y="5936"/>
                  </a:cubicBezTo>
                  <a:cubicBezTo>
                    <a:pt x="5016" y="5936"/>
                    <a:pt x="4864" y="5966"/>
                    <a:pt x="4682" y="5996"/>
                  </a:cubicBezTo>
                  <a:cubicBezTo>
                    <a:pt x="4335" y="6044"/>
                    <a:pt x="3963" y="6099"/>
                    <a:pt x="3605" y="6099"/>
                  </a:cubicBezTo>
                  <a:cubicBezTo>
                    <a:pt x="3273" y="6099"/>
                    <a:pt x="2953" y="6052"/>
                    <a:pt x="2675" y="5905"/>
                  </a:cubicBezTo>
                  <a:cubicBezTo>
                    <a:pt x="2640" y="5879"/>
                    <a:pt x="2602" y="5868"/>
                    <a:pt x="2564" y="5868"/>
                  </a:cubicBezTo>
                  <a:cubicBezTo>
                    <a:pt x="2473" y="5868"/>
                    <a:pt x="2384" y="5932"/>
                    <a:pt x="2341" y="5996"/>
                  </a:cubicBezTo>
                  <a:cubicBezTo>
                    <a:pt x="2250" y="6118"/>
                    <a:pt x="2341" y="6270"/>
                    <a:pt x="2432" y="6361"/>
                  </a:cubicBezTo>
                  <a:cubicBezTo>
                    <a:pt x="2808" y="6557"/>
                    <a:pt x="3236" y="6613"/>
                    <a:pt x="3670" y="6613"/>
                  </a:cubicBezTo>
                  <a:cubicBezTo>
                    <a:pt x="4044" y="6613"/>
                    <a:pt x="4421" y="6572"/>
                    <a:pt x="4773" y="6544"/>
                  </a:cubicBezTo>
                  <a:cubicBezTo>
                    <a:pt x="4955" y="6513"/>
                    <a:pt x="5107" y="6513"/>
                    <a:pt x="5289" y="6513"/>
                  </a:cubicBezTo>
                  <a:cubicBezTo>
                    <a:pt x="5381" y="6513"/>
                    <a:pt x="5472" y="6452"/>
                    <a:pt x="5563" y="6452"/>
                  </a:cubicBezTo>
                  <a:cubicBezTo>
                    <a:pt x="5686" y="6435"/>
                    <a:pt x="5859" y="6417"/>
                    <a:pt x="6013" y="6417"/>
                  </a:cubicBezTo>
                  <a:cubicBezTo>
                    <a:pt x="6126" y="6417"/>
                    <a:pt x="6228" y="6427"/>
                    <a:pt x="6292" y="6452"/>
                  </a:cubicBezTo>
                  <a:cubicBezTo>
                    <a:pt x="6323" y="6483"/>
                    <a:pt x="6361" y="6498"/>
                    <a:pt x="6399" y="6498"/>
                  </a:cubicBezTo>
                  <a:cubicBezTo>
                    <a:pt x="6437" y="6498"/>
                    <a:pt x="6475" y="6483"/>
                    <a:pt x="6505" y="6452"/>
                  </a:cubicBezTo>
                  <a:lnTo>
                    <a:pt x="7417" y="7151"/>
                  </a:lnTo>
                  <a:cubicBezTo>
                    <a:pt x="7508" y="7182"/>
                    <a:pt x="7539" y="7212"/>
                    <a:pt x="7599" y="7243"/>
                  </a:cubicBezTo>
                  <a:cubicBezTo>
                    <a:pt x="7508" y="7243"/>
                    <a:pt x="7417" y="7303"/>
                    <a:pt x="7296" y="7303"/>
                  </a:cubicBezTo>
                  <a:cubicBezTo>
                    <a:pt x="7235" y="7303"/>
                    <a:pt x="7144" y="7334"/>
                    <a:pt x="7083" y="7334"/>
                  </a:cubicBezTo>
                  <a:cubicBezTo>
                    <a:pt x="6678" y="7395"/>
                    <a:pt x="6249" y="7427"/>
                    <a:pt x="5812" y="7427"/>
                  </a:cubicBezTo>
                  <a:cubicBezTo>
                    <a:pt x="5163" y="7427"/>
                    <a:pt x="4496" y="7357"/>
                    <a:pt x="3861" y="7212"/>
                  </a:cubicBezTo>
                  <a:cubicBezTo>
                    <a:pt x="3841" y="7208"/>
                    <a:pt x="3822" y="7206"/>
                    <a:pt x="3804" y="7206"/>
                  </a:cubicBezTo>
                  <a:cubicBezTo>
                    <a:pt x="3679" y="7206"/>
                    <a:pt x="3583" y="7293"/>
                    <a:pt x="3557" y="7425"/>
                  </a:cubicBezTo>
                  <a:cubicBezTo>
                    <a:pt x="3496" y="7577"/>
                    <a:pt x="3587" y="7668"/>
                    <a:pt x="3739" y="7699"/>
                  </a:cubicBezTo>
                  <a:cubicBezTo>
                    <a:pt x="4424" y="7865"/>
                    <a:pt x="5165" y="7942"/>
                    <a:pt x="5880" y="7942"/>
                  </a:cubicBezTo>
                  <a:cubicBezTo>
                    <a:pt x="6340" y="7942"/>
                    <a:pt x="6788" y="7910"/>
                    <a:pt x="7204" y="7851"/>
                  </a:cubicBezTo>
                  <a:cubicBezTo>
                    <a:pt x="7265" y="7851"/>
                    <a:pt x="7356" y="7820"/>
                    <a:pt x="7448" y="7820"/>
                  </a:cubicBezTo>
                  <a:cubicBezTo>
                    <a:pt x="7619" y="7799"/>
                    <a:pt x="7776" y="7777"/>
                    <a:pt x="7928" y="7777"/>
                  </a:cubicBezTo>
                  <a:cubicBezTo>
                    <a:pt x="7992" y="7777"/>
                    <a:pt x="8054" y="7781"/>
                    <a:pt x="8116" y="7790"/>
                  </a:cubicBezTo>
                  <a:cubicBezTo>
                    <a:pt x="8177" y="7790"/>
                    <a:pt x="8268" y="7790"/>
                    <a:pt x="8299" y="7759"/>
                  </a:cubicBezTo>
                  <a:cubicBezTo>
                    <a:pt x="8420" y="7820"/>
                    <a:pt x="8481" y="7911"/>
                    <a:pt x="8603" y="7972"/>
                  </a:cubicBezTo>
                  <a:lnTo>
                    <a:pt x="8785" y="8124"/>
                  </a:lnTo>
                  <a:cubicBezTo>
                    <a:pt x="9241" y="8459"/>
                    <a:pt x="9697" y="8854"/>
                    <a:pt x="10244" y="9066"/>
                  </a:cubicBezTo>
                  <a:cubicBezTo>
                    <a:pt x="10269" y="9083"/>
                    <a:pt x="10300" y="9091"/>
                    <a:pt x="10332" y="9091"/>
                  </a:cubicBezTo>
                  <a:cubicBezTo>
                    <a:pt x="10415" y="9091"/>
                    <a:pt x="10513" y="9041"/>
                    <a:pt x="10578" y="8975"/>
                  </a:cubicBezTo>
                  <a:cubicBezTo>
                    <a:pt x="10609" y="8854"/>
                    <a:pt x="10578" y="8702"/>
                    <a:pt x="10457" y="8610"/>
                  </a:cubicBezTo>
                  <a:cubicBezTo>
                    <a:pt x="9970" y="8428"/>
                    <a:pt x="9545" y="8063"/>
                    <a:pt x="9119" y="7699"/>
                  </a:cubicBezTo>
                  <a:lnTo>
                    <a:pt x="8937" y="7577"/>
                  </a:lnTo>
                  <a:cubicBezTo>
                    <a:pt x="8785" y="7455"/>
                    <a:pt x="8633" y="7334"/>
                    <a:pt x="8511" y="7212"/>
                  </a:cubicBezTo>
                  <a:cubicBezTo>
                    <a:pt x="8724" y="6118"/>
                    <a:pt x="8663" y="4933"/>
                    <a:pt x="8663" y="3808"/>
                  </a:cubicBezTo>
                  <a:lnTo>
                    <a:pt x="8663" y="3078"/>
                  </a:lnTo>
                  <a:cubicBezTo>
                    <a:pt x="8663" y="2927"/>
                    <a:pt x="8572" y="2805"/>
                    <a:pt x="8420" y="2805"/>
                  </a:cubicBezTo>
                  <a:cubicBezTo>
                    <a:pt x="8268" y="2805"/>
                    <a:pt x="8147" y="2927"/>
                    <a:pt x="8147" y="3078"/>
                  </a:cubicBezTo>
                  <a:lnTo>
                    <a:pt x="8147" y="3838"/>
                  </a:lnTo>
                  <a:cubicBezTo>
                    <a:pt x="8147" y="4872"/>
                    <a:pt x="8177" y="5905"/>
                    <a:pt x="8055" y="6908"/>
                  </a:cubicBezTo>
                  <a:cubicBezTo>
                    <a:pt x="7995" y="6878"/>
                    <a:pt x="7903" y="6817"/>
                    <a:pt x="7873" y="6756"/>
                  </a:cubicBezTo>
                  <a:cubicBezTo>
                    <a:pt x="7539" y="6513"/>
                    <a:pt x="7144" y="6240"/>
                    <a:pt x="6809" y="5966"/>
                  </a:cubicBezTo>
                  <a:cubicBezTo>
                    <a:pt x="6779" y="4537"/>
                    <a:pt x="6779" y="2896"/>
                    <a:pt x="6840" y="1285"/>
                  </a:cubicBezTo>
                  <a:cubicBezTo>
                    <a:pt x="6627" y="920"/>
                    <a:pt x="6505" y="799"/>
                    <a:pt x="6353" y="799"/>
                  </a:cubicBezTo>
                  <a:cubicBezTo>
                    <a:pt x="6201" y="799"/>
                    <a:pt x="6110" y="920"/>
                    <a:pt x="6110" y="1042"/>
                  </a:cubicBezTo>
                  <a:cubicBezTo>
                    <a:pt x="6019" y="2471"/>
                    <a:pt x="6049" y="3960"/>
                    <a:pt x="6049" y="5328"/>
                  </a:cubicBezTo>
                  <a:cubicBezTo>
                    <a:pt x="5745" y="5054"/>
                    <a:pt x="5441" y="4841"/>
                    <a:pt x="5107" y="4568"/>
                  </a:cubicBezTo>
                  <a:lnTo>
                    <a:pt x="5107" y="4537"/>
                  </a:lnTo>
                  <a:cubicBezTo>
                    <a:pt x="5107" y="4325"/>
                    <a:pt x="5077" y="4173"/>
                    <a:pt x="5046" y="3990"/>
                  </a:cubicBezTo>
                  <a:cubicBezTo>
                    <a:pt x="4955" y="3626"/>
                    <a:pt x="4925" y="3230"/>
                    <a:pt x="4955" y="2927"/>
                  </a:cubicBezTo>
                  <a:cubicBezTo>
                    <a:pt x="4985" y="2775"/>
                    <a:pt x="4894" y="2653"/>
                    <a:pt x="4773" y="2623"/>
                  </a:cubicBezTo>
                  <a:cubicBezTo>
                    <a:pt x="4756" y="2619"/>
                    <a:pt x="4741" y="2618"/>
                    <a:pt x="4725" y="2618"/>
                  </a:cubicBezTo>
                  <a:cubicBezTo>
                    <a:pt x="4596" y="2618"/>
                    <a:pt x="4496" y="2723"/>
                    <a:pt x="4469" y="2805"/>
                  </a:cubicBezTo>
                  <a:cubicBezTo>
                    <a:pt x="4378" y="3230"/>
                    <a:pt x="4469" y="3656"/>
                    <a:pt x="4530" y="4082"/>
                  </a:cubicBezTo>
                  <a:lnTo>
                    <a:pt x="4530" y="4142"/>
                  </a:lnTo>
                  <a:cubicBezTo>
                    <a:pt x="4317" y="3960"/>
                    <a:pt x="4043" y="3778"/>
                    <a:pt x="3830" y="3626"/>
                  </a:cubicBezTo>
                  <a:cubicBezTo>
                    <a:pt x="3557" y="3413"/>
                    <a:pt x="3283" y="3230"/>
                    <a:pt x="3071" y="3048"/>
                  </a:cubicBezTo>
                  <a:cubicBezTo>
                    <a:pt x="3101" y="2562"/>
                    <a:pt x="2797" y="1832"/>
                    <a:pt x="2523" y="1133"/>
                  </a:cubicBezTo>
                  <a:cubicBezTo>
                    <a:pt x="2371" y="768"/>
                    <a:pt x="2219" y="373"/>
                    <a:pt x="2189" y="191"/>
                  </a:cubicBezTo>
                  <a:cubicBezTo>
                    <a:pt x="2164" y="64"/>
                    <a:pt x="2075" y="1"/>
                    <a:pt x="195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6"/>
            <p:cNvSpPr/>
            <p:nvPr/>
          </p:nvSpPr>
          <p:spPr>
            <a:xfrm>
              <a:off x="12975200" y="2909400"/>
              <a:ext cx="224950" cy="177725"/>
            </a:xfrm>
            <a:custGeom>
              <a:avLst/>
              <a:gdLst/>
              <a:ahLst/>
              <a:cxnLst/>
              <a:rect l="l" t="t" r="r" b="b"/>
              <a:pathLst>
                <a:path w="8998" h="7109" extrusionOk="0">
                  <a:moveTo>
                    <a:pt x="6655" y="1"/>
                  </a:moveTo>
                  <a:cubicBezTo>
                    <a:pt x="6369" y="1"/>
                    <a:pt x="6105" y="14"/>
                    <a:pt x="5897" y="22"/>
                  </a:cubicBezTo>
                  <a:cubicBezTo>
                    <a:pt x="3830" y="143"/>
                    <a:pt x="1793" y="1390"/>
                    <a:pt x="881" y="3244"/>
                  </a:cubicBezTo>
                  <a:cubicBezTo>
                    <a:pt x="334" y="4186"/>
                    <a:pt x="0" y="5979"/>
                    <a:pt x="1094" y="6982"/>
                  </a:cubicBezTo>
                  <a:cubicBezTo>
                    <a:pt x="1197" y="7075"/>
                    <a:pt x="1356" y="7109"/>
                    <a:pt x="1538" y="7109"/>
                  </a:cubicBezTo>
                  <a:cubicBezTo>
                    <a:pt x="1892" y="7109"/>
                    <a:pt x="2333" y="6982"/>
                    <a:pt x="2614" y="6922"/>
                  </a:cubicBezTo>
                  <a:cubicBezTo>
                    <a:pt x="3647" y="6709"/>
                    <a:pt x="4590" y="6283"/>
                    <a:pt x="5532" y="5736"/>
                  </a:cubicBezTo>
                  <a:cubicBezTo>
                    <a:pt x="7113" y="4885"/>
                    <a:pt x="7933" y="3457"/>
                    <a:pt x="8572" y="1846"/>
                  </a:cubicBezTo>
                  <a:cubicBezTo>
                    <a:pt x="8724" y="1450"/>
                    <a:pt x="8997" y="964"/>
                    <a:pt x="8724" y="599"/>
                  </a:cubicBezTo>
                  <a:cubicBezTo>
                    <a:pt x="8326" y="91"/>
                    <a:pt x="7415" y="1"/>
                    <a:pt x="665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6"/>
            <p:cNvSpPr/>
            <p:nvPr/>
          </p:nvSpPr>
          <p:spPr>
            <a:xfrm>
              <a:off x="12968350" y="2900700"/>
              <a:ext cx="246225" cy="188600"/>
            </a:xfrm>
            <a:custGeom>
              <a:avLst/>
              <a:gdLst/>
              <a:ahLst/>
              <a:cxnLst/>
              <a:rect l="l" t="t" r="r" b="b"/>
              <a:pathLst>
                <a:path w="9849" h="7544" extrusionOk="0">
                  <a:moveTo>
                    <a:pt x="9629" y="1"/>
                  </a:moveTo>
                  <a:cubicBezTo>
                    <a:pt x="9569" y="1"/>
                    <a:pt x="9502" y="31"/>
                    <a:pt x="9454" y="96"/>
                  </a:cubicBezTo>
                  <a:cubicBezTo>
                    <a:pt x="9150" y="431"/>
                    <a:pt x="8724" y="735"/>
                    <a:pt x="8329" y="1008"/>
                  </a:cubicBezTo>
                  <a:lnTo>
                    <a:pt x="8116" y="1130"/>
                  </a:lnTo>
                  <a:cubicBezTo>
                    <a:pt x="7964" y="1190"/>
                    <a:pt x="7873" y="1312"/>
                    <a:pt x="7721" y="1373"/>
                  </a:cubicBezTo>
                  <a:cubicBezTo>
                    <a:pt x="6809" y="917"/>
                    <a:pt x="5806" y="613"/>
                    <a:pt x="4833" y="370"/>
                  </a:cubicBezTo>
                  <a:cubicBezTo>
                    <a:pt x="4590" y="279"/>
                    <a:pt x="4408" y="248"/>
                    <a:pt x="4165" y="157"/>
                  </a:cubicBezTo>
                  <a:cubicBezTo>
                    <a:pt x="4152" y="153"/>
                    <a:pt x="4139" y="151"/>
                    <a:pt x="4125" y="151"/>
                  </a:cubicBezTo>
                  <a:cubicBezTo>
                    <a:pt x="4035" y="151"/>
                    <a:pt x="3921" y="230"/>
                    <a:pt x="3921" y="309"/>
                  </a:cubicBezTo>
                  <a:cubicBezTo>
                    <a:pt x="3891" y="431"/>
                    <a:pt x="3952" y="583"/>
                    <a:pt x="4073" y="583"/>
                  </a:cubicBezTo>
                  <a:cubicBezTo>
                    <a:pt x="4286" y="674"/>
                    <a:pt x="4469" y="704"/>
                    <a:pt x="4712" y="765"/>
                  </a:cubicBezTo>
                  <a:cubicBezTo>
                    <a:pt x="5593" y="1039"/>
                    <a:pt x="6505" y="1312"/>
                    <a:pt x="7295" y="1677"/>
                  </a:cubicBezTo>
                  <a:cubicBezTo>
                    <a:pt x="7204" y="1738"/>
                    <a:pt x="7174" y="1768"/>
                    <a:pt x="7113" y="1798"/>
                  </a:cubicBezTo>
                  <a:cubicBezTo>
                    <a:pt x="6809" y="2042"/>
                    <a:pt x="6444" y="2285"/>
                    <a:pt x="6110" y="2528"/>
                  </a:cubicBezTo>
                  <a:cubicBezTo>
                    <a:pt x="4864" y="2133"/>
                    <a:pt x="3466" y="1738"/>
                    <a:pt x="2128" y="1221"/>
                  </a:cubicBezTo>
                  <a:lnTo>
                    <a:pt x="2128" y="1221"/>
                  </a:lnTo>
                  <a:cubicBezTo>
                    <a:pt x="2159" y="1312"/>
                    <a:pt x="2067" y="1342"/>
                    <a:pt x="2007" y="1464"/>
                  </a:cubicBezTo>
                  <a:cubicBezTo>
                    <a:pt x="1976" y="1586"/>
                    <a:pt x="2007" y="1738"/>
                    <a:pt x="2159" y="1768"/>
                  </a:cubicBezTo>
                  <a:cubicBezTo>
                    <a:pt x="3374" y="2224"/>
                    <a:pt x="4681" y="2619"/>
                    <a:pt x="5806" y="2984"/>
                  </a:cubicBezTo>
                  <a:cubicBezTo>
                    <a:pt x="5502" y="3166"/>
                    <a:pt x="5198" y="3379"/>
                    <a:pt x="4894" y="3592"/>
                  </a:cubicBezTo>
                  <a:lnTo>
                    <a:pt x="4864" y="3592"/>
                  </a:lnTo>
                  <a:cubicBezTo>
                    <a:pt x="4712" y="3561"/>
                    <a:pt x="4560" y="3531"/>
                    <a:pt x="4377" y="3531"/>
                  </a:cubicBezTo>
                  <a:cubicBezTo>
                    <a:pt x="4043" y="3470"/>
                    <a:pt x="3678" y="3409"/>
                    <a:pt x="3435" y="3288"/>
                  </a:cubicBezTo>
                  <a:cubicBezTo>
                    <a:pt x="3395" y="3257"/>
                    <a:pt x="3351" y="3244"/>
                    <a:pt x="3309" y="3244"/>
                  </a:cubicBezTo>
                  <a:cubicBezTo>
                    <a:pt x="3226" y="3244"/>
                    <a:pt x="3151" y="3298"/>
                    <a:pt x="3131" y="3379"/>
                  </a:cubicBezTo>
                  <a:cubicBezTo>
                    <a:pt x="3040" y="3470"/>
                    <a:pt x="3070" y="3622"/>
                    <a:pt x="3192" y="3683"/>
                  </a:cubicBezTo>
                  <a:cubicBezTo>
                    <a:pt x="3496" y="3865"/>
                    <a:pt x="3921" y="3896"/>
                    <a:pt x="4286" y="3956"/>
                  </a:cubicBezTo>
                  <a:lnTo>
                    <a:pt x="4377" y="3956"/>
                  </a:lnTo>
                  <a:lnTo>
                    <a:pt x="3678" y="4443"/>
                  </a:lnTo>
                  <a:cubicBezTo>
                    <a:pt x="3466" y="4564"/>
                    <a:pt x="3222" y="4777"/>
                    <a:pt x="2979" y="4929"/>
                  </a:cubicBezTo>
                  <a:cubicBezTo>
                    <a:pt x="2778" y="4828"/>
                    <a:pt x="2515" y="4796"/>
                    <a:pt x="2224" y="4796"/>
                  </a:cubicBezTo>
                  <a:cubicBezTo>
                    <a:pt x="1899" y="4796"/>
                    <a:pt x="1538" y="4836"/>
                    <a:pt x="1186" y="4868"/>
                  </a:cubicBezTo>
                  <a:cubicBezTo>
                    <a:pt x="897" y="4913"/>
                    <a:pt x="640" y="4941"/>
                    <a:pt x="452" y="4941"/>
                  </a:cubicBezTo>
                  <a:cubicBezTo>
                    <a:pt x="383" y="4941"/>
                    <a:pt x="323" y="4937"/>
                    <a:pt x="274" y="4929"/>
                  </a:cubicBezTo>
                  <a:cubicBezTo>
                    <a:pt x="152" y="4929"/>
                    <a:pt x="31" y="4990"/>
                    <a:pt x="0" y="5112"/>
                  </a:cubicBezTo>
                  <a:cubicBezTo>
                    <a:pt x="0" y="5233"/>
                    <a:pt x="92" y="5324"/>
                    <a:pt x="183" y="5385"/>
                  </a:cubicBezTo>
                  <a:cubicBezTo>
                    <a:pt x="256" y="5393"/>
                    <a:pt x="334" y="5397"/>
                    <a:pt x="416" y="5397"/>
                  </a:cubicBezTo>
                  <a:cubicBezTo>
                    <a:pt x="642" y="5397"/>
                    <a:pt x="905" y="5369"/>
                    <a:pt x="1216" y="5324"/>
                  </a:cubicBezTo>
                  <a:cubicBezTo>
                    <a:pt x="1496" y="5303"/>
                    <a:pt x="1821" y="5281"/>
                    <a:pt x="2116" y="5281"/>
                  </a:cubicBezTo>
                  <a:cubicBezTo>
                    <a:pt x="2238" y="5281"/>
                    <a:pt x="2356" y="5285"/>
                    <a:pt x="2462" y="5294"/>
                  </a:cubicBezTo>
                  <a:cubicBezTo>
                    <a:pt x="2098" y="5567"/>
                    <a:pt x="1703" y="5780"/>
                    <a:pt x="1338" y="6023"/>
                  </a:cubicBezTo>
                  <a:cubicBezTo>
                    <a:pt x="1186" y="6039"/>
                    <a:pt x="1034" y="6046"/>
                    <a:pt x="890" y="6046"/>
                  </a:cubicBezTo>
                  <a:cubicBezTo>
                    <a:pt x="745" y="6046"/>
                    <a:pt x="608" y="6039"/>
                    <a:pt x="487" y="6023"/>
                  </a:cubicBezTo>
                  <a:cubicBezTo>
                    <a:pt x="475" y="6019"/>
                    <a:pt x="462" y="6017"/>
                    <a:pt x="450" y="6017"/>
                  </a:cubicBezTo>
                  <a:cubicBezTo>
                    <a:pt x="365" y="6017"/>
                    <a:pt x="270" y="6100"/>
                    <a:pt x="244" y="6206"/>
                  </a:cubicBezTo>
                  <a:cubicBezTo>
                    <a:pt x="183" y="6327"/>
                    <a:pt x="304" y="6449"/>
                    <a:pt x="426" y="6479"/>
                  </a:cubicBezTo>
                  <a:lnTo>
                    <a:pt x="548" y="6479"/>
                  </a:lnTo>
                  <a:cubicBezTo>
                    <a:pt x="487" y="6510"/>
                    <a:pt x="426" y="6510"/>
                    <a:pt x="365" y="6571"/>
                  </a:cubicBezTo>
                  <a:cubicBezTo>
                    <a:pt x="274" y="6631"/>
                    <a:pt x="213" y="6753"/>
                    <a:pt x="274" y="6844"/>
                  </a:cubicBezTo>
                  <a:cubicBezTo>
                    <a:pt x="320" y="6937"/>
                    <a:pt x="402" y="6977"/>
                    <a:pt x="493" y="6977"/>
                  </a:cubicBezTo>
                  <a:cubicBezTo>
                    <a:pt x="521" y="6977"/>
                    <a:pt x="549" y="6973"/>
                    <a:pt x="578" y="6966"/>
                  </a:cubicBezTo>
                  <a:cubicBezTo>
                    <a:pt x="882" y="6814"/>
                    <a:pt x="1186" y="6631"/>
                    <a:pt x="1490" y="6479"/>
                  </a:cubicBezTo>
                  <a:cubicBezTo>
                    <a:pt x="1551" y="6479"/>
                    <a:pt x="1642" y="6449"/>
                    <a:pt x="1703" y="6449"/>
                  </a:cubicBezTo>
                  <a:cubicBezTo>
                    <a:pt x="1733" y="6722"/>
                    <a:pt x="1703" y="6996"/>
                    <a:pt x="1611" y="7209"/>
                  </a:cubicBezTo>
                  <a:cubicBezTo>
                    <a:pt x="1551" y="7300"/>
                    <a:pt x="1611" y="7482"/>
                    <a:pt x="1703" y="7513"/>
                  </a:cubicBezTo>
                  <a:cubicBezTo>
                    <a:pt x="1731" y="7520"/>
                    <a:pt x="1762" y="7524"/>
                    <a:pt x="1792" y="7524"/>
                  </a:cubicBezTo>
                  <a:cubicBezTo>
                    <a:pt x="1889" y="7524"/>
                    <a:pt x="1983" y="7484"/>
                    <a:pt x="2007" y="7391"/>
                  </a:cubicBezTo>
                  <a:cubicBezTo>
                    <a:pt x="2128" y="7057"/>
                    <a:pt x="2250" y="6540"/>
                    <a:pt x="2037" y="6084"/>
                  </a:cubicBezTo>
                  <a:cubicBezTo>
                    <a:pt x="2341" y="5902"/>
                    <a:pt x="2614" y="5719"/>
                    <a:pt x="2888" y="5537"/>
                  </a:cubicBezTo>
                  <a:lnTo>
                    <a:pt x="2888" y="5537"/>
                  </a:lnTo>
                  <a:cubicBezTo>
                    <a:pt x="3040" y="5902"/>
                    <a:pt x="2888" y="6814"/>
                    <a:pt x="2797" y="7118"/>
                  </a:cubicBezTo>
                  <a:lnTo>
                    <a:pt x="2766" y="7270"/>
                  </a:lnTo>
                  <a:cubicBezTo>
                    <a:pt x="2766" y="7391"/>
                    <a:pt x="2858" y="7513"/>
                    <a:pt x="2949" y="7543"/>
                  </a:cubicBezTo>
                  <a:cubicBezTo>
                    <a:pt x="3070" y="7543"/>
                    <a:pt x="3192" y="7482"/>
                    <a:pt x="3222" y="7361"/>
                  </a:cubicBezTo>
                  <a:lnTo>
                    <a:pt x="3253" y="7209"/>
                  </a:lnTo>
                  <a:cubicBezTo>
                    <a:pt x="3374" y="6479"/>
                    <a:pt x="3496" y="5689"/>
                    <a:pt x="3253" y="5264"/>
                  </a:cubicBezTo>
                  <a:cubicBezTo>
                    <a:pt x="3496" y="5112"/>
                    <a:pt x="3678" y="4960"/>
                    <a:pt x="3921" y="4808"/>
                  </a:cubicBezTo>
                  <a:cubicBezTo>
                    <a:pt x="4104" y="4656"/>
                    <a:pt x="4286" y="4534"/>
                    <a:pt x="4469" y="4382"/>
                  </a:cubicBezTo>
                  <a:lnTo>
                    <a:pt x="4469" y="4382"/>
                  </a:lnTo>
                  <a:cubicBezTo>
                    <a:pt x="4438" y="4838"/>
                    <a:pt x="4408" y="5385"/>
                    <a:pt x="4165" y="5598"/>
                  </a:cubicBezTo>
                  <a:cubicBezTo>
                    <a:pt x="4104" y="5689"/>
                    <a:pt x="4104" y="5841"/>
                    <a:pt x="4165" y="5902"/>
                  </a:cubicBezTo>
                  <a:cubicBezTo>
                    <a:pt x="4210" y="5947"/>
                    <a:pt x="4271" y="5970"/>
                    <a:pt x="4328" y="5970"/>
                  </a:cubicBezTo>
                  <a:cubicBezTo>
                    <a:pt x="4385" y="5970"/>
                    <a:pt x="4438" y="5947"/>
                    <a:pt x="4469" y="5902"/>
                  </a:cubicBezTo>
                  <a:cubicBezTo>
                    <a:pt x="4833" y="5537"/>
                    <a:pt x="4864" y="4838"/>
                    <a:pt x="4894" y="4230"/>
                  </a:cubicBezTo>
                  <a:lnTo>
                    <a:pt x="4894" y="4017"/>
                  </a:lnTo>
                  <a:cubicBezTo>
                    <a:pt x="5229" y="3774"/>
                    <a:pt x="5624" y="3531"/>
                    <a:pt x="5958" y="3288"/>
                  </a:cubicBezTo>
                  <a:lnTo>
                    <a:pt x="5958" y="3288"/>
                  </a:lnTo>
                  <a:cubicBezTo>
                    <a:pt x="5928" y="3409"/>
                    <a:pt x="5928" y="3531"/>
                    <a:pt x="5897" y="3592"/>
                  </a:cubicBezTo>
                  <a:cubicBezTo>
                    <a:pt x="5897" y="3683"/>
                    <a:pt x="5836" y="3744"/>
                    <a:pt x="5836" y="3805"/>
                  </a:cubicBezTo>
                  <a:cubicBezTo>
                    <a:pt x="5806" y="3956"/>
                    <a:pt x="5776" y="4108"/>
                    <a:pt x="5745" y="4321"/>
                  </a:cubicBezTo>
                  <a:cubicBezTo>
                    <a:pt x="5624" y="4929"/>
                    <a:pt x="5502" y="5598"/>
                    <a:pt x="5077" y="5993"/>
                  </a:cubicBezTo>
                  <a:cubicBezTo>
                    <a:pt x="5016" y="6054"/>
                    <a:pt x="5016" y="6206"/>
                    <a:pt x="5077" y="6297"/>
                  </a:cubicBezTo>
                  <a:cubicBezTo>
                    <a:pt x="5122" y="6327"/>
                    <a:pt x="5183" y="6343"/>
                    <a:pt x="5240" y="6343"/>
                  </a:cubicBezTo>
                  <a:cubicBezTo>
                    <a:pt x="5297" y="6343"/>
                    <a:pt x="5350" y="6327"/>
                    <a:pt x="5380" y="6297"/>
                  </a:cubicBezTo>
                  <a:cubicBezTo>
                    <a:pt x="5897" y="5780"/>
                    <a:pt x="6049" y="5020"/>
                    <a:pt x="6140" y="4352"/>
                  </a:cubicBezTo>
                  <a:lnTo>
                    <a:pt x="6262" y="3896"/>
                  </a:lnTo>
                  <a:cubicBezTo>
                    <a:pt x="6262" y="3805"/>
                    <a:pt x="6292" y="3744"/>
                    <a:pt x="6292" y="3622"/>
                  </a:cubicBezTo>
                  <a:cubicBezTo>
                    <a:pt x="6353" y="3440"/>
                    <a:pt x="6384" y="3105"/>
                    <a:pt x="6505" y="3014"/>
                  </a:cubicBezTo>
                  <a:cubicBezTo>
                    <a:pt x="6536" y="2984"/>
                    <a:pt x="6566" y="2893"/>
                    <a:pt x="6536" y="2832"/>
                  </a:cubicBezTo>
                  <a:cubicBezTo>
                    <a:pt x="6809" y="2649"/>
                    <a:pt x="7113" y="2437"/>
                    <a:pt x="7356" y="2224"/>
                  </a:cubicBezTo>
                  <a:cubicBezTo>
                    <a:pt x="7417" y="2194"/>
                    <a:pt x="7478" y="2133"/>
                    <a:pt x="7508" y="2102"/>
                  </a:cubicBezTo>
                  <a:lnTo>
                    <a:pt x="7508" y="2102"/>
                  </a:lnTo>
                  <a:cubicBezTo>
                    <a:pt x="7508" y="2194"/>
                    <a:pt x="7478" y="2285"/>
                    <a:pt x="7478" y="2376"/>
                  </a:cubicBezTo>
                  <a:cubicBezTo>
                    <a:pt x="7478" y="2437"/>
                    <a:pt x="7478" y="2528"/>
                    <a:pt x="7447" y="2558"/>
                  </a:cubicBezTo>
                  <a:cubicBezTo>
                    <a:pt x="7326" y="3470"/>
                    <a:pt x="6961" y="4412"/>
                    <a:pt x="6444" y="5294"/>
                  </a:cubicBezTo>
                  <a:cubicBezTo>
                    <a:pt x="6384" y="5415"/>
                    <a:pt x="6414" y="5567"/>
                    <a:pt x="6536" y="5598"/>
                  </a:cubicBezTo>
                  <a:cubicBezTo>
                    <a:pt x="6578" y="5630"/>
                    <a:pt x="6624" y="5643"/>
                    <a:pt x="6667" y="5643"/>
                  </a:cubicBezTo>
                  <a:cubicBezTo>
                    <a:pt x="6748" y="5643"/>
                    <a:pt x="6820" y="5596"/>
                    <a:pt x="6839" y="5537"/>
                  </a:cubicBezTo>
                  <a:cubicBezTo>
                    <a:pt x="7387" y="4625"/>
                    <a:pt x="7751" y="3592"/>
                    <a:pt x="7903" y="2649"/>
                  </a:cubicBezTo>
                  <a:cubicBezTo>
                    <a:pt x="7903" y="2558"/>
                    <a:pt x="7903" y="2498"/>
                    <a:pt x="7934" y="2406"/>
                  </a:cubicBezTo>
                  <a:cubicBezTo>
                    <a:pt x="7964" y="2224"/>
                    <a:pt x="7964" y="1981"/>
                    <a:pt x="8055" y="1829"/>
                  </a:cubicBezTo>
                  <a:cubicBezTo>
                    <a:pt x="8086" y="1798"/>
                    <a:pt x="8086" y="1738"/>
                    <a:pt x="8086" y="1646"/>
                  </a:cubicBezTo>
                  <a:cubicBezTo>
                    <a:pt x="8177" y="1586"/>
                    <a:pt x="8268" y="1525"/>
                    <a:pt x="8359" y="1464"/>
                  </a:cubicBezTo>
                  <a:lnTo>
                    <a:pt x="8542" y="1342"/>
                  </a:lnTo>
                  <a:cubicBezTo>
                    <a:pt x="8967" y="1039"/>
                    <a:pt x="9423" y="765"/>
                    <a:pt x="9757" y="370"/>
                  </a:cubicBezTo>
                  <a:cubicBezTo>
                    <a:pt x="9849" y="279"/>
                    <a:pt x="9849" y="127"/>
                    <a:pt x="9757" y="66"/>
                  </a:cubicBezTo>
                  <a:cubicBezTo>
                    <a:pt x="9729" y="24"/>
                    <a:pt x="9681" y="1"/>
                    <a:pt x="9629"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6"/>
            <p:cNvSpPr/>
            <p:nvPr/>
          </p:nvSpPr>
          <p:spPr>
            <a:xfrm>
              <a:off x="13204675" y="3139175"/>
              <a:ext cx="406575" cy="321375"/>
            </a:xfrm>
            <a:custGeom>
              <a:avLst/>
              <a:gdLst/>
              <a:ahLst/>
              <a:cxnLst/>
              <a:rect l="l" t="t" r="r" b="b"/>
              <a:pathLst>
                <a:path w="16263" h="12855" extrusionOk="0">
                  <a:moveTo>
                    <a:pt x="11997" y="1"/>
                  </a:moveTo>
                  <a:cubicBezTo>
                    <a:pt x="11474" y="1"/>
                    <a:pt x="10989" y="24"/>
                    <a:pt x="10609" y="41"/>
                  </a:cubicBezTo>
                  <a:cubicBezTo>
                    <a:pt x="6900" y="253"/>
                    <a:pt x="3192" y="2564"/>
                    <a:pt x="1490" y="5907"/>
                  </a:cubicBezTo>
                  <a:cubicBezTo>
                    <a:pt x="608" y="7548"/>
                    <a:pt x="1" y="10801"/>
                    <a:pt x="1976" y="12594"/>
                  </a:cubicBezTo>
                  <a:cubicBezTo>
                    <a:pt x="2169" y="12787"/>
                    <a:pt x="2459" y="12854"/>
                    <a:pt x="2787" y="12854"/>
                  </a:cubicBezTo>
                  <a:cubicBezTo>
                    <a:pt x="3442" y="12854"/>
                    <a:pt x="4246" y="12584"/>
                    <a:pt x="4712" y="12503"/>
                  </a:cubicBezTo>
                  <a:cubicBezTo>
                    <a:pt x="6627" y="12108"/>
                    <a:pt x="8299" y="11348"/>
                    <a:pt x="10001" y="10375"/>
                  </a:cubicBezTo>
                  <a:cubicBezTo>
                    <a:pt x="12858" y="8795"/>
                    <a:pt x="14286" y="6241"/>
                    <a:pt x="15502" y="3323"/>
                  </a:cubicBezTo>
                  <a:cubicBezTo>
                    <a:pt x="15776" y="2594"/>
                    <a:pt x="16262" y="1712"/>
                    <a:pt x="15776" y="1074"/>
                  </a:cubicBezTo>
                  <a:cubicBezTo>
                    <a:pt x="15068" y="167"/>
                    <a:pt x="13395" y="1"/>
                    <a:pt x="11997"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6"/>
            <p:cNvSpPr/>
            <p:nvPr/>
          </p:nvSpPr>
          <p:spPr>
            <a:xfrm>
              <a:off x="13191750" y="3128575"/>
              <a:ext cx="453675" cy="333150"/>
            </a:xfrm>
            <a:custGeom>
              <a:avLst/>
              <a:gdLst/>
              <a:ahLst/>
              <a:cxnLst/>
              <a:rect l="l" t="t" r="r" b="b"/>
              <a:pathLst>
                <a:path w="18147" h="13326" extrusionOk="0">
                  <a:moveTo>
                    <a:pt x="17695" y="0"/>
                  </a:moveTo>
                  <a:cubicBezTo>
                    <a:pt x="17582" y="0"/>
                    <a:pt x="17471" y="47"/>
                    <a:pt x="17387" y="130"/>
                  </a:cubicBezTo>
                  <a:cubicBezTo>
                    <a:pt x="16810" y="769"/>
                    <a:pt x="16050" y="1285"/>
                    <a:pt x="15351" y="1772"/>
                  </a:cubicBezTo>
                  <a:lnTo>
                    <a:pt x="14986" y="1984"/>
                  </a:lnTo>
                  <a:cubicBezTo>
                    <a:pt x="14773" y="2136"/>
                    <a:pt x="14500" y="2349"/>
                    <a:pt x="14287" y="2501"/>
                  </a:cubicBezTo>
                  <a:cubicBezTo>
                    <a:pt x="12645" y="1680"/>
                    <a:pt x="10822" y="1133"/>
                    <a:pt x="9059" y="586"/>
                  </a:cubicBezTo>
                  <a:lnTo>
                    <a:pt x="7934" y="252"/>
                  </a:lnTo>
                  <a:cubicBezTo>
                    <a:pt x="7879" y="231"/>
                    <a:pt x="7826" y="222"/>
                    <a:pt x="7775" y="222"/>
                  </a:cubicBezTo>
                  <a:cubicBezTo>
                    <a:pt x="7601" y="222"/>
                    <a:pt x="7458" y="337"/>
                    <a:pt x="7387" y="525"/>
                  </a:cubicBezTo>
                  <a:cubicBezTo>
                    <a:pt x="7326" y="738"/>
                    <a:pt x="7448" y="981"/>
                    <a:pt x="7660" y="1042"/>
                  </a:cubicBezTo>
                  <a:lnTo>
                    <a:pt x="8816" y="1377"/>
                  </a:lnTo>
                  <a:cubicBezTo>
                    <a:pt x="10396" y="1893"/>
                    <a:pt x="12037" y="2349"/>
                    <a:pt x="13527" y="3018"/>
                  </a:cubicBezTo>
                  <a:lnTo>
                    <a:pt x="13162" y="3261"/>
                  </a:lnTo>
                  <a:cubicBezTo>
                    <a:pt x="12615" y="3656"/>
                    <a:pt x="12007" y="4112"/>
                    <a:pt x="11399" y="4538"/>
                  </a:cubicBezTo>
                  <a:cubicBezTo>
                    <a:pt x="9150" y="3869"/>
                    <a:pt x="6566" y="3048"/>
                    <a:pt x="4135" y="2197"/>
                  </a:cubicBezTo>
                  <a:cubicBezTo>
                    <a:pt x="4100" y="2177"/>
                    <a:pt x="4063" y="2167"/>
                    <a:pt x="4024" y="2167"/>
                  </a:cubicBezTo>
                  <a:cubicBezTo>
                    <a:pt x="3891" y="2167"/>
                    <a:pt x="3742" y="2282"/>
                    <a:pt x="3648" y="2471"/>
                  </a:cubicBezTo>
                  <a:cubicBezTo>
                    <a:pt x="3557" y="2684"/>
                    <a:pt x="3679" y="2927"/>
                    <a:pt x="3861" y="2988"/>
                  </a:cubicBezTo>
                  <a:cubicBezTo>
                    <a:pt x="6080" y="3778"/>
                    <a:pt x="8390" y="4507"/>
                    <a:pt x="10487" y="5146"/>
                  </a:cubicBezTo>
                  <a:cubicBezTo>
                    <a:pt x="9910" y="5510"/>
                    <a:pt x="9393" y="5875"/>
                    <a:pt x="8846" y="6209"/>
                  </a:cubicBezTo>
                  <a:cubicBezTo>
                    <a:pt x="8816" y="6209"/>
                    <a:pt x="8816" y="6209"/>
                    <a:pt x="8785" y="6179"/>
                  </a:cubicBezTo>
                  <a:cubicBezTo>
                    <a:pt x="8512" y="6088"/>
                    <a:pt x="8208" y="6057"/>
                    <a:pt x="7904" y="6027"/>
                  </a:cubicBezTo>
                  <a:cubicBezTo>
                    <a:pt x="7296" y="5966"/>
                    <a:pt x="6657" y="5845"/>
                    <a:pt x="6232" y="5602"/>
                  </a:cubicBezTo>
                  <a:cubicBezTo>
                    <a:pt x="6175" y="5573"/>
                    <a:pt x="6110" y="5560"/>
                    <a:pt x="6044" y="5560"/>
                  </a:cubicBezTo>
                  <a:cubicBezTo>
                    <a:pt x="5895" y="5560"/>
                    <a:pt x="5738" y="5628"/>
                    <a:pt x="5654" y="5754"/>
                  </a:cubicBezTo>
                  <a:cubicBezTo>
                    <a:pt x="5533" y="5966"/>
                    <a:pt x="5624" y="6209"/>
                    <a:pt x="5806" y="6331"/>
                  </a:cubicBezTo>
                  <a:cubicBezTo>
                    <a:pt x="6384" y="6635"/>
                    <a:pt x="7144" y="6757"/>
                    <a:pt x="7782" y="6848"/>
                  </a:cubicBezTo>
                  <a:lnTo>
                    <a:pt x="7904" y="6848"/>
                  </a:lnTo>
                  <a:cubicBezTo>
                    <a:pt x="7478" y="7152"/>
                    <a:pt x="7113" y="7425"/>
                    <a:pt x="6688" y="7699"/>
                  </a:cubicBezTo>
                  <a:cubicBezTo>
                    <a:pt x="6262" y="8003"/>
                    <a:pt x="5806" y="8307"/>
                    <a:pt x="5381" y="8611"/>
                  </a:cubicBezTo>
                  <a:cubicBezTo>
                    <a:pt x="4988" y="8438"/>
                    <a:pt x="4465" y="8379"/>
                    <a:pt x="3884" y="8379"/>
                  </a:cubicBezTo>
                  <a:cubicBezTo>
                    <a:pt x="3341" y="8379"/>
                    <a:pt x="2746" y="8430"/>
                    <a:pt x="2159" y="8489"/>
                  </a:cubicBezTo>
                  <a:cubicBezTo>
                    <a:pt x="1657" y="8557"/>
                    <a:pt x="1173" y="8592"/>
                    <a:pt x="808" y="8592"/>
                  </a:cubicBezTo>
                  <a:cubicBezTo>
                    <a:pt x="687" y="8592"/>
                    <a:pt x="578" y="8588"/>
                    <a:pt x="487" y="8580"/>
                  </a:cubicBezTo>
                  <a:cubicBezTo>
                    <a:pt x="469" y="8578"/>
                    <a:pt x="451" y="8576"/>
                    <a:pt x="432" y="8576"/>
                  </a:cubicBezTo>
                  <a:cubicBezTo>
                    <a:pt x="239" y="8576"/>
                    <a:pt x="59" y="8720"/>
                    <a:pt x="31" y="8915"/>
                  </a:cubicBezTo>
                  <a:cubicBezTo>
                    <a:pt x="1" y="9158"/>
                    <a:pt x="153" y="9340"/>
                    <a:pt x="366" y="9371"/>
                  </a:cubicBezTo>
                  <a:cubicBezTo>
                    <a:pt x="504" y="9398"/>
                    <a:pt x="662" y="9409"/>
                    <a:pt x="837" y="9409"/>
                  </a:cubicBezTo>
                  <a:cubicBezTo>
                    <a:pt x="1236" y="9409"/>
                    <a:pt x="1721" y="9352"/>
                    <a:pt x="2250" y="9310"/>
                  </a:cubicBezTo>
                  <a:cubicBezTo>
                    <a:pt x="2732" y="9244"/>
                    <a:pt x="3340" y="9194"/>
                    <a:pt x="3881" y="9194"/>
                  </a:cubicBezTo>
                  <a:cubicBezTo>
                    <a:pt x="4091" y="9194"/>
                    <a:pt x="4291" y="9202"/>
                    <a:pt x="4469" y="9219"/>
                  </a:cubicBezTo>
                  <a:cubicBezTo>
                    <a:pt x="3800" y="9675"/>
                    <a:pt x="3162" y="10130"/>
                    <a:pt x="2432" y="10556"/>
                  </a:cubicBezTo>
                  <a:cubicBezTo>
                    <a:pt x="2159" y="10586"/>
                    <a:pt x="1870" y="10602"/>
                    <a:pt x="1604" y="10602"/>
                  </a:cubicBezTo>
                  <a:cubicBezTo>
                    <a:pt x="1338" y="10602"/>
                    <a:pt x="1095" y="10586"/>
                    <a:pt x="913" y="10556"/>
                  </a:cubicBezTo>
                  <a:cubicBezTo>
                    <a:pt x="888" y="10553"/>
                    <a:pt x="864" y="10551"/>
                    <a:pt x="840" y="10551"/>
                  </a:cubicBezTo>
                  <a:cubicBezTo>
                    <a:pt x="628" y="10551"/>
                    <a:pt x="454" y="10672"/>
                    <a:pt x="426" y="10890"/>
                  </a:cubicBezTo>
                  <a:cubicBezTo>
                    <a:pt x="366" y="11134"/>
                    <a:pt x="518" y="11346"/>
                    <a:pt x="761" y="11377"/>
                  </a:cubicBezTo>
                  <a:cubicBezTo>
                    <a:pt x="821" y="11377"/>
                    <a:pt x="913" y="11407"/>
                    <a:pt x="973" y="11407"/>
                  </a:cubicBezTo>
                  <a:cubicBezTo>
                    <a:pt x="913" y="11468"/>
                    <a:pt x="791" y="11529"/>
                    <a:pt x="730" y="11559"/>
                  </a:cubicBezTo>
                  <a:cubicBezTo>
                    <a:pt x="518" y="11681"/>
                    <a:pt x="457" y="11924"/>
                    <a:pt x="518" y="12137"/>
                  </a:cubicBezTo>
                  <a:cubicBezTo>
                    <a:pt x="607" y="12270"/>
                    <a:pt x="761" y="12355"/>
                    <a:pt x="920" y="12355"/>
                  </a:cubicBezTo>
                  <a:cubicBezTo>
                    <a:pt x="979" y="12355"/>
                    <a:pt x="1038" y="12343"/>
                    <a:pt x="1095" y="12319"/>
                  </a:cubicBezTo>
                  <a:cubicBezTo>
                    <a:pt x="1673" y="12045"/>
                    <a:pt x="2189" y="11711"/>
                    <a:pt x="2736" y="11407"/>
                  </a:cubicBezTo>
                  <a:cubicBezTo>
                    <a:pt x="2828" y="11377"/>
                    <a:pt x="3010" y="11377"/>
                    <a:pt x="3101" y="11346"/>
                  </a:cubicBezTo>
                  <a:lnTo>
                    <a:pt x="3101" y="11346"/>
                  </a:lnTo>
                  <a:cubicBezTo>
                    <a:pt x="3192" y="11833"/>
                    <a:pt x="3071" y="12380"/>
                    <a:pt x="2919" y="12744"/>
                  </a:cubicBezTo>
                  <a:cubicBezTo>
                    <a:pt x="2828" y="12988"/>
                    <a:pt x="2919" y="13200"/>
                    <a:pt x="3132" y="13292"/>
                  </a:cubicBezTo>
                  <a:cubicBezTo>
                    <a:pt x="3189" y="13306"/>
                    <a:pt x="3245" y="13314"/>
                    <a:pt x="3297" y="13314"/>
                  </a:cubicBezTo>
                  <a:cubicBezTo>
                    <a:pt x="3468" y="13314"/>
                    <a:pt x="3609" y="13234"/>
                    <a:pt x="3679" y="13048"/>
                  </a:cubicBezTo>
                  <a:cubicBezTo>
                    <a:pt x="3891" y="12471"/>
                    <a:pt x="4074" y="11529"/>
                    <a:pt x="3800" y="10738"/>
                  </a:cubicBezTo>
                  <a:cubicBezTo>
                    <a:pt x="4317" y="10404"/>
                    <a:pt x="4834" y="10039"/>
                    <a:pt x="5320" y="9705"/>
                  </a:cubicBezTo>
                  <a:lnTo>
                    <a:pt x="5320" y="9705"/>
                  </a:lnTo>
                  <a:cubicBezTo>
                    <a:pt x="5594" y="10343"/>
                    <a:pt x="5320" y="12015"/>
                    <a:pt x="5198" y="12593"/>
                  </a:cubicBezTo>
                  <a:lnTo>
                    <a:pt x="5168" y="12866"/>
                  </a:lnTo>
                  <a:cubicBezTo>
                    <a:pt x="5138" y="13079"/>
                    <a:pt x="5290" y="13292"/>
                    <a:pt x="5502" y="13322"/>
                  </a:cubicBezTo>
                  <a:cubicBezTo>
                    <a:pt x="5523" y="13325"/>
                    <a:pt x="5544" y="13326"/>
                    <a:pt x="5564" y="13326"/>
                  </a:cubicBezTo>
                  <a:cubicBezTo>
                    <a:pt x="5776" y="13326"/>
                    <a:pt x="5931" y="13182"/>
                    <a:pt x="5958" y="12988"/>
                  </a:cubicBezTo>
                  <a:lnTo>
                    <a:pt x="5989" y="12714"/>
                  </a:lnTo>
                  <a:cubicBezTo>
                    <a:pt x="6232" y="11407"/>
                    <a:pt x="6384" y="9978"/>
                    <a:pt x="5989" y="9219"/>
                  </a:cubicBezTo>
                  <a:lnTo>
                    <a:pt x="7144" y="8428"/>
                  </a:lnTo>
                  <a:cubicBezTo>
                    <a:pt x="7478" y="8185"/>
                    <a:pt x="7812" y="7912"/>
                    <a:pt x="8177" y="7699"/>
                  </a:cubicBezTo>
                  <a:lnTo>
                    <a:pt x="8177" y="7699"/>
                  </a:lnTo>
                  <a:cubicBezTo>
                    <a:pt x="8086" y="8520"/>
                    <a:pt x="8025" y="9523"/>
                    <a:pt x="7630" y="9948"/>
                  </a:cubicBezTo>
                  <a:cubicBezTo>
                    <a:pt x="7478" y="10100"/>
                    <a:pt x="7509" y="10404"/>
                    <a:pt x="7660" y="10495"/>
                  </a:cubicBezTo>
                  <a:cubicBezTo>
                    <a:pt x="7733" y="10568"/>
                    <a:pt x="7833" y="10606"/>
                    <a:pt x="7935" y="10606"/>
                  </a:cubicBezTo>
                  <a:cubicBezTo>
                    <a:pt x="8046" y="10606"/>
                    <a:pt x="8159" y="10560"/>
                    <a:pt x="8238" y="10465"/>
                  </a:cubicBezTo>
                  <a:cubicBezTo>
                    <a:pt x="8846" y="9796"/>
                    <a:pt x="8907" y="8489"/>
                    <a:pt x="8998" y="7456"/>
                  </a:cubicBezTo>
                  <a:cubicBezTo>
                    <a:pt x="8998" y="7304"/>
                    <a:pt x="9028" y="7212"/>
                    <a:pt x="9028" y="7091"/>
                  </a:cubicBezTo>
                  <a:cubicBezTo>
                    <a:pt x="9667" y="6635"/>
                    <a:pt x="10335" y="6209"/>
                    <a:pt x="11004" y="5784"/>
                  </a:cubicBezTo>
                  <a:lnTo>
                    <a:pt x="11004" y="5784"/>
                  </a:lnTo>
                  <a:lnTo>
                    <a:pt x="10913" y="6361"/>
                  </a:lnTo>
                  <a:cubicBezTo>
                    <a:pt x="10852" y="6513"/>
                    <a:pt x="10852" y="6665"/>
                    <a:pt x="10822" y="6787"/>
                  </a:cubicBezTo>
                  <a:cubicBezTo>
                    <a:pt x="10730" y="7061"/>
                    <a:pt x="10700" y="7364"/>
                    <a:pt x="10639" y="7668"/>
                  </a:cubicBezTo>
                  <a:cubicBezTo>
                    <a:pt x="10396" y="8763"/>
                    <a:pt x="10183" y="9978"/>
                    <a:pt x="9454" y="10708"/>
                  </a:cubicBezTo>
                  <a:cubicBezTo>
                    <a:pt x="9302" y="10860"/>
                    <a:pt x="9302" y="11103"/>
                    <a:pt x="9454" y="11255"/>
                  </a:cubicBezTo>
                  <a:cubicBezTo>
                    <a:pt x="9530" y="11331"/>
                    <a:pt x="9636" y="11369"/>
                    <a:pt x="9743" y="11369"/>
                  </a:cubicBezTo>
                  <a:cubicBezTo>
                    <a:pt x="9849" y="11369"/>
                    <a:pt x="9955" y="11331"/>
                    <a:pt x="10031" y="11255"/>
                  </a:cubicBezTo>
                  <a:cubicBezTo>
                    <a:pt x="10943" y="10404"/>
                    <a:pt x="11186" y="8975"/>
                    <a:pt x="11430" y="7760"/>
                  </a:cubicBezTo>
                  <a:cubicBezTo>
                    <a:pt x="11460" y="7456"/>
                    <a:pt x="11551" y="7212"/>
                    <a:pt x="11612" y="6939"/>
                  </a:cubicBezTo>
                  <a:cubicBezTo>
                    <a:pt x="11673" y="6817"/>
                    <a:pt x="11703" y="6635"/>
                    <a:pt x="11703" y="6483"/>
                  </a:cubicBezTo>
                  <a:cubicBezTo>
                    <a:pt x="11764" y="6088"/>
                    <a:pt x="11855" y="5541"/>
                    <a:pt x="12007" y="5389"/>
                  </a:cubicBezTo>
                  <a:cubicBezTo>
                    <a:pt x="12068" y="5267"/>
                    <a:pt x="12129" y="5146"/>
                    <a:pt x="12129" y="5024"/>
                  </a:cubicBezTo>
                  <a:cubicBezTo>
                    <a:pt x="12615" y="4690"/>
                    <a:pt x="13132" y="4325"/>
                    <a:pt x="13648" y="3960"/>
                  </a:cubicBezTo>
                  <a:cubicBezTo>
                    <a:pt x="13740" y="3899"/>
                    <a:pt x="13831" y="3808"/>
                    <a:pt x="13952" y="3747"/>
                  </a:cubicBezTo>
                  <a:lnTo>
                    <a:pt x="13952" y="3747"/>
                  </a:lnTo>
                  <a:cubicBezTo>
                    <a:pt x="13892" y="3899"/>
                    <a:pt x="13892" y="4082"/>
                    <a:pt x="13861" y="4234"/>
                  </a:cubicBezTo>
                  <a:cubicBezTo>
                    <a:pt x="13861" y="4355"/>
                    <a:pt x="13831" y="4507"/>
                    <a:pt x="13831" y="4629"/>
                  </a:cubicBezTo>
                  <a:cubicBezTo>
                    <a:pt x="13588" y="6240"/>
                    <a:pt x="12949" y="8003"/>
                    <a:pt x="12037" y="9553"/>
                  </a:cubicBezTo>
                  <a:cubicBezTo>
                    <a:pt x="11916" y="9735"/>
                    <a:pt x="12007" y="10009"/>
                    <a:pt x="12189" y="10130"/>
                  </a:cubicBezTo>
                  <a:cubicBezTo>
                    <a:pt x="12247" y="10169"/>
                    <a:pt x="12313" y="10186"/>
                    <a:pt x="12381" y="10186"/>
                  </a:cubicBezTo>
                  <a:cubicBezTo>
                    <a:pt x="12529" y="10186"/>
                    <a:pt x="12684" y="10104"/>
                    <a:pt x="12767" y="9978"/>
                  </a:cubicBezTo>
                  <a:cubicBezTo>
                    <a:pt x="13740" y="8307"/>
                    <a:pt x="14439" y="6453"/>
                    <a:pt x="14652" y="4720"/>
                  </a:cubicBezTo>
                  <a:cubicBezTo>
                    <a:pt x="14712" y="4568"/>
                    <a:pt x="14712" y="4477"/>
                    <a:pt x="14712" y="4325"/>
                  </a:cubicBezTo>
                  <a:cubicBezTo>
                    <a:pt x="14743" y="3930"/>
                    <a:pt x="14773" y="3595"/>
                    <a:pt x="14925" y="3322"/>
                  </a:cubicBezTo>
                  <a:cubicBezTo>
                    <a:pt x="14955" y="3200"/>
                    <a:pt x="14986" y="3109"/>
                    <a:pt x="14955" y="3018"/>
                  </a:cubicBezTo>
                  <a:cubicBezTo>
                    <a:pt x="15107" y="2896"/>
                    <a:pt x="15259" y="2805"/>
                    <a:pt x="15442" y="2684"/>
                  </a:cubicBezTo>
                  <a:lnTo>
                    <a:pt x="15807" y="2440"/>
                  </a:lnTo>
                  <a:cubicBezTo>
                    <a:pt x="16566" y="1924"/>
                    <a:pt x="17357" y="1377"/>
                    <a:pt x="17995" y="677"/>
                  </a:cubicBezTo>
                  <a:cubicBezTo>
                    <a:pt x="18147" y="525"/>
                    <a:pt x="18147" y="252"/>
                    <a:pt x="17965" y="100"/>
                  </a:cubicBezTo>
                  <a:cubicBezTo>
                    <a:pt x="17882" y="31"/>
                    <a:pt x="17788" y="0"/>
                    <a:pt x="17695"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6"/>
            <p:cNvSpPr/>
            <p:nvPr/>
          </p:nvSpPr>
          <p:spPr>
            <a:xfrm>
              <a:off x="12873350" y="2784550"/>
              <a:ext cx="298675" cy="176225"/>
            </a:xfrm>
            <a:custGeom>
              <a:avLst/>
              <a:gdLst/>
              <a:ahLst/>
              <a:cxnLst/>
              <a:rect l="l" t="t" r="r" b="b"/>
              <a:pathLst>
                <a:path w="11947" h="7049" extrusionOk="0">
                  <a:moveTo>
                    <a:pt x="7094" y="0"/>
                  </a:moveTo>
                  <a:cubicBezTo>
                    <a:pt x="5134" y="0"/>
                    <a:pt x="3141" y="814"/>
                    <a:pt x="1825" y="2250"/>
                  </a:cubicBezTo>
                  <a:cubicBezTo>
                    <a:pt x="1034" y="3192"/>
                    <a:pt x="1" y="5137"/>
                    <a:pt x="943" y="6596"/>
                  </a:cubicBezTo>
                  <a:cubicBezTo>
                    <a:pt x="1185" y="6999"/>
                    <a:pt x="1994" y="7022"/>
                    <a:pt x="2515" y="7022"/>
                  </a:cubicBezTo>
                  <a:cubicBezTo>
                    <a:pt x="2585" y="7022"/>
                    <a:pt x="2649" y="7022"/>
                    <a:pt x="2706" y="7022"/>
                  </a:cubicBezTo>
                  <a:cubicBezTo>
                    <a:pt x="2949" y="7040"/>
                    <a:pt x="3190" y="7048"/>
                    <a:pt x="3431" y="7048"/>
                  </a:cubicBezTo>
                  <a:cubicBezTo>
                    <a:pt x="4427" y="7048"/>
                    <a:pt x="5411" y="6902"/>
                    <a:pt x="6414" y="6657"/>
                  </a:cubicBezTo>
                  <a:cubicBezTo>
                    <a:pt x="8512" y="6140"/>
                    <a:pt x="9910" y="4773"/>
                    <a:pt x="11187" y="3162"/>
                  </a:cubicBezTo>
                  <a:cubicBezTo>
                    <a:pt x="11491" y="2767"/>
                    <a:pt x="11946" y="2280"/>
                    <a:pt x="11734" y="1794"/>
                  </a:cubicBezTo>
                  <a:cubicBezTo>
                    <a:pt x="11339" y="791"/>
                    <a:pt x="9545" y="426"/>
                    <a:pt x="8664" y="183"/>
                  </a:cubicBezTo>
                  <a:cubicBezTo>
                    <a:pt x="8152" y="60"/>
                    <a:pt x="7625" y="0"/>
                    <a:pt x="709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6"/>
            <p:cNvSpPr/>
            <p:nvPr/>
          </p:nvSpPr>
          <p:spPr>
            <a:xfrm>
              <a:off x="12872600" y="2770125"/>
              <a:ext cx="333625" cy="198175"/>
            </a:xfrm>
            <a:custGeom>
              <a:avLst/>
              <a:gdLst/>
              <a:ahLst/>
              <a:cxnLst/>
              <a:rect l="l" t="t" r="r" b="b"/>
              <a:pathLst>
                <a:path w="13345" h="7927" extrusionOk="0">
                  <a:moveTo>
                    <a:pt x="6703" y="0"/>
                  </a:moveTo>
                  <a:cubicBezTo>
                    <a:pt x="6607" y="0"/>
                    <a:pt x="6505" y="41"/>
                    <a:pt x="6444" y="122"/>
                  </a:cubicBezTo>
                  <a:cubicBezTo>
                    <a:pt x="6384" y="213"/>
                    <a:pt x="6414" y="426"/>
                    <a:pt x="6536" y="486"/>
                  </a:cubicBezTo>
                  <a:cubicBezTo>
                    <a:pt x="6748" y="638"/>
                    <a:pt x="6992" y="790"/>
                    <a:pt x="7204" y="912"/>
                  </a:cubicBezTo>
                  <a:cubicBezTo>
                    <a:pt x="8116" y="1520"/>
                    <a:pt x="9089" y="2097"/>
                    <a:pt x="9879" y="2796"/>
                  </a:cubicBezTo>
                  <a:cubicBezTo>
                    <a:pt x="9788" y="2857"/>
                    <a:pt x="9727" y="2888"/>
                    <a:pt x="9606" y="2888"/>
                  </a:cubicBezTo>
                  <a:cubicBezTo>
                    <a:pt x="9150" y="3040"/>
                    <a:pt x="8694" y="3222"/>
                    <a:pt x="8238" y="3374"/>
                  </a:cubicBezTo>
                  <a:cubicBezTo>
                    <a:pt x="6961" y="2553"/>
                    <a:pt x="5472" y="1550"/>
                    <a:pt x="4104" y="578"/>
                  </a:cubicBezTo>
                  <a:cubicBezTo>
                    <a:pt x="3922" y="578"/>
                    <a:pt x="3709" y="578"/>
                    <a:pt x="3648" y="730"/>
                  </a:cubicBezTo>
                  <a:cubicBezTo>
                    <a:pt x="3557" y="851"/>
                    <a:pt x="3557" y="1033"/>
                    <a:pt x="3709" y="1094"/>
                  </a:cubicBezTo>
                  <a:cubicBezTo>
                    <a:pt x="4985" y="2006"/>
                    <a:pt x="6292" y="2888"/>
                    <a:pt x="7508" y="3678"/>
                  </a:cubicBezTo>
                  <a:cubicBezTo>
                    <a:pt x="7113" y="3799"/>
                    <a:pt x="6688" y="3951"/>
                    <a:pt x="6292" y="4073"/>
                  </a:cubicBezTo>
                  <a:cubicBezTo>
                    <a:pt x="6292" y="4073"/>
                    <a:pt x="6262" y="4073"/>
                    <a:pt x="6262" y="4043"/>
                  </a:cubicBezTo>
                  <a:cubicBezTo>
                    <a:pt x="6110" y="3951"/>
                    <a:pt x="5928" y="3830"/>
                    <a:pt x="5745" y="3769"/>
                  </a:cubicBezTo>
                  <a:cubicBezTo>
                    <a:pt x="5350" y="3617"/>
                    <a:pt x="4985" y="3435"/>
                    <a:pt x="4742" y="3192"/>
                  </a:cubicBezTo>
                  <a:cubicBezTo>
                    <a:pt x="4682" y="3131"/>
                    <a:pt x="4613" y="3100"/>
                    <a:pt x="4549" y="3100"/>
                  </a:cubicBezTo>
                  <a:cubicBezTo>
                    <a:pt x="4484" y="3100"/>
                    <a:pt x="4423" y="3131"/>
                    <a:pt x="4378" y="3192"/>
                  </a:cubicBezTo>
                  <a:cubicBezTo>
                    <a:pt x="4256" y="3313"/>
                    <a:pt x="4256" y="3465"/>
                    <a:pt x="4378" y="3587"/>
                  </a:cubicBezTo>
                  <a:cubicBezTo>
                    <a:pt x="4682" y="3860"/>
                    <a:pt x="5137" y="4073"/>
                    <a:pt x="5502" y="4255"/>
                  </a:cubicBezTo>
                  <a:cubicBezTo>
                    <a:pt x="5533" y="4255"/>
                    <a:pt x="5533" y="4286"/>
                    <a:pt x="5593" y="4286"/>
                  </a:cubicBezTo>
                  <a:cubicBezTo>
                    <a:pt x="5289" y="4407"/>
                    <a:pt x="4985" y="4529"/>
                    <a:pt x="4682" y="4590"/>
                  </a:cubicBezTo>
                  <a:cubicBezTo>
                    <a:pt x="4317" y="4711"/>
                    <a:pt x="4013" y="4833"/>
                    <a:pt x="3678" y="4924"/>
                  </a:cubicBezTo>
                  <a:cubicBezTo>
                    <a:pt x="3253" y="4590"/>
                    <a:pt x="2432" y="4438"/>
                    <a:pt x="1672" y="4286"/>
                  </a:cubicBezTo>
                  <a:cubicBezTo>
                    <a:pt x="1216" y="4225"/>
                    <a:pt x="821" y="4134"/>
                    <a:pt x="608" y="4012"/>
                  </a:cubicBezTo>
                  <a:cubicBezTo>
                    <a:pt x="569" y="3997"/>
                    <a:pt x="530" y="3989"/>
                    <a:pt x="493" y="3989"/>
                  </a:cubicBezTo>
                  <a:cubicBezTo>
                    <a:pt x="386" y="3989"/>
                    <a:pt x="297" y="4052"/>
                    <a:pt x="274" y="4164"/>
                  </a:cubicBezTo>
                  <a:cubicBezTo>
                    <a:pt x="183" y="4316"/>
                    <a:pt x="274" y="4468"/>
                    <a:pt x="426" y="4529"/>
                  </a:cubicBezTo>
                  <a:cubicBezTo>
                    <a:pt x="669" y="4620"/>
                    <a:pt x="1095" y="4711"/>
                    <a:pt x="1581" y="4833"/>
                  </a:cubicBezTo>
                  <a:cubicBezTo>
                    <a:pt x="2037" y="4894"/>
                    <a:pt x="2615" y="5015"/>
                    <a:pt x="3040" y="5167"/>
                  </a:cubicBezTo>
                  <a:cubicBezTo>
                    <a:pt x="2554" y="5319"/>
                    <a:pt x="2007" y="5502"/>
                    <a:pt x="1520" y="5623"/>
                  </a:cubicBezTo>
                  <a:cubicBezTo>
                    <a:pt x="1186" y="5593"/>
                    <a:pt x="791" y="5471"/>
                    <a:pt x="517" y="5350"/>
                  </a:cubicBezTo>
                  <a:cubicBezTo>
                    <a:pt x="477" y="5333"/>
                    <a:pt x="436" y="5326"/>
                    <a:pt x="397" y="5326"/>
                  </a:cubicBezTo>
                  <a:cubicBezTo>
                    <a:pt x="290" y="5326"/>
                    <a:pt x="197" y="5382"/>
                    <a:pt x="153" y="5471"/>
                  </a:cubicBezTo>
                  <a:cubicBezTo>
                    <a:pt x="61" y="5623"/>
                    <a:pt x="153" y="5775"/>
                    <a:pt x="274" y="5836"/>
                  </a:cubicBezTo>
                  <a:cubicBezTo>
                    <a:pt x="305" y="5897"/>
                    <a:pt x="335" y="5897"/>
                    <a:pt x="426" y="5927"/>
                  </a:cubicBezTo>
                  <a:cubicBezTo>
                    <a:pt x="335" y="5927"/>
                    <a:pt x="305" y="5958"/>
                    <a:pt x="213" y="5958"/>
                  </a:cubicBezTo>
                  <a:cubicBezTo>
                    <a:pt x="61" y="5988"/>
                    <a:pt x="1" y="6140"/>
                    <a:pt x="1" y="6262"/>
                  </a:cubicBezTo>
                  <a:cubicBezTo>
                    <a:pt x="31" y="6413"/>
                    <a:pt x="183" y="6505"/>
                    <a:pt x="305" y="6505"/>
                  </a:cubicBezTo>
                  <a:cubicBezTo>
                    <a:pt x="730" y="6413"/>
                    <a:pt x="1095" y="6292"/>
                    <a:pt x="1520" y="6201"/>
                  </a:cubicBezTo>
                  <a:lnTo>
                    <a:pt x="1794" y="6201"/>
                  </a:lnTo>
                  <a:cubicBezTo>
                    <a:pt x="1733" y="6505"/>
                    <a:pt x="1581" y="6839"/>
                    <a:pt x="1399" y="7052"/>
                  </a:cubicBezTo>
                  <a:cubicBezTo>
                    <a:pt x="1338" y="7173"/>
                    <a:pt x="1338" y="7356"/>
                    <a:pt x="1429" y="7447"/>
                  </a:cubicBezTo>
                  <a:cubicBezTo>
                    <a:pt x="1484" y="7474"/>
                    <a:pt x="1551" y="7489"/>
                    <a:pt x="1616" y="7489"/>
                  </a:cubicBezTo>
                  <a:cubicBezTo>
                    <a:pt x="1696" y="7489"/>
                    <a:pt x="1774" y="7467"/>
                    <a:pt x="1824" y="7417"/>
                  </a:cubicBezTo>
                  <a:cubicBezTo>
                    <a:pt x="2098" y="7052"/>
                    <a:pt x="2341" y="6505"/>
                    <a:pt x="2311" y="5958"/>
                  </a:cubicBezTo>
                  <a:cubicBezTo>
                    <a:pt x="2706" y="5836"/>
                    <a:pt x="3071" y="5745"/>
                    <a:pt x="3466" y="5593"/>
                  </a:cubicBezTo>
                  <a:lnTo>
                    <a:pt x="3466" y="5593"/>
                  </a:lnTo>
                  <a:cubicBezTo>
                    <a:pt x="3496" y="6049"/>
                    <a:pt x="3040" y="7021"/>
                    <a:pt x="2858" y="7417"/>
                  </a:cubicBezTo>
                  <a:lnTo>
                    <a:pt x="2767" y="7569"/>
                  </a:lnTo>
                  <a:cubicBezTo>
                    <a:pt x="2706" y="7721"/>
                    <a:pt x="2767" y="7872"/>
                    <a:pt x="2919" y="7903"/>
                  </a:cubicBezTo>
                  <a:cubicBezTo>
                    <a:pt x="2958" y="7919"/>
                    <a:pt x="2997" y="7926"/>
                    <a:pt x="3034" y="7926"/>
                  </a:cubicBezTo>
                  <a:cubicBezTo>
                    <a:pt x="3141" y="7926"/>
                    <a:pt x="3230" y="7864"/>
                    <a:pt x="3253" y="7751"/>
                  </a:cubicBezTo>
                  <a:lnTo>
                    <a:pt x="3344" y="7599"/>
                  </a:lnTo>
                  <a:cubicBezTo>
                    <a:pt x="3709" y="6809"/>
                    <a:pt x="4104" y="5927"/>
                    <a:pt x="3982" y="5350"/>
                  </a:cubicBezTo>
                  <a:cubicBezTo>
                    <a:pt x="4286" y="5228"/>
                    <a:pt x="4560" y="5167"/>
                    <a:pt x="4864" y="5046"/>
                  </a:cubicBezTo>
                  <a:cubicBezTo>
                    <a:pt x="5137" y="4985"/>
                    <a:pt x="5381" y="4863"/>
                    <a:pt x="5654" y="4772"/>
                  </a:cubicBezTo>
                  <a:lnTo>
                    <a:pt x="5654" y="4772"/>
                  </a:lnTo>
                  <a:cubicBezTo>
                    <a:pt x="5472" y="5289"/>
                    <a:pt x="5198" y="5927"/>
                    <a:pt x="4894" y="6110"/>
                  </a:cubicBezTo>
                  <a:cubicBezTo>
                    <a:pt x="4773" y="6201"/>
                    <a:pt x="4742" y="6383"/>
                    <a:pt x="4833" y="6505"/>
                  </a:cubicBezTo>
                  <a:cubicBezTo>
                    <a:pt x="4873" y="6564"/>
                    <a:pt x="4964" y="6611"/>
                    <a:pt x="5057" y="6611"/>
                  </a:cubicBezTo>
                  <a:cubicBezTo>
                    <a:pt x="5106" y="6611"/>
                    <a:pt x="5156" y="6597"/>
                    <a:pt x="5198" y="6565"/>
                  </a:cubicBezTo>
                  <a:cubicBezTo>
                    <a:pt x="5685" y="6262"/>
                    <a:pt x="5989" y="5471"/>
                    <a:pt x="6232" y="4833"/>
                  </a:cubicBezTo>
                  <a:cubicBezTo>
                    <a:pt x="6262" y="4742"/>
                    <a:pt x="6292" y="4681"/>
                    <a:pt x="6292" y="4590"/>
                  </a:cubicBezTo>
                  <a:lnTo>
                    <a:pt x="7782" y="4134"/>
                  </a:lnTo>
                  <a:lnTo>
                    <a:pt x="7782" y="4134"/>
                  </a:lnTo>
                  <a:cubicBezTo>
                    <a:pt x="7721" y="4255"/>
                    <a:pt x="7660" y="4377"/>
                    <a:pt x="7600" y="4468"/>
                  </a:cubicBezTo>
                  <a:cubicBezTo>
                    <a:pt x="7569" y="4559"/>
                    <a:pt x="7508" y="4681"/>
                    <a:pt x="7478" y="4711"/>
                  </a:cubicBezTo>
                  <a:cubicBezTo>
                    <a:pt x="7417" y="4863"/>
                    <a:pt x="7296" y="5046"/>
                    <a:pt x="7204" y="5228"/>
                  </a:cubicBezTo>
                  <a:cubicBezTo>
                    <a:pt x="6870" y="5897"/>
                    <a:pt x="6505" y="6657"/>
                    <a:pt x="5928" y="6961"/>
                  </a:cubicBezTo>
                  <a:cubicBezTo>
                    <a:pt x="5806" y="7021"/>
                    <a:pt x="5745" y="7173"/>
                    <a:pt x="5806" y="7325"/>
                  </a:cubicBezTo>
                  <a:cubicBezTo>
                    <a:pt x="5873" y="7414"/>
                    <a:pt x="5972" y="7471"/>
                    <a:pt x="6080" y="7471"/>
                  </a:cubicBezTo>
                  <a:cubicBezTo>
                    <a:pt x="6120" y="7471"/>
                    <a:pt x="6161" y="7463"/>
                    <a:pt x="6201" y="7447"/>
                  </a:cubicBezTo>
                  <a:cubicBezTo>
                    <a:pt x="6900" y="7052"/>
                    <a:pt x="7326" y="6231"/>
                    <a:pt x="7721" y="5502"/>
                  </a:cubicBezTo>
                  <a:cubicBezTo>
                    <a:pt x="7782" y="5319"/>
                    <a:pt x="7903" y="5167"/>
                    <a:pt x="7964" y="5015"/>
                  </a:cubicBezTo>
                  <a:cubicBezTo>
                    <a:pt x="8025" y="4924"/>
                    <a:pt x="8055" y="4833"/>
                    <a:pt x="8116" y="4742"/>
                  </a:cubicBezTo>
                  <a:cubicBezTo>
                    <a:pt x="8238" y="4529"/>
                    <a:pt x="8390" y="4164"/>
                    <a:pt x="8542" y="4103"/>
                  </a:cubicBezTo>
                  <a:cubicBezTo>
                    <a:pt x="8633" y="4073"/>
                    <a:pt x="8663" y="3982"/>
                    <a:pt x="8663" y="3860"/>
                  </a:cubicBezTo>
                  <a:cubicBezTo>
                    <a:pt x="9028" y="3769"/>
                    <a:pt x="9423" y="3617"/>
                    <a:pt x="9788" y="3465"/>
                  </a:cubicBezTo>
                  <a:cubicBezTo>
                    <a:pt x="9879" y="3404"/>
                    <a:pt x="9940" y="3404"/>
                    <a:pt x="10031" y="3374"/>
                  </a:cubicBezTo>
                  <a:lnTo>
                    <a:pt x="10031" y="3374"/>
                  </a:lnTo>
                  <a:cubicBezTo>
                    <a:pt x="10001" y="3496"/>
                    <a:pt x="9940" y="3556"/>
                    <a:pt x="9879" y="3678"/>
                  </a:cubicBezTo>
                  <a:cubicBezTo>
                    <a:pt x="9849" y="3769"/>
                    <a:pt x="9788" y="3830"/>
                    <a:pt x="9788" y="3921"/>
                  </a:cubicBezTo>
                  <a:cubicBezTo>
                    <a:pt x="9332" y="4894"/>
                    <a:pt x="8633" y="5897"/>
                    <a:pt x="7751" y="6717"/>
                  </a:cubicBezTo>
                  <a:cubicBezTo>
                    <a:pt x="7630" y="6839"/>
                    <a:pt x="7630" y="6991"/>
                    <a:pt x="7751" y="7113"/>
                  </a:cubicBezTo>
                  <a:cubicBezTo>
                    <a:pt x="7812" y="7158"/>
                    <a:pt x="7881" y="7181"/>
                    <a:pt x="7945" y="7181"/>
                  </a:cubicBezTo>
                  <a:cubicBezTo>
                    <a:pt x="8010" y="7181"/>
                    <a:pt x="8071" y="7158"/>
                    <a:pt x="8116" y="7113"/>
                  </a:cubicBezTo>
                  <a:cubicBezTo>
                    <a:pt x="9028" y="6231"/>
                    <a:pt x="9849" y="5167"/>
                    <a:pt x="10305" y="4134"/>
                  </a:cubicBezTo>
                  <a:cubicBezTo>
                    <a:pt x="10335" y="4073"/>
                    <a:pt x="10366" y="3982"/>
                    <a:pt x="10396" y="3860"/>
                  </a:cubicBezTo>
                  <a:cubicBezTo>
                    <a:pt x="10487" y="3647"/>
                    <a:pt x="10609" y="3404"/>
                    <a:pt x="10761" y="3252"/>
                  </a:cubicBezTo>
                  <a:cubicBezTo>
                    <a:pt x="10791" y="3222"/>
                    <a:pt x="10821" y="3161"/>
                    <a:pt x="10821" y="3070"/>
                  </a:cubicBezTo>
                  <a:cubicBezTo>
                    <a:pt x="10943" y="3040"/>
                    <a:pt x="11065" y="3009"/>
                    <a:pt x="11217" y="2948"/>
                  </a:cubicBezTo>
                  <a:lnTo>
                    <a:pt x="11460" y="2888"/>
                  </a:lnTo>
                  <a:cubicBezTo>
                    <a:pt x="12037" y="2705"/>
                    <a:pt x="12645" y="2492"/>
                    <a:pt x="13192" y="2158"/>
                  </a:cubicBezTo>
                  <a:cubicBezTo>
                    <a:pt x="13284" y="2097"/>
                    <a:pt x="13344" y="1945"/>
                    <a:pt x="13253" y="1793"/>
                  </a:cubicBezTo>
                  <a:cubicBezTo>
                    <a:pt x="13213" y="1712"/>
                    <a:pt x="13105" y="1672"/>
                    <a:pt x="13010" y="1672"/>
                  </a:cubicBezTo>
                  <a:cubicBezTo>
                    <a:pt x="12963" y="1672"/>
                    <a:pt x="12919" y="1682"/>
                    <a:pt x="12888" y="1702"/>
                  </a:cubicBezTo>
                  <a:cubicBezTo>
                    <a:pt x="12432" y="2006"/>
                    <a:pt x="11855" y="2189"/>
                    <a:pt x="11277" y="2340"/>
                  </a:cubicBezTo>
                  <a:lnTo>
                    <a:pt x="11004" y="2432"/>
                  </a:lnTo>
                  <a:cubicBezTo>
                    <a:pt x="10821" y="2492"/>
                    <a:pt x="10639" y="2553"/>
                    <a:pt x="10457" y="2614"/>
                  </a:cubicBezTo>
                  <a:cubicBezTo>
                    <a:pt x="9575" y="1824"/>
                    <a:pt x="8511" y="1125"/>
                    <a:pt x="7478" y="456"/>
                  </a:cubicBezTo>
                  <a:cubicBezTo>
                    <a:pt x="7265" y="304"/>
                    <a:pt x="7022" y="152"/>
                    <a:pt x="6840" y="30"/>
                  </a:cubicBezTo>
                  <a:cubicBezTo>
                    <a:pt x="6799" y="10"/>
                    <a:pt x="6752" y="0"/>
                    <a:pt x="6703"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6"/>
            <p:cNvSpPr/>
            <p:nvPr/>
          </p:nvSpPr>
          <p:spPr>
            <a:xfrm>
              <a:off x="13130200" y="3117825"/>
              <a:ext cx="180125" cy="276375"/>
            </a:xfrm>
            <a:custGeom>
              <a:avLst/>
              <a:gdLst/>
              <a:ahLst/>
              <a:cxnLst/>
              <a:rect l="l" t="t" r="r" b="b"/>
              <a:pathLst>
                <a:path w="7205" h="11055" extrusionOk="0">
                  <a:moveTo>
                    <a:pt x="5510" y="0"/>
                  </a:moveTo>
                  <a:cubicBezTo>
                    <a:pt x="4582" y="0"/>
                    <a:pt x="3451" y="927"/>
                    <a:pt x="2828" y="1442"/>
                  </a:cubicBezTo>
                  <a:cubicBezTo>
                    <a:pt x="1004" y="2931"/>
                    <a:pt x="1" y="5484"/>
                    <a:pt x="396" y="7825"/>
                  </a:cubicBezTo>
                  <a:cubicBezTo>
                    <a:pt x="609" y="8980"/>
                    <a:pt x="1460" y="10864"/>
                    <a:pt x="3131" y="11047"/>
                  </a:cubicBezTo>
                  <a:cubicBezTo>
                    <a:pt x="3159" y="11052"/>
                    <a:pt x="3187" y="11054"/>
                    <a:pt x="3215" y="11054"/>
                  </a:cubicBezTo>
                  <a:cubicBezTo>
                    <a:pt x="3706" y="11054"/>
                    <a:pt x="4210" y="10328"/>
                    <a:pt x="4469" y="9983"/>
                  </a:cubicBezTo>
                  <a:cubicBezTo>
                    <a:pt x="5259" y="9071"/>
                    <a:pt x="5867" y="8068"/>
                    <a:pt x="6384" y="6943"/>
                  </a:cubicBezTo>
                  <a:cubicBezTo>
                    <a:pt x="7205" y="5089"/>
                    <a:pt x="7022" y="3235"/>
                    <a:pt x="6536" y="1290"/>
                  </a:cubicBezTo>
                  <a:cubicBezTo>
                    <a:pt x="6414" y="834"/>
                    <a:pt x="6293" y="196"/>
                    <a:pt x="5837" y="44"/>
                  </a:cubicBezTo>
                  <a:cubicBezTo>
                    <a:pt x="5732" y="14"/>
                    <a:pt x="5622" y="0"/>
                    <a:pt x="5510"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6"/>
            <p:cNvSpPr/>
            <p:nvPr/>
          </p:nvSpPr>
          <p:spPr>
            <a:xfrm>
              <a:off x="13124125" y="3084700"/>
              <a:ext cx="186950" cy="316750"/>
            </a:xfrm>
            <a:custGeom>
              <a:avLst/>
              <a:gdLst/>
              <a:ahLst/>
              <a:cxnLst/>
              <a:rect l="l" t="t" r="r" b="b"/>
              <a:pathLst>
                <a:path w="7478" h="12670" extrusionOk="0">
                  <a:moveTo>
                    <a:pt x="6384" y="1"/>
                  </a:moveTo>
                  <a:cubicBezTo>
                    <a:pt x="6232" y="1"/>
                    <a:pt x="6110" y="62"/>
                    <a:pt x="6110" y="214"/>
                  </a:cubicBezTo>
                  <a:cubicBezTo>
                    <a:pt x="6080" y="761"/>
                    <a:pt x="5897" y="1277"/>
                    <a:pt x="5715" y="1825"/>
                  </a:cubicBezTo>
                  <a:lnTo>
                    <a:pt x="5624" y="2037"/>
                  </a:lnTo>
                  <a:cubicBezTo>
                    <a:pt x="5563" y="2220"/>
                    <a:pt x="5502" y="2372"/>
                    <a:pt x="5441" y="2584"/>
                  </a:cubicBezTo>
                  <a:cubicBezTo>
                    <a:pt x="4286" y="2767"/>
                    <a:pt x="3162" y="3192"/>
                    <a:pt x="2098" y="3557"/>
                  </a:cubicBezTo>
                  <a:cubicBezTo>
                    <a:pt x="1855" y="3648"/>
                    <a:pt x="1612" y="3709"/>
                    <a:pt x="1368" y="3831"/>
                  </a:cubicBezTo>
                  <a:cubicBezTo>
                    <a:pt x="1216" y="3861"/>
                    <a:pt x="1186" y="4013"/>
                    <a:pt x="1216" y="4165"/>
                  </a:cubicBezTo>
                  <a:cubicBezTo>
                    <a:pt x="1240" y="4283"/>
                    <a:pt x="1337" y="4328"/>
                    <a:pt x="1450" y="4328"/>
                  </a:cubicBezTo>
                  <a:cubicBezTo>
                    <a:pt x="1482" y="4328"/>
                    <a:pt x="1517" y="4324"/>
                    <a:pt x="1551" y="4317"/>
                  </a:cubicBezTo>
                  <a:cubicBezTo>
                    <a:pt x="1794" y="4256"/>
                    <a:pt x="2067" y="4165"/>
                    <a:pt x="2280" y="4043"/>
                  </a:cubicBezTo>
                  <a:cubicBezTo>
                    <a:pt x="3283" y="3709"/>
                    <a:pt x="4286" y="3344"/>
                    <a:pt x="5289" y="3132"/>
                  </a:cubicBezTo>
                  <a:lnTo>
                    <a:pt x="5289" y="3132"/>
                  </a:lnTo>
                  <a:cubicBezTo>
                    <a:pt x="5259" y="3223"/>
                    <a:pt x="5259" y="3284"/>
                    <a:pt x="5198" y="3375"/>
                  </a:cubicBezTo>
                  <a:cubicBezTo>
                    <a:pt x="5046" y="3800"/>
                    <a:pt x="4955" y="4256"/>
                    <a:pt x="4803" y="4712"/>
                  </a:cubicBezTo>
                  <a:cubicBezTo>
                    <a:pt x="3374" y="5198"/>
                    <a:pt x="1794" y="5715"/>
                    <a:pt x="244" y="6171"/>
                  </a:cubicBezTo>
                  <a:cubicBezTo>
                    <a:pt x="92" y="6262"/>
                    <a:pt x="1" y="6414"/>
                    <a:pt x="31" y="6566"/>
                  </a:cubicBezTo>
                  <a:cubicBezTo>
                    <a:pt x="79" y="6686"/>
                    <a:pt x="183" y="6768"/>
                    <a:pt x="270" y="6768"/>
                  </a:cubicBezTo>
                  <a:cubicBezTo>
                    <a:pt x="293" y="6768"/>
                    <a:pt x="315" y="6762"/>
                    <a:pt x="335" y="6749"/>
                  </a:cubicBezTo>
                  <a:cubicBezTo>
                    <a:pt x="1764" y="6353"/>
                    <a:pt x="3223" y="5837"/>
                    <a:pt x="4530" y="5381"/>
                  </a:cubicBezTo>
                  <a:lnTo>
                    <a:pt x="4530" y="5381"/>
                  </a:lnTo>
                  <a:cubicBezTo>
                    <a:pt x="4378" y="5776"/>
                    <a:pt x="4226" y="6141"/>
                    <a:pt x="4104" y="6566"/>
                  </a:cubicBezTo>
                  <a:lnTo>
                    <a:pt x="4074" y="6566"/>
                  </a:lnTo>
                  <a:cubicBezTo>
                    <a:pt x="3922" y="6657"/>
                    <a:pt x="3739" y="6718"/>
                    <a:pt x="3587" y="6840"/>
                  </a:cubicBezTo>
                  <a:cubicBezTo>
                    <a:pt x="3223" y="7022"/>
                    <a:pt x="2888" y="7205"/>
                    <a:pt x="2554" y="7265"/>
                  </a:cubicBezTo>
                  <a:cubicBezTo>
                    <a:pt x="2402" y="7265"/>
                    <a:pt x="2311" y="7417"/>
                    <a:pt x="2311" y="7569"/>
                  </a:cubicBezTo>
                  <a:cubicBezTo>
                    <a:pt x="2311" y="7721"/>
                    <a:pt x="2463" y="7782"/>
                    <a:pt x="2615" y="7782"/>
                  </a:cubicBezTo>
                  <a:cubicBezTo>
                    <a:pt x="3040" y="7752"/>
                    <a:pt x="3466" y="7509"/>
                    <a:pt x="3830" y="7326"/>
                  </a:cubicBezTo>
                  <a:cubicBezTo>
                    <a:pt x="3891" y="7326"/>
                    <a:pt x="3891" y="7296"/>
                    <a:pt x="3922" y="7296"/>
                  </a:cubicBezTo>
                  <a:cubicBezTo>
                    <a:pt x="3800" y="7600"/>
                    <a:pt x="3739" y="7904"/>
                    <a:pt x="3618" y="8177"/>
                  </a:cubicBezTo>
                  <a:cubicBezTo>
                    <a:pt x="3496" y="8481"/>
                    <a:pt x="3374" y="8816"/>
                    <a:pt x="3314" y="9119"/>
                  </a:cubicBezTo>
                  <a:cubicBezTo>
                    <a:pt x="2767" y="9241"/>
                    <a:pt x="2219" y="9758"/>
                    <a:pt x="1642" y="10244"/>
                  </a:cubicBezTo>
                  <a:cubicBezTo>
                    <a:pt x="1338" y="10518"/>
                    <a:pt x="1034" y="10822"/>
                    <a:pt x="791" y="10913"/>
                  </a:cubicBezTo>
                  <a:cubicBezTo>
                    <a:pt x="700" y="10974"/>
                    <a:pt x="608" y="11126"/>
                    <a:pt x="700" y="11247"/>
                  </a:cubicBezTo>
                  <a:cubicBezTo>
                    <a:pt x="744" y="11336"/>
                    <a:pt x="838" y="11393"/>
                    <a:pt x="932" y="11393"/>
                  </a:cubicBezTo>
                  <a:cubicBezTo>
                    <a:pt x="967" y="11393"/>
                    <a:pt x="1001" y="11385"/>
                    <a:pt x="1034" y="11369"/>
                  </a:cubicBezTo>
                  <a:cubicBezTo>
                    <a:pt x="1308" y="11217"/>
                    <a:pt x="1612" y="10943"/>
                    <a:pt x="1946" y="10639"/>
                  </a:cubicBezTo>
                  <a:cubicBezTo>
                    <a:pt x="2250" y="10335"/>
                    <a:pt x="2706" y="9940"/>
                    <a:pt x="3040" y="9758"/>
                  </a:cubicBezTo>
                  <a:lnTo>
                    <a:pt x="3040" y="9758"/>
                  </a:lnTo>
                  <a:cubicBezTo>
                    <a:pt x="2888" y="10244"/>
                    <a:pt x="2706" y="10700"/>
                    <a:pt x="2523" y="11217"/>
                  </a:cubicBezTo>
                  <a:cubicBezTo>
                    <a:pt x="2280" y="11430"/>
                    <a:pt x="1976" y="11673"/>
                    <a:pt x="1703" y="11764"/>
                  </a:cubicBezTo>
                  <a:cubicBezTo>
                    <a:pt x="1612" y="11855"/>
                    <a:pt x="1520" y="12007"/>
                    <a:pt x="1612" y="12129"/>
                  </a:cubicBezTo>
                  <a:cubicBezTo>
                    <a:pt x="1655" y="12193"/>
                    <a:pt x="1743" y="12258"/>
                    <a:pt x="1834" y="12258"/>
                  </a:cubicBezTo>
                  <a:cubicBezTo>
                    <a:pt x="1872" y="12258"/>
                    <a:pt x="1910" y="12247"/>
                    <a:pt x="1946" y="12220"/>
                  </a:cubicBezTo>
                  <a:cubicBezTo>
                    <a:pt x="1976" y="12189"/>
                    <a:pt x="2007" y="12189"/>
                    <a:pt x="2067" y="12159"/>
                  </a:cubicBezTo>
                  <a:lnTo>
                    <a:pt x="2067" y="12159"/>
                  </a:lnTo>
                  <a:cubicBezTo>
                    <a:pt x="2007" y="12189"/>
                    <a:pt x="2007" y="12250"/>
                    <a:pt x="1976" y="12311"/>
                  </a:cubicBezTo>
                  <a:cubicBezTo>
                    <a:pt x="1915" y="12402"/>
                    <a:pt x="1976" y="12554"/>
                    <a:pt x="2098" y="12645"/>
                  </a:cubicBezTo>
                  <a:cubicBezTo>
                    <a:pt x="2130" y="12662"/>
                    <a:pt x="2165" y="12669"/>
                    <a:pt x="2200" y="12669"/>
                  </a:cubicBezTo>
                  <a:cubicBezTo>
                    <a:pt x="2294" y="12669"/>
                    <a:pt x="2388" y="12613"/>
                    <a:pt x="2432" y="12524"/>
                  </a:cubicBezTo>
                  <a:cubicBezTo>
                    <a:pt x="2615" y="12189"/>
                    <a:pt x="2767" y="11794"/>
                    <a:pt x="2919" y="11460"/>
                  </a:cubicBezTo>
                  <a:cubicBezTo>
                    <a:pt x="3010" y="11399"/>
                    <a:pt x="3040" y="11369"/>
                    <a:pt x="3071" y="11278"/>
                  </a:cubicBezTo>
                  <a:cubicBezTo>
                    <a:pt x="3314" y="11521"/>
                    <a:pt x="3466" y="11794"/>
                    <a:pt x="3496" y="12068"/>
                  </a:cubicBezTo>
                  <a:cubicBezTo>
                    <a:pt x="3523" y="12200"/>
                    <a:pt x="3641" y="12286"/>
                    <a:pt x="3752" y="12286"/>
                  </a:cubicBezTo>
                  <a:cubicBezTo>
                    <a:pt x="3768" y="12286"/>
                    <a:pt x="3784" y="12285"/>
                    <a:pt x="3800" y="12281"/>
                  </a:cubicBezTo>
                  <a:cubicBezTo>
                    <a:pt x="3952" y="12220"/>
                    <a:pt x="4043" y="12068"/>
                    <a:pt x="3982" y="11977"/>
                  </a:cubicBezTo>
                  <a:cubicBezTo>
                    <a:pt x="3891" y="11582"/>
                    <a:pt x="3618" y="11065"/>
                    <a:pt x="3192" y="10761"/>
                  </a:cubicBezTo>
                  <a:cubicBezTo>
                    <a:pt x="3344" y="10366"/>
                    <a:pt x="3466" y="10031"/>
                    <a:pt x="3587" y="9636"/>
                  </a:cubicBezTo>
                  <a:cubicBezTo>
                    <a:pt x="3952" y="9879"/>
                    <a:pt x="4408" y="10822"/>
                    <a:pt x="4590" y="11156"/>
                  </a:cubicBezTo>
                  <a:lnTo>
                    <a:pt x="4681" y="11308"/>
                  </a:lnTo>
                  <a:cubicBezTo>
                    <a:pt x="4725" y="11395"/>
                    <a:pt x="4815" y="11467"/>
                    <a:pt x="4908" y="11467"/>
                  </a:cubicBezTo>
                  <a:cubicBezTo>
                    <a:pt x="4944" y="11467"/>
                    <a:pt x="4981" y="11455"/>
                    <a:pt x="5016" y="11430"/>
                  </a:cubicBezTo>
                  <a:cubicBezTo>
                    <a:pt x="5137" y="11338"/>
                    <a:pt x="5198" y="11186"/>
                    <a:pt x="5137" y="11095"/>
                  </a:cubicBezTo>
                  <a:lnTo>
                    <a:pt x="5046" y="10943"/>
                  </a:lnTo>
                  <a:cubicBezTo>
                    <a:pt x="4681" y="10183"/>
                    <a:pt x="4256" y="9423"/>
                    <a:pt x="3739" y="9150"/>
                  </a:cubicBezTo>
                  <a:cubicBezTo>
                    <a:pt x="3800" y="8876"/>
                    <a:pt x="3922" y="8572"/>
                    <a:pt x="3982" y="8299"/>
                  </a:cubicBezTo>
                  <a:cubicBezTo>
                    <a:pt x="4074" y="8056"/>
                    <a:pt x="4134" y="7812"/>
                    <a:pt x="4256" y="7539"/>
                  </a:cubicBezTo>
                  <a:cubicBezTo>
                    <a:pt x="4530" y="7995"/>
                    <a:pt x="4864" y="8542"/>
                    <a:pt x="4833" y="8876"/>
                  </a:cubicBezTo>
                  <a:cubicBezTo>
                    <a:pt x="4833" y="9028"/>
                    <a:pt x="4955" y="9150"/>
                    <a:pt x="5046" y="9150"/>
                  </a:cubicBezTo>
                  <a:cubicBezTo>
                    <a:pt x="5198" y="9150"/>
                    <a:pt x="5320" y="9059"/>
                    <a:pt x="5320" y="8907"/>
                  </a:cubicBezTo>
                  <a:cubicBezTo>
                    <a:pt x="5350" y="8360"/>
                    <a:pt x="4955" y="7660"/>
                    <a:pt x="4590" y="7083"/>
                  </a:cubicBezTo>
                  <a:lnTo>
                    <a:pt x="4499" y="6870"/>
                  </a:lnTo>
                  <a:cubicBezTo>
                    <a:pt x="4651" y="6414"/>
                    <a:pt x="4833" y="5928"/>
                    <a:pt x="5016" y="5472"/>
                  </a:cubicBezTo>
                  <a:cubicBezTo>
                    <a:pt x="5046" y="5563"/>
                    <a:pt x="5137" y="5685"/>
                    <a:pt x="5168" y="5806"/>
                  </a:cubicBezTo>
                  <a:lnTo>
                    <a:pt x="5289" y="6019"/>
                  </a:lnTo>
                  <a:cubicBezTo>
                    <a:pt x="5350" y="6171"/>
                    <a:pt x="5441" y="6384"/>
                    <a:pt x="5502" y="6566"/>
                  </a:cubicBezTo>
                  <a:cubicBezTo>
                    <a:pt x="5806" y="7205"/>
                    <a:pt x="6171" y="7934"/>
                    <a:pt x="6049" y="8542"/>
                  </a:cubicBezTo>
                  <a:cubicBezTo>
                    <a:pt x="6019" y="8694"/>
                    <a:pt x="6110" y="8816"/>
                    <a:pt x="6262" y="8846"/>
                  </a:cubicBezTo>
                  <a:cubicBezTo>
                    <a:pt x="6414" y="8846"/>
                    <a:pt x="6536" y="8755"/>
                    <a:pt x="6566" y="8603"/>
                  </a:cubicBezTo>
                  <a:cubicBezTo>
                    <a:pt x="6688" y="7812"/>
                    <a:pt x="6323" y="7022"/>
                    <a:pt x="6019" y="6323"/>
                  </a:cubicBezTo>
                  <a:cubicBezTo>
                    <a:pt x="5928" y="6171"/>
                    <a:pt x="5867" y="5989"/>
                    <a:pt x="5776" y="5837"/>
                  </a:cubicBezTo>
                  <a:cubicBezTo>
                    <a:pt x="5745" y="5776"/>
                    <a:pt x="5715" y="5685"/>
                    <a:pt x="5654" y="5563"/>
                  </a:cubicBezTo>
                  <a:cubicBezTo>
                    <a:pt x="5563" y="5350"/>
                    <a:pt x="5411" y="5046"/>
                    <a:pt x="5411" y="4894"/>
                  </a:cubicBezTo>
                  <a:cubicBezTo>
                    <a:pt x="5411" y="4803"/>
                    <a:pt x="5350" y="4743"/>
                    <a:pt x="5320" y="4651"/>
                  </a:cubicBezTo>
                  <a:cubicBezTo>
                    <a:pt x="5441" y="4287"/>
                    <a:pt x="5563" y="3891"/>
                    <a:pt x="5715" y="3557"/>
                  </a:cubicBezTo>
                  <a:cubicBezTo>
                    <a:pt x="5745" y="3496"/>
                    <a:pt x="5745" y="3405"/>
                    <a:pt x="5776" y="3344"/>
                  </a:cubicBezTo>
                  <a:cubicBezTo>
                    <a:pt x="5806" y="3435"/>
                    <a:pt x="5897" y="3527"/>
                    <a:pt x="5928" y="3587"/>
                  </a:cubicBezTo>
                  <a:cubicBezTo>
                    <a:pt x="5958" y="3679"/>
                    <a:pt x="6019" y="3739"/>
                    <a:pt x="6049" y="3800"/>
                  </a:cubicBezTo>
                  <a:cubicBezTo>
                    <a:pt x="6536" y="4712"/>
                    <a:pt x="6870" y="5837"/>
                    <a:pt x="6961" y="6992"/>
                  </a:cubicBezTo>
                  <a:cubicBezTo>
                    <a:pt x="6961" y="7124"/>
                    <a:pt x="7076" y="7210"/>
                    <a:pt x="7186" y="7210"/>
                  </a:cubicBezTo>
                  <a:cubicBezTo>
                    <a:pt x="7203" y="7210"/>
                    <a:pt x="7219" y="7208"/>
                    <a:pt x="7235" y="7205"/>
                  </a:cubicBezTo>
                  <a:cubicBezTo>
                    <a:pt x="7387" y="7205"/>
                    <a:pt x="7478" y="7053"/>
                    <a:pt x="7448" y="6931"/>
                  </a:cubicBezTo>
                  <a:cubicBezTo>
                    <a:pt x="7326" y="5715"/>
                    <a:pt x="6992" y="4499"/>
                    <a:pt x="6475" y="3557"/>
                  </a:cubicBezTo>
                  <a:lnTo>
                    <a:pt x="6353" y="3344"/>
                  </a:lnTo>
                  <a:cubicBezTo>
                    <a:pt x="6232" y="3132"/>
                    <a:pt x="6110" y="2949"/>
                    <a:pt x="6080" y="2736"/>
                  </a:cubicBezTo>
                  <a:cubicBezTo>
                    <a:pt x="6080" y="2645"/>
                    <a:pt x="6049" y="2615"/>
                    <a:pt x="5958" y="2524"/>
                  </a:cubicBezTo>
                  <a:lnTo>
                    <a:pt x="6080" y="2189"/>
                  </a:lnTo>
                  <a:lnTo>
                    <a:pt x="6171" y="1977"/>
                  </a:lnTo>
                  <a:cubicBezTo>
                    <a:pt x="6353" y="1399"/>
                    <a:pt x="6566" y="821"/>
                    <a:pt x="6627" y="244"/>
                  </a:cubicBezTo>
                  <a:cubicBezTo>
                    <a:pt x="6627" y="92"/>
                    <a:pt x="6536" y="1"/>
                    <a:pt x="638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6"/>
            <p:cNvSpPr/>
            <p:nvPr/>
          </p:nvSpPr>
          <p:spPr>
            <a:xfrm>
              <a:off x="12834600" y="2631725"/>
              <a:ext cx="354900" cy="189675"/>
            </a:xfrm>
            <a:custGeom>
              <a:avLst/>
              <a:gdLst/>
              <a:ahLst/>
              <a:cxnLst/>
              <a:rect l="l" t="t" r="r" b="b"/>
              <a:pathLst>
                <a:path w="14196" h="7587" extrusionOk="0">
                  <a:moveTo>
                    <a:pt x="6711" y="0"/>
                  </a:moveTo>
                  <a:cubicBezTo>
                    <a:pt x="5504" y="0"/>
                    <a:pt x="4301" y="255"/>
                    <a:pt x="3223" y="794"/>
                  </a:cubicBezTo>
                  <a:cubicBezTo>
                    <a:pt x="1946" y="1402"/>
                    <a:pt x="1" y="3104"/>
                    <a:pt x="366" y="5110"/>
                  </a:cubicBezTo>
                  <a:cubicBezTo>
                    <a:pt x="457" y="5718"/>
                    <a:pt x="1581" y="6114"/>
                    <a:pt x="2098" y="6326"/>
                  </a:cubicBezTo>
                  <a:cubicBezTo>
                    <a:pt x="3405" y="6995"/>
                    <a:pt x="4834" y="7329"/>
                    <a:pt x="6293" y="7512"/>
                  </a:cubicBezTo>
                  <a:cubicBezTo>
                    <a:pt x="6667" y="7563"/>
                    <a:pt x="7033" y="7587"/>
                    <a:pt x="7392" y="7587"/>
                  </a:cubicBezTo>
                  <a:cubicBezTo>
                    <a:pt x="9393" y="7587"/>
                    <a:pt x="11176" y="6836"/>
                    <a:pt x="12980" y="5779"/>
                  </a:cubicBezTo>
                  <a:cubicBezTo>
                    <a:pt x="13466" y="5475"/>
                    <a:pt x="14196" y="5171"/>
                    <a:pt x="14196" y="4503"/>
                  </a:cubicBezTo>
                  <a:cubicBezTo>
                    <a:pt x="14196" y="3256"/>
                    <a:pt x="12402" y="2071"/>
                    <a:pt x="11551" y="1463"/>
                  </a:cubicBezTo>
                  <a:cubicBezTo>
                    <a:pt x="10158" y="517"/>
                    <a:pt x="8430" y="0"/>
                    <a:pt x="6711"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6"/>
            <p:cNvSpPr/>
            <p:nvPr/>
          </p:nvSpPr>
          <p:spPr>
            <a:xfrm>
              <a:off x="12820925" y="2610950"/>
              <a:ext cx="408100" cy="222400"/>
            </a:xfrm>
            <a:custGeom>
              <a:avLst/>
              <a:gdLst/>
              <a:ahLst/>
              <a:cxnLst/>
              <a:rect l="l" t="t" r="r" b="b"/>
              <a:pathLst>
                <a:path w="16324" h="8896" extrusionOk="0">
                  <a:moveTo>
                    <a:pt x="6803" y="0"/>
                  </a:moveTo>
                  <a:cubicBezTo>
                    <a:pt x="6744" y="0"/>
                    <a:pt x="6678" y="24"/>
                    <a:pt x="6627" y="75"/>
                  </a:cubicBezTo>
                  <a:cubicBezTo>
                    <a:pt x="6475" y="136"/>
                    <a:pt x="6445" y="379"/>
                    <a:pt x="6505" y="531"/>
                  </a:cubicBezTo>
                  <a:cubicBezTo>
                    <a:pt x="7508" y="2051"/>
                    <a:pt x="8572" y="3601"/>
                    <a:pt x="9515" y="4969"/>
                  </a:cubicBezTo>
                  <a:cubicBezTo>
                    <a:pt x="9028" y="4938"/>
                    <a:pt x="8511" y="4878"/>
                    <a:pt x="7995" y="4847"/>
                  </a:cubicBezTo>
                  <a:cubicBezTo>
                    <a:pt x="7995" y="4847"/>
                    <a:pt x="7995" y="4817"/>
                    <a:pt x="7964" y="4817"/>
                  </a:cubicBezTo>
                  <a:cubicBezTo>
                    <a:pt x="7812" y="4665"/>
                    <a:pt x="7660" y="4483"/>
                    <a:pt x="7508" y="4331"/>
                  </a:cubicBezTo>
                  <a:cubicBezTo>
                    <a:pt x="7144" y="3966"/>
                    <a:pt x="6809" y="3631"/>
                    <a:pt x="6657" y="3267"/>
                  </a:cubicBezTo>
                  <a:cubicBezTo>
                    <a:pt x="6613" y="3157"/>
                    <a:pt x="6489" y="3078"/>
                    <a:pt x="6367" y="3078"/>
                  </a:cubicBezTo>
                  <a:cubicBezTo>
                    <a:pt x="6320" y="3078"/>
                    <a:pt x="6274" y="3090"/>
                    <a:pt x="6232" y="3115"/>
                  </a:cubicBezTo>
                  <a:cubicBezTo>
                    <a:pt x="6080" y="3175"/>
                    <a:pt x="6019" y="3358"/>
                    <a:pt x="6080" y="3510"/>
                  </a:cubicBezTo>
                  <a:cubicBezTo>
                    <a:pt x="6293" y="3966"/>
                    <a:pt x="6688" y="4391"/>
                    <a:pt x="7052" y="4786"/>
                  </a:cubicBezTo>
                  <a:cubicBezTo>
                    <a:pt x="7083" y="4817"/>
                    <a:pt x="7083" y="4817"/>
                    <a:pt x="7083" y="4847"/>
                  </a:cubicBezTo>
                  <a:cubicBezTo>
                    <a:pt x="6688" y="4847"/>
                    <a:pt x="6323" y="4817"/>
                    <a:pt x="5928" y="4817"/>
                  </a:cubicBezTo>
                  <a:cubicBezTo>
                    <a:pt x="5533" y="4817"/>
                    <a:pt x="5138" y="4786"/>
                    <a:pt x="4712" y="4786"/>
                  </a:cubicBezTo>
                  <a:cubicBezTo>
                    <a:pt x="4408" y="4209"/>
                    <a:pt x="3587" y="3723"/>
                    <a:pt x="2797" y="3175"/>
                  </a:cubicBezTo>
                  <a:cubicBezTo>
                    <a:pt x="2341" y="2902"/>
                    <a:pt x="1916" y="2659"/>
                    <a:pt x="1733" y="2446"/>
                  </a:cubicBezTo>
                  <a:cubicBezTo>
                    <a:pt x="1672" y="2400"/>
                    <a:pt x="1581" y="2378"/>
                    <a:pt x="1494" y="2378"/>
                  </a:cubicBezTo>
                  <a:cubicBezTo>
                    <a:pt x="1406" y="2378"/>
                    <a:pt x="1323" y="2400"/>
                    <a:pt x="1277" y="2446"/>
                  </a:cubicBezTo>
                  <a:cubicBezTo>
                    <a:pt x="1156" y="2568"/>
                    <a:pt x="1156" y="2811"/>
                    <a:pt x="1277" y="2902"/>
                  </a:cubicBezTo>
                  <a:cubicBezTo>
                    <a:pt x="1490" y="3145"/>
                    <a:pt x="1946" y="3449"/>
                    <a:pt x="2432" y="3753"/>
                  </a:cubicBezTo>
                  <a:cubicBezTo>
                    <a:pt x="2888" y="4027"/>
                    <a:pt x="3466" y="4391"/>
                    <a:pt x="3861" y="4726"/>
                  </a:cubicBezTo>
                  <a:cubicBezTo>
                    <a:pt x="3253" y="4695"/>
                    <a:pt x="2584" y="4665"/>
                    <a:pt x="1976" y="4574"/>
                  </a:cubicBezTo>
                  <a:cubicBezTo>
                    <a:pt x="1642" y="4391"/>
                    <a:pt x="1247" y="4087"/>
                    <a:pt x="1034" y="3875"/>
                  </a:cubicBezTo>
                  <a:cubicBezTo>
                    <a:pt x="961" y="3801"/>
                    <a:pt x="865" y="3761"/>
                    <a:pt x="767" y="3761"/>
                  </a:cubicBezTo>
                  <a:cubicBezTo>
                    <a:pt x="703" y="3761"/>
                    <a:pt x="638" y="3778"/>
                    <a:pt x="578" y="3814"/>
                  </a:cubicBezTo>
                  <a:cubicBezTo>
                    <a:pt x="457" y="3935"/>
                    <a:pt x="426" y="4118"/>
                    <a:pt x="548" y="4270"/>
                  </a:cubicBezTo>
                  <a:lnTo>
                    <a:pt x="669" y="4391"/>
                  </a:lnTo>
                  <a:cubicBezTo>
                    <a:pt x="578" y="4391"/>
                    <a:pt x="487" y="4361"/>
                    <a:pt x="426" y="4361"/>
                  </a:cubicBezTo>
                  <a:cubicBezTo>
                    <a:pt x="403" y="4357"/>
                    <a:pt x="381" y="4355"/>
                    <a:pt x="359" y="4355"/>
                  </a:cubicBezTo>
                  <a:cubicBezTo>
                    <a:pt x="208" y="4355"/>
                    <a:pt x="88" y="4448"/>
                    <a:pt x="61" y="4634"/>
                  </a:cubicBezTo>
                  <a:cubicBezTo>
                    <a:pt x="1" y="4817"/>
                    <a:pt x="122" y="4969"/>
                    <a:pt x="305" y="4999"/>
                  </a:cubicBezTo>
                  <a:cubicBezTo>
                    <a:pt x="761" y="5090"/>
                    <a:pt x="1277" y="5151"/>
                    <a:pt x="1764" y="5182"/>
                  </a:cubicBezTo>
                  <a:cubicBezTo>
                    <a:pt x="1824" y="5242"/>
                    <a:pt x="1946" y="5273"/>
                    <a:pt x="2037" y="5303"/>
                  </a:cubicBezTo>
                  <a:cubicBezTo>
                    <a:pt x="1824" y="5638"/>
                    <a:pt x="1520" y="5911"/>
                    <a:pt x="1277" y="6063"/>
                  </a:cubicBezTo>
                  <a:cubicBezTo>
                    <a:pt x="1125" y="6154"/>
                    <a:pt x="1065" y="6337"/>
                    <a:pt x="1156" y="6489"/>
                  </a:cubicBezTo>
                  <a:cubicBezTo>
                    <a:pt x="1197" y="6592"/>
                    <a:pt x="1310" y="6640"/>
                    <a:pt x="1425" y="6640"/>
                  </a:cubicBezTo>
                  <a:cubicBezTo>
                    <a:pt x="1479" y="6640"/>
                    <a:pt x="1533" y="6629"/>
                    <a:pt x="1581" y="6610"/>
                  </a:cubicBezTo>
                  <a:cubicBezTo>
                    <a:pt x="1976" y="6367"/>
                    <a:pt x="2524" y="5850"/>
                    <a:pt x="2706" y="5242"/>
                  </a:cubicBezTo>
                  <a:cubicBezTo>
                    <a:pt x="3162" y="5273"/>
                    <a:pt x="3648" y="5303"/>
                    <a:pt x="4104" y="5303"/>
                  </a:cubicBezTo>
                  <a:cubicBezTo>
                    <a:pt x="3952" y="5850"/>
                    <a:pt x="3010" y="6701"/>
                    <a:pt x="2675" y="7005"/>
                  </a:cubicBezTo>
                  <a:lnTo>
                    <a:pt x="2524" y="7157"/>
                  </a:lnTo>
                  <a:cubicBezTo>
                    <a:pt x="2402" y="7279"/>
                    <a:pt x="2402" y="7461"/>
                    <a:pt x="2524" y="7613"/>
                  </a:cubicBezTo>
                  <a:cubicBezTo>
                    <a:pt x="2584" y="7674"/>
                    <a:pt x="2660" y="7704"/>
                    <a:pt x="2740" y="7704"/>
                  </a:cubicBezTo>
                  <a:cubicBezTo>
                    <a:pt x="2820" y="7704"/>
                    <a:pt x="2903" y="7674"/>
                    <a:pt x="2979" y="7613"/>
                  </a:cubicBezTo>
                  <a:lnTo>
                    <a:pt x="3131" y="7461"/>
                  </a:lnTo>
                  <a:cubicBezTo>
                    <a:pt x="3861" y="6793"/>
                    <a:pt x="4651" y="6002"/>
                    <a:pt x="4773" y="5334"/>
                  </a:cubicBezTo>
                  <a:cubicBezTo>
                    <a:pt x="5107" y="5334"/>
                    <a:pt x="5472" y="5394"/>
                    <a:pt x="5837" y="5394"/>
                  </a:cubicBezTo>
                  <a:cubicBezTo>
                    <a:pt x="6141" y="5394"/>
                    <a:pt x="6475" y="5425"/>
                    <a:pt x="6809" y="5425"/>
                  </a:cubicBezTo>
                  <a:cubicBezTo>
                    <a:pt x="6384" y="5881"/>
                    <a:pt x="5867" y="6458"/>
                    <a:pt x="5442" y="6519"/>
                  </a:cubicBezTo>
                  <a:cubicBezTo>
                    <a:pt x="5259" y="6549"/>
                    <a:pt x="5168" y="6762"/>
                    <a:pt x="5168" y="6914"/>
                  </a:cubicBezTo>
                  <a:cubicBezTo>
                    <a:pt x="5218" y="7064"/>
                    <a:pt x="5330" y="7173"/>
                    <a:pt x="5469" y="7173"/>
                  </a:cubicBezTo>
                  <a:cubicBezTo>
                    <a:pt x="5499" y="7173"/>
                    <a:pt x="5531" y="7168"/>
                    <a:pt x="5563" y="7157"/>
                  </a:cubicBezTo>
                  <a:cubicBezTo>
                    <a:pt x="6232" y="7066"/>
                    <a:pt x="6900" y="6306"/>
                    <a:pt x="7417" y="5698"/>
                  </a:cubicBezTo>
                  <a:cubicBezTo>
                    <a:pt x="7508" y="5607"/>
                    <a:pt x="7569" y="5546"/>
                    <a:pt x="7600" y="5455"/>
                  </a:cubicBezTo>
                  <a:cubicBezTo>
                    <a:pt x="8208" y="5486"/>
                    <a:pt x="8815" y="5546"/>
                    <a:pt x="9393" y="5577"/>
                  </a:cubicBezTo>
                  <a:cubicBezTo>
                    <a:pt x="9271" y="5698"/>
                    <a:pt x="9180" y="5759"/>
                    <a:pt x="9059" y="5881"/>
                  </a:cubicBezTo>
                  <a:lnTo>
                    <a:pt x="8815" y="6093"/>
                  </a:lnTo>
                  <a:cubicBezTo>
                    <a:pt x="8663" y="6245"/>
                    <a:pt x="8481" y="6397"/>
                    <a:pt x="8299" y="6549"/>
                  </a:cubicBezTo>
                  <a:cubicBezTo>
                    <a:pt x="7660" y="7127"/>
                    <a:pt x="6931" y="7765"/>
                    <a:pt x="6171" y="7856"/>
                  </a:cubicBezTo>
                  <a:cubicBezTo>
                    <a:pt x="5989" y="7887"/>
                    <a:pt x="5867" y="8039"/>
                    <a:pt x="5897" y="8191"/>
                  </a:cubicBezTo>
                  <a:cubicBezTo>
                    <a:pt x="5925" y="8329"/>
                    <a:pt x="6054" y="8468"/>
                    <a:pt x="6192" y="8468"/>
                  </a:cubicBezTo>
                  <a:cubicBezTo>
                    <a:pt x="6205" y="8468"/>
                    <a:pt x="6219" y="8467"/>
                    <a:pt x="6232" y="8464"/>
                  </a:cubicBezTo>
                  <a:cubicBezTo>
                    <a:pt x="7204" y="8343"/>
                    <a:pt x="8025" y="7613"/>
                    <a:pt x="8724" y="6975"/>
                  </a:cubicBezTo>
                  <a:cubicBezTo>
                    <a:pt x="8907" y="6823"/>
                    <a:pt x="9059" y="6671"/>
                    <a:pt x="9211" y="6549"/>
                  </a:cubicBezTo>
                  <a:cubicBezTo>
                    <a:pt x="9271" y="6489"/>
                    <a:pt x="9363" y="6397"/>
                    <a:pt x="9484" y="6337"/>
                  </a:cubicBezTo>
                  <a:cubicBezTo>
                    <a:pt x="9697" y="6154"/>
                    <a:pt x="10001" y="5850"/>
                    <a:pt x="10183" y="5790"/>
                  </a:cubicBezTo>
                  <a:cubicBezTo>
                    <a:pt x="10305" y="5790"/>
                    <a:pt x="10396" y="5729"/>
                    <a:pt x="10426" y="5607"/>
                  </a:cubicBezTo>
                  <a:cubicBezTo>
                    <a:pt x="10913" y="5638"/>
                    <a:pt x="11369" y="5638"/>
                    <a:pt x="11825" y="5638"/>
                  </a:cubicBezTo>
                  <a:lnTo>
                    <a:pt x="12098" y="5638"/>
                  </a:lnTo>
                  <a:cubicBezTo>
                    <a:pt x="11977" y="5729"/>
                    <a:pt x="11916" y="5850"/>
                    <a:pt x="11825" y="5911"/>
                  </a:cubicBezTo>
                  <a:cubicBezTo>
                    <a:pt x="11764" y="6002"/>
                    <a:pt x="11703" y="6063"/>
                    <a:pt x="11642" y="6093"/>
                  </a:cubicBezTo>
                  <a:cubicBezTo>
                    <a:pt x="10730" y="6975"/>
                    <a:pt x="9515" y="7765"/>
                    <a:pt x="8208" y="8282"/>
                  </a:cubicBezTo>
                  <a:cubicBezTo>
                    <a:pt x="8056" y="8343"/>
                    <a:pt x="7995" y="8525"/>
                    <a:pt x="8025" y="8677"/>
                  </a:cubicBezTo>
                  <a:cubicBezTo>
                    <a:pt x="8105" y="8809"/>
                    <a:pt x="8253" y="8896"/>
                    <a:pt x="8391" y="8896"/>
                  </a:cubicBezTo>
                  <a:cubicBezTo>
                    <a:pt x="8411" y="8896"/>
                    <a:pt x="8431" y="8894"/>
                    <a:pt x="8451" y="8890"/>
                  </a:cubicBezTo>
                  <a:cubicBezTo>
                    <a:pt x="9818" y="8343"/>
                    <a:pt x="11095" y="7522"/>
                    <a:pt x="12098" y="6549"/>
                  </a:cubicBezTo>
                  <a:lnTo>
                    <a:pt x="12311" y="6337"/>
                  </a:lnTo>
                  <a:cubicBezTo>
                    <a:pt x="12524" y="6093"/>
                    <a:pt x="12706" y="5911"/>
                    <a:pt x="12919" y="5850"/>
                  </a:cubicBezTo>
                  <a:cubicBezTo>
                    <a:pt x="13010" y="5790"/>
                    <a:pt x="13071" y="5729"/>
                    <a:pt x="13101" y="5638"/>
                  </a:cubicBezTo>
                  <a:cubicBezTo>
                    <a:pt x="13284" y="5638"/>
                    <a:pt x="13405" y="5638"/>
                    <a:pt x="13588" y="5698"/>
                  </a:cubicBezTo>
                  <a:lnTo>
                    <a:pt x="13861" y="5729"/>
                  </a:lnTo>
                  <a:cubicBezTo>
                    <a:pt x="14280" y="5746"/>
                    <a:pt x="14699" y="5784"/>
                    <a:pt x="15118" y="5784"/>
                  </a:cubicBezTo>
                  <a:cubicBezTo>
                    <a:pt x="15428" y="5784"/>
                    <a:pt x="15739" y="5763"/>
                    <a:pt x="16050" y="5698"/>
                  </a:cubicBezTo>
                  <a:cubicBezTo>
                    <a:pt x="16202" y="5638"/>
                    <a:pt x="16323" y="5486"/>
                    <a:pt x="16323" y="5334"/>
                  </a:cubicBezTo>
                  <a:cubicBezTo>
                    <a:pt x="16262" y="5151"/>
                    <a:pt x="16110" y="5090"/>
                    <a:pt x="15928" y="5090"/>
                  </a:cubicBezTo>
                  <a:cubicBezTo>
                    <a:pt x="15609" y="5136"/>
                    <a:pt x="15275" y="5151"/>
                    <a:pt x="14936" y="5151"/>
                  </a:cubicBezTo>
                  <a:cubicBezTo>
                    <a:pt x="14598" y="5151"/>
                    <a:pt x="14256" y="5136"/>
                    <a:pt x="13922" y="5121"/>
                  </a:cubicBezTo>
                  <a:lnTo>
                    <a:pt x="13618" y="5090"/>
                  </a:lnTo>
                  <a:cubicBezTo>
                    <a:pt x="13375" y="5090"/>
                    <a:pt x="13162" y="5030"/>
                    <a:pt x="12919" y="5030"/>
                  </a:cubicBezTo>
                  <a:cubicBezTo>
                    <a:pt x="12311" y="3783"/>
                    <a:pt x="11460" y="2568"/>
                    <a:pt x="10639" y="1443"/>
                  </a:cubicBezTo>
                  <a:cubicBezTo>
                    <a:pt x="10457" y="1169"/>
                    <a:pt x="10274" y="926"/>
                    <a:pt x="10122" y="683"/>
                  </a:cubicBezTo>
                  <a:cubicBezTo>
                    <a:pt x="10045" y="587"/>
                    <a:pt x="9944" y="527"/>
                    <a:pt x="9842" y="527"/>
                  </a:cubicBezTo>
                  <a:cubicBezTo>
                    <a:pt x="9782" y="527"/>
                    <a:pt x="9722" y="547"/>
                    <a:pt x="9667" y="592"/>
                  </a:cubicBezTo>
                  <a:cubicBezTo>
                    <a:pt x="9515" y="713"/>
                    <a:pt x="9484" y="896"/>
                    <a:pt x="9575" y="1048"/>
                  </a:cubicBezTo>
                  <a:cubicBezTo>
                    <a:pt x="9788" y="1321"/>
                    <a:pt x="9940" y="1534"/>
                    <a:pt x="10122" y="1808"/>
                  </a:cubicBezTo>
                  <a:cubicBezTo>
                    <a:pt x="10882" y="2841"/>
                    <a:pt x="11642" y="3905"/>
                    <a:pt x="12220" y="5030"/>
                  </a:cubicBezTo>
                  <a:lnTo>
                    <a:pt x="11916" y="5030"/>
                  </a:lnTo>
                  <a:cubicBezTo>
                    <a:pt x="11338" y="5030"/>
                    <a:pt x="10761" y="4999"/>
                    <a:pt x="10244" y="4969"/>
                  </a:cubicBezTo>
                  <a:cubicBezTo>
                    <a:pt x="9180" y="3479"/>
                    <a:pt x="7995" y="1808"/>
                    <a:pt x="6931" y="136"/>
                  </a:cubicBezTo>
                  <a:cubicBezTo>
                    <a:pt x="6949" y="47"/>
                    <a:pt x="6884" y="0"/>
                    <a:pt x="6803"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6"/>
            <p:cNvSpPr/>
            <p:nvPr/>
          </p:nvSpPr>
          <p:spPr>
            <a:xfrm>
              <a:off x="13090700" y="2955700"/>
              <a:ext cx="157300" cy="222350"/>
            </a:xfrm>
            <a:custGeom>
              <a:avLst/>
              <a:gdLst/>
              <a:ahLst/>
              <a:cxnLst/>
              <a:rect l="l" t="t" r="r" b="b"/>
              <a:pathLst>
                <a:path w="6292" h="8894" extrusionOk="0">
                  <a:moveTo>
                    <a:pt x="5287" y="1"/>
                  </a:moveTo>
                  <a:cubicBezTo>
                    <a:pt x="4522" y="1"/>
                    <a:pt x="3609" y="518"/>
                    <a:pt x="3101" y="784"/>
                  </a:cubicBezTo>
                  <a:cubicBezTo>
                    <a:pt x="1338" y="1726"/>
                    <a:pt x="91" y="3702"/>
                    <a:pt x="61" y="5769"/>
                  </a:cubicBezTo>
                  <a:cubicBezTo>
                    <a:pt x="0" y="6741"/>
                    <a:pt x="456" y="8474"/>
                    <a:pt x="1824" y="8869"/>
                  </a:cubicBezTo>
                  <a:cubicBezTo>
                    <a:pt x="1870" y="8886"/>
                    <a:pt x="1918" y="8893"/>
                    <a:pt x="1968" y="8893"/>
                  </a:cubicBezTo>
                  <a:cubicBezTo>
                    <a:pt x="2372" y="8893"/>
                    <a:pt x="2860" y="8390"/>
                    <a:pt x="3131" y="8200"/>
                  </a:cubicBezTo>
                  <a:cubicBezTo>
                    <a:pt x="3952" y="7562"/>
                    <a:pt x="4620" y="6802"/>
                    <a:pt x="5167" y="5951"/>
                  </a:cubicBezTo>
                  <a:cubicBezTo>
                    <a:pt x="6170" y="4522"/>
                    <a:pt x="6292" y="2942"/>
                    <a:pt x="6201" y="1240"/>
                  </a:cubicBezTo>
                  <a:cubicBezTo>
                    <a:pt x="6170" y="814"/>
                    <a:pt x="6201" y="298"/>
                    <a:pt x="5836" y="115"/>
                  </a:cubicBezTo>
                  <a:cubicBezTo>
                    <a:pt x="5669" y="35"/>
                    <a:pt x="5483" y="1"/>
                    <a:pt x="5287"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6"/>
            <p:cNvSpPr/>
            <p:nvPr/>
          </p:nvSpPr>
          <p:spPr>
            <a:xfrm>
              <a:off x="13081575" y="2932250"/>
              <a:ext cx="167200" cy="246350"/>
            </a:xfrm>
            <a:custGeom>
              <a:avLst/>
              <a:gdLst/>
              <a:ahLst/>
              <a:cxnLst/>
              <a:rect l="l" t="t" r="r" b="b"/>
              <a:pathLst>
                <a:path w="6688" h="9854" extrusionOk="0">
                  <a:moveTo>
                    <a:pt x="6426" y="0"/>
                  </a:moveTo>
                  <a:cubicBezTo>
                    <a:pt x="6335" y="0"/>
                    <a:pt x="6255" y="77"/>
                    <a:pt x="6232" y="172"/>
                  </a:cubicBezTo>
                  <a:cubicBezTo>
                    <a:pt x="6110" y="628"/>
                    <a:pt x="5836" y="1023"/>
                    <a:pt x="5624" y="1418"/>
                  </a:cubicBezTo>
                  <a:lnTo>
                    <a:pt x="5502" y="1600"/>
                  </a:lnTo>
                  <a:cubicBezTo>
                    <a:pt x="5441" y="1752"/>
                    <a:pt x="5350" y="1874"/>
                    <a:pt x="5289" y="2026"/>
                  </a:cubicBezTo>
                  <a:cubicBezTo>
                    <a:pt x="4286" y="2026"/>
                    <a:pt x="3314" y="2178"/>
                    <a:pt x="2310" y="2330"/>
                  </a:cubicBezTo>
                  <a:cubicBezTo>
                    <a:pt x="2098" y="2360"/>
                    <a:pt x="1885" y="2391"/>
                    <a:pt x="1672" y="2451"/>
                  </a:cubicBezTo>
                  <a:cubicBezTo>
                    <a:pt x="1551" y="2451"/>
                    <a:pt x="1490" y="2543"/>
                    <a:pt x="1490" y="2694"/>
                  </a:cubicBezTo>
                  <a:cubicBezTo>
                    <a:pt x="1490" y="2816"/>
                    <a:pt x="1581" y="2907"/>
                    <a:pt x="1733" y="2907"/>
                  </a:cubicBezTo>
                  <a:cubicBezTo>
                    <a:pt x="1976" y="2846"/>
                    <a:pt x="2158" y="2816"/>
                    <a:pt x="2402" y="2786"/>
                  </a:cubicBezTo>
                  <a:cubicBezTo>
                    <a:pt x="3253" y="2634"/>
                    <a:pt x="4165" y="2512"/>
                    <a:pt x="5046" y="2482"/>
                  </a:cubicBezTo>
                  <a:lnTo>
                    <a:pt x="5046" y="2482"/>
                  </a:lnTo>
                  <a:cubicBezTo>
                    <a:pt x="5016" y="2543"/>
                    <a:pt x="4985" y="2603"/>
                    <a:pt x="4925" y="2664"/>
                  </a:cubicBezTo>
                  <a:lnTo>
                    <a:pt x="4377" y="3698"/>
                  </a:lnTo>
                  <a:cubicBezTo>
                    <a:pt x="3108" y="3879"/>
                    <a:pt x="1718" y="4120"/>
                    <a:pt x="327" y="4213"/>
                  </a:cubicBezTo>
                  <a:lnTo>
                    <a:pt x="327" y="4213"/>
                  </a:lnTo>
                  <a:cubicBezTo>
                    <a:pt x="326" y="4211"/>
                    <a:pt x="323" y="4210"/>
                    <a:pt x="320" y="4210"/>
                  </a:cubicBezTo>
                  <a:cubicBezTo>
                    <a:pt x="316" y="4210"/>
                    <a:pt x="311" y="4211"/>
                    <a:pt x="304" y="4214"/>
                  </a:cubicBezTo>
                  <a:cubicBezTo>
                    <a:pt x="312" y="4214"/>
                    <a:pt x="320" y="4213"/>
                    <a:pt x="327" y="4213"/>
                  </a:cubicBezTo>
                  <a:lnTo>
                    <a:pt x="327" y="4213"/>
                  </a:lnTo>
                  <a:cubicBezTo>
                    <a:pt x="344" y="4231"/>
                    <a:pt x="304" y="4329"/>
                    <a:pt x="304" y="4427"/>
                  </a:cubicBezTo>
                  <a:cubicBezTo>
                    <a:pt x="304" y="4533"/>
                    <a:pt x="396" y="4615"/>
                    <a:pt x="480" y="4615"/>
                  </a:cubicBezTo>
                  <a:cubicBezTo>
                    <a:pt x="493" y="4615"/>
                    <a:pt x="505" y="4613"/>
                    <a:pt x="517" y="4609"/>
                  </a:cubicBezTo>
                  <a:cubicBezTo>
                    <a:pt x="1794" y="4488"/>
                    <a:pt x="3070" y="4305"/>
                    <a:pt x="4256" y="4123"/>
                  </a:cubicBezTo>
                  <a:lnTo>
                    <a:pt x="4256" y="4123"/>
                  </a:lnTo>
                  <a:cubicBezTo>
                    <a:pt x="4073" y="4427"/>
                    <a:pt x="3861" y="4731"/>
                    <a:pt x="3709" y="5035"/>
                  </a:cubicBezTo>
                  <a:lnTo>
                    <a:pt x="3678" y="5035"/>
                  </a:lnTo>
                  <a:cubicBezTo>
                    <a:pt x="3526" y="5065"/>
                    <a:pt x="3374" y="5096"/>
                    <a:pt x="3222" y="5187"/>
                  </a:cubicBezTo>
                  <a:cubicBezTo>
                    <a:pt x="2918" y="5309"/>
                    <a:pt x="2584" y="5369"/>
                    <a:pt x="2310" y="5369"/>
                  </a:cubicBezTo>
                  <a:cubicBezTo>
                    <a:pt x="2189" y="5369"/>
                    <a:pt x="2098" y="5460"/>
                    <a:pt x="2098" y="5552"/>
                  </a:cubicBezTo>
                  <a:cubicBezTo>
                    <a:pt x="2098" y="5673"/>
                    <a:pt x="2158" y="5795"/>
                    <a:pt x="2280" y="5795"/>
                  </a:cubicBezTo>
                  <a:cubicBezTo>
                    <a:pt x="2310" y="5798"/>
                    <a:pt x="2340" y="5799"/>
                    <a:pt x="2371" y="5799"/>
                  </a:cubicBezTo>
                  <a:cubicBezTo>
                    <a:pt x="2685" y="5799"/>
                    <a:pt x="3039" y="5668"/>
                    <a:pt x="3344" y="5612"/>
                  </a:cubicBezTo>
                  <a:lnTo>
                    <a:pt x="3374" y="5612"/>
                  </a:lnTo>
                  <a:cubicBezTo>
                    <a:pt x="3253" y="5825"/>
                    <a:pt x="3101" y="6068"/>
                    <a:pt x="2979" y="6281"/>
                  </a:cubicBezTo>
                  <a:cubicBezTo>
                    <a:pt x="2827" y="6524"/>
                    <a:pt x="2736" y="6767"/>
                    <a:pt x="2584" y="7041"/>
                  </a:cubicBezTo>
                  <a:cubicBezTo>
                    <a:pt x="2128" y="7071"/>
                    <a:pt x="1551" y="7436"/>
                    <a:pt x="973" y="7771"/>
                  </a:cubicBezTo>
                  <a:cubicBezTo>
                    <a:pt x="669" y="7953"/>
                    <a:pt x="365" y="8135"/>
                    <a:pt x="183" y="8196"/>
                  </a:cubicBezTo>
                  <a:cubicBezTo>
                    <a:pt x="61" y="8226"/>
                    <a:pt x="0" y="8348"/>
                    <a:pt x="31" y="8439"/>
                  </a:cubicBezTo>
                  <a:cubicBezTo>
                    <a:pt x="55" y="8534"/>
                    <a:pt x="134" y="8611"/>
                    <a:pt x="225" y="8611"/>
                  </a:cubicBezTo>
                  <a:cubicBezTo>
                    <a:pt x="251" y="8611"/>
                    <a:pt x="278" y="8605"/>
                    <a:pt x="304" y="8591"/>
                  </a:cubicBezTo>
                  <a:cubicBezTo>
                    <a:pt x="517" y="8530"/>
                    <a:pt x="821" y="8348"/>
                    <a:pt x="1155" y="8135"/>
                  </a:cubicBezTo>
                  <a:cubicBezTo>
                    <a:pt x="1459" y="7953"/>
                    <a:pt x="1885" y="7679"/>
                    <a:pt x="2219" y="7588"/>
                  </a:cubicBezTo>
                  <a:lnTo>
                    <a:pt x="2219" y="7588"/>
                  </a:lnTo>
                  <a:cubicBezTo>
                    <a:pt x="2007" y="7953"/>
                    <a:pt x="1763" y="8348"/>
                    <a:pt x="1551" y="8682"/>
                  </a:cubicBezTo>
                  <a:cubicBezTo>
                    <a:pt x="1338" y="8834"/>
                    <a:pt x="1003" y="8986"/>
                    <a:pt x="791" y="9017"/>
                  </a:cubicBezTo>
                  <a:cubicBezTo>
                    <a:pt x="669" y="9047"/>
                    <a:pt x="608" y="9169"/>
                    <a:pt x="639" y="9290"/>
                  </a:cubicBezTo>
                  <a:cubicBezTo>
                    <a:pt x="665" y="9369"/>
                    <a:pt x="760" y="9448"/>
                    <a:pt x="864" y="9448"/>
                  </a:cubicBezTo>
                  <a:cubicBezTo>
                    <a:pt x="880" y="9448"/>
                    <a:pt x="896" y="9446"/>
                    <a:pt x="912" y="9442"/>
                  </a:cubicBezTo>
                  <a:cubicBezTo>
                    <a:pt x="943" y="9442"/>
                    <a:pt x="973" y="9382"/>
                    <a:pt x="1003" y="9382"/>
                  </a:cubicBezTo>
                  <a:lnTo>
                    <a:pt x="1003" y="9382"/>
                  </a:lnTo>
                  <a:cubicBezTo>
                    <a:pt x="973" y="9442"/>
                    <a:pt x="943" y="9473"/>
                    <a:pt x="943" y="9503"/>
                  </a:cubicBezTo>
                  <a:cubicBezTo>
                    <a:pt x="851" y="9625"/>
                    <a:pt x="912" y="9746"/>
                    <a:pt x="973" y="9807"/>
                  </a:cubicBezTo>
                  <a:cubicBezTo>
                    <a:pt x="1018" y="9841"/>
                    <a:pt x="1062" y="9854"/>
                    <a:pt x="1104" y="9854"/>
                  </a:cubicBezTo>
                  <a:cubicBezTo>
                    <a:pt x="1176" y="9854"/>
                    <a:pt x="1239" y="9815"/>
                    <a:pt x="1277" y="9777"/>
                  </a:cubicBezTo>
                  <a:cubicBezTo>
                    <a:pt x="1459" y="9503"/>
                    <a:pt x="1672" y="9230"/>
                    <a:pt x="1855" y="8926"/>
                  </a:cubicBezTo>
                  <a:cubicBezTo>
                    <a:pt x="1915" y="8895"/>
                    <a:pt x="1976" y="8865"/>
                    <a:pt x="2007" y="8834"/>
                  </a:cubicBezTo>
                  <a:cubicBezTo>
                    <a:pt x="2158" y="9047"/>
                    <a:pt x="2219" y="9321"/>
                    <a:pt x="2219" y="9533"/>
                  </a:cubicBezTo>
                  <a:cubicBezTo>
                    <a:pt x="2219" y="9642"/>
                    <a:pt x="2317" y="9751"/>
                    <a:pt x="2424" y="9751"/>
                  </a:cubicBezTo>
                  <a:cubicBezTo>
                    <a:pt x="2437" y="9751"/>
                    <a:pt x="2450" y="9749"/>
                    <a:pt x="2462" y="9746"/>
                  </a:cubicBezTo>
                  <a:cubicBezTo>
                    <a:pt x="2584" y="9746"/>
                    <a:pt x="2675" y="9625"/>
                    <a:pt x="2645" y="9503"/>
                  </a:cubicBezTo>
                  <a:cubicBezTo>
                    <a:pt x="2614" y="9169"/>
                    <a:pt x="2493" y="8682"/>
                    <a:pt x="2158" y="8378"/>
                  </a:cubicBezTo>
                  <a:cubicBezTo>
                    <a:pt x="2341" y="8105"/>
                    <a:pt x="2493" y="7801"/>
                    <a:pt x="2645" y="7527"/>
                  </a:cubicBezTo>
                  <a:cubicBezTo>
                    <a:pt x="2918" y="7801"/>
                    <a:pt x="3192" y="8682"/>
                    <a:pt x="3253" y="8986"/>
                  </a:cubicBezTo>
                  <a:lnTo>
                    <a:pt x="3283" y="9138"/>
                  </a:lnTo>
                  <a:cubicBezTo>
                    <a:pt x="3336" y="9217"/>
                    <a:pt x="3411" y="9296"/>
                    <a:pt x="3509" y="9296"/>
                  </a:cubicBezTo>
                  <a:cubicBezTo>
                    <a:pt x="3525" y="9296"/>
                    <a:pt x="3540" y="9294"/>
                    <a:pt x="3557" y="9290"/>
                  </a:cubicBezTo>
                  <a:cubicBezTo>
                    <a:pt x="3678" y="9230"/>
                    <a:pt x="3739" y="9138"/>
                    <a:pt x="3709" y="9017"/>
                  </a:cubicBezTo>
                  <a:lnTo>
                    <a:pt x="3678" y="8895"/>
                  </a:lnTo>
                  <a:cubicBezTo>
                    <a:pt x="3496" y="8226"/>
                    <a:pt x="3222" y="7497"/>
                    <a:pt x="2827" y="7193"/>
                  </a:cubicBezTo>
                  <a:cubicBezTo>
                    <a:pt x="2949" y="6950"/>
                    <a:pt x="3070" y="6737"/>
                    <a:pt x="3222" y="6555"/>
                  </a:cubicBezTo>
                  <a:cubicBezTo>
                    <a:pt x="3344" y="6342"/>
                    <a:pt x="3435" y="6160"/>
                    <a:pt x="3557" y="5947"/>
                  </a:cubicBezTo>
                  <a:cubicBezTo>
                    <a:pt x="3709" y="6342"/>
                    <a:pt x="3891" y="6859"/>
                    <a:pt x="3830" y="7163"/>
                  </a:cubicBezTo>
                  <a:cubicBezTo>
                    <a:pt x="3800" y="7254"/>
                    <a:pt x="3861" y="7375"/>
                    <a:pt x="3982" y="7406"/>
                  </a:cubicBezTo>
                  <a:cubicBezTo>
                    <a:pt x="4009" y="7419"/>
                    <a:pt x="4034" y="7425"/>
                    <a:pt x="4058" y="7425"/>
                  </a:cubicBezTo>
                  <a:cubicBezTo>
                    <a:pt x="4142" y="7425"/>
                    <a:pt x="4208" y="7349"/>
                    <a:pt x="4256" y="7254"/>
                  </a:cubicBezTo>
                  <a:cubicBezTo>
                    <a:pt x="4347" y="6798"/>
                    <a:pt x="4134" y="6160"/>
                    <a:pt x="3891" y="5643"/>
                  </a:cubicBezTo>
                  <a:cubicBezTo>
                    <a:pt x="3861" y="5552"/>
                    <a:pt x="3861" y="5491"/>
                    <a:pt x="3830" y="5430"/>
                  </a:cubicBezTo>
                  <a:cubicBezTo>
                    <a:pt x="4043" y="5065"/>
                    <a:pt x="4256" y="4731"/>
                    <a:pt x="4469" y="4366"/>
                  </a:cubicBezTo>
                  <a:cubicBezTo>
                    <a:pt x="4499" y="4488"/>
                    <a:pt x="4499" y="4579"/>
                    <a:pt x="4560" y="4670"/>
                  </a:cubicBezTo>
                  <a:cubicBezTo>
                    <a:pt x="4590" y="4761"/>
                    <a:pt x="4590" y="4822"/>
                    <a:pt x="4621" y="4913"/>
                  </a:cubicBezTo>
                  <a:lnTo>
                    <a:pt x="4742" y="5369"/>
                  </a:lnTo>
                  <a:cubicBezTo>
                    <a:pt x="4894" y="5947"/>
                    <a:pt x="5076" y="6616"/>
                    <a:pt x="4894" y="7102"/>
                  </a:cubicBezTo>
                  <a:cubicBezTo>
                    <a:pt x="4864" y="7223"/>
                    <a:pt x="4894" y="7345"/>
                    <a:pt x="5046" y="7375"/>
                  </a:cubicBezTo>
                  <a:cubicBezTo>
                    <a:pt x="5073" y="7382"/>
                    <a:pt x="5099" y="7386"/>
                    <a:pt x="5123" y="7386"/>
                  </a:cubicBezTo>
                  <a:cubicBezTo>
                    <a:pt x="5207" y="7386"/>
                    <a:pt x="5273" y="7341"/>
                    <a:pt x="5320" y="7223"/>
                  </a:cubicBezTo>
                  <a:cubicBezTo>
                    <a:pt x="5532" y="6585"/>
                    <a:pt x="5350" y="5856"/>
                    <a:pt x="5198" y="5217"/>
                  </a:cubicBezTo>
                  <a:lnTo>
                    <a:pt x="5076" y="4761"/>
                  </a:lnTo>
                  <a:cubicBezTo>
                    <a:pt x="5076" y="4670"/>
                    <a:pt x="5046" y="4609"/>
                    <a:pt x="5016" y="4518"/>
                  </a:cubicBezTo>
                  <a:cubicBezTo>
                    <a:pt x="4985" y="4336"/>
                    <a:pt x="4864" y="4032"/>
                    <a:pt x="4894" y="3910"/>
                  </a:cubicBezTo>
                  <a:cubicBezTo>
                    <a:pt x="4925" y="3850"/>
                    <a:pt x="4894" y="3758"/>
                    <a:pt x="4864" y="3728"/>
                  </a:cubicBezTo>
                  <a:cubicBezTo>
                    <a:pt x="5016" y="3424"/>
                    <a:pt x="5168" y="3150"/>
                    <a:pt x="5350" y="2846"/>
                  </a:cubicBezTo>
                  <a:cubicBezTo>
                    <a:pt x="5380" y="2816"/>
                    <a:pt x="5441" y="2755"/>
                    <a:pt x="5441" y="2664"/>
                  </a:cubicBezTo>
                  <a:cubicBezTo>
                    <a:pt x="5472" y="2755"/>
                    <a:pt x="5472" y="2846"/>
                    <a:pt x="5502" y="2938"/>
                  </a:cubicBezTo>
                  <a:cubicBezTo>
                    <a:pt x="5532" y="3029"/>
                    <a:pt x="5532" y="3059"/>
                    <a:pt x="5593" y="3120"/>
                  </a:cubicBezTo>
                  <a:cubicBezTo>
                    <a:pt x="5836" y="3971"/>
                    <a:pt x="5958" y="4944"/>
                    <a:pt x="5836" y="5947"/>
                  </a:cubicBezTo>
                  <a:cubicBezTo>
                    <a:pt x="5836" y="6038"/>
                    <a:pt x="5928" y="6160"/>
                    <a:pt x="6049" y="6160"/>
                  </a:cubicBezTo>
                  <a:cubicBezTo>
                    <a:pt x="6140" y="6160"/>
                    <a:pt x="6262" y="6099"/>
                    <a:pt x="6262" y="5977"/>
                  </a:cubicBezTo>
                  <a:cubicBezTo>
                    <a:pt x="6353" y="4944"/>
                    <a:pt x="6262" y="3880"/>
                    <a:pt x="5958" y="2968"/>
                  </a:cubicBezTo>
                  <a:cubicBezTo>
                    <a:pt x="5928" y="2907"/>
                    <a:pt x="5928" y="2816"/>
                    <a:pt x="5897" y="2786"/>
                  </a:cubicBezTo>
                  <a:cubicBezTo>
                    <a:pt x="5806" y="2603"/>
                    <a:pt x="5745" y="2421"/>
                    <a:pt x="5776" y="2269"/>
                  </a:cubicBezTo>
                  <a:cubicBezTo>
                    <a:pt x="5776" y="2178"/>
                    <a:pt x="5776" y="2147"/>
                    <a:pt x="5745" y="2117"/>
                  </a:cubicBezTo>
                  <a:cubicBezTo>
                    <a:pt x="5776" y="2026"/>
                    <a:pt x="5836" y="1904"/>
                    <a:pt x="5897" y="1843"/>
                  </a:cubicBezTo>
                  <a:lnTo>
                    <a:pt x="5988" y="1661"/>
                  </a:lnTo>
                  <a:cubicBezTo>
                    <a:pt x="6262" y="1236"/>
                    <a:pt x="6535" y="780"/>
                    <a:pt x="6657" y="263"/>
                  </a:cubicBezTo>
                  <a:cubicBezTo>
                    <a:pt x="6687" y="172"/>
                    <a:pt x="6596" y="50"/>
                    <a:pt x="6505" y="20"/>
                  </a:cubicBezTo>
                  <a:cubicBezTo>
                    <a:pt x="6478" y="6"/>
                    <a:pt x="6452" y="0"/>
                    <a:pt x="642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6"/>
            <p:cNvSpPr/>
            <p:nvPr/>
          </p:nvSpPr>
          <p:spPr>
            <a:xfrm>
              <a:off x="13743450" y="3407725"/>
              <a:ext cx="188475" cy="263175"/>
            </a:xfrm>
            <a:custGeom>
              <a:avLst/>
              <a:gdLst/>
              <a:ahLst/>
              <a:cxnLst/>
              <a:rect l="l" t="t" r="r" b="b"/>
              <a:pathLst>
                <a:path w="7539" h="10527" extrusionOk="0">
                  <a:moveTo>
                    <a:pt x="1904" y="1"/>
                  </a:moveTo>
                  <a:cubicBezTo>
                    <a:pt x="1816" y="1"/>
                    <a:pt x="1728" y="18"/>
                    <a:pt x="1641" y="59"/>
                  </a:cubicBezTo>
                  <a:cubicBezTo>
                    <a:pt x="730" y="515"/>
                    <a:pt x="486" y="2278"/>
                    <a:pt x="334" y="3159"/>
                  </a:cubicBezTo>
                  <a:cubicBezTo>
                    <a:pt x="0" y="5469"/>
                    <a:pt x="1003" y="8053"/>
                    <a:pt x="2857" y="9542"/>
                  </a:cubicBezTo>
                  <a:cubicBezTo>
                    <a:pt x="3484" y="10007"/>
                    <a:pt x="4555" y="10526"/>
                    <a:pt x="5604" y="10526"/>
                  </a:cubicBezTo>
                  <a:cubicBezTo>
                    <a:pt x="6132" y="10526"/>
                    <a:pt x="6655" y="10395"/>
                    <a:pt x="7113" y="10059"/>
                  </a:cubicBezTo>
                  <a:cubicBezTo>
                    <a:pt x="7538" y="9785"/>
                    <a:pt x="7386" y="8813"/>
                    <a:pt x="7386" y="8357"/>
                  </a:cubicBezTo>
                  <a:cubicBezTo>
                    <a:pt x="7386" y="7141"/>
                    <a:pt x="7113" y="5986"/>
                    <a:pt x="6718" y="4831"/>
                  </a:cubicBezTo>
                  <a:cubicBezTo>
                    <a:pt x="6079" y="2855"/>
                    <a:pt x="4681" y="1639"/>
                    <a:pt x="3009" y="515"/>
                  </a:cubicBezTo>
                  <a:cubicBezTo>
                    <a:pt x="2664" y="318"/>
                    <a:pt x="2280" y="1"/>
                    <a:pt x="1904"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6"/>
            <p:cNvSpPr/>
            <p:nvPr/>
          </p:nvSpPr>
          <p:spPr>
            <a:xfrm>
              <a:off x="13740400" y="3377075"/>
              <a:ext cx="196825" cy="309675"/>
            </a:xfrm>
            <a:custGeom>
              <a:avLst/>
              <a:gdLst/>
              <a:ahLst/>
              <a:cxnLst/>
              <a:rect l="l" t="t" r="r" b="b"/>
              <a:pathLst>
                <a:path w="7873" h="12387" extrusionOk="0">
                  <a:moveTo>
                    <a:pt x="1339" y="1"/>
                  </a:moveTo>
                  <a:cubicBezTo>
                    <a:pt x="1288" y="1"/>
                    <a:pt x="1235" y="20"/>
                    <a:pt x="1186" y="69"/>
                  </a:cubicBezTo>
                  <a:cubicBezTo>
                    <a:pt x="1064" y="160"/>
                    <a:pt x="1034" y="342"/>
                    <a:pt x="1156" y="464"/>
                  </a:cubicBezTo>
                  <a:cubicBezTo>
                    <a:pt x="1490" y="859"/>
                    <a:pt x="1672" y="1406"/>
                    <a:pt x="1915" y="1923"/>
                  </a:cubicBezTo>
                  <a:lnTo>
                    <a:pt x="2037" y="2166"/>
                  </a:lnTo>
                  <a:cubicBezTo>
                    <a:pt x="2098" y="2349"/>
                    <a:pt x="2189" y="2501"/>
                    <a:pt x="2250" y="2683"/>
                  </a:cubicBezTo>
                  <a:cubicBezTo>
                    <a:pt x="1520" y="3595"/>
                    <a:pt x="943" y="4659"/>
                    <a:pt x="426" y="5692"/>
                  </a:cubicBezTo>
                  <a:lnTo>
                    <a:pt x="92" y="6391"/>
                  </a:lnTo>
                  <a:cubicBezTo>
                    <a:pt x="0" y="6482"/>
                    <a:pt x="61" y="6634"/>
                    <a:pt x="183" y="6726"/>
                  </a:cubicBezTo>
                  <a:cubicBezTo>
                    <a:pt x="221" y="6745"/>
                    <a:pt x="266" y="6755"/>
                    <a:pt x="311" y="6755"/>
                  </a:cubicBezTo>
                  <a:cubicBezTo>
                    <a:pt x="408" y="6755"/>
                    <a:pt x="506" y="6708"/>
                    <a:pt x="548" y="6604"/>
                  </a:cubicBezTo>
                  <a:cubicBezTo>
                    <a:pt x="639" y="6391"/>
                    <a:pt x="760" y="6148"/>
                    <a:pt x="912" y="5935"/>
                  </a:cubicBezTo>
                  <a:cubicBezTo>
                    <a:pt x="1399" y="5023"/>
                    <a:pt x="1915" y="4051"/>
                    <a:pt x="2523" y="3230"/>
                  </a:cubicBezTo>
                  <a:lnTo>
                    <a:pt x="2645" y="3443"/>
                  </a:lnTo>
                  <a:lnTo>
                    <a:pt x="3192" y="4719"/>
                  </a:lnTo>
                  <a:cubicBezTo>
                    <a:pt x="2523" y="5996"/>
                    <a:pt x="1672" y="7516"/>
                    <a:pt x="852" y="8884"/>
                  </a:cubicBezTo>
                  <a:cubicBezTo>
                    <a:pt x="669" y="9005"/>
                    <a:pt x="700" y="9157"/>
                    <a:pt x="821" y="9248"/>
                  </a:cubicBezTo>
                  <a:cubicBezTo>
                    <a:pt x="852" y="9269"/>
                    <a:pt x="889" y="9279"/>
                    <a:pt x="928" y="9279"/>
                  </a:cubicBezTo>
                  <a:cubicBezTo>
                    <a:pt x="1007" y="9279"/>
                    <a:pt x="1095" y="9238"/>
                    <a:pt x="1156" y="9157"/>
                  </a:cubicBezTo>
                  <a:cubicBezTo>
                    <a:pt x="1915" y="7911"/>
                    <a:pt x="2675" y="6543"/>
                    <a:pt x="3314" y="5327"/>
                  </a:cubicBezTo>
                  <a:lnTo>
                    <a:pt x="3770" y="6452"/>
                  </a:lnTo>
                  <a:cubicBezTo>
                    <a:pt x="3770" y="6452"/>
                    <a:pt x="3770" y="6513"/>
                    <a:pt x="3739" y="6513"/>
                  </a:cubicBezTo>
                  <a:cubicBezTo>
                    <a:pt x="3648" y="6665"/>
                    <a:pt x="3587" y="6847"/>
                    <a:pt x="3557" y="7029"/>
                  </a:cubicBezTo>
                  <a:cubicBezTo>
                    <a:pt x="3435" y="7425"/>
                    <a:pt x="3283" y="7789"/>
                    <a:pt x="3040" y="8033"/>
                  </a:cubicBezTo>
                  <a:cubicBezTo>
                    <a:pt x="2979" y="8124"/>
                    <a:pt x="2979" y="8276"/>
                    <a:pt x="3101" y="8397"/>
                  </a:cubicBezTo>
                  <a:cubicBezTo>
                    <a:pt x="3143" y="8440"/>
                    <a:pt x="3199" y="8462"/>
                    <a:pt x="3258" y="8462"/>
                  </a:cubicBezTo>
                  <a:cubicBezTo>
                    <a:pt x="3327" y="8462"/>
                    <a:pt x="3400" y="8432"/>
                    <a:pt x="3466" y="8367"/>
                  </a:cubicBezTo>
                  <a:cubicBezTo>
                    <a:pt x="3739" y="8063"/>
                    <a:pt x="3891" y="7607"/>
                    <a:pt x="4043" y="7212"/>
                  </a:cubicBezTo>
                  <a:cubicBezTo>
                    <a:pt x="4043" y="7181"/>
                    <a:pt x="4043" y="7181"/>
                    <a:pt x="4073" y="7151"/>
                  </a:cubicBezTo>
                  <a:cubicBezTo>
                    <a:pt x="4195" y="7455"/>
                    <a:pt x="4347" y="7698"/>
                    <a:pt x="4469" y="8002"/>
                  </a:cubicBezTo>
                  <a:cubicBezTo>
                    <a:pt x="4621" y="8306"/>
                    <a:pt x="4712" y="8610"/>
                    <a:pt x="4864" y="8914"/>
                  </a:cubicBezTo>
                  <a:cubicBezTo>
                    <a:pt x="4560" y="9340"/>
                    <a:pt x="4499" y="10130"/>
                    <a:pt x="4408" y="10890"/>
                  </a:cubicBezTo>
                  <a:cubicBezTo>
                    <a:pt x="4377" y="11315"/>
                    <a:pt x="4347" y="11741"/>
                    <a:pt x="4256" y="11923"/>
                  </a:cubicBezTo>
                  <a:cubicBezTo>
                    <a:pt x="4225" y="12075"/>
                    <a:pt x="4286" y="12197"/>
                    <a:pt x="4408" y="12258"/>
                  </a:cubicBezTo>
                  <a:cubicBezTo>
                    <a:pt x="4441" y="12271"/>
                    <a:pt x="4473" y="12277"/>
                    <a:pt x="4503" y="12277"/>
                  </a:cubicBezTo>
                  <a:cubicBezTo>
                    <a:pt x="4612" y="12277"/>
                    <a:pt x="4701" y="12200"/>
                    <a:pt x="4773" y="12106"/>
                  </a:cubicBezTo>
                  <a:cubicBezTo>
                    <a:pt x="4833" y="11862"/>
                    <a:pt x="4925" y="11437"/>
                    <a:pt x="4955" y="10981"/>
                  </a:cubicBezTo>
                  <a:cubicBezTo>
                    <a:pt x="4985" y="10555"/>
                    <a:pt x="5077" y="9978"/>
                    <a:pt x="5168" y="9583"/>
                  </a:cubicBezTo>
                  <a:cubicBezTo>
                    <a:pt x="5381" y="10039"/>
                    <a:pt x="5563" y="10525"/>
                    <a:pt x="5745" y="11011"/>
                  </a:cubicBezTo>
                  <a:cubicBezTo>
                    <a:pt x="5715" y="11346"/>
                    <a:pt x="5624" y="11741"/>
                    <a:pt x="5563" y="11954"/>
                  </a:cubicBezTo>
                  <a:cubicBezTo>
                    <a:pt x="5532" y="12106"/>
                    <a:pt x="5563" y="12258"/>
                    <a:pt x="5715" y="12318"/>
                  </a:cubicBezTo>
                  <a:cubicBezTo>
                    <a:pt x="5749" y="12325"/>
                    <a:pt x="5783" y="12329"/>
                    <a:pt x="5816" y="12329"/>
                  </a:cubicBezTo>
                  <a:cubicBezTo>
                    <a:pt x="5929" y="12329"/>
                    <a:pt x="6026" y="12284"/>
                    <a:pt x="6049" y="12166"/>
                  </a:cubicBezTo>
                  <a:cubicBezTo>
                    <a:pt x="6049" y="12106"/>
                    <a:pt x="6080" y="12075"/>
                    <a:pt x="6080" y="12014"/>
                  </a:cubicBezTo>
                  <a:cubicBezTo>
                    <a:pt x="6080" y="12075"/>
                    <a:pt x="6140" y="12106"/>
                    <a:pt x="6140" y="12197"/>
                  </a:cubicBezTo>
                  <a:cubicBezTo>
                    <a:pt x="6166" y="12323"/>
                    <a:pt x="6275" y="12387"/>
                    <a:pt x="6399" y="12387"/>
                  </a:cubicBezTo>
                  <a:cubicBezTo>
                    <a:pt x="6424" y="12387"/>
                    <a:pt x="6449" y="12384"/>
                    <a:pt x="6475" y="12379"/>
                  </a:cubicBezTo>
                  <a:cubicBezTo>
                    <a:pt x="6627" y="12349"/>
                    <a:pt x="6688" y="12197"/>
                    <a:pt x="6657" y="12045"/>
                  </a:cubicBezTo>
                  <a:cubicBezTo>
                    <a:pt x="6536" y="11650"/>
                    <a:pt x="6444" y="11285"/>
                    <a:pt x="6292" y="10890"/>
                  </a:cubicBezTo>
                  <a:lnTo>
                    <a:pt x="6292" y="10647"/>
                  </a:lnTo>
                  <a:cubicBezTo>
                    <a:pt x="6596" y="10647"/>
                    <a:pt x="6931" y="10799"/>
                    <a:pt x="7113" y="10890"/>
                  </a:cubicBezTo>
                  <a:cubicBezTo>
                    <a:pt x="7161" y="10926"/>
                    <a:pt x="7214" y="10943"/>
                    <a:pt x="7267" y="10943"/>
                  </a:cubicBezTo>
                  <a:cubicBezTo>
                    <a:pt x="7350" y="10943"/>
                    <a:pt x="7435" y="10903"/>
                    <a:pt x="7508" y="10829"/>
                  </a:cubicBezTo>
                  <a:cubicBezTo>
                    <a:pt x="7569" y="10707"/>
                    <a:pt x="7539" y="10555"/>
                    <a:pt x="7417" y="10434"/>
                  </a:cubicBezTo>
                  <a:cubicBezTo>
                    <a:pt x="7127" y="10249"/>
                    <a:pt x="6654" y="10088"/>
                    <a:pt x="6216" y="10088"/>
                  </a:cubicBezTo>
                  <a:cubicBezTo>
                    <a:pt x="6150" y="10088"/>
                    <a:pt x="6083" y="10091"/>
                    <a:pt x="6019" y="10099"/>
                  </a:cubicBezTo>
                  <a:cubicBezTo>
                    <a:pt x="5867" y="9735"/>
                    <a:pt x="5715" y="9370"/>
                    <a:pt x="5563" y="9036"/>
                  </a:cubicBezTo>
                  <a:cubicBezTo>
                    <a:pt x="5593" y="9031"/>
                    <a:pt x="5627" y="9029"/>
                    <a:pt x="5663" y="9029"/>
                  </a:cubicBezTo>
                  <a:cubicBezTo>
                    <a:pt x="6111" y="9029"/>
                    <a:pt x="7019" y="9349"/>
                    <a:pt x="7356" y="9461"/>
                  </a:cubicBezTo>
                  <a:lnTo>
                    <a:pt x="7508" y="9552"/>
                  </a:lnTo>
                  <a:cubicBezTo>
                    <a:pt x="7529" y="9556"/>
                    <a:pt x="7548" y="9558"/>
                    <a:pt x="7566" y="9558"/>
                  </a:cubicBezTo>
                  <a:cubicBezTo>
                    <a:pt x="7685" y="9558"/>
                    <a:pt x="7764" y="9479"/>
                    <a:pt x="7843" y="9400"/>
                  </a:cubicBezTo>
                  <a:cubicBezTo>
                    <a:pt x="7873" y="9248"/>
                    <a:pt x="7812" y="9096"/>
                    <a:pt x="7691" y="9036"/>
                  </a:cubicBezTo>
                  <a:lnTo>
                    <a:pt x="7539" y="9005"/>
                  </a:lnTo>
                  <a:cubicBezTo>
                    <a:pt x="6904" y="8761"/>
                    <a:pt x="6229" y="8536"/>
                    <a:pt x="5721" y="8536"/>
                  </a:cubicBezTo>
                  <a:cubicBezTo>
                    <a:pt x="5596" y="8536"/>
                    <a:pt x="5482" y="8550"/>
                    <a:pt x="5381" y="8580"/>
                  </a:cubicBezTo>
                  <a:lnTo>
                    <a:pt x="5016" y="7789"/>
                  </a:lnTo>
                  <a:cubicBezTo>
                    <a:pt x="4925" y="7546"/>
                    <a:pt x="4803" y="7303"/>
                    <a:pt x="4681" y="7060"/>
                  </a:cubicBezTo>
                  <a:lnTo>
                    <a:pt x="4681" y="7060"/>
                  </a:lnTo>
                  <a:cubicBezTo>
                    <a:pt x="5168" y="7212"/>
                    <a:pt x="5776" y="7425"/>
                    <a:pt x="6019" y="7668"/>
                  </a:cubicBezTo>
                  <a:cubicBezTo>
                    <a:pt x="6054" y="7739"/>
                    <a:pt x="6132" y="7768"/>
                    <a:pt x="6214" y="7768"/>
                  </a:cubicBezTo>
                  <a:cubicBezTo>
                    <a:pt x="6272" y="7768"/>
                    <a:pt x="6333" y="7754"/>
                    <a:pt x="6384" y="7729"/>
                  </a:cubicBezTo>
                  <a:cubicBezTo>
                    <a:pt x="6505" y="7637"/>
                    <a:pt x="6536" y="7455"/>
                    <a:pt x="6414" y="7333"/>
                  </a:cubicBezTo>
                  <a:cubicBezTo>
                    <a:pt x="6080" y="6877"/>
                    <a:pt x="5289" y="6665"/>
                    <a:pt x="4681" y="6513"/>
                  </a:cubicBezTo>
                  <a:cubicBezTo>
                    <a:pt x="4590" y="6452"/>
                    <a:pt x="4529" y="6452"/>
                    <a:pt x="4438" y="6422"/>
                  </a:cubicBezTo>
                  <a:lnTo>
                    <a:pt x="3891" y="5054"/>
                  </a:lnTo>
                  <a:lnTo>
                    <a:pt x="3891" y="5054"/>
                  </a:lnTo>
                  <a:cubicBezTo>
                    <a:pt x="3982" y="5084"/>
                    <a:pt x="4104" y="5175"/>
                    <a:pt x="4225" y="5206"/>
                  </a:cubicBezTo>
                  <a:cubicBezTo>
                    <a:pt x="4317" y="5236"/>
                    <a:pt x="4408" y="5267"/>
                    <a:pt x="4438" y="5327"/>
                  </a:cubicBezTo>
                  <a:cubicBezTo>
                    <a:pt x="4621" y="5388"/>
                    <a:pt x="4803" y="5479"/>
                    <a:pt x="4985" y="5540"/>
                  </a:cubicBezTo>
                  <a:cubicBezTo>
                    <a:pt x="5624" y="5814"/>
                    <a:pt x="6384" y="6118"/>
                    <a:pt x="6718" y="6634"/>
                  </a:cubicBezTo>
                  <a:cubicBezTo>
                    <a:pt x="6779" y="6715"/>
                    <a:pt x="6867" y="6756"/>
                    <a:pt x="6963" y="6756"/>
                  </a:cubicBezTo>
                  <a:cubicBezTo>
                    <a:pt x="7012" y="6756"/>
                    <a:pt x="7062" y="6746"/>
                    <a:pt x="7113" y="6726"/>
                  </a:cubicBezTo>
                  <a:cubicBezTo>
                    <a:pt x="7235" y="6634"/>
                    <a:pt x="7265" y="6482"/>
                    <a:pt x="7204" y="6330"/>
                  </a:cubicBezTo>
                  <a:cubicBezTo>
                    <a:pt x="6718" y="5662"/>
                    <a:pt x="5928" y="5358"/>
                    <a:pt x="5198" y="5054"/>
                  </a:cubicBezTo>
                  <a:cubicBezTo>
                    <a:pt x="5016" y="4963"/>
                    <a:pt x="4864" y="4902"/>
                    <a:pt x="4712" y="4811"/>
                  </a:cubicBezTo>
                  <a:cubicBezTo>
                    <a:pt x="4651" y="4780"/>
                    <a:pt x="4529" y="4750"/>
                    <a:pt x="4438" y="4719"/>
                  </a:cubicBezTo>
                  <a:cubicBezTo>
                    <a:pt x="4225" y="4628"/>
                    <a:pt x="3891" y="4476"/>
                    <a:pt x="3800" y="4385"/>
                  </a:cubicBezTo>
                  <a:cubicBezTo>
                    <a:pt x="3770" y="4294"/>
                    <a:pt x="3678" y="4263"/>
                    <a:pt x="3587" y="4263"/>
                  </a:cubicBezTo>
                  <a:cubicBezTo>
                    <a:pt x="3435" y="3868"/>
                    <a:pt x="3283" y="3534"/>
                    <a:pt x="3101" y="3200"/>
                  </a:cubicBezTo>
                  <a:cubicBezTo>
                    <a:pt x="3040" y="3108"/>
                    <a:pt x="3010" y="3048"/>
                    <a:pt x="2979" y="3017"/>
                  </a:cubicBezTo>
                  <a:lnTo>
                    <a:pt x="2979" y="3017"/>
                  </a:lnTo>
                  <a:cubicBezTo>
                    <a:pt x="3101" y="3048"/>
                    <a:pt x="3162" y="3078"/>
                    <a:pt x="3283" y="3108"/>
                  </a:cubicBezTo>
                  <a:cubicBezTo>
                    <a:pt x="3344" y="3169"/>
                    <a:pt x="3435" y="3169"/>
                    <a:pt x="3496" y="3200"/>
                  </a:cubicBezTo>
                  <a:cubicBezTo>
                    <a:pt x="4499" y="3534"/>
                    <a:pt x="5472" y="4142"/>
                    <a:pt x="6353" y="4932"/>
                  </a:cubicBezTo>
                  <a:cubicBezTo>
                    <a:pt x="6406" y="4985"/>
                    <a:pt x="6466" y="5010"/>
                    <a:pt x="6523" y="5010"/>
                  </a:cubicBezTo>
                  <a:cubicBezTo>
                    <a:pt x="6596" y="5010"/>
                    <a:pt x="6667" y="4970"/>
                    <a:pt x="6718" y="4902"/>
                  </a:cubicBezTo>
                  <a:cubicBezTo>
                    <a:pt x="6840" y="4780"/>
                    <a:pt x="6809" y="4628"/>
                    <a:pt x="6688" y="4537"/>
                  </a:cubicBezTo>
                  <a:cubicBezTo>
                    <a:pt x="5776" y="3686"/>
                    <a:pt x="4712" y="3048"/>
                    <a:pt x="3648" y="2713"/>
                  </a:cubicBezTo>
                  <a:cubicBezTo>
                    <a:pt x="3587" y="2653"/>
                    <a:pt x="3496" y="2653"/>
                    <a:pt x="3435" y="2622"/>
                  </a:cubicBezTo>
                  <a:cubicBezTo>
                    <a:pt x="3192" y="2561"/>
                    <a:pt x="2979" y="2470"/>
                    <a:pt x="2827" y="2349"/>
                  </a:cubicBezTo>
                  <a:cubicBezTo>
                    <a:pt x="2797" y="2318"/>
                    <a:pt x="2706" y="2288"/>
                    <a:pt x="2645" y="2288"/>
                  </a:cubicBezTo>
                  <a:cubicBezTo>
                    <a:pt x="2584" y="2166"/>
                    <a:pt x="2523" y="2045"/>
                    <a:pt x="2493" y="1953"/>
                  </a:cubicBezTo>
                  <a:lnTo>
                    <a:pt x="2371" y="1710"/>
                  </a:lnTo>
                  <a:cubicBezTo>
                    <a:pt x="2128" y="1194"/>
                    <a:pt x="1915" y="616"/>
                    <a:pt x="1520" y="99"/>
                  </a:cubicBezTo>
                  <a:cubicBezTo>
                    <a:pt x="1484" y="45"/>
                    <a:pt x="1414" y="1"/>
                    <a:pt x="1339"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6"/>
            <p:cNvSpPr/>
            <p:nvPr/>
          </p:nvSpPr>
          <p:spPr>
            <a:xfrm>
              <a:off x="13964575" y="3274775"/>
              <a:ext cx="345000" cy="284525"/>
            </a:xfrm>
            <a:custGeom>
              <a:avLst/>
              <a:gdLst/>
              <a:ahLst/>
              <a:cxnLst/>
              <a:rect l="l" t="t" r="r" b="b"/>
              <a:pathLst>
                <a:path w="13800" h="11381" extrusionOk="0">
                  <a:moveTo>
                    <a:pt x="1758" y="0"/>
                  </a:moveTo>
                  <a:cubicBezTo>
                    <a:pt x="1399" y="0"/>
                    <a:pt x="1069" y="81"/>
                    <a:pt x="851" y="361"/>
                  </a:cubicBezTo>
                  <a:cubicBezTo>
                    <a:pt x="0" y="1486"/>
                    <a:pt x="730" y="3766"/>
                    <a:pt x="1064" y="4890"/>
                  </a:cubicBezTo>
                  <a:cubicBezTo>
                    <a:pt x="2037" y="7960"/>
                    <a:pt x="4772" y="10544"/>
                    <a:pt x="7903" y="11243"/>
                  </a:cubicBezTo>
                  <a:cubicBezTo>
                    <a:pt x="8302" y="11327"/>
                    <a:pt x="8784" y="11381"/>
                    <a:pt x="9299" y="11381"/>
                  </a:cubicBezTo>
                  <a:cubicBezTo>
                    <a:pt x="10824" y="11381"/>
                    <a:pt x="12640" y="10912"/>
                    <a:pt x="13435" y="9389"/>
                  </a:cubicBezTo>
                  <a:cubicBezTo>
                    <a:pt x="13800" y="8781"/>
                    <a:pt x="13040" y="7656"/>
                    <a:pt x="12766" y="7140"/>
                  </a:cubicBezTo>
                  <a:cubicBezTo>
                    <a:pt x="12067" y="5650"/>
                    <a:pt x="11034" y="4404"/>
                    <a:pt x="9879" y="3188"/>
                  </a:cubicBezTo>
                  <a:cubicBezTo>
                    <a:pt x="7964" y="1182"/>
                    <a:pt x="5471" y="483"/>
                    <a:pt x="2797" y="118"/>
                  </a:cubicBezTo>
                  <a:cubicBezTo>
                    <a:pt x="2470" y="74"/>
                    <a:pt x="2101" y="0"/>
                    <a:pt x="1758"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6"/>
            <p:cNvSpPr/>
            <p:nvPr/>
          </p:nvSpPr>
          <p:spPr>
            <a:xfrm>
              <a:off x="13944800" y="3250825"/>
              <a:ext cx="356425" cy="330975"/>
            </a:xfrm>
            <a:custGeom>
              <a:avLst/>
              <a:gdLst/>
              <a:ahLst/>
              <a:cxnLst/>
              <a:rect l="l" t="t" r="r" b="b"/>
              <a:pathLst>
                <a:path w="14257" h="13239" extrusionOk="0">
                  <a:moveTo>
                    <a:pt x="374" y="1"/>
                  </a:moveTo>
                  <a:cubicBezTo>
                    <a:pt x="246" y="1"/>
                    <a:pt x="125" y="69"/>
                    <a:pt x="62" y="195"/>
                  </a:cubicBezTo>
                  <a:cubicBezTo>
                    <a:pt x="1" y="377"/>
                    <a:pt x="62" y="560"/>
                    <a:pt x="244" y="681"/>
                  </a:cubicBezTo>
                  <a:cubicBezTo>
                    <a:pt x="882" y="1015"/>
                    <a:pt x="1490" y="1532"/>
                    <a:pt x="2068" y="2049"/>
                  </a:cubicBezTo>
                  <a:lnTo>
                    <a:pt x="2311" y="2292"/>
                  </a:lnTo>
                  <a:cubicBezTo>
                    <a:pt x="2524" y="2444"/>
                    <a:pt x="2706" y="2626"/>
                    <a:pt x="2889" y="2778"/>
                  </a:cubicBezTo>
                  <a:cubicBezTo>
                    <a:pt x="2554" y="4329"/>
                    <a:pt x="2524" y="5970"/>
                    <a:pt x="2433" y="7520"/>
                  </a:cubicBezTo>
                  <a:cubicBezTo>
                    <a:pt x="2433" y="7854"/>
                    <a:pt x="2402" y="8219"/>
                    <a:pt x="2402" y="8554"/>
                  </a:cubicBezTo>
                  <a:cubicBezTo>
                    <a:pt x="2402" y="8736"/>
                    <a:pt x="2554" y="8918"/>
                    <a:pt x="2737" y="8918"/>
                  </a:cubicBezTo>
                  <a:cubicBezTo>
                    <a:pt x="2919" y="8918"/>
                    <a:pt x="3132" y="8766"/>
                    <a:pt x="3132" y="8584"/>
                  </a:cubicBezTo>
                  <a:cubicBezTo>
                    <a:pt x="3132" y="8250"/>
                    <a:pt x="3162" y="7915"/>
                    <a:pt x="3162" y="7551"/>
                  </a:cubicBezTo>
                  <a:cubicBezTo>
                    <a:pt x="3223" y="6122"/>
                    <a:pt x="3284" y="4663"/>
                    <a:pt x="3527" y="3265"/>
                  </a:cubicBezTo>
                  <a:cubicBezTo>
                    <a:pt x="3618" y="3356"/>
                    <a:pt x="3740" y="3417"/>
                    <a:pt x="3800" y="3508"/>
                  </a:cubicBezTo>
                  <a:cubicBezTo>
                    <a:pt x="4287" y="3873"/>
                    <a:pt x="4803" y="4298"/>
                    <a:pt x="5259" y="4724"/>
                  </a:cubicBezTo>
                  <a:cubicBezTo>
                    <a:pt x="5168" y="6730"/>
                    <a:pt x="5047" y="9040"/>
                    <a:pt x="4834" y="11289"/>
                  </a:cubicBezTo>
                  <a:cubicBezTo>
                    <a:pt x="4743" y="11441"/>
                    <a:pt x="4895" y="11624"/>
                    <a:pt x="5107" y="11624"/>
                  </a:cubicBezTo>
                  <a:cubicBezTo>
                    <a:pt x="5290" y="11624"/>
                    <a:pt x="5472" y="11502"/>
                    <a:pt x="5472" y="11320"/>
                  </a:cubicBezTo>
                  <a:cubicBezTo>
                    <a:pt x="5655" y="9313"/>
                    <a:pt x="5776" y="7216"/>
                    <a:pt x="5867" y="5332"/>
                  </a:cubicBezTo>
                  <a:lnTo>
                    <a:pt x="7114" y="6456"/>
                  </a:lnTo>
                  <a:lnTo>
                    <a:pt x="7114" y="6487"/>
                  </a:lnTo>
                  <a:cubicBezTo>
                    <a:pt x="7114" y="6730"/>
                    <a:pt x="7144" y="7003"/>
                    <a:pt x="7174" y="7247"/>
                  </a:cubicBezTo>
                  <a:cubicBezTo>
                    <a:pt x="7265" y="7794"/>
                    <a:pt x="7296" y="8310"/>
                    <a:pt x="7174" y="8766"/>
                  </a:cubicBezTo>
                  <a:cubicBezTo>
                    <a:pt x="7144" y="8979"/>
                    <a:pt x="7265" y="9161"/>
                    <a:pt x="7448" y="9192"/>
                  </a:cubicBezTo>
                  <a:cubicBezTo>
                    <a:pt x="7471" y="9196"/>
                    <a:pt x="7494" y="9198"/>
                    <a:pt x="7517" y="9198"/>
                  </a:cubicBezTo>
                  <a:cubicBezTo>
                    <a:pt x="7681" y="9198"/>
                    <a:pt x="7847" y="9105"/>
                    <a:pt x="7873" y="8918"/>
                  </a:cubicBezTo>
                  <a:cubicBezTo>
                    <a:pt x="8025" y="8371"/>
                    <a:pt x="7934" y="7763"/>
                    <a:pt x="7873" y="7186"/>
                  </a:cubicBezTo>
                  <a:lnTo>
                    <a:pt x="7873" y="7095"/>
                  </a:lnTo>
                  <a:cubicBezTo>
                    <a:pt x="8208" y="7368"/>
                    <a:pt x="8512" y="7672"/>
                    <a:pt x="8846" y="7946"/>
                  </a:cubicBezTo>
                  <a:cubicBezTo>
                    <a:pt x="9211" y="8250"/>
                    <a:pt x="9545" y="8523"/>
                    <a:pt x="9880" y="8827"/>
                  </a:cubicBezTo>
                  <a:cubicBezTo>
                    <a:pt x="9758" y="9526"/>
                    <a:pt x="10153" y="10560"/>
                    <a:pt x="10487" y="11563"/>
                  </a:cubicBezTo>
                  <a:cubicBezTo>
                    <a:pt x="10670" y="12079"/>
                    <a:pt x="10883" y="12627"/>
                    <a:pt x="10913" y="12931"/>
                  </a:cubicBezTo>
                  <a:cubicBezTo>
                    <a:pt x="10941" y="13097"/>
                    <a:pt x="11070" y="13238"/>
                    <a:pt x="11231" y="13238"/>
                  </a:cubicBezTo>
                  <a:cubicBezTo>
                    <a:pt x="11246" y="13238"/>
                    <a:pt x="11262" y="13237"/>
                    <a:pt x="11278" y="13235"/>
                  </a:cubicBezTo>
                  <a:cubicBezTo>
                    <a:pt x="11460" y="13174"/>
                    <a:pt x="11642" y="13022"/>
                    <a:pt x="11582" y="12839"/>
                  </a:cubicBezTo>
                  <a:cubicBezTo>
                    <a:pt x="11551" y="12475"/>
                    <a:pt x="11369" y="11927"/>
                    <a:pt x="11126" y="11320"/>
                  </a:cubicBezTo>
                  <a:cubicBezTo>
                    <a:pt x="10943" y="10742"/>
                    <a:pt x="10670" y="10043"/>
                    <a:pt x="10548" y="9465"/>
                  </a:cubicBezTo>
                  <a:lnTo>
                    <a:pt x="10548" y="9465"/>
                  </a:lnTo>
                  <a:cubicBezTo>
                    <a:pt x="11095" y="9921"/>
                    <a:pt x="11582" y="10408"/>
                    <a:pt x="12129" y="10864"/>
                  </a:cubicBezTo>
                  <a:cubicBezTo>
                    <a:pt x="12311" y="11289"/>
                    <a:pt x="12433" y="11776"/>
                    <a:pt x="12463" y="12171"/>
                  </a:cubicBezTo>
                  <a:cubicBezTo>
                    <a:pt x="12463" y="12353"/>
                    <a:pt x="12646" y="12505"/>
                    <a:pt x="12828" y="12505"/>
                  </a:cubicBezTo>
                  <a:cubicBezTo>
                    <a:pt x="13041" y="12505"/>
                    <a:pt x="13193" y="12323"/>
                    <a:pt x="13193" y="12110"/>
                  </a:cubicBezTo>
                  <a:cubicBezTo>
                    <a:pt x="13193" y="12049"/>
                    <a:pt x="13193" y="12019"/>
                    <a:pt x="13162" y="11927"/>
                  </a:cubicBezTo>
                  <a:lnTo>
                    <a:pt x="13162" y="11927"/>
                  </a:lnTo>
                  <a:lnTo>
                    <a:pt x="13345" y="12110"/>
                  </a:lnTo>
                  <a:cubicBezTo>
                    <a:pt x="13413" y="12196"/>
                    <a:pt x="13511" y="12233"/>
                    <a:pt x="13610" y="12233"/>
                  </a:cubicBezTo>
                  <a:cubicBezTo>
                    <a:pt x="13687" y="12233"/>
                    <a:pt x="13765" y="12210"/>
                    <a:pt x="13831" y="12171"/>
                  </a:cubicBezTo>
                  <a:cubicBezTo>
                    <a:pt x="13983" y="12049"/>
                    <a:pt x="13983" y="11806"/>
                    <a:pt x="13861" y="11654"/>
                  </a:cubicBezTo>
                  <a:cubicBezTo>
                    <a:pt x="13497" y="11259"/>
                    <a:pt x="13132" y="10864"/>
                    <a:pt x="12737" y="10499"/>
                  </a:cubicBezTo>
                  <a:cubicBezTo>
                    <a:pt x="12706" y="10377"/>
                    <a:pt x="12615" y="10286"/>
                    <a:pt x="12585" y="10195"/>
                  </a:cubicBezTo>
                  <a:cubicBezTo>
                    <a:pt x="12855" y="10082"/>
                    <a:pt x="13193" y="10020"/>
                    <a:pt x="13498" y="10020"/>
                  </a:cubicBezTo>
                  <a:cubicBezTo>
                    <a:pt x="13604" y="10020"/>
                    <a:pt x="13706" y="10027"/>
                    <a:pt x="13801" y="10043"/>
                  </a:cubicBezTo>
                  <a:cubicBezTo>
                    <a:pt x="13816" y="10046"/>
                    <a:pt x="13832" y="10047"/>
                    <a:pt x="13848" y="10047"/>
                  </a:cubicBezTo>
                  <a:cubicBezTo>
                    <a:pt x="14013" y="10047"/>
                    <a:pt x="14168" y="9906"/>
                    <a:pt x="14196" y="9739"/>
                  </a:cubicBezTo>
                  <a:cubicBezTo>
                    <a:pt x="14257" y="9526"/>
                    <a:pt x="14105" y="9344"/>
                    <a:pt x="13892" y="9313"/>
                  </a:cubicBezTo>
                  <a:cubicBezTo>
                    <a:pt x="13774" y="9293"/>
                    <a:pt x="13638" y="9281"/>
                    <a:pt x="13493" y="9281"/>
                  </a:cubicBezTo>
                  <a:cubicBezTo>
                    <a:pt x="13002" y="9281"/>
                    <a:pt x="12399" y="9411"/>
                    <a:pt x="11977" y="9739"/>
                  </a:cubicBezTo>
                  <a:cubicBezTo>
                    <a:pt x="11582" y="9374"/>
                    <a:pt x="11187" y="9010"/>
                    <a:pt x="10791" y="8675"/>
                  </a:cubicBezTo>
                  <a:cubicBezTo>
                    <a:pt x="11278" y="8310"/>
                    <a:pt x="12737" y="8158"/>
                    <a:pt x="13223" y="8128"/>
                  </a:cubicBezTo>
                  <a:lnTo>
                    <a:pt x="13466" y="8098"/>
                  </a:lnTo>
                  <a:cubicBezTo>
                    <a:pt x="13649" y="8067"/>
                    <a:pt x="13801" y="7915"/>
                    <a:pt x="13740" y="7703"/>
                  </a:cubicBezTo>
                  <a:cubicBezTo>
                    <a:pt x="13712" y="7536"/>
                    <a:pt x="13583" y="7395"/>
                    <a:pt x="13422" y="7395"/>
                  </a:cubicBezTo>
                  <a:cubicBezTo>
                    <a:pt x="13406" y="7395"/>
                    <a:pt x="13391" y="7396"/>
                    <a:pt x="13375" y="7399"/>
                  </a:cubicBezTo>
                  <a:lnTo>
                    <a:pt x="13162" y="7459"/>
                  </a:lnTo>
                  <a:cubicBezTo>
                    <a:pt x="12007" y="7551"/>
                    <a:pt x="10791" y="7703"/>
                    <a:pt x="10214" y="8219"/>
                  </a:cubicBezTo>
                  <a:lnTo>
                    <a:pt x="9302" y="7399"/>
                  </a:lnTo>
                  <a:cubicBezTo>
                    <a:pt x="9028" y="7186"/>
                    <a:pt x="8724" y="6943"/>
                    <a:pt x="8481" y="6699"/>
                  </a:cubicBezTo>
                  <a:cubicBezTo>
                    <a:pt x="8927" y="6622"/>
                    <a:pt x="9434" y="6532"/>
                    <a:pt x="9853" y="6532"/>
                  </a:cubicBezTo>
                  <a:cubicBezTo>
                    <a:pt x="10092" y="6532"/>
                    <a:pt x="10303" y="6561"/>
                    <a:pt x="10457" y="6639"/>
                  </a:cubicBezTo>
                  <a:cubicBezTo>
                    <a:pt x="10507" y="6664"/>
                    <a:pt x="10557" y="6675"/>
                    <a:pt x="10606" y="6675"/>
                  </a:cubicBezTo>
                  <a:cubicBezTo>
                    <a:pt x="10735" y="6675"/>
                    <a:pt x="10855" y="6597"/>
                    <a:pt x="10943" y="6487"/>
                  </a:cubicBezTo>
                  <a:cubicBezTo>
                    <a:pt x="11004" y="6304"/>
                    <a:pt x="10974" y="6122"/>
                    <a:pt x="10791" y="6000"/>
                  </a:cubicBezTo>
                  <a:cubicBezTo>
                    <a:pt x="10502" y="5862"/>
                    <a:pt x="10144" y="5812"/>
                    <a:pt x="9762" y="5812"/>
                  </a:cubicBezTo>
                  <a:cubicBezTo>
                    <a:pt x="9222" y="5812"/>
                    <a:pt x="8633" y="5911"/>
                    <a:pt x="8117" y="6000"/>
                  </a:cubicBezTo>
                  <a:cubicBezTo>
                    <a:pt x="8025" y="6031"/>
                    <a:pt x="7904" y="6031"/>
                    <a:pt x="7782" y="6092"/>
                  </a:cubicBezTo>
                  <a:cubicBezTo>
                    <a:pt x="7296" y="5636"/>
                    <a:pt x="6749" y="5180"/>
                    <a:pt x="6262" y="4724"/>
                  </a:cubicBezTo>
                  <a:cubicBezTo>
                    <a:pt x="6414" y="4724"/>
                    <a:pt x="6597" y="4724"/>
                    <a:pt x="6749" y="4663"/>
                  </a:cubicBezTo>
                  <a:cubicBezTo>
                    <a:pt x="6870" y="4663"/>
                    <a:pt x="7022" y="4633"/>
                    <a:pt x="7114" y="4633"/>
                  </a:cubicBezTo>
                  <a:cubicBezTo>
                    <a:pt x="7326" y="4633"/>
                    <a:pt x="7600" y="4602"/>
                    <a:pt x="7873" y="4602"/>
                  </a:cubicBezTo>
                  <a:cubicBezTo>
                    <a:pt x="8204" y="4570"/>
                    <a:pt x="8553" y="4546"/>
                    <a:pt x="8899" y="4546"/>
                  </a:cubicBezTo>
                  <a:cubicBezTo>
                    <a:pt x="9542" y="4546"/>
                    <a:pt x="10176" y="4630"/>
                    <a:pt x="10670" y="4906"/>
                  </a:cubicBezTo>
                  <a:cubicBezTo>
                    <a:pt x="10719" y="4945"/>
                    <a:pt x="10777" y="4962"/>
                    <a:pt x="10837" y="4962"/>
                  </a:cubicBezTo>
                  <a:cubicBezTo>
                    <a:pt x="10963" y="4962"/>
                    <a:pt x="11094" y="4887"/>
                    <a:pt x="11156" y="4785"/>
                  </a:cubicBezTo>
                  <a:cubicBezTo>
                    <a:pt x="11247" y="4633"/>
                    <a:pt x="11217" y="4420"/>
                    <a:pt x="11065" y="4298"/>
                  </a:cubicBezTo>
                  <a:cubicBezTo>
                    <a:pt x="10425" y="3918"/>
                    <a:pt x="9705" y="3828"/>
                    <a:pt x="8984" y="3828"/>
                  </a:cubicBezTo>
                  <a:cubicBezTo>
                    <a:pt x="8611" y="3828"/>
                    <a:pt x="8237" y="3852"/>
                    <a:pt x="7873" y="3873"/>
                  </a:cubicBezTo>
                  <a:cubicBezTo>
                    <a:pt x="7600" y="3873"/>
                    <a:pt x="7357" y="3903"/>
                    <a:pt x="7114" y="3903"/>
                  </a:cubicBezTo>
                  <a:cubicBezTo>
                    <a:pt x="6992" y="3903"/>
                    <a:pt x="6840" y="3903"/>
                    <a:pt x="6688" y="3964"/>
                  </a:cubicBezTo>
                  <a:cubicBezTo>
                    <a:pt x="6538" y="3977"/>
                    <a:pt x="6365" y="3991"/>
                    <a:pt x="6199" y="3991"/>
                  </a:cubicBezTo>
                  <a:cubicBezTo>
                    <a:pt x="5994" y="3991"/>
                    <a:pt x="5803" y="3970"/>
                    <a:pt x="5685" y="3903"/>
                  </a:cubicBezTo>
                  <a:cubicBezTo>
                    <a:pt x="5632" y="3886"/>
                    <a:pt x="5569" y="3868"/>
                    <a:pt x="5502" y="3868"/>
                  </a:cubicBezTo>
                  <a:cubicBezTo>
                    <a:pt x="5453" y="3868"/>
                    <a:pt x="5402" y="3877"/>
                    <a:pt x="5351" y="3903"/>
                  </a:cubicBezTo>
                  <a:cubicBezTo>
                    <a:pt x="4925" y="3569"/>
                    <a:pt x="4530" y="3234"/>
                    <a:pt x="4135" y="2900"/>
                  </a:cubicBezTo>
                  <a:cubicBezTo>
                    <a:pt x="4074" y="2809"/>
                    <a:pt x="3983" y="2748"/>
                    <a:pt x="3922" y="2687"/>
                  </a:cubicBezTo>
                  <a:cubicBezTo>
                    <a:pt x="4074" y="2687"/>
                    <a:pt x="4226" y="2657"/>
                    <a:pt x="4378" y="2657"/>
                  </a:cubicBezTo>
                  <a:cubicBezTo>
                    <a:pt x="4469" y="2657"/>
                    <a:pt x="4591" y="2626"/>
                    <a:pt x="4682" y="2626"/>
                  </a:cubicBezTo>
                  <a:cubicBezTo>
                    <a:pt x="5031" y="2588"/>
                    <a:pt x="5392" y="2569"/>
                    <a:pt x="5761" y="2569"/>
                  </a:cubicBezTo>
                  <a:cubicBezTo>
                    <a:pt x="6867" y="2569"/>
                    <a:pt x="8041" y="2740"/>
                    <a:pt x="9180" y="3082"/>
                  </a:cubicBezTo>
                  <a:cubicBezTo>
                    <a:pt x="9214" y="3087"/>
                    <a:pt x="9247" y="3090"/>
                    <a:pt x="9279" y="3090"/>
                  </a:cubicBezTo>
                  <a:cubicBezTo>
                    <a:pt x="9449" y="3090"/>
                    <a:pt x="9590" y="3018"/>
                    <a:pt x="9667" y="2839"/>
                  </a:cubicBezTo>
                  <a:cubicBezTo>
                    <a:pt x="9697" y="2657"/>
                    <a:pt x="9606" y="2474"/>
                    <a:pt x="9424" y="2383"/>
                  </a:cubicBezTo>
                  <a:cubicBezTo>
                    <a:pt x="8251" y="2045"/>
                    <a:pt x="6995" y="1857"/>
                    <a:pt x="5830" y="1857"/>
                  </a:cubicBezTo>
                  <a:cubicBezTo>
                    <a:pt x="5424" y="1857"/>
                    <a:pt x="5028" y="1880"/>
                    <a:pt x="4651" y="1927"/>
                  </a:cubicBezTo>
                  <a:cubicBezTo>
                    <a:pt x="4530" y="1927"/>
                    <a:pt x="4408" y="1988"/>
                    <a:pt x="4287" y="1988"/>
                  </a:cubicBezTo>
                  <a:cubicBezTo>
                    <a:pt x="4072" y="2010"/>
                    <a:pt x="3857" y="2031"/>
                    <a:pt x="3663" y="2031"/>
                  </a:cubicBezTo>
                  <a:cubicBezTo>
                    <a:pt x="3583" y="2031"/>
                    <a:pt x="3507" y="2027"/>
                    <a:pt x="3436" y="2019"/>
                  </a:cubicBezTo>
                  <a:cubicBezTo>
                    <a:pt x="3409" y="2010"/>
                    <a:pt x="3380" y="2006"/>
                    <a:pt x="3350" y="2006"/>
                  </a:cubicBezTo>
                  <a:cubicBezTo>
                    <a:pt x="3278" y="2006"/>
                    <a:pt x="3205" y="2027"/>
                    <a:pt x="3162" y="2049"/>
                  </a:cubicBezTo>
                  <a:cubicBezTo>
                    <a:pt x="3040" y="1927"/>
                    <a:pt x="2889" y="1836"/>
                    <a:pt x="2767" y="1715"/>
                  </a:cubicBezTo>
                  <a:lnTo>
                    <a:pt x="2524" y="1471"/>
                  </a:lnTo>
                  <a:cubicBezTo>
                    <a:pt x="1916" y="955"/>
                    <a:pt x="1308" y="377"/>
                    <a:pt x="548" y="43"/>
                  </a:cubicBezTo>
                  <a:cubicBezTo>
                    <a:pt x="492" y="15"/>
                    <a:pt x="432" y="1"/>
                    <a:pt x="37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6"/>
            <p:cNvSpPr/>
            <p:nvPr/>
          </p:nvSpPr>
          <p:spPr>
            <a:xfrm>
              <a:off x="13598300" y="3439200"/>
              <a:ext cx="145150" cy="228450"/>
            </a:xfrm>
            <a:custGeom>
              <a:avLst/>
              <a:gdLst/>
              <a:ahLst/>
              <a:cxnLst/>
              <a:rect l="l" t="t" r="r" b="b"/>
              <a:pathLst>
                <a:path w="5806" h="9138" extrusionOk="0">
                  <a:moveTo>
                    <a:pt x="4058" y="0"/>
                  </a:moveTo>
                  <a:cubicBezTo>
                    <a:pt x="3276" y="0"/>
                    <a:pt x="2399" y="930"/>
                    <a:pt x="1946" y="1383"/>
                  </a:cubicBezTo>
                  <a:cubicBezTo>
                    <a:pt x="608" y="2751"/>
                    <a:pt x="0" y="4879"/>
                    <a:pt x="517" y="6763"/>
                  </a:cubicBezTo>
                  <a:cubicBezTo>
                    <a:pt x="791" y="7706"/>
                    <a:pt x="1672" y="9134"/>
                    <a:pt x="3040" y="9134"/>
                  </a:cubicBezTo>
                  <a:cubicBezTo>
                    <a:pt x="3057" y="9137"/>
                    <a:pt x="3074" y="9138"/>
                    <a:pt x="3090" y="9138"/>
                  </a:cubicBezTo>
                  <a:cubicBezTo>
                    <a:pt x="3494" y="9138"/>
                    <a:pt x="3838" y="8453"/>
                    <a:pt x="4013" y="8162"/>
                  </a:cubicBezTo>
                  <a:cubicBezTo>
                    <a:pt x="4590" y="7341"/>
                    <a:pt x="4985" y="6490"/>
                    <a:pt x="5289" y="5548"/>
                  </a:cubicBezTo>
                  <a:cubicBezTo>
                    <a:pt x="5806" y="3937"/>
                    <a:pt x="5472" y="2508"/>
                    <a:pt x="4894" y="988"/>
                  </a:cubicBezTo>
                  <a:cubicBezTo>
                    <a:pt x="4742" y="593"/>
                    <a:pt x="4621" y="107"/>
                    <a:pt x="4225" y="16"/>
                  </a:cubicBezTo>
                  <a:cubicBezTo>
                    <a:pt x="4170" y="5"/>
                    <a:pt x="4114" y="0"/>
                    <a:pt x="4058"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6"/>
            <p:cNvSpPr/>
            <p:nvPr/>
          </p:nvSpPr>
          <p:spPr>
            <a:xfrm>
              <a:off x="13593825" y="3412975"/>
              <a:ext cx="153425" cy="263975"/>
            </a:xfrm>
            <a:custGeom>
              <a:avLst/>
              <a:gdLst/>
              <a:ahLst/>
              <a:cxnLst/>
              <a:rect l="l" t="t" r="r" b="b"/>
              <a:pathLst>
                <a:path w="6137" h="10559" extrusionOk="0">
                  <a:moveTo>
                    <a:pt x="4678" y="1"/>
                  </a:moveTo>
                  <a:cubicBezTo>
                    <a:pt x="4587" y="1"/>
                    <a:pt x="4496" y="122"/>
                    <a:pt x="4496" y="244"/>
                  </a:cubicBezTo>
                  <a:cubicBezTo>
                    <a:pt x="4496" y="669"/>
                    <a:pt x="4374" y="1125"/>
                    <a:pt x="4313" y="1581"/>
                  </a:cubicBezTo>
                  <a:lnTo>
                    <a:pt x="4283" y="1764"/>
                  </a:lnTo>
                  <a:lnTo>
                    <a:pt x="4161" y="2220"/>
                  </a:lnTo>
                  <a:cubicBezTo>
                    <a:pt x="3249" y="2493"/>
                    <a:pt x="2368" y="2888"/>
                    <a:pt x="1547" y="3314"/>
                  </a:cubicBezTo>
                  <a:cubicBezTo>
                    <a:pt x="1335" y="3405"/>
                    <a:pt x="1152" y="3496"/>
                    <a:pt x="970" y="3587"/>
                  </a:cubicBezTo>
                  <a:cubicBezTo>
                    <a:pt x="848" y="3618"/>
                    <a:pt x="818" y="3770"/>
                    <a:pt x="848" y="3861"/>
                  </a:cubicBezTo>
                  <a:cubicBezTo>
                    <a:pt x="870" y="3927"/>
                    <a:pt x="955" y="3977"/>
                    <a:pt x="1035" y="3977"/>
                  </a:cubicBezTo>
                  <a:cubicBezTo>
                    <a:pt x="1066" y="3977"/>
                    <a:pt x="1096" y="3969"/>
                    <a:pt x="1122" y="3952"/>
                  </a:cubicBezTo>
                  <a:cubicBezTo>
                    <a:pt x="1304" y="3891"/>
                    <a:pt x="1486" y="3770"/>
                    <a:pt x="1699" y="3709"/>
                  </a:cubicBezTo>
                  <a:cubicBezTo>
                    <a:pt x="2459" y="3314"/>
                    <a:pt x="3249" y="2949"/>
                    <a:pt x="4040" y="2706"/>
                  </a:cubicBezTo>
                  <a:lnTo>
                    <a:pt x="4040" y="2706"/>
                  </a:lnTo>
                  <a:cubicBezTo>
                    <a:pt x="4040" y="2797"/>
                    <a:pt x="4009" y="2858"/>
                    <a:pt x="4009" y="2888"/>
                  </a:cubicBezTo>
                  <a:cubicBezTo>
                    <a:pt x="3949" y="3283"/>
                    <a:pt x="3857" y="3618"/>
                    <a:pt x="3797" y="4013"/>
                  </a:cubicBezTo>
                  <a:cubicBezTo>
                    <a:pt x="2733" y="4530"/>
                    <a:pt x="1456" y="5107"/>
                    <a:pt x="240" y="5593"/>
                  </a:cubicBezTo>
                  <a:cubicBezTo>
                    <a:pt x="218" y="5590"/>
                    <a:pt x="197" y="5589"/>
                    <a:pt x="178" y="5589"/>
                  </a:cubicBezTo>
                  <a:cubicBezTo>
                    <a:pt x="22" y="5589"/>
                    <a:pt x="0" y="5694"/>
                    <a:pt x="27" y="5776"/>
                  </a:cubicBezTo>
                  <a:cubicBezTo>
                    <a:pt x="51" y="5869"/>
                    <a:pt x="127" y="5908"/>
                    <a:pt x="216" y="5908"/>
                  </a:cubicBezTo>
                  <a:cubicBezTo>
                    <a:pt x="244" y="5908"/>
                    <a:pt x="272" y="5905"/>
                    <a:pt x="301" y="5897"/>
                  </a:cubicBezTo>
                  <a:cubicBezTo>
                    <a:pt x="1395" y="5441"/>
                    <a:pt x="2520" y="4925"/>
                    <a:pt x="3523" y="4469"/>
                  </a:cubicBezTo>
                  <a:lnTo>
                    <a:pt x="3523" y="4469"/>
                  </a:lnTo>
                  <a:cubicBezTo>
                    <a:pt x="3432" y="4773"/>
                    <a:pt x="3371" y="5107"/>
                    <a:pt x="3280" y="5441"/>
                  </a:cubicBezTo>
                  <a:lnTo>
                    <a:pt x="3249" y="5441"/>
                  </a:lnTo>
                  <a:cubicBezTo>
                    <a:pt x="3128" y="5533"/>
                    <a:pt x="2976" y="5593"/>
                    <a:pt x="2885" y="5715"/>
                  </a:cubicBezTo>
                  <a:cubicBezTo>
                    <a:pt x="2611" y="5897"/>
                    <a:pt x="2338" y="6049"/>
                    <a:pt x="2064" y="6141"/>
                  </a:cubicBezTo>
                  <a:cubicBezTo>
                    <a:pt x="1973" y="6171"/>
                    <a:pt x="1882" y="6293"/>
                    <a:pt x="1912" y="6384"/>
                  </a:cubicBezTo>
                  <a:cubicBezTo>
                    <a:pt x="1959" y="6479"/>
                    <a:pt x="2025" y="6555"/>
                    <a:pt x="2110" y="6555"/>
                  </a:cubicBezTo>
                  <a:cubicBezTo>
                    <a:pt x="2134" y="6555"/>
                    <a:pt x="2159" y="6549"/>
                    <a:pt x="2186" y="6536"/>
                  </a:cubicBezTo>
                  <a:cubicBezTo>
                    <a:pt x="2520" y="6475"/>
                    <a:pt x="2824" y="6232"/>
                    <a:pt x="3097" y="6049"/>
                  </a:cubicBezTo>
                  <a:lnTo>
                    <a:pt x="3128" y="6019"/>
                  </a:lnTo>
                  <a:lnTo>
                    <a:pt x="3128" y="6019"/>
                  </a:lnTo>
                  <a:cubicBezTo>
                    <a:pt x="3097" y="6293"/>
                    <a:pt x="3037" y="6505"/>
                    <a:pt x="2976" y="6749"/>
                  </a:cubicBezTo>
                  <a:cubicBezTo>
                    <a:pt x="2945" y="6992"/>
                    <a:pt x="2885" y="7265"/>
                    <a:pt x="2794" y="7539"/>
                  </a:cubicBezTo>
                  <a:cubicBezTo>
                    <a:pt x="2368" y="7691"/>
                    <a:pt x="1973" y="8147"/>
                    <a:pt x="1547" y="8603"/>
                  </a:cubicBezTo>
                  <a:cubicBezTo>
                    <a:pt x="1304" y="8876"/>
                    <a:pt x="1091" y="9089"/>
                    <a:pt x="939" y="9211"/>
                  </a:cubicBezTo>
                  <a:cubicBezTo>
                    <a:pt x="818" y="9271"/>
                    <a:pt x="818" y="9393"/>
                    <a:pt x="909" y="9514"/>
                  </a:cubicBezTo>
                  <a:cubicBezTo>
                    <a:pt x="942" y="9580"/>
                    <a:pt x="992" y="9610"/>
                    <a:pt x="1050" y="9610"/>
                  </a:cubicBezTo>
                  <a:cubicBezTo>
                    <a:pt x="1100" y="9610"/>
                    <a:pt x="1157" y="9587"/>
                    <a:pt x="1213" y="9545"/>
                  </a:cubicBezTo>
                  <a:cubicBezTo>
                    <a:pt x="1395" y="9423"/>
                    <a:pt x="1608" y="9180"/>
                    <a:pt x="1882" y="8876"/>
                  </a:cubicBezTo>
                  <a:cubicBezTo>
                    <a:pt x="2125" y="8603"/>
                    <a:pt x="2429" y="8268"/>
                    <a:pt x="2672" y="8056"/>
                  </a:cubicBezTo>
                  <a:lnTo>
                    <a:pt x="2672" y="8056"/>
                  </a:lnTo>
                  <a:cubicBezTo>
                    <a:pt x="2581" y="8481"/>
                    <a:pt x="2490" y="8876"/>
                    <a:pt x="2368" y="9271"/>
                  </a:cubicBezTo>
                  <a:cubicBezTo>
                    <a:pt x="2186" y="9514"/>
                    <a:pt x="2003" y="9697"/>
                    <a:pt x="1821" y="9818"/>
                  </a:cubicBezTo>
                  <a:cubicBezTo>
                    <a:pt x="1699" y="9879"/>
                    <a:pt x="1699" y="10001"/>
                    <a:pt x="1730" y="10122"/>
                  </a:cubicBezTo>
                  <a:cubicBezTo>
                    <a:pt x="1783" y="10194"/>
                    <a:pt x="1836" y="10223"/>
                    <a:pt x="1896" y="10223"/>
                  </a:cubicBezTo>
                  <a:cubicBezTo>
                    <a:pt x="1938" y="10223"/>
                    <a:pt x="1983" y="10208"/>
                    <a:pt x="2034" y="10183"/>
                  </a:cubicBezTo>
                  <a:cubicBezTo>
                    <a:pt x="2064" y="10153"/>
                    <a:pt x="2125" y="10153"/>
                    <a:pt x="2155" y="10122"/>
                  </a:cubicBezTo>
                  <a:lnTo>
                    <a:pt x="2155" y="10122"/>
                  </a:lnTo>
                  <a:cubicBezTo>
                    <a:pt x="2155" y="10153"/>
                    <a:pt x="2125" y="10244"/>
                    <a:pt x="2125" y="10274"/>
                  </a:cubicBezTo>
                  <a:cubicBezTo>
                    <a:pt x="2064" y="10396"/>
                    <a:pt x="2125" y="10487"/>
                    <a:pt x="2216" y="10548"/>
                  </a:cubicBezTo>
                  <a:cubicBezTo>
                    <a:pt x="2245" y="10555"/>
                    <a:pt x="2273" y="10559"/>
                    <a:pt x="2301" y="10559"/>
                  </a:cubicBezTo>
                  <a:cubicBezTo>
                    <a:pt x="2390" y="10559"/>
                    <a:pt x="2466" y="10519"/>
                    <a:pt x="2490" y="10426"/>
                  </a:cubicBezTo>
                  <a:cubicBezTo>
                    <a:pt x="2611" y="10122"/>
                    <a:pt x="2672" y="9818"/>
                    <a:pt x="2794" y="9514"/>
                  </a:cubicBezTo>
                  <a:cubicBezTo>
                    <a:pt x="2824" y="9484"/>
                    <a:pt x="2885" y="9393"/>
                    <a:pt x="2915" y="9363"/>
                  </a:cubicBezTo>
                  <a:cubicBezTo>
                    <a:pt x="3097" y="9514"/>
                    <a:pt x="3249" y="9727"/>
                    <a:pt x="3341" y="9970"/>
                  </a:cubicBezTo>
                  <a:cubicBezTo>
                    <a:pt x="3364" y="10063"/>
                    <a:pt x="3440" y="10103"/>
                    <a:pt x="3516" y="10103"/>
                  </a:cubicBezTo>
                  <a:cubicBezTo>
                    <a:pt x="3539" y="10103"/>
                    <a:pt x="3562" y="10099"/>
                    <a:pt x="3584" y="10092"/>
                  </a:cubicBezTo>
                  <a:cubicBezTo>
                    <a:pt x="3705" y="10031"/>
                    <a:pt x="3736" y="9940"/>
                    <a:pt x="3705" y="9818"/>
                  </a:cubicBezTo>
                  <a:cubicBezTo>
                    <a:pt x="3584" y="9514"/>
                    <a:pt x="3341" y="9089"/>
                    <a:pt x="2945" y="8907"/>
                  </a:cubicBezTo>
                  <a:lnTo>
                    <a:pt x="3189" y="7995"/>
                  </a:lnTo>
                  <a:cubicBezTo>
                    <a:pt x="3462" y="8147"/>
                    <a:pt x="3979" y="8876"/>
                    <a:pt x="4131" y="9119"/>
                  </a:cubicBezTo>
                  <a:lnTo>
                    <a:pt x="4192" y="9241"/>
                  </a:lnTo>
                  <a:cubicBezTo>
                    <a:pt x="4253" y="9322"/>
                    <a:pt x="4327" y="9349"/>
                    <a:pt x="4397" y="9349"/>
                  </a:cubicBezTo>
                  <a:cubicBezTo>
                    <a:pt x="4431" y="9349"/>
                    <a:pt x="4465" y="9342"/>
                    <a:pt x="4496" y="9332"/>
                  </a:cubicBezTo>
                  <a:cubicBezTo>
                    <a:pt x="4617" y="9241"/>
                    <a:pt x="4617" y="9119"/>
                    <a:pt x="4587" y="9028"/>
                  </a:cubicBezTo>
                  <a:lnTo>
                    <a:pt x="4496" y="8907"/>
                  </a:lnTo>
                  <a:cubicBezTo>
                    <a:pt x="4131" y="8329"/>
                    <a:pt x="3705" y="7721"/>
                    <a:pt x="3280" y="7569"/>
                  </a:cubicBezTo>
                  <a:cubicBezTo>
                    <a:pt x="3310" y="7356"/>
                    <a:pt x="3401" y="7113"/>
                    <a:pt x="3432" y="6900"/>
                  </a:cubicBezTo>
                  <a:cubicBezTo>
                    <a:pt x="3462" y="6688"/>
                    <a:pt x="3523" y="6475"/>
                    <a:pt x="3584" y="6232"/>
                  </a:cubicBezTo>
                  <a:cubicBezTo>
                    <a:pt x="3857" y="6597"/>
                    <a:pt x="4161" y="6992"/>
                    <a:pt x="4161" y="7265"/>
                  </a:cubicBezTo>
                  <a:cubicBezTo>
                    <a:pt x="4161" y="7387"/>
                    <a:pt x="4283" y="7448"/>
                    <a:pt x="4404" y="7448"/>
                  </a:cubicBezTo>
                  <a:cubicBezTo>
                    <a:pt x="4496" y="7448"/>
                    <a:pt x="4617" y="7356"/>
                    <a:pt x="4587" y="7235"/>
                  </a:cubicBezTo>
                  <a:cubicBezTo>
                    <a:pt x="4587" y="6779"/>
                    <a:pt x="4161" y="6232"/>
                    <a:pt x="3827" y="5837"/>
                  </a:cubicBezTo>
                  <a:cubicBezTo>
                    <a:pt x="3797" y="5776"/>
                    <a:pt x="3736" y="5715"/>
                    <a:pt x="3705" y="5685"/>
                  </a:cubicBezTo>
                  <a:cubicBezTo>
                    <a:pt x="3797" y="5290"/>
                    <a:pt x="3888" y="4864"/>
                    <a:pt x="4009" y="4499"/>
                  </a:cubicBezTo>
                  <a:cubicBezTo>
                    <a:pt x="4040" y="4560"/>
                    <a:pt x="4131" y="4682"/>
                    <a:pt x="4161" y="4773"/>
                  </a:cubicBezTo>
                  <a:cubicBezTo>
                    <a:pt x="4192" y="4834"/>
                    <a:pt x="4253" y="4864"/>
                    <a:pt x="4283" y="4955"/>
                  </a:cubicBezTo>
                  <a:cubicBezTo>
                    <a:pt x="4344" y="5077"/>
                    <a:pt x="4435" y="5229"/>
                    <a:pt x="4496" y="5320"/>
                  </a:cubicBezTo>
                  <a:cubicBezTo>
                    <a:pt x="4800" y="5837"/>
                    <a:pt x="5164" y="6353"/>
                    <a:pt x="5104" y="6900"/>
                  </a:cubicBezTo>
                  <a:cubicBezTo>
                    <a:pt x="5104" y="6992"/>
                    <a:pt x="5195" y="7113"/>
                    <a:pt x="5286" y="7113"/>
                  </a:cubicBezTo>
                  <a:cubicBezTo>
                    <a:pt x="5408" y="7113"/>
                    <a:pt x="5529" y="7052"/>
                    <a:pt x="5529" y="6931"/>
                  </a:cubicBezTo>
                  <a:cubicBezTo>
                    <a:pt x="5560" y="6293"/>
                    <a:pt x="5195" y="5685"/>
                    <a:pt x="4830" y="5138"/>
                  </a:cubicBezTo>
                  <a:cubicBezTo>
                    <a:pt x="4769" y="5016"/>
                    <a:pt x="4678" y="4864"/>
                    <a:pt x="4617" y="4773"/>
                  </a:cubicBezTo>
                  <a:cubicBezTo>
                    <a:pt x="4587" y="4682"/>
                    <a:pt x="4526" y="4651"/>
                    <a:pt x="4496" y="4560"/>
                  </a:cubicBezTo>
                  <a:cubicBezTo>
                    <a:pt x="4404" y="4408"/>
                    <a:pt x="4222" y="4165"/>
                    <a:pt x="4222" y="4043"/>
                  </a:cubicBezTo>
                  <a:cubicBezTo>
                    <a:pt x="4222" y="3952"/>
                    <a:pt x="4192" y="3922"/>
                    <a:pt x="4161" y="3861"/>
                  </a:cubicBezTo>
                  <a:cubicBezTo>
                    <a:pt x="4222" y="3557"/>
                    <a:pt x="4313" y="3253"/>
                    <a:pt x="4344" y="2949"/>
                  </a:cubicBezTo>
                  <a:cubicBezTo>
                    <a:pt x="4344" y="2858"/>
                    <a:pt x="4374" y="2827"/>
                    <a:pt x="4374" y="2736"/>
                  </a:cubicBezTo>
                  <a:cubicBezTo>
                    <a:pt x="4435" y="2827"/>
                    <a:pt x="4496" y="2888"/>
                    <a:pt x="4526" y="2979"/>
                  </a:cubicBezTo>
                  <a:cubicBezTo>
                    <a:pt x="4587" y="3010"/>
                    <a:pt x="4617" y="3101"/>
                    <a:pt x="4648" y="3131"/>
                  </a:cubicBezTo>
                  <a:cubicBezTo>
                    <a:pt x="5104" y="3800"/>
                    <a:pt x="5499" y="4682"/>
                    <a:pt x="5681" y="5624"/>
                  </a:cubicBezTo>
                  <a:cubicBezTo>
                    <a:pt x="5705" y="5719"/>
                    <a:pt x="5784" y="5795"/>
                    <a:pt x="5876" y="5795"/>
                  </a:cubicBezTo>
                  <a:cubicBezTo>
                    <a:pt x="5901" y="5795"/>
                    <a:pt x="5928" y="5789"/>
                    <a:pt x="5955" y="5776"/>
                  </a:cubicBezTo>
                  <a:cubicBezTo>
                    <a:pt x="6046" y="5745"/>
                    <a:pt x="6137" y="5624"/>
                    <a:pt x="6107" y="5533"/>
                  </a:cubicBezTo>
                  <a:cubicBezTo>
                    <a:pt x="5924" y="4560"/>
                    <a:pt x="5529" y="3618"/>
                    <a:pt x="4982" y="2858"/>
                  </a:cubicBezTo>
                  <a:cubicBezTo>
                    <a:pt x="4952" y="2797"/>
                    <a:pt x="4921" y="2736"/>
                    <a:pt x="4891" y="2706"/>
                  </a:cubicBezTo>
                  <a:cubicBezTo>
                    <a:pt x="4769" y="2554"/>
                    <a:pt x="4648" y="2402"/>
                    <a:pt x="4617" y="2250"/>
                  </a:cubicBezTo>
                  <a:cubicBezTo>
                    <a:pt x="4617" y="2220"/>
                    <a:pt x="4587" y="2128"/>
                    <a:pt x="4526" y="2128"/>
                  </a:cubicBezTo>
                  <a:cubicBezTo>
                    <a:pt x="4587" y="2037"/>
                    <a:pt x="4587" y="1946"/>
                    <a:pt x="4617" y="1824"/>
                  </a:cubicBezTo>
                  <a:lnTo>
                    <a:pt x="4648" y="1642"/>
                  </a:lnTo>
                  <a:cubicBezTo>
                    <a:pt x="4769" y="1186"/>
                    <a:pt x="4891" y="700"/>
                    <a:pt x="4891" y="213"/>
                  </a:cubicBezTo>
                  <a:cubicBezTo>
                    <a:pt x="4891" y="92"/>
                    <a:pt x="4800" y="1"/>
                    <a:pt x="467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6"/>
            <p:cNvSpPr/>
            <p:nvPr/>
          </p:nvSpPr>
          <p:spPr>
            <a:xfrm>
              <a:off x="13982800" y="3379750"/>
              <a:ext cx="110975" cy="145525"/>
            </a:xfrm>
            <a:custGeom>
              <a:avLst/>
              <a:gdLst/>
              <a:ahLst/>
              <a:cxnLst/>
              <a:rect l="l" t="t" r="r" b="b"/>
              <a:pathLst>
                <a:path w="4439" h="5821" extrusionOk="0">
                  <a:moveTo>
                    <a:pt x="845" y="0"/>
                  </a:moveTo>
                  <a:cubicBezTo>
                    <a:pt x="776" y="0"/>
                    <a:pt x="706" y="16"/>
                    <a:pt x="639" y="53"/>
                  </a:cubicBezTo>
                  <a:cubicBezTo>
                    <a:pt x="153" y="357"/>
                    <a:pt x="92" y="1360"/>
                    <a:pt x="92" y="1877"/>
                  </a:cubicBezTo>
                  <a:cubicBezTo>
                    <a:pt x="1" y="3184"/>
                    <a:pt x="700" y="4643"/>
                    <a:pt x="1824" y="5403"/>
                  </a:cubicBezTo>
                  <a:cubicBezTo>
                    <a:pt x="2157" y="5606"/>
                    <a:pt x="2704" y="5821"/>
                    <a:pt x="3245" y="5821"/>
                  </a:cubicBezTo>
                  <a:cubicBezTo>
                    <a:pt x="3594" y="5821"/>
                    <a:pt x="3940" y="5732"/>
                    <a:pt x="4226" y="5494"/>
                  </a:cubicBezTo>
                  <a:cubicBezTo>
                    <a:pt x="4438" y="5281"/>
                    <a:pt x="4347" y="4764"/>
                    <a:pt x="4286" y="4491"/>
                  </a:cubicBezTo>
                  <a:cubicBezTo>
                    <a:pt x="4226" y="3822"/>
                    <a:pt x="4043" y="3153"/>
                    <a:pt x="3770" y="2515"/>
                  </a:cubicBezTo>
                  <a:cubicBezTo>
                    <a:pt x="3314" y="1421"/>
                    <a:pt x="2432" y="813"/>
                    <a:pt x="1460" y="235"/>
                  </a:cubicBezTo>
                  <a:cubicBezTo>
                    <a:pt x="1276" y="144"/>
                    <a:pt x="1059" y="0"/>
                    <a:pt x="84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6"/>
            <p:cNvSpPr/>
            <p:nvPr/>
          </p:nvSpPr>
          <p:spPr>
            <a:xfrm>
              <a:off x="13978250" y="3360350"/>
              <a:ext cx="115525" cy="174725"/>
            </a:xfrm>
            <a:custGeom>
              <a:avLst/>
              <a:gdLst/>
              <a:ahLst/>
              <a:cxnLst/>
              <a:rect l="l" t="t" r="r" b="b"/>
              <a:pathLst>
                <a:path w="4621" h="6989" extrusionOk="0">
                  <a:moveTo>
                    <a:pt x="502" y="1"/>
                  </a:moveTo>
                  <a:cubicBezTo>
                    <a:pt x="464" y="1"/>
                    <a:pt x="426" y="24"/>
                    <a:pt x="395" y="69"/>
                  </a:cubicBezTo>
                  <a:cubicBezTo>
                    <a:pt x="335" y="100"/>
                    <a:pt x="335" y="221"/>
                    <a:pt x="395" y="282"/>
                  </a:cubicBezTo>
                  <a:cubicBezTo>
                    <a:pt x="608" y="525"/>
                    <a:pt x="760" y="829"/>
                    <a:pt x="912" y="1103"/>
                  </a:cubicBezTo>
                  <a:lnTo>
                    <a:pt x="973" y="1255"/>
                  </a:lnTo>
                  <a:cubicBezTo>
                    <a:pt x="1003" y="1346"/>
                    <a:pt x="1095" y="1437"/>
                    <a:pt x="1125" y="1498"/>
                  </a:cubicBezTo>
                  <a:cubicBezTo>
                    <a:pt x="760" y="2075"/>
                    <a:pt x="487" y="2683"/>
                    <a:pt x="213" y="3291"/>
                  </a:cubicBezTo>
                  <a:cubicBezTo>
                    <a:pt x="152" y="3443"/>
                    <a:pt x="92" y="3565"/>
                    <a:pt x="31" y="3717"/>
                  </a:cubicBezTo>
                  <a:cubicBezTo>
                    <a:pt x="0" y="3777"/>
                    <a:pt x="31" y="3869"/>
                    <a:pt x="92" y="3899"/>
                  </a:cubicBezTo>
                  <a:cubicBezTo>
                    <a:pt x="116" y="3907"/>
                    <a:pt x="138" y="3911"/>
                    <a:pt x="159" y="3911"/>
                  </a:cubicBezTo>
                  <a:cubicBezTo>
                    <a:pt x="215" y="3911"/>
                    <a:pt x="260" y="3883"/>
                    <a:pt x="304" y="3838"/>
                  </a:cubicBezTo>
                  <a:cubicBezTo>
                    <a:pt x="365" y="3717"/>
                    <a:pt x="395" y="3565"/>
                    <a:pt x="487" y="3413"/>
                  </a:cubicBezTo>
                  <a:cubicBezTo>
                    <a:pt x="699" y="2835"/>
                    <a:pt x="973" y="2318"/>
                    <a:pt x="1277" y="1771"/>
                  </a:cubicBezTo>
                  <a:cubicBezTo>
                    <a:pt x="1307" y="1802"/>
                    <a:pt x="1307" y="1863"/>
                    <a:pt x="1368" y="1893"/>
                  </a:cubicBezTo>
                  <a:cubicBezTo>
                    <a:pt x="1459" y="2106"/>
                    <a:pt x="1611" y="2349"/>
                    <a:pt x="1733" y="2562"/>
                  </a:cubicBezTo>
                  <a:cubicBezTo>
                    <a:pt x="1399" y="3382"/>
                    <a:pt x="1003" y="4233"/>
                    <a:pt x="608" y="5084"/>
                  </a:cubicBezTo>
                  <a:cubicBezTo>
                    <a:pt x="578" y="5267"/>
                    <a:pt x="578" y="5358"/>
                    <a:pt x="639" y="5388"/>
                  </a:cubicBezTo>
                  <a:cubicBezTo>
                    <a:pt x="661" y="5396"/>
                    <a:pt x="682" y="5400"/>
                    <a:pt x="701" y="5400"/>
                  </a:cubicBezTo>
                  <a:cubicBezTo>
                    <a:pt x="758" y="5400"/>
                    <a:pt x="798" y="5366"/>
                    <a:pt x="821" y="5297"/>
                  </a:cubicBezTo>
                  <a:cubicBezTo>
                    <a:pt x="1216" y="4537"/>
                    <a:pt x="1551" y="3747"/>
                    <a:pt x="1885" y="3018"/>
                  </a:cubicBezTo>
                  <a:cubicBezTo>
                    <a:pt x="2006" y="3261"/>
                    <a:pt x="2128" y="3443"/>
                    <a:pt x="2189" y="3686"/>
                  </a:cubicBezTo>
                  <a:lnTo>
                    <a:pt x="2189" y="3717"/>
                  </a:lnTo>
                  <a:cubicBezTo>
                    <a:pt x="2158" y="3838"/>
                    <a:pt x="2128" y="3899"/>
                    <a:pt x="2128" y="4021"/>
                  </a:cubicBezTo>
                  <a:cubicBezTo>
                    <a:pt x="2098" y="4233"/>
                    <a:pt x="2006" y="4477"/>
                    <a:pt x="1885" y="4629"/>
                  </a:cubicBezTo>
                  <a:cubicBezTo>
                    <a:pt x="1854" y="4689"/>
                    <a:pt x="1854" y="4780"/>
                    <a:pt x="1946" y="4811"/>
                  </a:cubicBezTo>
                  <a:cubicBezTo>
                    <a:pt x="1971" y="4823"/>
                    <a:pt x="2001" y="4831"/>
                    <a:pt x="2030" y="4831"/>
                  </a:cubicBezTo>
                  <a:cubicBezTo>
                    <a:pt x="2072" y="4831"/>
                    <a:pt x="2110" y="4816"/>
                    <a:pt x="2128" y="4780"/>
                  </a:cubicBezTo>
                  <a:cubicBezTo>
                    <a:pt x="2280" y="4598"/>
                    <a:pt x="2310" y="4325"/>
                    <a:pt x="2402" y="4081"/>
                  </a:cubicBezTo>
                  <a:lnTo>
                    <a:pt x="2402" y="4051"/>
                  </a:lnTo>
                  <a:cubicBezTo>
                    <a:pt x="2462" y="4203"/>
                    <a:pt x="2584" y="4355"/>
                    <a:pt x="2645" y="4507"/>
                  </a:cubicBezTo>
                  <a:cubicBezTo>
                    <a:pt x="2736" y="4659"/>
                    <a:pt x="2858" y="4841"/>
                    <a:pt x="2918" y="4993"/>
                  </a:cubicBezTo>
                  <a:cubicBezTo>
                    <a:pt x="2766" y="5267"/>
                    <a:pt x="2766" y="5723"/>
                    <a:pt x="2766" y="6179"/>
                  </a:cubicBezTo>
                  <a:cubicBezTo>
                    <a:pt x="2766" y="6422"/>
                    <a:pt x="2766" y="6665"/>
                    <a:pt x="2736" y="6787"/>
                  </a:cubicBezTo>
                  <a:cubicBezTo>
                    <a:pt x="2706" y="6878"/>
                    <a:pt x="2766" y="6939"/>
                    <a:pt x="2858" y="6969"/>
                  </a:cubicBezTo>
                  <a:cubicBezTo>
                    <a:pt x="2872" y="6983"/>
                    <a:pt x="2887" y="6989"/>
                    <a:pt x="2904" y="6989"/>
                  </a:cubicBezTo>
                  <a:cubicBezTo>
                    <a:pt x="2957" y="6989"/>
                    <a:pt x="3017" y="6924"/>
                    <a:pt x="3040" y="6878"/>
                  </a:cubicBezTo>
                  <a:cubicBezTo>
                    <a:pt x="3070" y="6726"/>
                    <a:pt x="3070" y="6483"/>
                    <a:pt x="3070" y="6179"/>
                  </a:cubicBezTo>
                  <a:cubicBezTo>
                    <a:pt x="3070" y="5905"/>
                    <a:pt x="3070" y="5601"/>
                    <a:pt x="3161" y="5388"/>
                  </a:cubicBezTo>
                  <a:cubicBezTo>
                    <a:pt x="3313" y="5662"/>
                    <a:pt x="3405" y="5905"/>
                    <a:pt x="3526" y="6179"/>
                  </a:cubicBezTo>
                  <a:cubicBezTo>
                    <a:pt x="3526" y="6361"/>
                    <a:pt x="3496" y="6604"/>
                    <a:pt x="3465" y="6756"/>
                  </a:cubicBezTo>
                  <a:cubicBezTo>
                    <a:pt x="3405" y="6817"/>
                    <a:pt x="3496" y="6908"/>
                    <a:pt x="3557" y="6939"/>
                  </a:cubicBezTo>
                  <a:cubicBezTo>
                    <a:pt x="3573" y="6944"/>
                    <a:pt x="3588" y="6946"/>
                    <a:pt x="3602" y="6946"/>
                  </a:cubicBezTo>
                  <a:cubicBezTo>
                    <a:pt x="3669" y="6946"/>
                    <a:pt x="3719" y="6892"/>
                    <a:pt x="3769" y="6817"/>
                  </a:cubicBezTo>
                  <a:cubicBezTo>
                    <a:pt x="3769" y="6787"/>
                    <a:pt x="3769" y="6787"/>
                    <a:pt x="3800" y="6756"/>
                  </a:cubicBezTo>
                  <a:cubicBezTo>
                    <a:pt x="3800" y="6787"/>
                    <a:pt x="3830" y="6817"/>
                    <a:pt x="3830" y="6878"/>
                  </a:cubicBezTo>
                  <a:cubicBezTo>
                    <a:pt x="3852" y="6922"/>
                    <a:pt x="3907" y="6951"/>
                    <a:pt x="3959" y="6951"/>
                  </a:cubicBezTo>
                  <a:cubicBezTo>
                    <a:pt x="3978" y="6951"/>
                    <a:pt x="3996" y="6947"/>
                    <a:pt x="4013" y="6939"/>
                  </a:cubicBezTo>
                  <a:cubicBezTo>
                    <a:pt x="4104" y="6908"/>
                    <a:pt x="4134" y="6817"/>
                    <a:pt x="4104" y="6756"/>
                  </a:cubicBezTo>
                  <a:cubicBezTo>
                    <a:pt x="4013" y="6513"/>
                    <a:pt x="3891" y="6331"/>
                    <a:pt x="3830" y="6148"/>
                  </a:cubicBezTo>
                  <a:lnTo>
                    <a:pt x="3830" y="5996"/>
                  </a:lnTo>
                  <a:cubicBezTo>
                    <a:pt x="4013" y="5996"/>
                    <a:pt x="4195" y="6027"/>
                    <a:pt x="4317" y="6118"/>
                  </a:cubicBezTo>
                  <a:cubicBezTo>
                    <a:pt x="4339" y="6125"/>
                    <a:pt x="4360" y="6129"/>
                    <a:pt x="4379" y="6129"/>
                  </a:cubicBezTo>
                  <a:cubicBezTo>
                    <a:pt x="4436" y="6129"/>
                    <a:pt x="4476" y="6095"/>
                    <a:pt x="4499" y="6027"/>
                  </a:cubicBezTo>
                  <a:cubicBezTo>
                    <a:pt x="4560" y="5966"/>
                    <a:pt x="4499" y="5875"/>
                    <a:pt x="4438" y="5844"/>
                  </a:cubicBezTo>
                  <a:cubicBezTo>
                    <a:pt x="4305" y="5755"/>
                    <a:pt x="4073" y="5699"/>
                    <a:pt x="3840" y="5699"/>
                  </a:cubicBezTo>
                  <a:cubicBezTo>
                    <a:pt x="3754" y="5699"/>
                    <a:pt x="3668" y="5706"/>
                    <a:pt x="3587" y="5723"/>
                  </a:cubicBezTo>
                  <a:cubicBezTo>
                    <a:pt x="3496" y="5540"/>
                    <a:pt x="3405" y="5358"/>
                    <a:pt x="3283" y="5115"/>
                  </a:cubicBezTo>
                  <a:cubicBezTo>
                    <a:pt x="3317" y="5106"/>
                    <a:pt x="3359" y="5103"/>
                    <a:pt x="3406" y="5103"/>
                  </a:cubicBezTo>
                  <a:cubicBezTo>
                    <a:pt x="3689" y="5103"/>
                    <a:pt x="4160" y="5241"/>
                    <a:pt x="4317" y="5267"/>
                  </a:cubicBezTo>
                  <a:lnTo>
                    <a:pt x="4408" y="5297"/>
                  </a:lnTo>
                  <a:cubicBezTo>
                    <a:pt x="4422" y="5311"/>
                    <a:pt x="4438" y="5317"/>
                    <a:pt x="4454" y="5317"/>
                  </a:cubicBezTo>
                  <a:cubicBezTo>
                    <a:pt x="4508" y="5317"/>
                    <a:pt x="4567" y="5253"/>
                    <a:pt x="4590" y="5206"/>
                  </a:cubicBezTo>
                  <a:cubicBezTo>
                    <a:pt x="4620" y="5115"/>
                    <a:pt x="4560" y="5054"/>
                    <a:pt x="4468" y="4993"/>
                  </a:cubicBezTo>
                  <a:lnTo>
                    <a:pt x="4408" y="4963"/>
                  </a:lnTo>
                  <a:cubicBezTo>
                    <a:pt x="4070" y="4873"/>
                    <a:pt x="3699" y="4766"/>
                    <a:pt x="3406" y="4766"/>
                  </a:cubicBezTo>
                  <a:cubicBezTo>
                    <a:pt x="3303" y="4766"/>
                    <a:pt x="3210" y="4779"/>
                    <a:pt x="3131" y="4811"/>
                  </a:cubicBezTo>
                  <a:lnTo>
                    <a:pt x="2918" y="4355"/>
                  </a:lnTo>
                  <a:cubicBezTo>
                    <a:pt x="2827" y="4233"/>
                    <a:pt x="2766" y="4081"/>
                    <a:pt x="2706" y="3929"/>
                  </a:cubicBezTo>
                  <a:lnTo>
                    <a:pt x="2706" y="3929"/>
                  </a:lnTo>
                  <a:cubicBezTo>
                    <a:pt x="3010" y="3990"/>
                    <a:pt x="3344" y="4081"/>
                    <a:pt x="3496" y="4233"/>
                  </a:cubicBezTo>
                  <a:cubicBezTo>
                    <a:pt x="3511" y="4279"/>
                    <a:pt x="3549" y="4302"/>
                    <a:pt x="3591" y="4302"/>
                  </a:cubicBezTo>
                  <a:cubicBezTo>
                    <a:pt x="3633" y="4302"/>
                    <a:pt x="3678" y="4279"/>
                    <a:pt x="3709" y="4233"/>
                  </a:cubicBezTo>
                  <a:cubicBezTo>
                    <a:pt x="3800" y="4203"/>
                    <a:pt x="3800" y="4081"/>
                    <a:pt x="3709" y="4021"/>
                  </a:cubicBezTo>
                  <a:cubicBezTo>
                    <a:pt x="3496" y="3777"/>
                    <a:pt x="3040" y="3686"/>
                    <a:pt x="2645" y="3595"/>
                  </a:cubicBezTo>
                  <a:cubicBezTo>
                    <a:pt x="2614" y="3595"/>
                    <a:pt x="2523" y="3595"/>
                    <a:pt x="2493" y="3565"/>
                  </a:cubicBezTo>
                  <a:cubicBezTo>
                    <a:pt x="2341" y="3291"/>
                    <a:pt x="2219" y="3078"/>
                    <a:pt x="2128" y="2805"/>
                  </a:cubicBezTo>
                  <a:lnTo>
                    <a:pt x="2128" y="2805"/>
                  </a:lnTo>
                  <a:cubicBezTo>
                    <a:pt x="2189" y="2835"/>
                    <a:pt x="2280" y="2835"/>
                    <a:pt x="2310" y="2866"/>
                  </a:cubicBezTo>
                  <a:cubicBezTo>
                    <a:pt x="2341" y="2866"/>
                    <a:pt x="2432" y="2926"/>
                    <a:pt x="2462" y="2926"/>
                  </a:cubicBezTo>
                  <a:cubicBezTo>
                    <a:pt x="2584" y="2957"/>
                    <a:pt x="2645" y="2987"/>
                    <a:pt x="2766" y="3018"/>
                  </a:cubicBezTo>
                  <a:cubicBezTo>
                    <a:pt x="3131" y="3139"/>
                    <a:pt x="3587" y="3291"/>
                    <a:pt x="3830" y="3565"/>
                  </a:cubicBezTo>
                  <a:cubicBezTo>
                    <a:pt x="3848" y="3600"/>
                    <a:pt x="3897" y="3615"/>
                    <a:pt x="3947" y="3615"/>
                  </a:cubicBezTo>
                  <a:cubicBezTo>
                    <a:pt x="3982" y="3615"/>
                    <a:pt x="4018" y="3608"/>
                    <a:pt x="4043" y="3595"/>
                  </a:cubicBezTo>
                  <a:cubicBezTo>
                    <a:pt x="4134" y="3565"/>
                    <a:pt x="4134" y="3443"/>
                    <a:pt x="4104" y="3382"/>
                  </a:cubicBezTo>
                  <a:cubicBezTo>
                    <a:pt x="3830" y="2987"/>
                    <a:pt x="3344" y="2835"/>
                    <a:pt x="2918" y="2714"/>
                  </a:cubicBezTo>
                  <a:cubicBezTo>
                    <a:pt x="2797" y="2683"/>
                    <a:pt x="2736" y="2653"/>
                    <a:pt x="2614" y="2622"/>
                  </a:cubicBezTo>
                  <a:cubicBezTo>
                    <a:pt x="2584" y="2622"/>
                    <a:pt x="2493" y="2562"/>
                    <a:pt x="2462" y="2562"/>
                  </a:cubicBezTo>
                  <a:cubicBezTo>
                    <a:pt x="2341" y="2531"/>
                    <a:pt x="2128" y="2470"/>
                    <a:pt x="2067" y="2410"/>
                  </a:cubicBezTo>
                  <a:cubicBezTo>
                    <a:pt x="2037" y="2379"/>
                    <a:pt x="2006" y="2379"/>
                    <a:pt x="1976" y="2379"/>
                  </a:cubicBezTo>
                  <a:lnTo>
                    <a:pt x="1611" y="1802"/>
                  </a:lnTo>
                  <a:cubicBezTo>
                    <a:pt x="1581" y="1771"/>
                    <a:pt x="1581" y="1741"/>
                    <a:pt x="1551" y="1711"/>
                  </a:cubicBezTo>
                  <a:cubicBezTo>
                    <a:pt x="1611" y="1711"/>
                    <a:pt x="1672" y="1741"/>
                    <a:pt x="1733" y="1741"/>
                  </a:cubicBezTo>
                  <a:cubicBezTo>
                    <a:pt x="1763" y="1741"/>
                    <a:pt x="1824" y="1771"/>
                    <a:pt x="1854" y="1771"/>
                  </a:cubicBezTo>
                  <a:cubicBezTo>
                    <a:pt x="2432" y="1923"/>
                    <a:pt x="3040" y="2227"/>
                    <a:pt x="3557" y="2622"/>
                  </a:cubicBezTo>
                  <a:cubicBezTo>
                    <a:pt x="3590" y="2634"/>
                    <a:pt x="3619" y="2641"/>
                    <a:pt x="3648" y="2641"/>
                  </a:cubicBezTo>
                  <a:cubicBezTo>
                    <a:pt x="3696" y="2641"/>
                    <a:pt x="3742" y="2619"/>
                    <a:pt x="3800" y="2562"/>
                  </a:cubicBezTo>
                  <a:cubicBezTo>
                    <a:pt x="3830" y="2501"/>
                    <a:pt x="3830" y="2410"/>
                    <a:pt x="3739" y="2349"/>
                  </a:cubicBezTo>
                  <a:cubicBezTo>
                    <a:pt x="3192" y="1923"/>
                    <a:pt x="2523" y="1589"/>
                    <a:pt x="1915" y="1437"/>
                  </a:cubicBezTo>
                  <a:cubicBezTo>
                    <a:pt x="1885" y="1437"/>
                    <a:pt x="1824" y="1407"/>
                    <a:pt x="1763" y="1407"/>
                  </a:cubicBezTo>
                  <a:cubicBezTo>
                    <a:pt x="1611" y="1346"/>
                    <a:pt x="1520" y="1346"/>
                    <a:pt x="1429" y="1285"/>
                  </a:cubicBezTo>
                  <a:cubicBezTo>
                    <a:pt x="1399" y="1255"/>
                    <a:pt x="1368" y="1255"/>
                    <a:pt x="1307" y="1255"/>
                  </a:cubicBezTo>
                  <a:cubicBezTo>
                    <a:pt x="1277" y="1163"/>
                    <a:pt x="1247" y="1133"/>
                    <a:pt x="1216" y="1042"/>
                  </a:cubicBezTo>
                  <a:lnTo>
                    <a:pt x="1125" y="951"/>
                  </a:lnTo>
                  <a:cubicBezTo>
                    <a:pt x="973" y="647"/>
                    <a:pt x="821" y="343"/>
                    <a:pt x="608" y="69"/>
                  </a:cubicBezTo>
                  <a:cubicBezTo>
                    <a:pt x="578" y="24"/>
                    <a:pt x="540" y="1"/>
                    <a:pt x="502"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6"/>
            <p:cNvSpPr/>
            <p:nvPr/>
          </p:nvSpPr>
          <p:spPr>
            <a:xfrm>
              <a:off x="13398450" y="3299450"/>
              <a:ext cx="348800" cy="292675"/>
            </a:xfrm>
            <a:custGeom>
              <a:avLst/>
              <a:gdLst/>
              <a:ahLst/>
              <a:cxnLst/>
              <a:rect l="l" t="t" r="r" b="b"/>
              <a:pathLst>
                <a:path w="13952" h="11707" extrusionOk="0">
                  <a:moveTo>
                    <a:pt x="10645" y="1"/>
                  </a:moveTo>
                  <a:cubicBezTo>
                    <a:pt x="9996" y="1"/>
                    <a:pt x="9378" y="59"/>
                    <a:pt x="8937" y="104"/>
                  </a:cubicBezTo>
                  <a:cubicBezTo>
                    <a:pt x="5684" y="408"/>
                    <a:pt x="2523" y="2566"/>
                    <a:pt x="1155" y="5606"/>
                  </a:cubicBezTo>
                  <a:cubicBezTo>
                    <a:pt x="456" y="7095"/>
                    <a:pt x="0" y="10013"/>
                    <a:pt x="1824" y="11502"/>
                  </a:cubicBezTo>
                  <a:cubicBezTo>
                    <a:pt x="1992" y="11651"/>
                    <a:pt x="2225" y="11706"/>
                    <a:pt x="2486" y="11706"/>
                  </a:cubicBezTo>
                  <a:cubicBezTo>
                    <a:pt x="3075" y="11706"/>
                    <a:pt x="3804" y="11425"/>
                    <a:pt x="4225" y="11320"/>
                  </a:cubicBezTo>
                  <a:cubicBezTo>
                    <a:pt x="5867" y="10894"/>
                    <a:pt x="7356" y="10165"/>
                    <a:pt x="8785" y="9253"/>
                  </a:cubicBezTo>
                  <a:cubicBezTo>
                    <a:pt x="11216" y="7733"/>
                    <a:pt x="12432" y="5454"/>
                    <a:pt x="13344" y="2809"/>
                  </a:cubicBezTo>
                  <a:cubicBezTo>
                    <a:pt x="13557" y="2171"/>
                    <a:pt x="13952" y="1350"/>
                    <a:pt x="13496" y="833"/>
                  </a:cubicBezTo>
                  <a:cubicBezTo>
                    <a:pt x="12924" y="166"/>
                    <a:pt x="11740" y="1"/>
                    <a:pt x="10645"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6"/>
            <p:cNvSpPr/>
            <p:nvPr/>
          </p:nvSpPr>
          <p:spPr>
            <a:xfrm>
              <a:off x="13386300" y="3289850"/>
              <a:ext cx="390600" cy="302500"/>
            </a:xfrm>
            <a:custGeom>
              <a:avLst/>
              <a:gdLst/>
              <a:ahLst/>
              <a:cxnLst/>
              <a:rect l="l" t="t" r="r" b="b"/>
              <a:pathLst>
                <a:path w="15624" h="12100" extrusionOk="0">
                  <a:moveTo>
                    <a:pt x="15241" y="0"/>
                  </a:moveTo>
                  <a:cubicBezTo>
                    <a:pt x="15136" y="0"/>
                    <a:pt x="15037" y="38"/>
                    <a:pt x="14985" y="123"/>
                  </a:cubicBezTo>
                  <a:cubicBezTo>
                    <a:pt x="14529" y="670"/>
                    <a:pt x="13861" y="1187"/>
                    <a:pt x="13222" y="1643"/>
                  </a:cubicBezTo>
                  <a:lnTo>
                    <a:pt x="12918" y="1856"/>
                  </a:lnTo>
                  <a:cubicBezTo>
                    <a:pt x="12705" y="2008"/>
                    <a:pt x="12493" y="2160"/>
                    <a:pt x="12310" y="2342"/>
                  </a:cubicBezTo>
                  <a:cubicBezTo>
                    <a:pt x="10821" y="1704"/>
                    <a:pt x="9240" y="1278"/>
                    <a:pt x="7629" y="883"/>
                  </a:cubicBezTo>
                  <a:cubicBezTo>
                    <a:pt x="7295" y="792"/>
                    <a:pt x="6961" y="670"/>
                    <a:pt x="6626" y="610"/>
                  </a:cubicBezTo>
                  <a:cubicBezTo>
                    <a:pt x="6600" y="606"/>
                    <a:pt x="6574" y="604"/>
                    <a:pt x="6548" y="604"/>
                  </a:cubicBezTo>
                  <a:cubicBezTo>
                    <a:pt x="6370" y="604"/>
                    <a:pt x="6224" y="697"/>
                    <a:pt x="6170" y="883"/>
                  </a:cubicBezTo>
                  <a:cubicBezTo>
                    <a:pt x="6110" y="1065"/>
                    <a:pt x="6231" y="1248"/>
                    <a:pt x="6414" y="1339"/>
                  </a:cubicBezTo>
                  <a:cubicBezTo>
                    <a:pt x="6778" y="1400"/>
                    <a:pt x="7113" y="1521"/>
                    <a:pt x="7447" y="1582"/>
                  </a:cubicBezTo>
                  <a:cubicBezTo>
                    <a:pt x="8845" y="1947"/>
                    <a:pt x="10304" y="2312"/>
                    <a:pt x="11642" y="2889"/>
                  </a:cubicBezTo>
                  <a:cubicBezTo>
                    <a:pt x="11550" y="2950"/>
                    <a:pt x="11429" y="3041"/>
                    <a:pt x="11368" y="3102"/>
                  </a:cubicBezTo>
                  <a:cubicBezTo>
                    <a:pt x="10882" y="3497"/>
                    <a:pt x="10365" y="3923"/>
                    <a:pt x="9848" y="4287"/>
                  </a:cubicBezTo>
                  <a:cubicBezTo>
                    <a:pt x="7842" y="3771"/>
                    <a:pt x="5562" y="3163"/>
                    <a:pt x="3374" y="2464"/>
                  </a:cubicBezTo>
                  <a:cubicBezTo>
                    <a:pt x="3314" y="2379"/>
                    <a:pt x="3244" y="2343"/>
                    <a:pt x="3179" y="2343"/>
                  </a:cubicBezTo>
                  <a:cubicBezTo>
                    <a:pt x="3082" y="2343"/>
                    <a:pt x="2997" y="2427"/>
                    <a:pt x="2979" y="2555"/>
                  </a:cubicBezTo>
                  <a:cubicBezTo>
                    <a:pt x="2888" y="2737"/>
                    <a:pt x="3009" y="2920"/>
                    <a:pt x="3192" y="3011"/>
                  </a:cubicBezTo>
                  <a:cubicBezTo>
                    <a:pt x="5167" y="3619"/>
                    <a:pt x="7204" y="4166"/>
                    <a:pt x="9119" y="4683"/>
                  </a:cubicBezTo>
                  <a:cubicBezTo>
                    <a:pt x="8663" y="5017"/>
                    <a:pt x="8177" y="5351"/>
                    <a:pt x="7721" y="5686"/>
                  </a:cubicBezTo>
                  <a:lnTo>
                    <a:pt x="7690" y="5686"/>
                  </a:lnTo>
                  <a:cubicBezTo>
                    <a:pt x="7417" y="5655"/>
                    <a:pt x="7173" y="5625"/>
                    <a:pt x="6870" y="5594"/>
                  </a:cubicBezTo>
                  <a:cubicBezTo>
                    <a:pt x="6353" y="5534"/>
                    <a:pt x="5775" y="5473"/>
                    <a:pt x="5350" y="5290"/>
                  </a:cubicBezTo>
                  <a:cubicBezTo>
                    <a:pt x="5300" y="5265"/>
                    <a:pt x="5249" y="5254"/>
                    <a:pt x="5200" y="5254"/>
                  </a:cubicBezTo>
                  <a:cubicBezTo>
                    <a:pt x="5072" y="5254"/>
                    <a:pt x="4952" y="5332"/>
                    <a:pt x="4863" y="5442"/>
                  </a:cubicBezTo>
                  <a:cubicBezTo>
                    <a:pt x="4803" y="5625"/>
                    <a:pt x="4863" y="5807"/>
                    <a:pt x="5015" y="5929"/>
                  </a:cubicBezTo>
                  <a:cubicBezTo>
                    <a:pt x="5562" y="6202"/>
                    <a:pt x="6201" y="6263"/>
                    <a:pt x="6778" y="6293"/>
                  </a:cubicBezTo>
                  <a:lnTo>
                    <a:pt x="6839" y="6293"/>
                  </a:lnTo>
                  <a:lnTo>
                    <a:pt x="5806" y="7114"/>
                  </a:lnTo>
                  <a:cubicBezTo>
                    <a:pt x="5441" y="7357"/>
                    <a:pt x="5107" y="7661"/>
                    <a:pt x="4711" y="7935"/>
                  </a:cubicBezTo>
                  <a:cubicBezTo>
                    <a:pt x="4442" y="7825"/>
                    <a:pt x="4099" y="7784"/>
                    <a:pt x="3716" y="7784"/>
                  </a:cubicBezTo>
                  <a:cubicBezTo>
                    <a:pt x="3147" y="7784"/>
                    <a:pt x="2490" y="7874"/>
                    <a:pt x="1854" y="7965"/>
                  </a:cubicBezTo>
                  <a:cubicBezTo>
                    <a:pt x="1354" y="8040"/>
                    <a:pt x="915" y="8095"/>
                    <a:pt x="573" y="8095"/>
                  </a:cubicBezTo>
                  <a:cubicBezTo>
                    <a:pt x="499" y="8095"/>
                    <a:pt x="429" y="8092"/>
                    <a:pt x="365" y="8087"/>
                  </a:cubicBezTo>
                  <a:cubicBezTo>
                    <a:pt x="182" y="8087"/>
                    <a:pt x="0" y="8208"/>
                    <a:pt x="0" y="8421"/>
                  </a:cubicBezTo>
                  <a:cubicBezTo>
                    <a:pt x="0" y="8634"/>
                    <a:pt x="122" y="8816"/>
                    <a:pt x="334" y="8816"/>
                  </a:cubicBezTo>
                  <a:cubicBezTo>
                    <a:pt x="402" y="8822"/>
                    <a:pt x="475" y="8824"/>
                    <a:pt x="553" y="8824"/>
                  </a:cubicBezTo>
                  <a:cubicBezTo>
                    <a:pt x="930" y="8824"/>
                    <a:pt x="1422" y="8765"/>
                    <a:pt x="1976" y="8664"/>
                  </a:cubicBezTo>
                  <a:cubicBezTo>
                    <a:pt x="2502" y="8585"/>
                    <a:pt x="3166" y="8506"/>
                    <a:pt x="3709" y="8506"/>
                  </a:cubicBezTo>
                  <a:cubicBezTo>
                    <a:pt x="3793" y="8506"/>
                    <a:pt x="3874" y="8508"/>
                    <a:pt x="3952" y="8512"/>
                  </a:cubicBezTo>
                  <a:cubicBezTo>
                    <a:pt x="3374" y="8938"/>
                    <a:pt x="2827" y="9333"/>
                    <a:pt x="2219" y="9759"/>
                  </a:cubicBezTo>
                  <a:cubicBezTo>
                    <a:pt x="1954" y="9812"/>
                    <a:pt x="1658" y="9844"/>
                    <a:pt x="1385" y="9844"/>
                  </a:cubicBezTo>
                  <a:cubicBezTo>
                    <a:pt x="1189" y="9844"/>
                    <a:pt x="1004" y="9827"/>
                    <a:pt x="851" y="9789"/>
                  </a:cubicBezTo>
                  <a:cubicBezTo>
                    <a:pt x="833" y="9786"/>
                    <a:pt x="815" y="9785"/>
                    <a:pt x="797" y="9785"/>
                  </a:cubicBezTo>
                  <a:cubicBezTo>
                    <a:pt x="608" y="9785"/>
                    <a:pt x="453" y="9926"/>
                    <a:pt x="426" y="10093"/>
                  </a:cubicBezTo>
                  <a:cubicBezTo>
                    <a:pt x="395" y="10306"/>
                    <a:pt x="547" y="10488"/>
                    <a:pt x="730" y="10518"/>
                  </a:cubicBezTo>
                  <a:cubicBezTo>
                    <a:pt x="790" y="10518"/>
                    <a:pt x="851" y="10518"/>
                    <a:pt x="912" y="10549"/>
                  </a:cubicBezTo>
                  <a:cubicBezTo>
                    <a:pt x="851" y="10610"/>
                    <a:pt x="760" y="10640"/>
                    <a:pt x="699" y="10701"/>
                  </a:cubicBezTo>
                  <a:cubicBezTo>
                    <a:pt x="486" y="10822"/>
                    <a:pt x="456" y="11066"/>
                    <a:pt x="578" y="11218"/>
                  </a:cubicBezTo>
                  <a:cubicBezTo>
                    <a:pt x="651" y="11327"/>
                    <a:pt x="756" y="11382"/>
                    <a:pt x="862" y="11382"/>
                  </a:cubicBezTo>
                  <a:cubicBezTo>
                    <a:pt x="933" y="11382"/>
                    <a:pt x="1003" y="11357"/>
                    <a:pt x="1064" y="11309"/>
                  </a:cubicBezTo>
                  <a:cubicBezTo>
                    <a:pt x="1550" y="11066"/>
                    <a:pt x="2006" y="10762"/>
                    <a:pt x="2462" y="10458"/>
                  </a:cubicBezTo>
                  <a:cubicBezTo>
                    <a:pt x="2584" y="10397"/>
                    <a:pt x="2705" y="10397"/>
                    <a:pt x="2827" y="10366"/>
                  </a:cubicBezTo>
                  <a:lnTo>
                    <a:pt x="2827" y="10366"/>
                  </a:lnTo>
                  <a:cubicBezTo>
                    <a:pt x="2888" y="10792"/>
                    <a:pt x="2857" y="11278"/>
                    <a:pt x="2705" y="11613"/>
                  </a:cubicBezTo>
                  <a:cubicBezTo>
                    <a:pt x="2614" y="11825"/>
                    <a:pt x="2736" y="12008"/>
                    <a:pt x="2918" y="12069"/>
                  </a:cubicBezTo>
                  <a:cubicBezTo>
                    <a:pt x="2968" y="12090"/>
                    <a:pt x="3016" y="12100"/>
                    <a:pt x="3061" y="12100"/>
                  </a:cubicBezTo>
                  <a:cubicBezTo>
                    <a:pt x="3209" y="12100"/>
                    <a:pt x="3327" y="11996"/>
                    <a:pt x="3374" y="11856"/>
                  </a:cubicBezTo>
                  <a:cubicBezTo>
                    <a:pt x="3587" y="11309"/>
                    <a:pt x="3678" y="10488"/>
                    <a:pt x="3374" y="9789"/>
                  </a:cubicBezTo>
                  <a:cubicBezTo>
                    <a:pt x="3830" y="9485"/>
                    <a:pt x="4255" y="9151"/>
                    <a:pt x="4681" y="8847"/>
                  </a:cubicBezTo>
                  <a:cubicBezTo>
                    <a:pt x="4894" y="9424"/>
                    <a:pt x="4742" y="10914"/>
                    <a:pt x="4681" y="11400"/>
                  </a:cubicBezTo>
                  <a:lnTo>
                    <a:pt x="4651" y="11613"/>
                  </a:lnTo>
                  <a:cubicBezTo>
                    <a:pt x="4590" y="11825"/>
                    <a:pt x="4742" y="12008"/>
                    <a:pt x="4955" y="12038"/>
                  </a:cubicBezTo>
                  <a:cubicBezTo>
                    <a:pt x="4970" y="12041"/>
                    <a:pt x="4986" y="12042"/>
                    <a:pt x="5002" y="12042"/>
                  </a:cubicBezTo>
                  <a:cubicBezTo>
                    <a:pt x="5167" y="12042"/>
                    <a:pt x="5322" y="11901"/>
                    <a:pt x="5350" y="11734"/>
                  </a:cubicBezTo>
                  <a:lnTo>
                    <a:pt x="5411" y="11522"/>
                  </a:lnTo>
                  <a:cubicBezTo>
                    <a:pt x="5562" y="10366"/>
                    <a:pt x="5623" y="9090"/>
                    <a:pt x="5259" y="8421"/>
                  </a:cubicBezTo>
                  <a:cubicBezTo>
                    <a:pt x="5593" y="8178"/>
                    <a:pt x="5897" y="7935"/>
                    <a:pt x="6231" y="7661"/>
                  </a:cubicBezTo>
                  <a:cubicBezTo>
                    <a:pt x="6535" y="7449"/>
                    <a:pt x="6809" y="7205"/>
                    <a:pt x="7113" y="6993"/>
                  </a:cubicBezTo>
                  <a:lnTo>
                    <a:pt x="7113" y="6993"/>
                  </a:lnTo>
                  <a:cubicBezTo>
                    <a:pt x="7082" y="7722"/>
                    <a:pt x="7021" y="8573"/>
                    <a:pt x="6718" y="8968"/>
                  </a:cubicBezTo>
                  <a:cubicBezTo>
                    <a:pt x="6626" y="9120"/>
                    <a:pt x="6657" y="9333"/>
                    <a:pt x="6778" y="9455"/>
                  </a:cubicBezTo>
                  <a:cubicBezTo>
                    <a:pt x="6850" y="9512"/>
                    <a:pt x="6935" y="9542"/>
                    <a:pt x="7018" y="9542"/>
                  </a:cubicBezTo>
                  <a:cubicBezTo>
                    <a:pt x="7111" y="9542"/>
                    <a:pt x="7200" y="9504"/>
                    <a:pt x="7265" y="9424"/>
                  </a:cubicBezTo>
                  <a:cubicBezTo>
                    <a:pt x="7751" y="8816"/>
                    <a:pt x="7781" y="7661"/>
                    <a:pt x="7842" y="6749"/>
                  </a:cubicBezTo>
                  <a:lnTo>
                    <a:pt x="7842" y="6415"/>
                  </a:lnTo>
                  <a:cubicBezTo>
                    <a:pt x="8389" y="5990"/>
                    <a:pt x="8936" y="5594"/>
                    <a:pt x="9514" y="5199"/>
                  </a:cubicBezTo>
                  <a:lnTo>
                    <a:pt x="9514" y="5199"/>
                  </a:lnTo>
                  <a:cubicBezTo>
                    <a:pt x="9453" y="5351"/>
                    <a:pt x="9453" y="5534"/>
                    <a:pt x="9423" y="5686"/>
                  </a:cubicBezTo>
                  <a:cubicBezTo>
                    <a:pt x="9423" y="5838"/>
                    <a:pt x="9392" y="5959"/>
                    <a:pt x="9392" y="6081"/>
                  </a:cubicBezTo>
                  <a:cubicBezTo>
                    <a:pt x="9362" y="6293"/>
                    <a:pt x="9301" y="6567"/>
                    <a:pt x="9271" y="6841"/>
                  </a:cubicBezTo>
                  <a:cubicBezTo>
                    <a:pt x="9119" y="7813"/>
                    <a:pt x="8967" y="8938"/>
                    <a:pt x="8359" y="9576"/>
                  </a:cubicBezTo>
                  <a:cubicBezTo>
                    <a:pt x="8207" y="9728"/>
                    <a:pt x="8237" y="9941"/>
                    <a:pt x="8359" y="10093"/>
                  </a:cubicBezTo>
                  <a:cubicBezTo>
                    <a:pt x="8435" y="10154"/>
                    <a:pt x="8534" y="10184"/>
                    <a:pt x="8632" y="10184"/>
                  </a:cubicBezTo>
                  <a:cubicBezTo>
                    <a:pt x="8731" y="10184"/>
                    <a:pt x="8830" y="10154"/>
                    <a:pt x="8906" y="10093"/>
                  </a:cubicBezTo>
                  <a:cubicBezTo>
                    <a:pt x="9666" y="9303"/>
                    <a:pt x="9848" y="8056"/>
                    <a:pt x="10000" y="6993"/>
                  </a:cubicBezTo>
                  <a:cubicBezTo>
                    <a:pt x="10031" y="6719"/>
                    <a:pt x="10061" y="6445"/>
                    <a:pt x="10122" y="6233"/>
                  </a:cubicBezTo>
                  <a:cubicBezTo>
                    <a:pt x="10152" y="6111"/>
                    <a:pt x="10152" y="5959"/>
                    <a:pt x="10183" y="5807"/>
                  </a:cubicBezTo>
                  <a:cubicBezTo>
                    <a:pt x="10213" y="5473"/>
                    <a:pt x="10304" y="4986"/>
                    <a:pt x="10426" y="4834"/>
                  </a:cubicBezTo>
                  <a:cubicBezTo>
                    <a:pt x="10487" y="4743"/>
                    <a:pt x="10517" y="4622"/>
                    <a:pt x="10487" y="4531"/>
                  </a:cubicBezTo>
                  <a:cubicBezTo>
                    <a:pt x="10943" y="4166"/>
                    <a:pt x="11368" y="3831"/>
                    <a:pt x="11794" y="3527"/>
                  </a:cubicBezTo>
                  <a:cubicBezTo>
                    <a:pt x="11854" y="3467"/>
                    <a:pt x="11946" y="3376"/>
                    <a:pt x="12037" y="3345"/>
                  </a:cubicBezTo>
                  <a:lnTo>
                    <a:pt x="12037" y="3345"/>
                  </a:lnTo>
                  <a:cubicBezTo>
                    <a:pt x="12037" y="3497"/>
                    <a:pt x="12006" y="3649"/>
                    <a:pt x="12006" y="3801"/>
                  </a:cubicBezTo>
                  <a:cubicBezTo>
                    <a:pt x="12006" y="3923"/>
                    <a:pt x="12006" y="4014"/>
                    <a:pt x="11976" y="4135"/>
                  </a:cubicBezTo>
                  <a:cubicBezTo>
                    <a:pt x="11824" y="5594"/>
                    <a:pt x="11338" y="7145"/>
                    <a:pt x="10578" y="8573"/>
                  </a:cubicBezTo>
                  <a:cubicBezTo>
                    <a:pt x="10456" y="8786"/>
                    <a:pt x="10517" y="8968"/>
                    <a:pt x="10730" y="9090"/>
                  </a:cubicBezTo>
                  <a:cubicBezTo>
                    <a:pt x="10785" y="9108"/>
                    <a:pt x="10840" y="9118"/>
                    <a:pt x="10894" y="9118"/>
                  </a:cubicBezTo>
                  <a:cubicBezTo>
                    <a:pt x="11017" y="9118"/>
                    <a:pt x="11131" y="9065"/>
                    <a:pt x="11216" y="8938"/>
                  </a:cubicBezTo>
                  <a:cubicBezTo>
                    <a:pt x="12006" y="7449"/>
                    <a:pt x="12554" y="5777"/>
                    <a:pt x="12705" y="4227"/>
                  </a:cubicBezTo>
                  <a:cubicBezTo>
                    <a:pt x="12705" y="4105"/>
                    <a:pt x="12705" y="3983"/>
                    <a:pt x="12736" y="3862"/>
                  </a:cubicBezTo>
                  <a:cubicBezTo>
                    <a:pt x="12766" y="3527"/>
                    <a:pt x="12766" y="3224"/>
                    <a:pt x="12888" y="3011"/>
                  </a:cubicBezTo>
                  <a:cubicBezTo>
                    <a:pt x="12918" y="2920"/>
                    <a:pt x="12918" y="2798"/>
                    <a:pt x="12918" y="2737"/>
                  </a:cubicBezTo>
                  <a:cubicBezTo>
                    <a:pt x="13070" y="2616"/>
                    <a:pt x="13192" y="2494"/>
                    <a:pt x="13344" y="2433"/>
                  </a:cubicBezTo>
                  <a:lnTo>
                    <a:pt x="13648" y="2190"/>
                  </a:lnTo>
                  <a:cubicBezTo>
                    <a:pt x="14286" y="1704"/>
                    <a:pt x="14985" y="1217"/>
                    <a:pt x="15502" y="579"/>
                  </a:cubicBezTo>
                  <a:cubicBezTo>
                    <a:pt x="15623" y="427"/>
                    <a:pt x="15623" y="184"/>
                    <a:pt x="15471" y="62"/>
                  </a:cubicBezTo>
                  <a:cubicBezTo>
                    <a:pt x="15405" y="23"/>
                    <a:pt x="15321" y="0"/>
                    <a:pt x="15241"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6"/>
            <p:cNvSpPr/>
            <p:nvPr/>
          </p:nvSpPr>
          <p:spPr>
            <a:xfrm>
              <a:off x="13857425" y="3385150"/>
              <a:ext cx="177075" cy="273325"/>
            </a:xfrm>
            <a:custGeom>
              <a:avLst/>
              <a:gdLst/>
              <a:ahLst/>
              <a:cxnLst/>
              <a:rect l="l" t="t" r="r" b="b"/>
              <a:pathLst>
                <a:path w="7083" h="10933" extrusionOk="0">
                  <a:moveTo>
                    <a:pt x="5050" y="1"/>
                  </a:moveTo>
                  <a:cubicBezTo>
                    <a:pt x="4092" y="1"/>
                    <a:pt x="2998" y="1093"/>
                    <a:pt x="2432" y="1630"/>
                  </a:cubicBezTo>
                  <a:cubicBezTo>
                    <a:pt x="791" y="3211"/>
                    <a:pt x="0" y="5795"/>
                    <a:pt x="608" y="8044"/>
                  </a:cubicBezTo>
                  <a:cubicBezTo>
                    <a:pt x="882" y="9138"/>
                    <a:pt x="1946" y="10901"/>
                    <a:pt x="3587" y="10931"/>
                  </a:cubicBezTo>
                  <a:cubicBezTo>
                    <a:pt x="3596" y="10932"/>
                    <a:pt x="3605" y="10932"/>
                    <a:pt x="3613" y="10932"/>
                  </a:cubicBezTo>
                  <a:cubicBezTo>
                    <a:pt x="4090" y="10932"/>
                    <a:pt x="4534" y="10135"/>
                    <a:pt x="4803" y="9776"/>
                  </a:cubicBezTo>
                  <a:cubicBezTo>
                    <a:pt x="5502" y="8834"/>
                    <a:pt x="5958" y="7801"/>
                    <a:pt x="6384" y="6676"/>
                  </a:cubicBezTo>
                  <a:cubicBezTo>
                    <a:pt x="7083" y="4761"/>
                    <a:pt x="6687" y="2968"/>
                    <a:pt x="6049" y="1144"/>
                  </a:cubicBezTo>
                  <a:cubicBezTo>
                    <a:pt x="5897" y="688"/>
                    <a:pt x="5745" y="111"/>
                    <a:pt x="5259" y="19"/>
                  </a:cubicBezTo>
                  <a:cubicBezTo>
                    <a:pt x="5190" y="7"/>
                    <a:pt x="5120" y="1"/>
                    <a:pt x="5050"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6"/>
            <p:cNvSpPr/>
            <p:nvPr/>
          </p:nvSpPr>
          <p:spPr>
            <a:xfrm>
              <a:off x="13852275" y="3352950"/>
              <a:ext cx="183750" cy="314875"/>
            </a:xfrm>
            <a:custGeom>
              <a:avLst/>
              <a:gdLst/>
              <a:ahLst/>
              <a:cxnLst/>
              <a:rect l="l" t="t" r="r" b="b"/>
              <a:pathLst>
                <a:path w="7350" h="12595" extrusionOk="0">
                  <a:moveTo>
                    <a:pt x="5708" y="0"/>
                  </a:moveTo>
                  <a:cubicBezTo>
                    <a:pt x="5556" y="0"/>
                    <a:pt x="5465" y="122"/>
                    <a:pt x="5465" y="274"/>
                  </a:cubicBezTo>
                  <a:cubicBezTo>
                    <a:pt x="5465" y="821"/>
                    <a:pt x="5313" y="1338"/>
                    <a:pt x="5191" y="1885"/>
                  </a:cubicBezTo>
                  <a:lnTo>
                    <a:pt x="5100" y="2128"/>
                  </a:lnTo>
                  <a:cubicBezTo>
                    <a:pt x="5070" y="2341"/>
                    <a:pt x="5039" y="2493"/>
                    <a:pt x="5009" y="2675"/>
                  </a:cubicBezTo>
                  <a:cubicBezTo>
                    <a:pt x="3884" y="2979"/>
                    <a:pt x="2820" y="3435"/>
                    <a:pt x="1817" y="3921"/>
                  </a:cubicBezTo>
                  <a:cubicBezTo>
                    <a:pt x="1574" y="4043"/>
                    <a:pt x="1361" y="4104"/>
                    <a:pt x="1118" y="4225"/>
                  </a:cubicBezTo>
                  <a:cubicBezTo>
                    <a:pt x="997" y="4317"/>
                    <a:pt x="936" y="4408"/>
                    <a:pt x="997" y="4560"/>
                  </a:cubicBezTo>
                  <a:cubicBezTo>
                    <a:pt x="1062" y="4647"/>
                    <a:pt x="1143" y="4718"/>
                    <a:pt x="1240" y="4718"/>
                  </a:cubicBezTo>
                  <a:cubicBezTo>
                    <a:pt x="1278" y="4718"/>
                    <a:pt x="1318" y="4707"/>
                    <a:pt x="1361" y="4681"/>
                  </a:cubicBezTo>
                  <a:cubicBezTo>
                    <a:pt x="1574" y="4560"/>
                    <a:pt x="1817" y="4499"/>
                    <a:pt x="2030" y="4377"/>
                  </a:cubicBezTo>
                  <a:cubicBezTo>
                    <a:pt x="2942" y="3952"/>
                    <a:pt x="3884" y="3496"/>
                    <a:pt x="4887" y="3253"/>
                  </a:cubicBezTo>
                  <a:lnTo>
                    <a:pt x="4887" y="3253"/>
                  </a:lnTo>
                  <a:cubicBezTo>
                    <a:pt x="4887" y="3314"/>
                    <a:pt x="4857" y="3405"/>
                    <a:pt x="4857" y="3466"/>
                  </a:cubicBezTo>
                  <a:cubicBezTo>
                    <a:pt x="4735" y="3891"/>
                    <a:pt x="4644" y="4347"/>
                    <a:pt x="4553" y="4803"/>
                  </a:cubicBezTo>
                  <a:cubicBezTo>
                    <a:pt x="3216" y="5411"/>
                    <a:pt x="1726" y="6049"/>
                    <a:pt x="237" y="6657"/>
                  </a:cubicBezTo>
                  <a:cubicBezTo>
                    <a:pt x="192" y="6638"/>
                    <a:pt x="156" y="6630"/>
                    <a:pt x="126" y="6630"/>
                  </a:cubicBezTo>
                  <a:cubicBezTo>
                    <a:pt x="14" y="6630"/>
                    <a:pt x="0" y="6750"/>
                    <a:pt x="24" y="6870"/>
                  </a:cubicBezTo>
                  <a:cubicBezTo>
                    <a:pt x="50" y="6949"/>
                    <a:pt x="168" y="7028"/>
                    <a:pt x="298" y="7028"/>
                  </a:cubicBezTo>
                  <a:cubicBezTo>
                    <a:pt x="318" y="7028"/>
                    <a:pt x="338" y="7026"/>
                    <a:pt x="358" y="7022"/>
                  </a:cubicBezTo>
                  <a:cubicBezTo>
                    <a:pt x="1696" y="6475"/>
                    <a:pt x="3094" y="5867"/>
                    <a:pt x="4310" y="5350"/>
                  </a:cubicBezTo>
                  <a:lnTo>
                    <a:pt x="4310" y="5350"/>
                  </a:lnTo>
                  <a:cubicBezTo>
                    <a:pt x="4188" y="5715"/>
                    <a:pt x="4097" y="6110"/>
                    <a:pt x="4006" y="6505"/>
                  </a:cubicBezTo>
                  <a:lnTo>
                    <a:pt x="3975" y="6505"/>
                  </a:lnTo>
                  <a:cubicBezTo>
                    <a:pt x="3824" y="6596"/>
                    <a:pt x="3672" y="6718"/>
                    <a:pt x="3520" y="6809"/>
                  </a:cubicBezTo>
                  <a:cubicBezTo>
                    <a:pt x="3216" y="7022"/>
                    <a:pt x="2881" y="7235"/>
                    <a:pt x="2577" y="7326"/>
                  </a:cubicBezTo>
                  <a:cubicBezTo>
                    <a:pt x="2425" y="7356"/>
                    <a:pt x="2334" y="7478"/>
                    <a:pt x="2365" y="7630"/>
                  </a:cubicBezTo>
                  <a:cubicBezTo>
                    <a:pt x="2417" y="7735"/>
                    <a:pt x="2493" y="7818"/>
                    <a:pt x="2612" y="7818"/>
                  </a:cubicBezTo>
                  <a:cubicBezTo>
                    <a:pt x="2630" y="7818"/>
                    <a:pt x="2648" y="7816"/>
                    <a:pt x="2668" y="7812"/>
                  </a:cubicBezTo>
                  <a:cubicBezTo>
                    <a:pt x="3064" y="7721"/>
                    <a:pt x="3489" y="7478"/>
                    <a:pt x="3824" y="7235"/>
                  </a:cubicBezTo>
                  <a:lnTo>
                    <a:pt x="3854" y="7204"/>
                  </a:lnTo>
                  <a:lnTo>
                    <a:pt x="3854" y="7204"/>
                  </a:lnTo>
                  <a:cubicBezTo>
                    <a:pt x="3793" y="7508"/>
                    <a:pt x="3702" y="7812"/>
                    <a:pt x="3641" y="8055"/>
                  </a:cubicBezTo>
                  <a:cubicBezTo>
                    <a:pt x="3550" y="8359"/>
                    <a:pt x="3489" y="8724"/>
                    <a:pt x="3398" y="9028"/>
                  </a:cubicBezTo>
                  <a:cubicBezTo>
                    <a:pt x="2912" y="9180"/>
                    <a:pt x="2365" y="9727"/>
                    <a:pt x="1878" y="10274"/>
                  </a:cubicBezTo>
                  <a:lnTo>
                    <a:pt x="1149" y="11004"/>
                  </a:lnTo>
                  <a:cubicBezTo>
                    <a:pt x="1057" y="11064"/>
                    <a:pt x="997" y="11216"/>
                    <a:pt x="1088" y="11338"/>
                  </a:cubicBezTo>
                  <a:cubicBezTo>
                    <a:pt x="1125" y="11412"/>
                    <a:pt x="1195" y="11452"/>
                    <a:pt x="1272" y="11452"/>
                  </a:cubicBezTo>
                  <a:cubicBezTo>
                    <a:pt x="1322" y="11452"/>
                    <a:pt x="1374" y="11435"/>
                    <a:pt x="1422" y="11399"/>
                  </a:cubicBezTo>
                  <a:cubicBezTo>
                    <a:pt x="1665" y="11247"/>
                    <a:pt x="1909" y="10943"/>
                    <a:pt x="2273" y="10608"/>
                  </a:cubicBezTo>
                  <a:cubicBezTo>
                    <a:pt x="2577" y="10305"/>
                    <a:pt x="2942" y="9879"/>
                    <a:pt x="3246" y="9666"/>
                  </a:cubicBezTo>
                  <a:lnTo>
                    <a:pt x="3246" y="9666"/>
                  </a:lnTo>
                  <a:cubicBezTo>
                    <a:pt x="3124" y="10153"/>
                    <a:pt x="2972" y="10608"/>
                    <a:pt x="2820" y="11095"/>
                  </a:cubicBezTo>
                  <a:cubicBezTo>
                    <a:pt x="2608" y="11368"/>
                    <a:pt x="2334" y="11612"/>
                    <a:pt x="2121" y="11703"/>
                  </a:cubicBezTo>
                  <a:cubicBezTo>
                    <a:pt x="2000" y="11794"/>
                    <a:pt x="1969" y="11946"/>
                    <a:pt x="2030" y="12067"/>
                  </a:cubicBezTo>
                  <a:cubicBezTo>
                    <a:pt x="2090" y="12127"/>
                    <a:pt x="2175" y="12173"/>
                    <a:pt x="2252" y="12173"/>
                  </a:cubicBezTo>
                  <a:cubicBezTo>
                    <a:pt x="2294" y="12173"/>
                    <a:pt x="2333" y="12160"/>
                    <a:pt x="2365" y="12128"/>
                  </a:cubicBezTo>
                  <a:cubicBezTo>
                    <a:pt x="2425" y="12098"/>
                    <a:pt x="2456" y="12098"/>
                    <a:pt x="2486" y="12067"/>
                  </a:cubicBezTo>
                  <a:lnTo>
                    <a:pt x="2486" y="12067"/>
                  </a:lnTo>
                  <a:cubicBezTo>
                    <a:pt x="2456" y="12128"/>
                    <a:pt x="2456" y="12159"/>
                    <a:pt x="2425" y="12250"/>
                  </a:cubicBezTo>
                  <a:cubicBezTo>
                    <a:pt x="2365" y="12371"/>
                    <a:pt x="2425" y="12523"/>
                    <a:pt x="2577" y="12584"/>
                  </a:cubicBezTo>
                  <a:cubicBezTo>
                    <a:pt x="2598" y="12591"/>
                    <a:pt x="2621" y="12595"/>
                    <a:pt x="2647" y="12595"/>
                  </a:cubicBezTo>
                  <a:cubicBezTo>
                    <a:pt x="2734" y="12595"/>
                    <a:pt x="2841" y="12550"/>
                    <a:pt x="2912" y="12432"/>
                  </a:cubicBezTo>
                  <a:cubicBezTo>
                    <a:pt x="3064" y="12098"/>
                    <a:pt x="3185" y="11703"/>
                    <a:pt x="3276" y="11338"/>
                  </a:cubicBezTo>
                  <a:cubicBezTo>
                    <a:pt x="3337" y="11247"/>
                    <a:pt x="3398" y="11216"/>
                    <a:pt x="3428" y="11156"/>
                  </a:cubicBezTo>
                  <a:cubicBezTo>
                    <a:pt x="3672" y="11338"/>
                    <a:pt x="3854" y="11642"/>
                    <a:pt x="3945" y="11855"/>
                  </a:cubicBezTo>
                  <a:cubicBezTo>
                    <a:pt x="3969" y="11950"/>
                    <a:pt x="4067" y="12026"/>
                    <a:pt x="4181" y="12026"/>
                  </a:cubicBezTo>
                  <a:cubicBezTo>
                    <a:pt x="4213" y="12026"/>
                    <a:pt x="4246" y="12020"/>
                    <a:pt x="4279" y="12007"/>
                  </a:cubicBezTo>
                  <a:cubicBezTo>
                    <a:pt x="4401" y="11976"/>
                    <a:pt x="4462" y="11824"/>
                    <a:pt x="4431" y="11672"/>
                  </a:cubicBezTo>
                  <a:cubicBezTo>
                    <a:pt x="4310" y="11308"/>
                    <a:pt x="3975" y="10791"/>
                    <a:pt x="3550" y="10578"/>
                  </a:cubicBezTo>
                  <a:cubicBezTo>
                    <a:pt x="3672" y="10183"/>
                    <a:pt x="3732" y="9849"/>
                    <a:pt x="3854" y="9484"/>
                  </a:cubicBezTo>
                  <a:cubicBezTo>
                    <a:pt x="4249" y="9666"/>
                    <a:pt x="4766" y="10548"/>
                    <a:pt x="5009" y="10882"/>
                  </a:cubicBezTo>
                  <a:lnTo>
                    <a:pt x="5070" y="11034"/>
                  </a:lnTo>
                  <a:cubicBezTo>
                    <a:pt x="5125" y="11108"/>
                    <a:pt x="5202" y="11148"/>
                    <a:pt x="5275" y="11148"/>
                  </a:cubicBezTo>
                  <a:cubicBezTo>
                    <a:pt x="5323" y="11148"/>
                    <a:pt x="5368" y="11131"/>
                    <a:pt x="5404" y="11095"/>
                  </a:cubicBezTo>
                  <a:cubicBezTo>
                    <a:pt x="5526" y="11034"/>
                    <a:pt x="5556" y="10882"/>
                    <a:pt x="5495" y="10760"/>
                  </a:cubicBezTo>
                  <a:lnTo>
                    <a:pt x="5404" y="10608"/>
                  </a:lnTo>
                  <a:cubicBezTo>
                    <a:pt x="5009" y="9940"/>
                    <a:pt x="4492" y="9210"/>
                    <a:pt x="3975" y="8998"/>
                  </a:cubicBezTo>
                  <a:cubicBezTo>
                    <a:pt x="4036" y="8724"/>
                    <a:pt x="4127" y="8420"/>
                    <a:pt x="4158" y="8146"/>
                  </a:cubicBezTo>
                  <a:cubicBezTo>
                    <a:pt x="4249" y="7873"/>
                    <a:pt x="4279" y="7660"/>
                    <a:pt x="4340" y="7387"/>
                  </a:cubicBezTo>
                  <a:cubicBezTo>
                    <a:pt x="4644" y="7812"/>
                    <a:pt x="5009" y="8298"/>
                    <a:pt x="5009" y="8633"/>
                  </a:cubicBezTo>
                  <a:cubicBezTo>
                    <a:pt x="5009" y="8785"/>
                    <a:pt x="5100" y="8906"/>
                    <a:pt x="5252" y="8906"/>
                  </a:cubicBezTo>
                  <a:cubicBezTo>
                    <a:pt x="5404" y="8906"/>
                    <a:pt x="5526" y="8785"/>
                    <a:pt x="5526" y="8633"/>
                  </a:cubicBezTo>
                  <a:cubicBezTo>
                    <a:pt x="5526" y="8116"/>
                    <a:pt x="5070" y="7447"/>
                    <a:pt x="4644" y="6931"/>
                  </a:cubicBezTo>
                  <a:cubicBezTo>
                    <a:pt x="4614" y="6839"/>
                    <a:pt x="4553" y="6779"/>
                    <a:pt x="4492" y="6748"/>
                  </a:cubicBezTo>
                  <a:cubicBezTo>
                    <a:pt x="4614" y="6292"/>
                    <a:pt x="4735" y="5776"/>
                    <a:pt x="4887" y="5320"/>
                  </a:cubicBezTo>
                  <a:cubicBezTo>
                    <a:pt x="4948" y="5441"/>
                    <a:pt x="5009" y="5563"/>
                    <a:pt x="5070" y="5624"/>
                  </a:cubicBezTo>
                  <a:cubicBezTo>
                    <a:pt x="5100" y="5715"/>
                    <a:pt x="5191" y="5776"/>
                    <a:pt x="5191" y="5867"/>
                  </a:cubicBezTo>
                  <a:cubicBezTo>
                    <a:pt x="5252" y="6019"/>
                    <a:pt x="5374" y="6171"/>
                    <a:pt x="5465" y="6353"/>
                  </a:cubicBezTo>
                  <a:cubicBezTo>
                    <a:pt x="5799" y="6961"/>
                    <a:pt x="6225" y="7599"/>
                    <a:pt x="6134" y="8268"/>
                  </a:cubicBezTo>
                  <a:cubicBezTo>
                    <a:pt x="6134" y="8420"/>
                    <a:pt x="6225" y="8511"/>
                    <a:pt x="6377" y="8511"/>
                  </a:cubicBezTo>
                  <a:cubicBezTo>
                    <a:pt x="6529" y="8511"/>
                    <a:pt x="6620" y="8450"/>
                    <a:pt x="6620" y="8298"/>
                  </a:cubicBezTo>
                  <a:cubicBezTo>
                    <a:pt x="6711" y="7539"/>
                    <a:pt x="6255" y="6779"/>
                    <a:pt x="5860" y="6140"/>
                  </a:cubicBezTo>
                  <a:cubicBezTo>
                    <a:pt x="5799" y="5988"/>
                    <a:pt x="5678" y="5836"/>
                    <a:pt x="5617" y="5684"/>
                  </a:cubicBezTo>
                  <a:cubicBezTo>
                    <a:pt x="5556" y="5593"/>
                    <a:pt x="5526" y="5532"/>
                    <a:pt x="5465" y="5441"/>
                  </a:cubicBezTo>
                  <a:cubicBezTo>
                    <a:pt x="5343" y="5259"/>
                    <a:pt x="5161" y="4955"/>
                    <a:pt x="5161" y="4803"/>
                  </a:cubicBezTo>
                  <a:cubicBezTo>
                    <a:pt x="5161" y="4712"/>
                    <a:pt x="5100" y="4651"/>
                    <a:pt x="5039" y="4621"/>
                  </a:cubicBezTo>
                  <a:cubicBezTo>
                    <a:pt x="5100" y="4225"/>
                    <a:pt x="5222" y="3861"/>
                    <a:pt x="5313" y="3496"/>
                  </a:cubicBezTo>
                  <a:cubicBezTo>
                    <a:pt x="5313" y="3435"/>
                    <a:pt x="5343" y="3344"/>
                    <a:pt x="5343" y="3283"/>
                  </a:cubicBezTo>
                  <a:cubicBezTo>
                    <a:pt x="5374" y="3344"/>
                    <a:pt x="5465" y="3466"/>
                    <a:pt x="5526" y="3557"/>
                  </a:cubicBezTo>
                  <a:cubicBezTo>
                    <a:pt x="5556" y="3618"/>
                    <a:pt x="5617" y="3648"/>
                    <a:pt x="5647" y="3739"/>
                  </a:cubicBezTo>
                  <a:cubicBezTo>
                    <a:pt x="6225" y="4560"/>
                    <a:pt x="6620" y="5684"/>
                    <a:pt x="6833" y="6779"/>
                  </a:cubicBezTo>
                  <a:cubicBezTo>
                    <a:pt x="6858" y="6905"/>
                    <a:pt x="6947" y="6969"/>
                    <a:pt x="7063" y="6969"/>
                  </a:cubicBezTo>
                  <a:cubicBezTo>
                    <a:pt x="7087" y="6969"/>
                    <a:pt x="7111" y="6966"/>
                    <a:pt x="7137" y="6961"/>
                  </a:cubicBezTo>
                  <a:cubicBezTo>
                    <a:pt x="7289" y="6931"/>
                    <a:pt x="7349" y="6809"/>
                    <a:pt x="7319" y="6657"/>
                  </a:cubicBezTo>
                  <a:cubicBezTo>
                    <a:pt x="7076" y="5472"/>
                    <a:pt x="6681" y="4347"/>
                    <a:pt x="6073" y="3466"/>
                  </a:cubicBezTo>
                  <a:cubicBezTo>
                    <a:pt x="6012" y="3405"/>
                    <a:pt x="5982" y="3314"/>
                    <a:pt x="5921" y="3283"/>
                  </a:cubicBezTo>
                  <a:cubicBezTo>
                    <a:pt x="5769" y="3101"/>
                    <a:pt x="5647" y="2888"/>
                    <a:pt x="5617" y="2706"/>
                  </a:cubicBezTo>
                  <a:cubicBezTo>
                    <a:pt x="5617" y="2645"/>
                    <a:pt x="5556" y="2584"/>
                    <a:pt x="5495" y="2554"/>
                  </a:cubicBezTo>
                  <a:cubicBezTo>
                    <a:pt x="5526" y="2432"/>
                    <a:pt x="5526" y="2341"/>
                    <a:pt x="5556" y="2219"/>
                  </a:cubicBezTo>
                  <a:lnTo>
                    <a:pt x="5647" y="1976"/>
                  </a:lnTo>
                  <a:cubicBezTo>
                    <a:pt x="5799" y="1429"/>
                    <a:pt x="5951" y="852"/>
                    <a:pt x="5951" y="274"/>
                  </a:cubicBezTo>
                  <a:cubicBezTo>
                    <a:pt x="5951" y="122"/>
                    <a:pt x="5830" y="61"/>
                    <a:pt x="5708"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6"/>
            <p:cNvSpPr/>
            <p:nvPr/>
          </p:nvSpPr>
          <p:spPr>
            <a:xfrm>
              <a:off x="14387825" y="2593300"/>
              <a:ext cx="256100" cy="135075"/>
            </a:xfrm>
            <a:custGeom>
              <a:avLst/>
              <a:gdLst/>
              <a:ahLst/>
              <a:cxnLst/>
              <a:rect l="l" t="t" r="r" b="b"/>
              <a:pathLst>
                <a:path w="10244" h="5403" extrusionOk="0">
                  <a:moveTo>
                    <a:pt x="5046" y="0"/>
                  </a:moveTo>
                  <a:cubicBezTo>
                    <a:pt x="3471" y="0"/>
                    <a:pt x="2146" y="661"/>
                    <a:pt x="821" y="1571"/>
                  </a:cubicBezTo>
                  <a:cubicBezTo>
                    <a:pt x="487" y="1784"/>
                    <a:pt x="1" y="2058"/>
                    <a:pt x="31" y="2514"/>
                  </a:cubicBezTo>
                  <a:cubicBezTo>
                    <a:pt x="92" y="3395"/>
                    <a:pt x="1429" y="4185"/>
                    <a:pt x="2068" y="4581"/>
                  </a:cubicBezTo>
                  <a:cubicBezTo>
                    <a:pt x="2988" y="5120"/>
                    <a:pt x="4090" y="5403"/>
                    <a:pt x="5189" y="5403"/>
                  </a:cubicBezTo>
                  <a:cubicBezTo>
                    <a:pt x="6195" y="5403"/>
                    <a:pt x="7198" y="5166"/>
                    <a:pt x="8055" y="4672"/>
                  </a:cubicBezTo>
                  <a:cubicBezTo>
                    <a:pt x="8967" y="4155"/>
                    <a:pt x="10244" y="2848"/>
                    <a:pt x="9910" y="1450"/>
                  </a:cubicBezTo>
                  <a:cubicBezTo>
                    <a:pt x="9818" y="994"/>
                    <a:pt x="8998" y="812"/>
                    <a:pt x="8603" y="660"/>
                  </a:cubicBezTo>
                  <a:cubicBezTo>
                    <a:pt x="7630" y="234"/>
                    <a:pt x="6596" y="82"/>
                    <a:pt x="5533" y="21"/>
                  </a:cubicBezTo>
                  <a:cubicBezTo>
                    <a:pt x="5368" y="7"/>
                    <a:pt x="5205" y="0"/>
                    <a:pt x="5046"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6"/>
            <p:cNvSpPr/>
            <p:nvPr/>
          </p:nvSpPr>
          <p:spPr>
            <a:xfrm>
              <a:off x="14361225" y="2588225"/>
              <a:ext cx="289550" cy="157600"/>
            </a:xfrm>
            <a:custGeom>
              <a:avLst/>
              <a:gdLst/>
              <a:ahLst/>
              <a:cxnLst/>
              <a:rect l="l" t="t" r="r" b="b"/>
              <a:pathLst>
                <a:path w="11582" h="6304" extrusionOk="0">
                  <a:moveTo>
                    <a:pt x="5545" y="1"/>
                  </a:moveTo>
                  <a:cubicBezTo>
                    <a:pt x="5518" y="1"/>
                    <a:pt x="5494" y="4"/>
                    <a:pt x="5472" y="11"/>
                  </a:cubicBezTo>
                  <a:cubicBezTo>
                    <a:pt x="4499" y="467"/>
                    <a:pt x="3587" y="1106"/>
                    <a:pt x="2949" y="1835"/>
                  </a:cubicBezTo>
                  <a:cubicBezTo>
                    <a:pt x="2919" y="1866"/>
                    <a:pt x="2828" y="1957"/>
                    <a:pt x="2797" y="2018"/>
                  </a:cubicBezTo>
                  <a:cubicBezTo>
                    <a:pt x="2676" y="2170"/>
                    <a:pt x="2524" y="2322"/>
                    <a:pt x="2372" y="2413"/>
                  </a:cubicBezTo>
                  <a:cubicBezTo>
                    <a:pt x="2341" y="2443"/>
                    <a:pt x="2280" y="2504"/>
                    <a:pt x="2280" y="2565"/>
                  </a:cubicBezTo>
                  <a:lnTo>
                    <a:pt x="1733" y="2565"/>
                  </a:lnTo>
                  <a:cubicBezTo>
                    <a:pt x="1217" y="2565"/>
                    <a:pt x="669" y="2565"/>
                    <a:pt x="183" y="2717"/>
                  </a:cubicBezTo>
                  <a:cubicBezTo>
                    <a:pt x="62" y="2747"/>
                    <a:pt x="1" y="2869"/>
                    <a:pt x="31" y="2990"/>
                  </a:cubicBezTo>
                  <a:cubicBezTo>
                    <a:pt x="57" y="3069"/>
                    <a:pt x="152" y="3148"/>
                    <a:pt x="256" y="3148"/>
                  </a:cubicBezTo>
                  <a:cubicBezTo>
                    <a:pt x="272" y="3148"/>
                    <a:pt x="288" y="3146"/>
                    <a:pt x="305" y="3142"/>
                  </a:cubicBezTo>
                  <a:cubicBezTo>
                    <a:pt x="761" y="3021"/>
                    <a:pt x="1247" y="3021"/>
                    <a:pt x="1733" y="3021"/>
                  </a:cubicBezTo>
                  <a:lnTo>
                    <a:pt x="2463" y="3021"/>
                  </a:lnTo>
                  <a:cubicBezTo>
                    <a:pt x="2949" y="3902"/>
                    <a:pt x="3648" y="4692"/>
                    <a:pt x="4287" y="5483"/>
                  </a:cubicBezTo>
                  <a:cubicBezTo>
                    <a:pt x="4439" y="5665"/>
                    <a:pt x="4560" y="5817"/>
                    <a:pt x="4712" y="6030"/>
                  </a:cubicBezTo>
                  <a:cubicBezTo>
                    <a:pt x="4746" y="6080"/>
                    <a:pt x="4807" y="6103"/>
                    <a:pt x="4870" y="6103"/>
                  </a:cubicBezTo>
                  <a:cubicBezTo>
                    <a:pt x="4922" y="6103"/>
                    <a:pt x="4975" y="6088"/>
                    <a:pt x="5016" y="6060"/>
                  </a:cubicBezTo>
                  <a:cubicBezTo>
                    <a:pt x="5107" y="5969"/>
                    <a:pt x="5107" y="5817"/>
                    <a:pt x="5046" y="5756"/>
                  </a:cubicBezTo>
                  <a:cubicBezTo>
                    <a:pt x="4894" y="5574"/>
                    <a:pt x="4773" y="5422"/>
                    <a:pt x="4621" y="5240"/>
                  </a:cubicBezTo>
                  <a:cubicBezTo>
                    <a:pt x="4043" y="4510"/>
                    <a:pt x="3435" y="3781"/>
                    <a:pt x="2980" y="3021"/>
                  </a:cubicBezTo>
                  <a:lnTo>
                    <a:pt x="3223" y="3021"/>
                  </a:lnTo>
                  <a:cubicBezTo>
                    <a:pt x="3587" y="3021"/>
                    <a:pt x="4013" y="2990"/>
                    <a:pt x="4439" y="2990"/>
                  </a:cubicBezTo>
                  <a:cubicBezTo>
                    <a:pt x="5258" y="3961"/>
                    <a:pt x="6168" y="5144"/>
                    <a:pt x="7018" y="6298"/>
                  </a:cubicBezTo>
                  <a:lnTo>
                    <a:pt x="7018" y="6298"/>
                  </a:lnTo>
                  <a:cubicBezTo>
                    <a:pt x="6935" y="6183"/>
                    <a:pt x="7054" y="6211"/>
                    <a:pt x="7174" y="6151"/>
                  </a:cubicBezTo>
                  <a:cubicBezTo>
                    <a:pt x="7296" y="6060"/>
                    <a:pt x="7296" y="5908"/>
                    <a:pt x="7205" y="5847"/>
                  </a:cubicBezTo>
                  <a:cubicBezTo>
                    <a:pt x="6445" y="4784"/>
                    <a:pt x="5624" y="3750"/>
                    <a:pt x="4864" y="2808"/>
                  </a:cubicBezTo>
                  <a:lnTo>
                    <a:pt x="5958" y="2808"/>
                  </a:lnTo>
                  <a:cubicBezTo>
                    <a:pt x="5958" y="2808"/>
                    <a:pt x="5958" y="2838"/>
                    <a:pt x="5989" y="2838"/>
                  </a:cubicBezTo>
                  <a:lnTo>
                    <a:pt x="6323" y="3173"/>
                  </a:lnTo>
                  <a:cubicBezTo>
                    <a:pt x="6597" y="3416"/>
                    <a:pt x="6870" y="3629"/>
                    <a:pt x="6992" y="3902"/>
                  </a:cubicBezTo>
                  <a:cubicBezTo>
                    <a:pt x="7038" y="3995"/>
                    <a:pt x="7120" y="4035"/>
                    <a:pt x="7210" y="4035"/>
                  </a:cubicBezTo>
                  <a:cubicBezTo>
                    <a:pt x="7238" y="4035"/>
                    <a:pt x="7267" y="4031"/>
                    <a:pt x="7296" y="4024"/>
                  </a:cubicBezTo>
                  <a:cubicBezTo>
                    <a:pt x="7387" y="3933"/>
                    <a:pt x="7448" y="3811"/>
                    <a:pt x="7387" y="3720"/>
                  </a:cubicBezTo>
                  <a:cubicBezTo>
                    <a:pt x="7235" y="3355"/>
                    <a:pt x="6931" y="3112"/>
                    <a:pt x="6627" y="2869"/>
                  </a:cubicBezTo>
                  <a:lnTo>
                    <a:pt x="6597" y="2838"/>
                  </a:lnTo>
                  <a:lnTo>
                    <a:pt x="7448" y="2838"/>
                  </a:lnTo>
                  <a:cubicBezTo>
                    <a:pt x="7752" y="2838"/>
                    <a:pt x="7995" y="2838"/>
                    <a:pt x="8299" y="2777"/>
                  </a:cubicBezTo>
                  <a:cubicBezTo>
                    <a:pt x="8572" y="3173"/>
                    <a:pt x="9180" y="3507"/>
                    <a:pt x="9758" y="3811"/>
                  </a:cubicBezTo>
                  <a:cubicBezTo>
                    <a:pt x="10092" y="4024"/>
                    <a:pt x="10396" y="4145"/>
                    <a:pt x="10548" y="4297"/>
                  </a:cubicBezTo>
                  <a:cubicBezTo>
                    <a:pt x="10590" y="4340"/>
                    <a:pt x="10639" y="4362"/>
                    <a:pt x="10689" y="4362"/>
                  </a:cubicBezTo>
                  <a:cubicBezTo>
                    <a:pt x="10746" y="4362"/>
                    <a:pt x="10803" y="4332"/>
                    <a:pt x="10852" y="4267"/>
                  </a:cubicBezTo>
                  <a:cubicBezTo>
                    <a:pt x="10943" y="4206"/>
                    <a:pt x="10943" y="4054"/>
                    <a:pt x="10822" y="3963"/>
                  </a:cubicBezTo>
                  <a:cubicBezTo>
                    <a:pt x="10639" y="3811"/>
                    <a:pt x="10335" y="3629"/>
                    <a:pt x="9940" y="3446"/>
                  </a:cubicBezTo>
                  <a:cubicBezTo>
                    <a:pt x="9606" y="3264"/>
                    <a:pt x="9180" y="3021"/>
                    <a:pt x="8876" y="2777"/>
                  </a:cubicBezTo>
                  <a:cubicBezTo>
                    <a:pt x="9332" y="2777"/>
                    <a:pt x="9788" y="2777"/>
                    <a:pt x="10214" y="2838"/>
                  </a:cubicBezTo>
                  <a:cubicBezTo>
                    <a:pt x="10487" y="2929"/>
                    <a:pt x="10730" y="3142"/>
                    <a:pt x="10943" y="3325"/>
                  </a:cubicBezTo>
                  <a:cubicBezTo>
                    <a:pt x="10974" y="3355"/>
                    <a:pt x="11027" y="3370"/>
                    <a:pt x="11084" y="3370"/>
                  </a:cubicBezTo>
                  <a:cubicBezTo>
                    <a:pt x="11141" y="3370"/>
                    <a:pt x="11202" y="3355"/>
                    <a:pt x="11247" y="3325"/>
                  </a:cubicBezTo>
                  <a:cubicBezTo>
                    <a:pt x="11308" y="3233"/>
                    <a:pt x="11308" y="3081"/>
                    <a:pt x="11247" y="3021"/>
                  </a:cubicBezTo>
                  <a:cubicBezTo>
                    <a:pt x="11186" y="2990"/>
                    <a:pt x="11156" y="2990"/>
                    <a:pt x="11156" y="2929"/>
                  </a:cubicBezTo>
                  <a:lnTo>
                    <a:pt x="11308" y="2929"/>
                  </a:lnTo>
                  <a:cubicBezTo>
                    <a:pt x="11430" y="2929"/>
                    <a:pt x="11551" y="2869"/>
                    <a:pt x="11582" y="2747"/>
                  </a:cubicBezTo>
                  <a:cubicBezTo>
                    <a:pt x="11582" y="2626"/>
                    <a:pt x="11490" y="2534"/>
                    <a:pt x="11399" y="2474"/>
                  </a:cubicBezTo>
                  <a:cubicBezTo>
                    <a:pt x="11034" y="2443"/>
                    <a:pt x="10700" y="2413"/>
                    <a:pt x="10366" y="2413"/>
                  </a:cubicBezTo>
                  <a:cubicBezTo>
                    <a:pt x="10275" y="2382"/>
                    <a:pt x="10214" y="2322"/>
                    <a:pt x="10183" y="2322"/>
                  </a:cubicBezTo>
                  <a:cubicBezTo>
                    <a:pt x="10275" y="2109"/>
                    <a:pt x="10518" y="1866"/>
                    <a:pt x="10700" y="1714"/>
                  </a:cubicBezTo>
                  <a:cubicBezTo>
                    <a:pt x="10822" y="1653"/>
                    <a:pt x="10822" y="1501"/>
                    <a:pt x="10791" y="1410"/>
                  </a:cubicBezTo>
                  <a:cubicBezTo>
                    <a:pt x="10733" y="1352"/>
                    <a:pt x="10651" y="1331"/>
                    <a:pt x="10583" y="1331"/>
                  </a:cubicBezTo>
                  <a:cubicBezTo>
                    <a:pt x="10544" y="1331"/>
                    <a:pt x="10510" y="1338"/>
                    <a:pt x="10487" y="1349"/>
                  </a:cubicBezTo>
                  <a:cubicBezTo>
                    <a:pt x="10183" y="1531"/>
                    <a:pt x="9819" y="1926"/>
                    <a:pt x="9727" y="2382"/>
                  </a:cubicBezTo>
                  <a:lnTo>
                    <a:pt x="8694" y="2382"/>
                  </a:lnTo>
                  <a:cubicBezTo>
                    <a:pt x="8755" y="1987"/>
                    <a:pt x="9423" y="1318"/>
                    <a:pt x="9636" y="1075"/>
                  </a:cubicBezTo>
                  <a:lnTo>
                    <a:pt x="9758" y="954"/>
                  </a:lnTo>
                  <a:cubicBezTo>
                    <a:pt x="9819" y="893"/>
                    <a:pt x="9819" y="741"/>
                    <a:pt x="9758" y="650"/>
                  </a:cubicBezTo>
                  <a:cubicBezTo>
                    <a:pt x="9712" y="619"/>
                    <a:pt x="9651" y="604"/>
                    <a:pt x="9594" y="604"/>
                  </a:cubicBezTo>
                  <a:cubicBezTo>
                    <a:pt x="9537" y="604"/>
                    <a:pt x="9484" y="619"/>
                    <a:pt x="9454" y="650"/>
                  </a:cubicBezTo>
                  <a:lnTo>
                    <a:pt x="9332" y="771"/>
                  </a:lnTo>
                  <a:cubicBezTo>
                    <a:pt x="8846" y="1318"/>
                    <a:pt x="8299" y="1926"/>
                    <a:pt x="8268" y="2382"/>
                  </a:cubicBezTo>
                  <a:lnTo>
                    <a:pt x="6840" y="2382"/>
                  </a:lnTo>
                  <a:cubicBezTo>
                    <a:pt x="7083" y="2018"/>
                    <a:pt x="7478" y="1562"/>
                    <a:pt x="7782" y="1501"/>
                  </a:cubicBezTo>
                  <a:cubicBezTo>
                    <a:pt x="7904" y="1470"/>
                    <a:pt x="7964" y="1349"/>
                    <a:pt x="7934" y="1227"/>
                  </a:cubicBezTo>
                  <a:cubicBezTo>
                    <a:pt x="7909" y="1127"/>
                    <a:pt x="7821" y="1068"/>
                    <a:pt x="7723" y="1068"/>
                  </a:cubicBezTo>
                  <a:cubicBezTo>
                    <a:pt x="7702" y="1068"/>
                    <a:pt x="7681" y="1070"/>
                    <a:pt x="7660" y="1075"/>
                  </a:cubicBezTo>
                  <a:cubicBezTo>
                    <a:pt x="7174" y="1197"/>
                    <a:pt x="6749" y="1774"/>
                    <a:pt x="6384" y="2230"/>
                  </a:cubicBezTo>
                  <a:cubicBezTo>
                    <a:pt x="6323" y="2291"/>
                    <a:pt x="6293" y="2322"/>
                    <a:pt x="6232" y="2413"/>
                  </a:cubicBezTo>
                  <a:lnTo>
                    <a:pt x="4925" y="2413"/>
                  </a:lnTo>
                  <a:lnTo>
                    <a:pt x="5168" y="2170"/>
                  </a:lnTo>
                  <a:lnTo>
                    <a:pt x="5320" y="2018"/>
                  </a:lnTo>
                  <a:lnTo>
                    <a:pt x="5654" y="1683"/>
                  </a:lnTo>
                  <a:cubicBezTo>
                    <a:pt x="6080" y="1227"/>
                    <a:pt x="6566" y="741"/>
                    <a:pt x="7144" y="650"/>
                  </a:cubicBezTo>
                  <a:cubicBezTo>
                    <a:pt x="7235" y="619"/>
                    <a:pt x="7326" y="498"/>
                    <a:pt x="7326" y="407"/>
                  </a:cubicBezTo>
                  <a:cubicBezTo>
                    <a:pt x="7296" y="285"/>
                    <a:pt x="7174" y="194"/>
                    <a:pt x="7053" y="194"/>
                  </a:cubicBezTo>
                  <a:cubicBezTo>
                    <a:pt x="6384" y="315"/>
                    <a:pt x="5837" y="893"/>
                    <a:pt x="5350" y="1379"/>
                  </a:cubicBezTo>
                  <a:lnTo>
                    <a:pt x="5016" y="1714"/>
                  </a:lnTo>
                  <a:lnTo>
                    <a:pt x="4803" y="1926"/>
                  </a:lnTo>
                  <a:cubicBezTo>
                    <a:pt x="4651" y="2078"/>
                    <a:pt x="4469" y="2291"/>
                    <a:pt x="4317" y="2322"/>
                  </a:cubicBezTo>
                  <a:cubicBezTo>
                    <a:pt x="4256" y="2322"/>
                    <a:pt x="4195" y="2413"/>
                    <a:pt x="4165" y="2474"/>
                  </a:cubicBezTo>
                  <a:cubicBezTo>
                    <a:pt x="3831" y="2474"/>
                    <a:pt x="3496" y="2474"/>
                    <a:pt x="3132" y="2534"/>
                  </a:cubicBezTo>
                  <a:lnTo>
                    <a:pt x="2949" y="2534"/>
                  </a:lnTo>
                  <a:cubicBezTo>
                    <a:pt x="3040" y="2443"/>
                    <a:pt x="3071" y="2382"/>
                    <a:pt x="3132" y="2291"/>
                  </a:cubicBezTo>
                  <a:cubicBezTo>
                    <a:pt x="3192" y="2261"/>
                    <a:pt x="3223" y="2170"/>
                    <a:pt x="3283" y="2139"/>
                  </a:cubicBezTo>
                  <a:cubicBezTo>
                    <a:pt x="3891" y="1470"/>
                    <a:pt x="4742" y="863"/>
                    <a:pt x="5654" y="437"/>
                  </a:cubicBezTo>
                  <a:cubicBezTo>
                    <a:pt x="5776" y="407"/>
                    <a:pt x="5806" y="255"/>
                    <a:pt x="5776" y="133"/>
                  </a:cubicBezTo>
                  <a:cubicBezTo>
                    <a:pt x="5730" y="40"/>
                    <a:pt x="5630" y="1"/>
                    <a:pt x="5545" y="1"/>
                  </a:cubicBezTo>
                  <a:close/>
                  <a:moveTo>
                    <a:pt x="7018" y="6298"/>
                  </a:moveTo>
                  <a:cubicBezTo>
                    <a:pt x="7019" y="6300"/>
                    <a:pt x="7021" y="6301"/>
                    <a:pt x="7022" y="6303"/>
                  </a:cubicBezTo>
                  <a:cubicBezTo>
                    <a:pt x="7021" y="6301"/>
                    <a:pt x="7019" y="6300"/>
                    <a:pt x="7018" y="6298"/>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6"/>
            <p:cNvSpPr/>
            <p:nvPr/>
          </p:nvSpPr>
          <p:spPr>
            <a:xfrm>
              <a:off x="14327025" y="3043575"/>
              <a:ext cx="217375" cy="149225"/>
            </a:xfrm>
            <a:custGeom>
              <a:avLst/>
              <a:gdLst/>
              <a:ahLst/>
              <a:cxnLst/>
              <a:rect l="l" t="t" r="r" b="b"/>
              <a:pathLst>
                <a:path w="8695" h="5969" extrusionOk="0">
                  <a:moveTo>
                    <a:pt x="1815" y="1"/>
                  </a:moveTo>
                  <a:cubicBezTo>
                    <a:pt x="1697" y="1"/>
                    <a:pt x="1579" y="2"/>
                    <a:pt x="1460" y="4"/>
                  </a:cubicBezTo>
                  <a:cubicBezTo>
                    <a:pt x="1408" y="4"/>
                    <a:pt x="1352" y="4"/>
                    <a:pt x="1294" y="4"/>
                  </a:cubicBezTo>
                  <a:cubicBezTo>
                    <a:pt x="946" y="4"/>
                    <a:pt x="522" y="26"/>
                    <a:pt x="366" y="339"/>
                  </a:cubicBezTo>
                  <a:cubicBezTo>
                    <a:pt x="1" y="1068"/>
                    <a:pt x="639" y="2314"/>
                    <a:pt x="943" y="2922"/>
                  </a:cubicBezTo>
                  <a:cubicBezTo>
                    <a:pt x="1764" y="4594"/>
                    <a:pt x="3588" y="5871"/>
                    <a:pt x="5503" y="5962"/>
                  </a:cubicBezTo>
                  <a:cubicBezTo>
                    <a:pt x="5567" y="5966"/>
                    <a:pt x="5635" y="5968"/>
                    <a:pt x="5706" y="5968"/>
                  </a:cubicBezTo>
                  <a:cubicBezTo>
                    <a:pt x="6665" y="5968"/>
                    <a:pt x="8118" y="5570"/>
                    <a:pt x="8542" y="4381"/>
                  </a:cubicBezTo>
                  <a:cubicBezTo>
                    <a:pt x="8694" y="3986"/>
                    <a:pt x="8147" y="3439"/>
                    <a:pt x="7934" y="3135"/>
                  </a:cubicBezTo>
                  <a:cubicBezTo>
                    <a:pt x="7357" y="2314"/>
                    <a:pt x="6688" y="1676"/>
                    <a:pt x="5867" y="1099"/>
                  </a:cubicBezTo>
                  <a:cubicBezTo>
                    <a:pt x="4657" y="198"/>
                    <a:pt x="3290" y="1"/>
                    <a:pt x="181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6"/>
            <p:cNvSpPr/>
            <p:nvPr/>
          </p:nvSpPr>
          <p:spPr>
            <a:xfrm>
              <a:off x="14309550" y="3036625"/>
              <a:ext cx="232550" cy="166050"/>
            </a:xfrm>
            <a:custGeom>
              <a:avLst/>
              <a:gdLst/>
              <a:ahLst/>
              <a:cxnLst/>
              <a:rect l="l" t="t" r="r" b="b"/>
              <a:pathLst>
                <a:path w="9302" h="6642" extrusionOk="0">
                  <a:moveTo>
                    <a:pt x="243" y="1"/>
                  </a:moveTo>
                  <a:cubicBezTo>
                    <a:pt x="152" y="1"/>
                    <a:pt x="81" y="55"/>
                    <a:pt x="31" y="130"/>
                  </a:cubicBezTo>
                  <a:cubicBezTo>
                    <a:pt x="1" y="252"/>
                    <a:pt x="92" y="343"/>
                    <a:pt x="183" y="404"/>
                  </a:cubicBezTo>
                  <a:cubicBezTo>
                    <a:pt x="609" y="495"/>
                    <a:pt x="1004" y="769"/>
                    <a:pt x="1369" y="1012"/>
                  </a:cubicBezTo>
                  <a:lnTo>
                    <a:pt x="1551" y="1103"/>
                  </a:lnTo>
                  <a:cubicBezTo>
                    <a:pt x="1673" y="1194"/>
                    <a:pt x="1825" y="1255"/>
                    <a:pt x="1946" y="1346"/>
                  </a:cubicBezTo>
                  <a:cubicBezTo>
                    <a:pt x="1916" y="2258"/>
                    <a:pt x="2007" y="3200"/>
                    <a:pt x="2129" y="4143"/>
                  </a:cubicBezTo>
                  <a:cubicBezTo>
                    <a:pt x="2159" y="4355"/>
                    <a:pt x="2159" y="4568"/>
                    <a:pt x="2220" y="4751"/>
                  </a:cubicBezTo>
                  <a:cubicBezTo>
                    <a:pt x="2220" y="4872"/>
                    <a:pt x="2311" y="4963"/>
                    <a:pt x="2433" y="4963"/>
                  </a:cubicBezTo>
                  <a:cubicBezTo>
                    <a:pt x="2554" y="4963"/>
                    <a:pt x="2615" y="4842"/>
                    <a:pt x="2615" y="4720"/>
                  </a:cubicBezTo>
                  <a:cubicBezTo>
                    <a:pt x="2584" y="4538"/>
                    <a:pt x="2584" y="4295"/>
                    <a:pt x="2554" y="4112"/>
                  </a:cubicBezTo>
                  <a:cubicBezTo>
                    <a:pt x="2433" y="3292"/>
                    <a:pt x="2372" y="2441"/>
                    <a:pt x="2372" y="1620"/>
                  </a:cubicBezTo>
                  <a:lnTo>
                    <a:pt x="2372" y="1620"/>
                  </a:lnTo>
                  <a:cubicBezTo>
                    <a:pt x="2433" y="1650"/>
                    <a:pt x="2463" y="1681"/>
                    <a:pt x="2554" y="1711"/>
                  </a:cubicBezTo>
                  <a:cubicBezTo>
                    <a:pt x="2858" y="1924"/>
                    <a:pt x="3192" y="2106"/>
                    <a:pt x="3496" y="2289"/>
                  </a:cubicBezTo>
                  <a:cubicBezTo>
                    <a:pt x="3648" y="3474"/>
                    <a:pt x="3800" y="4842"/>
                    <a:pt x="3892" y="6118"/>
                  </a:cubicBezTo>
                  <a:cubicBezTo>
                    <a:pt x="3892" y="6179"/>
                    <a:pt x="3952" y="6240"/>
                    <a:pt x="4074" y="6240"/>
                  </a:cubicBezTo>
                  <a:cubicBezTo>
                    <a:pt x="4195" y="6240"/>
                    <a:pt x="4256" y="6149"/>
                    <a:pt x="4256" y="6027"/>
                  </a:cubicBezTo>
                  <a:cubicBezTo>
                    <a:pt x="4195" y="4842"/>
                    <a:pt x="4074" y="3596"/>
                    <a:pt x="3922" y="2532"/>
                  </a:cubicBezTo>
                  <a:lnTo>
                    <a:pt x="3922" y="2532"/>
                  </a:lnTo>
                  <a:cubicBezTo>
                    <a:pt x="4195" y="2714"/>
                    <a:pt x="4469" y="2896"/>
                    <a:pt x="4743" y="3048"/>
                  </a:cubicBezTo>
                  <a:lnTo>
                    <a:pt x="4743" y="3079"/>
                  </a:lnTo>
                  <a:lnTo>
                    <a:pt x="4864" y="3565"/>
                  </a:lnTo>
                  <a:cubicBezTo>
                    <a:pt x="4955" y="3839"/>
                    <a:pt x="5016" y="4173"/>
                    <a:pt x="5016" y="4416"/>
                  </a:cubicBezTo>
                  <a:cubicBezTo>
                    <a:pt x="5016" y="4538"/>
                    <a:pt x="5107" y="4659"/>
                    <a:pt x="5199" y="4659"/>
                  </a:cubicBezTo>
                  <a:cubicBezTo>
                    <a:pt x="5320" y="4659"/>
                    <a:pt x="5442" y="4568"/>
                    <a:pt x="5442" y="4447"/>
                  </a:cubicBezTo>
                  <a:cubicBezTo>
                    <a:pt x="5472" y="4112"/>
                    <a:pt x="5350" y="3778"/>
                    <a:pt x="5290" y="3444"/>
                  </a:cubicBezTo>
                  <a:lnTo>
                    <a:pt x="5290" y="3383"/>
                  </a:lnTo>
                  <a:cubicBezTo>
                    <a:pt x="5502" y="3504"/>
                    <a:pt x="5685" y="3656"/>
                    <a:pt x="5928" y="3778"/>
                  </a:cubicBezTo>
                  <a:cubicBezTo>
                    <a:pt x="6141" y="3930"/>
                    <a:pt x="6384" y="4051"/>
                    <a:pt x="6597" y="4203"/>
                  </a:cubicBezTo>
                  <a:cubicBezTo>
                    <a:pt x="6597" y="4599"/>
                    <a:pt x="6901" y="5176"/>
                    <a:pt x="7205" y="5723"/>
                  </a:cubicBezTo>
                  <a:cubicBezTo>
                    <a:pt x="7357" y="6027"/>
                    <a:pt x="7569" y="6270"/>
                    <a:pt x="7600" y="6483"/>
                  </a:cubicBezTo>
                  <a:cubicBezTo>
                    <a:pt x="7626" y="6562"/>
                    <a:pt x="7721" y="6641"/>
                    <a:pt x="7825" y="6641"/>
                  </a:cubicBezTo>
                  <a:cubicBezTo>
                    <a:pt x="7841" y="6641"/>
                    <a:pt x="7857" y="6639"/>
                    <a:pt x="7873" y="6635"/>
                  </a:cubicBezTo>
                  <a:cubicBezTo>
                    <a:pt x="7965" y="6574"/>
                    <a:pt x="8056" y="6483"/>
                    <a:pt x="8025" y="6362"/>
                  </a:cubicBezTo>
                  <a:cubicBezTo>
                    <a:pt x="7934" y="6118"/>
                    <a:pt x="7782" y="5875"/>
                    <a:pt x="7600" y="5510"/>
                  </a:cubicBezTo>
                  <a:cubicBezTo>
                    <a:pt x="7448" y="5207"/>
                    <a:pt x="7235" y="4811"/>
                    <a:pt x="7113" y="4507"/>
                  </a:cubicBezTo>
                  <a:lnTo>
                    <a:pt x="7113" y="4507"/>
                  </a:lnTo>
                  <a:lnTo>
                    <a:pt x="8147" y="5176"/>
                  </a:lnTo>
                  <a:cubicBezTo>
                    <a:pt x="8299" y="5419"/>
                    <a:pt x="8390" y="5662"/>
                    <a:pt x="8451" y="5906"/>
                  </a:cubicBezTo>
                  <a:cubicBezTo>
                    <a:pt x="8476" y="6006"/>
                    <a:pt x="8564" y="6065"/>
                    <a:pt x="8645" y="6065"/>
                  </a:cubicBezTo>
                  <a:cubicBezTo>
                    <a:pt x="8662" y="6065"/>
                    <a:pt x="8678" y="6063"/>
                    <a:pt x="8694" y="6058"/>
                  </a:cubicBezTo>
                  <a:cubicBezTo>
                    <a:pt x="8816" y="6027"/>
                    <a:pt x="8907" y="5906"/>
                    <a:pt x="8846" y="5784"/>
                  </a:cubicBezTo>
                  <a:cubicBezTo>
                    <a:pt x="8846" y="5754"/>
                    <a:pt x="8816" y="5723"/>
                    <a:pt x="8816" y="5662"/>
                  </a:cubicBezTo>
                  <a:lnTo>
                    <a:pt x="8816" y="5662"/>
                  </a:lnTo>
                  <a:cubicBezTo>
                    <a:pt x="8846" y="5723"/>
                    <a:pt x="8907" y="5754"/>
                    <a:pt x="8937" y="5754"/>
                  </a:cubicBezTo>
                  <a:cubicBezTo>
                    <a:pt x="8965" y="5781"/>
                    <a:pt x="9010" y="5796"/>
                    <a:pt x="9061" y="5796"/>
                  </a:cubicBezTo>
                  <a:cubicBezTo>
                    <a:pt x="9122" y="5796"/>
                    <a:pt x="9191" y="5773"/>
                    <a:pt x="9241" y="5723"/>
                  </a:cubicBezTo>
                  <a:cubicBezTo>
                    <a:pt x="9302" y="5632"/>
                    <a:pt x="9302" y="5480"/>
                    <a:pt x="9211" y="5419"/>
                  </a:cubicBezTo>
                  <a:cubicBezTo>
                    <a:pt x="8937" y="5207"/>
                    <a:pt x="8694" y="5024"/>
                    <a:pt x="8451" y="4842"/>
                  </a:cubicBezTo>
                  <a:cubicBezTo>
                    <a:pt x="8390" y="4811"/>
                    <a:pt x="8360" y="4720"/>
                    <a:pt x="8329" y="4690"/>
                  </a:cubicBezTo>
                  <a:cubicBezTo>
                    <a:pt x="8512" y="4568"/>
                    <a:pt x="8816" y="4507"/>
                    <a:pt x="8998" y="4507"/>
                  </a:cubicBezTo>
                  <a:cubicBezTo>
                    <a:pt x="9120" y="4507"/>
                    <a:pt x="9211" y="4386"/>
                    <a:pt x="9211" y="4264"/>
                  </a:cubicBezTo>
                  <a:cubicBezTo>
                    <a:pt x="9211" y="4143"/>
                    <a:pt x="9089" y="4082"/>
                    <a:pt x="8968" y="4082"/>
                  </a:cubicBezTo>
                  <a:cubicBezTo>
                    <a:pt x="8664" y="4082"/>
                    <a:pt x="8177" y="4203"/>
                    <a:pt x="7873" y="4507"/>
                  </a:cubicBezTo>
                  <a:cubicBezTo>
                    <a:pt x="7600" y="4295"/>
                    <a:pt x="7326" y="4143"/>
                    <a:pt x="7083" y="3991"/>
                  </a:cubicBezTo>
                  <a:cubicBezTo>
                    <a:pt x="7326" y="3748"/>
                    <a:pt x="8147" y="3535"/>
                    <a:pt x="8451" y="3474"/>
                  </a:cubicBezTo>
                  <a:lnTo>
                    <a:pt x="8542" y="3444"/>
                  </a:lnTo>
                  <a:cubicBezTo>
                    <a:pt x="8664" y="3383"/>
                    <a:pt x="8755" y="3292"/>
                    <a:pt x="8694" y="3170"/>
                  </a:cubicBezTo>
                  <a:cubicBezTo>
                    <a:pt x="8669" y="3069"/>
                    <a:pt x="8581" y="3010"/>
                    <a:pt x="8500" y="3010"/>
                  </a:cubicBezTo>
                  <a:cubicBezTo>
                    <a:pt x="8483" y="3010"/>
                    <a:pt x="8467" y="3013"/>
                    <a:pt x="8451" y="3018"/>
                  </a:cubicBezTo>
                  <a:lnTo>
                    <a:pt x="8329" y="3048"/>
                  </a:lnTo>
                  <a:cubicBezTo>
                    <a:pt x="7691" y="3200"/>
                    <a:pt x="6992" y="3444"/>
                    <a:pt x="6688" y="3778"/>
                  </a:cubicBezTo>
                  <a:cubicBezTo>
                    <a:pt x="6506" y="3656"/>
                    <a:pt x="6262" y="3535"/>
                    <a:pt x="6080" y="3383"/>
                  </a:cubicBezTo>
                  <a:cubicBezTo>
                    <a:pt x="5898" y="3292"/>
                    <a:pt x="5715" y="3170"/>
                    <a:pt x="5563" y="3048"/>
                  </a:cubicBezTo>
                  <a:cubicBezTo>
                    <a:pt x="5835" y="2935"/>
                    <a:pt x="6175" y="2822"/>
                    <a:pt x="6443" y="2822"/>
                  </a:cubicBezTo>
                  <a:cubicBezTo>
                    <a:pt x="6535" y="2822"/>
                    <a:pt x="6618" y="2835"/>
                    <a:pt x="6688" y="2866"/>
                  </a:cubicBezTo>
                  <a:cubicBezTo>
                    <a:pt x="6709" y="2871"/>
                    <a:pt x="6730" y="2874"/>
                    <a:pt x="6750" y="2874"/>
                  </a:cubicBezTo>
                  <a:cubicBezTo>
                    <a:pt x="6849" y="2874"/>
                    <a:pt x="6936" y="2815"/>
                    <a:pt x="6961" y="2714"/>
                  </a:cubicBezTo>
                  <a:cubicBezTo>
                    <a:pt x="6992" y="2592"/>
                    <a:pt x="6931" y="2471"/>
                    <a:pt x="6809" y="2441"/>
                  </a:cubicBezTo>
                  <a:cubicBezTo>
                    <a:pt x="6716" y="2407"/>
                    <a:pt x="6612" y="2393"/>
                    <a:pt x="6501" y="2393"/>
                  </a:cubicBezTo>
                  <a:cubicBezTo>
                    <a:pt x="6110" y="2393"/>
                    <a:pt x="5638" y="2572"/>
                    <a:pt x="5259" y="2714"/>
                  </a:cubicBezTo>
                  <a:cubicBezTo>
                    <a:pt x="5168" y="2744"/>
                    <a:pt x="5138" y="2744"/>
                    <a:pt x="5047" y="2775"/>
                  </a:cubicBezTo>
                  <a:cubicBezTo>
                    <a:pt x="4712" y="2562"/>
                    <a:pt x="4378" y="2380"/>
                    <a:pt x="4074" y="2137"/>
                  </a:cubicBezTo>
                  <a:cubicBezTo>
                    <a:pt x="4195" y="2137"/>
                    <a:pt x="4256" y="2106"/>
                    <a:pt x="4378" y="2076"/>
                  </a:cubicBezTo>
                  <a:cubicBezTo>
                    <a:pt x="4439" y="2076"/>
                    <a:pt x="4530" y="2015"/>
                    <a:pt x="4560" y="2015"/>
                  </a:cubicBezTo>
                  <a:cubicBezTo>
                    <a:pt x="4712" y="1985"/>
                    <a:pt x="4864" y="1954"/>
                    <a:pt x="5016" y="1954"/>
                  </a:cubicBezTo>
                  <a:cubicBezTo>
                    <a:pt x="5381" y="1873"/>
                    <a:pt x="5786" y="1779"/>
                    <a:pt x="6151" y="1779"/>
                  </a:cubicBezTo>
                  <a:cubicBezTo>
                    <a:pt x="6333" y="1779"/>
                    <a:pt x="6506" y="1802"/>
                    <a:pt x="6658" y="1863"/>
                  </a:cubicBezTo>
                  <a:cubicBezTo>
                    <a:pt x="6691" y="1880"/>
                    <a:pt x="6723" y="1887"/>
                    <a:pt x="6752" y="1887"/>
                  </a:cubicBezTo>
                  <a:cubicBezTo>
                    <a:pt x="6828" y="1887"/>
                    <a:pt x="6887" y="1838"/>
                    <a:pt x="6931" y="1772"/>
                  </a:cubicBezTo>
                  <a:cubicBezTo>
                    <a:pt x="6961" y="1650"/>
                    <a:pt x="6931" y="1529"/>
                    <a:pt x="6809" y="1498"/>
                  </a:cubicBezTo>
                  <a:cubicBezTo>
                    <a:pt x="6573" y="1404"/>
                    <a:pt x="6322" y="1369"/>
                    <a:pt x="6069" y="1369"/>
                  </a:cubicBezTo>
                  <a:cubicBezTo>
                    <a:pt x="5671" y="1369"/>
                    <a:pt x="5266" y="1454"/>
                    <a:pt x="4895" y="1529"/>
                  </a:cubicBezTo>
                  <a:cubicBezTo>
                    <a:pt x="4743" y="1559"/>
                    <a:pt x="4591" y="1620"/>
                    <a:pt x="4499" y="1620"/>
                  </a:cubicBezTo>
                  <a:cubicBezTo>
                    <a:pt x="4408" y="1620"/>
                    <a:pt x="4347" y="1650"/>
                    <a:pt x="4256" y="1650"/>
                  </a:cubicBezTo>
                  <a:cubicBezTo>
                    <a:pt x="4118" y="1673"/>
                    <a:pt x="3927" y="1731"/>
                    <a:pt x="3789" y="1731"/>
                  </a:cubicBezTo>
                  <a:cubicBezTo>
                    <a:pt x="3746" y="1731"/>
                    <a:pt x="3708" y="1726"/>
                    <a:pt x="3679" y="1711"/>
                  </a:cubicBezTo>
                  <a:cubicBezTo>
                    <a:pt x="3662" y="1703"/>
                    <a:pt x="3644" y="1699"/>
                    <a:pt x="3625" y="1699"/>
                  </a:cubicBezTo>
                  <a:cubicBezTo>
                    <a:pt x="3573" y="1699"/>
                    <a:pt x="3519" y="1727"/>
                    <a:pt x="3496" y="1772"/>
                  </a:cubicBezTo>
                  <a:cubicBezTo>
                    <a:pt x="3223" y="1620"/>
                    <a:pt x="2980" y="1407"/>
                    <a:pt x="2706" y="1255"/>
                  </a:cubicBezTo>
                  <a:cubicBezTo>
                    <a:pt x="2676" y="1225"/>
                    <a:pt x="2584" y="1194"/>
                    <a:pt x="2554" y="1194"/>
                  </a:cubicBezTo>
                  <a:cubicBezTo>
                    <a:pt x="2615" y="1164"/>
                    <a:pt x="2706" y="1164"/>
                    <a:pt x="2828" y="1103"/>
                  </a:cubicBezTo>
                  <a:cubicBezTo>
                    <a:pt x="2888" y="1073"/>
                    <a:pt x="2919" y="1073"/>
                    <a:pt x="3010" y="1073"/>
                  </a:cubicBezTo>
                  <a:cubicBezTo>
                    <a:pt x="3529" y="933"/>
                    <a:pt x="4114" y="859"/>
                    <a:pt x="4712" y="859"/>
                  </a:cubicBezTo>
                  <a:cubicBezTo>
                    <a:pt x="5025" y="859"/>
                    <a:pt x="5342" y="879"/>
                    <a:pt x="5654" y="921"/>
                  </a:cubicBezTo>
                  <a:cubicBezTo>
                    <a:pt x="5776" y="921"/>
                    <a:pt x="5898" y="860"/>
                    <a:pt x="5898" y="738"/>
                  </a:cubicBezTo>
                  <a:cubicBezTo>
                    <a:pt x="5898" y="617"/>
                    <a:pt x="5806" y="495"/>
                    <a:pt x="5715" y="495"/>
                  </a:cubicBezTo>
                  <a:cubicBezTo>
                    <a:pt x="5423" y="469"/>
                    <a:pt x="5133" y="455"/>
                    <a:pt x="4848" y="455"/>
                  </a:cubicBezTo>
                  <a:cubicBezTo>
                    <a:pt x="4155" y="455"/>
                    <a:pt x="3491" y="536"/>
                    <a:pt x="2888" y="708"/>
                  </a:cubicBezTo>
                  <a:cubicBezTo>
                    <a:pt x="2828" y="708"/>
                    <a:pt x="2767" y="738"/>
                    <a:pt x="2706" y="769"/>
                  </a:cubicBezTo>
                  <a:cubicBezTo>
                    <a:pt x="2524" y="860"/>
                    <a:pt x="2372" y="890"/>
                    <a:pt x="2220" y="890"/>
                  </a:cubicBezTo>
                  <a:cubicBezTo>
                    <a:pt x="2159" y="890"/>
                    <a:pt x="2098" y="890"/>
                    <a:pt x="2068" y="921"/>
                  </a:cubicBezTo>
                  <a:cubicBezTo>
                    <a:pt x="1977" y="890"/>
                    <a:pt x="1916" y="799"/>
                    <a:pt x="1794" y="769"/>
                  </a:cubicBezTo>
                  <a:lnTo>
                    <a:pt x="1612" y="647"/>
                  </a:lnTo>
                  <a:cubicBezTo>
                    <a:pt x="1217" y="404"/>
                    <a:pt x="791" y="130"/>
                    <a:pt x="305" y="9"/>
                  </a:cubicBezTo>
                  <a:cubicBezTo>
                    <a:pt x="283" y="3"/>
                    <a:pt x="263" y="1"/>
                    <a:pt x="243"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6"/>
            <p:cNvSpPr/>
            <p:nvPr/>
          </p:nvSpPr>
          <p:spPr>
            <a:xfrm>
              <a:off x="14241925" y="3082275"/>
              <a:ext cx="245475" cy="233025"/>
            </a:xfrm>
            <a:custGeom>
              <a:avLst/>
              <a:gdLst/>
              <a:ahLst/>
              <a:cxnLst/>
              <a:rect l="l" t="t" r="r" b="b"/>
              <a:pathLst>
                <a:path w="9819" h="9321" extrusionOk="0">
                  <a:moveTo>
                    <a:pt x="1342" y="1"/>
                  </a:moveTo>
                  <a:cubicBezTo>
                    <a:pt x="1127" y="1"/>
                    <a:pt x="925" y="54"/>
                    <a:pt x="761" y="219"/>
                  </a:cubicBezTo>
                  <a:cubicBezTo>
                    <a:pt x="1" y="979"/>
                    <a:pt x="396" y="2742"/>
                    <a:pt x="548" y="3654"/>
                  </a:cubicBezTo>
                  <a:cubicBezTo>
                    <a:pt x="1004" y="6055"/>
                    <a:pt x="2827" y="8305"/>
                    <a:pt x="5168" y="9095"/>
                  </a:cubicBezTo>
                  <a:cubicBezTo>
                    <a:pt x="5590" y="9220"/>
                    <a:pt x="6163" y="9320"/>
                    <a:pt x="6767" y="9320"/>
                  </a:cubicBezTo>
                  <a:cubicBezTo>
                    <a:pt x="7770" y="9320"/>
                    <a:pt x="8858" y="9045"/>
                    <a:pt x="9484" y="8153"/>
                  </a:cubicBezTo>
                  <a:cubicBezTo>
                    <a:pt x="9818" y="7727"/>
                    <a:pt x="9332" y="6815"/>
                    <a:pt x="9180" y="6390"/>
                  </a:cubicBezTo>
                  <a:cubicBezTo>
                    <a:pt x="8755" y="5174"/>
                    <a:pt x="8116" y="4171"/>
                    <a:pt x="7356" y="3137"/>
                  </a:cubicBezTo>
                  <a:cubicBezTo>
                    <a:pt x="6049" y="1435"/>
                    <a:pt x="4256" y="675"/>
                    <a:pt x="2250" y="159"/>
                  </a:cubicBezTo>
                  <a:cubicBezTo>
                    <a:pt x="1967" y="105"/>
                    <a:pt x="1642" y="1"/>
                    <a:pt x="134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6"/>
            <p:cNvSpPr/>
            <p:nvPr/>
          </p:nvSpPr>
          <p:spPr>
            <a:xfrm>
              <a:off x="14229775" y="3057750"/>
              <a:ext cx="250775" cy="276975"/>
            </a:xfrm>
            <a:custGeom>
              <a:avLst/>
              <a:gdLst/>
              <a:ahLst/>
              <a:cxnLst/>
              <a:rect l="l" t="t" r="r" b="b"/>
              <a:pathLst>
                <a:path w="10031" h="11079" extrusionOk="0">
                  <a:moveTo>
                    <a:pt x="322" y="0"/>
                  </a:moveTo>
                  <a:cubicBezTo>
                    <a:pt x="236" y="0"/>
                    <a:pt x="151" y="47"/>
                    <a:pt x="91" y="106"/>
                  </a:cubicBezTo>
                  <a:cubicBezTo>
                    <a:pt x="0" y="228"/>
                    <a:pt x="31" y="410"/>
                    <a:pt x="152" y="501"/>
                  </a:cubicBezTo>
                  <a:cubicBezTo>
                    <a:pt x="608" y="805"/>
                    <a:pt x="1034" y="1261"/>
                    <a:pt x="1399" y="1687"/>
                  </a:cubicBezTo>
                  <a:lnTo>
                    <a:pt x="1611" y="1869"/>
                  </a:lnTo>
                  <a:cubicBezTo>
                    <a:pt x="1702" y="2021"/>
                    <a:pt x="1854" y="2173"/>
                    <a:pt x="1976" y="2295"/>
                  </a:cubicBezTo>
                  <a:cubicBezTo>
                    <a:pt x="1611" y="3419"/>
                    <a:pt x="1368" y="4635"/>
                    <a:pt x="1186" y="5851"/>
                  </a:cubicBezTo>
                  <a:lnTo>
                    <a:pt x="1064" y="6641"/>
                  </a:lnTo>
                  <a:cubicBezTo>
                    <a:pt x="1034" y="6793"/>
                    <a:pt x="1155" y="6945"/>
                    <a:pt x="1307" y="6945"/>
                  </a:cubicBezTo>
                  <a:cubicBezTo>
                    <a:pt x="1335" y="6956"/>
                    <a:pt x="1362" y="6961"/>
                    <a:pt x="1389" y="6961"/>
                  </a:cubicBezTo>
                  <a:cubicBezTo>
                    <a:pt x="1509" y="6961"/>
                    <a:pt x="1611" y="6857"/>
                    <a:pt x="1611" y="6732"/>
                  </a:cubicBezTo>
                  <a:lnTo>
                    <a:pt x="1702" y="5942"/>
                  </a:lnTo>
                  <a:cubicBezTo>
                    <a:pt x="1915" y="4878"/>
                    <a:pt x="2067" y="3754"/>
                    <a:pt x="2402" y="2751"/>
                  </a:cubicBezTo>
                  <a:lnTo>
                    <a:pt x="2584" y="2933"/>
                  </a:lnTo>
                  <a:cubicBezTo>
                    <a:pt x="2918" y="3267"/>
                    <a:pt x="3222" y="3602"/>
                    <a:pt x="3587" y="3997"/>
                  </a:cubicBezTo>
                  <a:cubicBezTo>
                    <a:pt x="3313" y="5517"/>
                    <a:pt x="3040" y="7249"/>
                    <a:pt x="2675" y="8921"/>
                  </a:cubicBezTo>
                  <a:cubicBezTo>
                    <a:pt x="2706" y="9103"/>
                    <a:pt x="2766" y="9255"/>
                    <a:pt x="2918" y="9286"/>
                  </a:cubicBezTo>
                  <a:cubicBezTo>
                    <a:pt x="2935" y="9289"/>
                    <a:pt x="2951" y="9290"/>
                    <a:pt x="2967" y="9290"/>
                  </a:cubicBezTo>
                  <a:cubicBezTo>
                    <a:pt x="3102" y="9290"/>
                    <a:pt x="3229" y="9185"/>
                    <a:pt x="3283" y="9103"/>
                  </a:cubicBezTo>
                  <a:cubicBezTo>
                    <a:pt x="3617" y="7583"/>
                    <a:pt x="3891" y="6003"/>
                    <a:pt x="4104" y="4574"/>
                  </a:cubicBezTo>
                  <a:cubicBezTo>
                    <a:pt x="4377" y="4909"/>
                    <a:pt x="4681" y="5213"/>
                    <a:pt x="4955" y="5547"/>
                  </a:cubicBezTo>
                  <a:lnTo>
                    <a:pt x="4955" y="5608"/>
                  </a:lnTo>
                  <a:cubicBezTo>
                    <a:pt x="4955" y="5790"/>
                    <a:pt x="4894" y="5972"/>
                    <a:pt x="4894" y="6216"/>
                  </a:cubicBezTo>
                  <a:cubicBezTo>
                    <a:pt x="4894" y="6611"/>
                    <a:pt x="4894" y="7036"/>
                    <a:pt x="4803" y="7340"/>
                  </a:cubicBezTo>
                  <a:cubicBezTo>
                    <a:pt x="4742" y="7492"/>
                    <a:pt x="4803" y="7644"/>
                    <a:pt x="4955" y="7675"/>
                  </a:cubicBezTo>
                  <a:cubicBezTo>
                    <a:pt x="4994" y="7690"/>
                    <a:pt x="5033" y="7698"/>
                    <a:pt x="5070" y="7698"/>
                  </a:cubicBezTo>
                  <a:cubicBezTo>
                    <a:pt x="5177" y="7698"/>
                    <a:pt x="5267" y="7635"/>
                    <a:pt x="5289" y="7523"/>
                  </a:cubicBezTo>
                  <a:cubicBezTo>
                    <a:pt x="5441" y="7128"/>
                    <a:pt x="5441" y="6611"/>
                    <a:pt x="5441" y="6216"/>
                  </a:cubicBezTo>
                  <a:lnTo>
                    <a:pt x="5441" y="6124"/>
                  </a:lnTo>
                  <a:cubicBezTo>
                    <a:pt x="5654" y="6368"/>
                    <a:pt x="5897" y="6611"/>
                    <a:pt x="6079" y="6854"/>
                  </a:cubicBezTo>
                  <a:cubicBezTo>
                    <a:pt x="6323" y="7128"/>
                    <a:pt x="6535" y="7340"/>
                    <a:pt x="6809" y="7614"/>
                  </a:cubicBezTo>
                  <a:cubicBezTo>
                    <a:pt x="6657" y="8131"/>
                    <a:pt x="6839" y="8951"/>
                    <a:pt x="7022" y="9742"/>
                  </a:cubicBezTo>
                  <a:cubicBezTo>
                    <a:pt x="7143" y="10167"/>
                    <a:pt x="7234" y="10562"/>
                    <a:pt x="7234" y="10805"/>
                  </a:cubicBezTo>
                  <a:cubicBezTo>
                    <a:pt x="7234" y="10957"/>
                    <a:pt x="7326" y="11079"/>
                    <a:pt x="7478" y="11079"/>
                  </a:cubicBezTo>
                  <a:cubicBezTo>
                    <a:pt x="7630" y="11079"/>
                    <a:pt x="7751" y="10957"/>
                    <a:pt x="7751" y="10805"/>
                  </a:cubicBezTo>
                  <a:cubicBezTo>
                    <a:pt x="7751" y="10501"/>
                    <a:pt x="7630" y="10076"/>
                    <a:pt x="7569" y="9590"/>
                  </a:cubicBezTo>
                  <a:cubicBezTo>
                    <a:pt x="7447" y="9134"/>
                    <a:pt x="7326" y="8556"/>
                    <a:pt x="7295" y="8131"/>
                  </a:cubicBezTo>
                  <a:lnTo>
                    <a:pt x="7295" y="8131"/>
                  </a:lnTo>
                  <a:cubicBezTo>
                    <a:pt x="7630" y="8526"/>
                    <a:pt x="8025" y="8951"/>
                    <a:pt x="8329" y="9346"/>
                  </a:cubicBezTo>
                  <a:cubicBezTo>
                    <a:pt x="8390" y="9711"/>
                    <a:pt x="8481" y="10076"/>
                    <a:pt x="8450" y="10349"/>
                  </a:cubicBezTo>
                  <a:cubicBezTo>
                    <a:pt x="8450" y="10501"/>
                    <a:pt x="8541" y="10623"/>
                    <a:pt x="8693" y="10623"/>
                  </a:cubicBezTo>
                  <a:cubicBezTo>
                    <a:pt x="8845" y="10623"/>
                    <a:pt x="8967" y="10501"/>
                    <a:pt x="8967" y="10349"/>
                  </a:cubicBezTo>
                  <a:lnTo>
                    <a:pt x="8967" y="10197"/>
                  </a:lnTo>
                  <a:cubicBezTo>
                    <a:pt x="8997" y="10228"/>
                    <a:pt x="9058" y="10319"/>
                    <a:pt x="9089" y="10349"/>
                  </a:cubicBezTo>
                  <a:cubicBezTo>
                    <a:pt x="9125" y="10423"/>
                    <a:pt x="9218" y="10463"/>
                    <a:pt x="9306" y="10463"/>
                  </a:cubicBezTo>
                  <a:cubicBezTo>
                    <a:pt x="9363" y="10463"/>
                    <a:pt x="9417" y="10446"/>
                    <a:pt x="9453" y="10410"/>
                  </a:cubicBezTo>
                  <a:cubicBezTo>
                    <a:pt x="9575" y="10349"/>
                    <a:pt x="9605" y="10167"/>
                    <a:pt x="9545" y="10045"/>
                  </a:cubicBezTo>
                  <a:cubicBezTo>
                    <a:pt x="9301" y="9711"/>
                    <a:pt x="9058" y="9346"/>
                    <a:pt x="8785" y="9042"/>
                  </a:cubicBezTo>
                  <a:cubicBezTo>
                    <a:pt x="8754" y="8982"/>
                    <a:pt x="8754" y="8890"/>
                    <a:pt x="8693" y="8830"/>
                  </a:cubicBezTo>
                  <a:cubicBezTo>
                    <a:pt x="8845" y="8784"/>
                    <a:pt x="9020" y="8761"/>
                    <a:pt x="9191" y="8761"/>
                  </a:cubicBezTo>
                  <a:cubicBezTo>
                    <a:pt x="9362" y="8761"/>
                    <a:pt x="9529" y="8784"/>
                    <a:pt x="9666" y="8830"/>
                  </a:cubicBezTo>
                  <a:cubicBezTo>
                    <a:pt x="9691" y="8835"/>
                    <a:pt x="9717" y="8837"/>
                    <a:pt x="9742" y="8837"/>
                  </a:cubicBezTo>
                  <a:cubicBezTo>
                    <a:pt x="9865" y="8837"/>
                    <a:pt x="9975" y="8774"/>
                    <a:pt x="10000" y="8647"/>
                  </a:cubicBezTo>
                  <a:cubicBezTo>
                    <a:pt x="10031" y="8495"/>
                    <a:pt x="9970" y="8343"/>
                    <a:pt x="9818" y="8283"/>
                  </a:cubicBezTo>
                  <a:cubicBezTo>
                    <a:pt x="9656" y="8248"/>
                    <a:pt x="9469" y="8226"/>
                    <a:pt x="9271" y="8226"/>
                  </a:cubicBezTo>
                  <a:cubicBezTo>
                    <a:pt x="8948" y="8226"/>
                    <a:pt x="8600" y="8284"/>
                    <a:pt x="8298" y="8435"/>
                  </a:cubicBezTo>
                  <a:lnTo>
                    <a:pt x="7478" y="7523"/>
                  </a:lnTo>
                  <a:cubicBezTo>
                    <a:pt x="7809" y="7357"/>
                    <a:pt x="8544" y="7339"/>
                    <a:pt x="9041" y="7339"/>
                  </a:cubicBezTo>
                  <a:cubicBezTo>
                    <a:pt x="9182" y="7339"/>
                    <a:pt x="9305" y="7340"/>
                    <a:pt x="9393" y="7340"/>
                  </a:cubicBezTo>
                  <a:lnTo>
                    <a:pt x="9575" y="7340"/>
                  </a:lnTo>
                  <a:cubicBezTo>
                    <a:pt x="9727" y="7340"/>
                    <a:pt x="9849" y="7219"/>
                    <a:pt x="9849" y="7067"/>
                  </a:cubicBezTo>
                  <a:cubicBezTo>
                    <a:pt x="9849" y="6915"/>
                    <a:pt x="9727" y="6824"/>
                    <a:pt x="9575" y="6824"/>
                  </a:cubicBezTo>
                  <a:lnTo>
                    <a:pt x="9423" y="6824"/>
                  </a:lnTo>
                  <a:cubicBezTo>
                    <a:pt x="9167" y="6806"/>
                    <a:pt x="8907" y="6793"/>
                    <a:pt x="8654" y="6793"/>
                  </a:cubicBezTo>
                  <a:cubicBezTo>
                    <a:pt x="8036" y="6793"/>
                    <a:pt x="7467" y="6869"/>
                    <a:pt x="7143" y="7128"/>
                  </a:cubicBezTo>
                  <a:cubicBezTo>
                    <a:pt x="6961" y="6884"/>
                    <a:pt x="6718" y="6641"/>
                    <a:pt x="6535" y="6428"/>
                  </a:cubicBezTo>
                  <a:cubicBezTo>
                    <a:pt x="6353" y="6246"/>
                    <a:pt x="6171" y="6003"/>
                    <a:pt x="5958" y="5821"/>
                  </a:cubicBezTo>
                  <a:cubicBezTo>
                    <a:pt x="6116" y="5812"/>
                    <a:pt x="6285" y="5805"/>
                    <a:pt x="6452" y="5805"/>
                  </a:cubicBezTo>
                  <a:cubicBezTo>
                    <a:pt x="6862" y="5805"/>
                    <a:pt x="7262" y="5843"/>
                    <a:pt x="7478" y="5972"/>
                  </a:cubicBezTo>
                  <a:cubicBezTo>
                    <a:pt x="7518" y="6003"/>
                    <a:pt x="7565" y="6016"/>
                    <a:pt x="7614" y="6016"/>
                  </a:cubicBezTo>
                  <a:cubicBezTo>
                    <a:pt x="7711" y="6016"/>
                    <a:pt x="7812" y="5962"/>
                    <a:pt x="7873" y="5881"/>
                  </a:cubicBezTo>
                  <a:cubicBezTo>
                    <a:pt x="7934" y="5790"/>
                    <a:pt x="7903" y="5608"/>
                    <a:pt x="7782" y="5517"/>
                  </a:cubicBezTo>
                  <a:cubicBezTo>
                    <a:pt x="7465" y="5299"/>
                    <a:pt x="7005" y="5249"/>
                    <a:pt x="6530" y="5249"/>
                  </a:cubicBezTo>
                  <a:cubicBezTo>
                    <a:pt x="6277" y="5249"/>
                    <a:pt x="6019" y="5263"/>
                    <a:pt x="5775" y="5273"/>
                  </a:cubicBezTo>
                  <a:lnTo>
                    <a:pt x="5502" y="5273"/>
                  </a:lnTo>
                  <a:cubicBezTo>
                    <a:pt x="5168" y="4909"/>
                    <a:pt x="4833" y="4513"/>
                    <a:pt x="4499" y="4118"/>
                  </a:cubicBezTo>
                  <a:cubicBezTo>
                    <a:pt x="4590" y="4118"/>
                    <a:pt x="4742" y="4118"/>
                    <a:pt x="4864" y="4149"/>
                  </a:cubicBezTo>
                  <a:lnTo>
                    <a:pt x="5137" y="4149"/>
                  </a:lnTo>
                  <a:cubicBezTo>
                    <a:pt x="5320" y="4149"/>
                    <a:pt x="5502" y="4179"/>
                    <a:pt x="5715" y="4179"/>
                  </a:cubicBezTo>
                  <a:cubicBezTo>
                    <a:pt x="6414" y="4240"/>
                    <a:pt x="7265" y="4270"/>
                    <a:pt x="7782" y="4665"/>
                  </a:cubicBezTo>
                  <a:cubicBezTo>
                    <a:pt x="7838" y="4708"/>
                    <a:pt x="7908" y="4730"/>
                    <a:pt x="7975" y="4730"/>
                  </a:cubicBezTo>
                  <a:cubicBezTo>
                    <a:pt x="8053" y="4730"/>
                    <a:pt x="8128" y="4700"/>
                    <a:pt x="8177" y="4635"/>
                  </a:cubicBezTo>
                  <a:cubicBezTo>
                    <a:pt x="8238" y="4513"/>
                    <a:pt x="8238" y="4331"/>
                    <a:pt x="8146" y="4270"/>
                  </a:cubicBezTo>
                  <a:cubicBezTo>
                    <a:pt x="7478" y="3723"/>
                    <a:pt x="6535" y="3693"/>
                    <a:pt x="5745" y="3662"/>
                  </a:cubicBezTo>
                  <a:cubicBezTo>
                    <a:pt x="5563" y="3662"/>
                    <a:pt x="5350" y="3602"/>
                    <a:pt x="5168" y="3602"/>
                  </a:cubicBezTo>
                  <a:lnTo>
                    <a:pt x="4864" y="3602"/>
                  </a:lnTo>
                  <a:cubicBezTo>
                    <a:pt x="4590" y="3602"/>
                    <a:pt x="4256" y="3571"/>
                    <a:pt x="4104" y="3510"/>
                  </a:cubicBezTo>
                  <a:cubicBezTo>
                    <a:pt x="4059" y="3466"/>
                    <a:pt x="3998" y="3438"/>
                    <a:pt x="3945" y="3438"/>
                  </a:cubicBezTo>
                  <a:cubicBezTo>
                    <a:pt x="3926" y="3438"/>
                    <a:pt x="3907" y="3442"/>
                    <a:pt x="3891" y="3450"/>
                  </a:cubicBezTo>
                  <a:cubicBezTo>
                    <a:pt x="3617" y="3146"/>
                    <a:pt x="3313" y="2842"/>
                    <a:pt x="3040" y="2599"/>
                  </a:cubicBezTo>
                  <a:cubicBezTo>
                    <a:pt x="3009" y="2538"/>
                    <a:pt x="2918" y="2477"/>
                    <a:pt x="2888" y="2386"/>
                  </a:cubicBezTo>
                  <a:lnTo>
                    <a:pt x="3496" y="2386"/>
                  </a:lnTo>
                  <a:cubicBezTo>
                    <a:pt x="4560" y="2386"/>
                    <a:pt x="5775" y="2659"/>
                    <a:pt x="6870" y="3146"/>
                  </a:cubicBezTo>
                  <a:cubicBezTo>
                    <a:pt x="6912" y="3171"/>
                    <a:pt x="6953" y="3182"/>
                    <a:pt x="6993" y="3182"/>
                  </a:cubicBezTo>
                  <a:cubicBezTo>
                    <a:pt x="7098" y="3182"/>
                    <a:pt x="7190" y="3104"/>
                    <a:pt x="7234" y="2994"/>
                  </a:cubicBezTo>
                  <a:cubicBezTo>
                    <a:pt x="7295" y="2842"/>
                    <a:pt x="7234" y="2720"/>
                    <a:pt x="7083" y="2659"/>
                  </a:cubicBezTo>
                  <a:cubicBezTo>
                    <a:pt x="5897" y="2173"/>
                    <a:pt x="4651" y="1869"/>
                    <a:pt x="3465" y="1869"/>
                  </a:cubicBezTo>
                  <a:lnTo>
                    <a:pt x="3192" y="1869"/>
                  </a:lnTo>
                  <a:cubicBezTo>
                    <a:pt x="2918" y="1869"/>
                    <a:pt x="2706" y="1869"/>
                    <a:pt x="2523" y="1778"/>
                  </a:cubicBezTo>
                  <a:cubicBezTo>
                    <a:pt x="2478" y="1763"/>
                    <a:pt x="2440" y="1755"/>
                    <a:pt x="2402" y="1755"/>
                  </a:cubicBezTo>
                  <a:cubicBezTo>
                    <a:pt x="2364" y="1755"/>
                    <a:pt x="2326" y="1763"/>
                    <a:pt x="2280" y="1778"/>
                  </a:cubicBezTo>
                  <a:lnTo>
                    <a:pt x="2006" y="1535"/>
                  </a:lnTo>
                  <a:lnTo>
                    <a:pt x="1824" y="1322"/>
                  </a:lnTo>
                  <a:cubicBezTo>
                    <a:pt x="1399" y="866"/>
                    <a:pt x="1003" y="380"/>
                    <a:pt x="456" y="45"/>
                  </a:cubicBezTo>
                  <a:cubicBezTo>
                    <a:pt x="414" y="14"/>
                    <a:pt x="368" y="0"/>
                    <a:pt x="322"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6"/>
            <p:cNvSpPr/>
            <p:nvPr/>
          </p:nvSpPr>
          <p:spPr>
            <a:xfrm>
              <a:off x="14365800" y="2921325"/>
              <a:ext cx="292575" cy="155100"/>
            </a:xfrm>
            <a:custGeom>
              <a:avLst/>
              <a:gdLst/>
              <a:ahLst/>
              <a:cxnLst/>
              <a:rect l="l" t="t" r="r" b="b"/>
              <a:pathLst>
                <a:path w="11703" h="6204" extrusionOk="0">
                  <a:moveTo>
                    <a:pt x="6044" y="0"/>
                  </a:moveTo>
                  <a:cubicBezTo>
                    <a:pt x="4053" y="0"/>
                    <a:pt x="2468" y="932"/>
                    <a:pt x="912" y="2128"/>
                  </a:cubicBezTo>
                  <a:cubicBezTo>
                    <a:pt x="517" y="2432"/>
                    <a:pt x="0" y="2767"/>
                    <a:pt x="61" y="3253"/>
                  </a:cubicBezTo>
                  <a:cubicBezTo>
                    <a:pt x="213" y="4287"/>
                    <a:pt x="1793" y="5046"/>
                    <a:pt x="2553" y="5472"/>
                  </a:cubicBezTo>
                  <a:cubicBezTo>
                    <a:pt x="3500" y="5959"/>
                    <a:pt x="4586" y="6204"/>
                    <a:pt x="5681" y="6204"/>
                  </a:cubicBezTo>
                  <a:cubicBezTo>
                    <a:pt x="6978" y="6204"/>
                    <a:pt x="8288" y="5860"/>
                    <a:pt x="9392" y="5168"/>
                  </a:cubicBezTo>
                  <a:cubicBezTo>
                    <a:pt x="10335" y="4530"/>
                    <a:pt x="11702" y="2919"/>
                    <a:pt x="11216" y="1338"/>
                  </a:cubicBezTo>
                  <a:cubicBezTo>
                    <a:pt x="11095" y="821"/>
                    <a:pt x="10092" y="639"/>
                    <a:pt x="9696" y="517"/>
                  </a:cubicBezTo>
                  <a:cubicBezTo>
                    <a:pt x="8541" y="153"/>
                    <a:pt x="7356" y="31"/>
                    <a:pt x="6140" y="1"/>
                  </a:cubicBezTo>
                  <a:cubicBezTo>
                    <a:pt x="6108" y="0"/>
                    <a:pt x="6076" y="0"/>
                    <a:pt x="604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6"/>
            <p:cNvSpPr/>
            <p:nvPr/>
          </p:nvSpPr>
          <p:spPr>
            <a:xfrm>
              <a:off x="14330075" y="2913125"/>
              <a:ext cx="336650" cy="177950"/>
            </a:xfrm>
            <a:custGeom>
              <a:avLst/>
              <a:gdLst/>
              <a:ahLst/>
              <a:cxnLst/>
              <a:rect l="l" t="t" r="r" b="b"/>
              <a:pathLst>
                <a:path w="13466" h="7118" extrusionOk="0">
                  <a:moveTo>
                    <a:pt x="6156" y="0"/>
                  </a:moveTo>
                  <a:cubicBezTo>
                    <a:pt x="6120" y="0"/>
                    <a:pt x="6083" y="8"/>
                    <a:pt x="6049" y="25"/>
                  </a:cubicBezTo>
                  <a:cubicBezTo>
                    <a:pt x="4985" y="633"/>
                    <a:pt x="4043" y="1423"/>
                    <a:pt x="3374" y="2304"/>
                  </a:cubicBezTo>
                  <a:cubicBezTo>
                    <a:pt x="3314" y="2365"/>
                    <a:pt x="3253" y="2456"/>
                    <a:pt x="3192" y="2487"/>
                  </a:cubicBezTo>
                  <a:cubicBezTo>
                    <a:pt x="3040" y="2669"/>
                    <a:pt x="2949" y="2852"/>
                    <a:pt x="2736" y="2943"/>
                  </a:cubicBezTo>
                  <a:cubicBezTo>
                    <a:pt x="2675" y="2973"/>
                    <a:pt x="2645" y="3004"/>
                    <a:pt x="2645" y="3095"/>
                  </a:cubicBezTo>
                  <a:cubicBezTo>
                    <a:pt x="2523" y="3095"/>
                    <a:pt x="2402" y="3125"/>
                    <a:pt x="2250" y="3125"/>
                  </a:cubicBezTo>
                  <a:lnTo>
                    <a:pt x="1976" y="3125"/>
                  </a:lnTo>
                  <a:cubicBezTo>
                    <a:pt x="1429" y="3156"/>
                    <a:pt x="821" y="3216"/>
                    <a:pt x="213" y="3399"/>
                  </a:cubicBezTo>
                  <a:cubicBezTo>
                    <a:pt x="92" y="3429"/>
                    <a:pt x="1" y="3581"/>
                    <a:pt x="61" y="3703"/>
                  </a:cubicBezTo>
                  <a:cubicBezTo>
                    <a:pt x="84" y="3815"/>
                    <a:pt x="173" y="3878"/>
                    <a:pt x="280" y="3878"/>
                  </a:cubicBezTo>
                  <a:cubicBezTo>
                    <a:pt x="317" y="3878"/>
                    <a:pt x="356" y="3870"/>
                    <a:pt x="396" y="3855"/>
                  </a:cubicBezTo>
                  <a:cubicBezTo>
                    <a:pt x="882" y="3672"/>
                    <a:pt x="1460" y="3672"/>
                    <a:pt x="2037" y="3611"/>
                  </a:cubicBezTo>
                  <a:lnTo>
                    <a:pt x="2280" y="3611"/>
                  </a:lnTo>
                  <a:cubicBezTo>
                    <a:pt x="2493" y="3611"/>
                    <a:pt x="2675" y="3581"/>
                    <a:pt x="2858" y="3581"/>
                  </a:cubicBezTo>
                  <a:cubicBezTo>
                    <a:pt x="3496" y="4523"/>
                    <a:pt x="4317" y="5405"/>
                    <a:pt x="5107" y="6286"/>
                  </a:cubicBezTo>
                  <a:cubicBezTo>
                    <a:pt x="5289" y="6469"/>
                    <a:pt x="5441" y="6651"/>
                    <a:pt x="5654" y="6864"/>
                  </a:cubicBezTo>
                  <a:cubicBezTo>
                    <a:pt x="5700" y="6909"/>
                    <a:pt x="5761" y="6932"/>
                    <a:pt x="5825" y="6932"/>
                  </a:cubicBezTo>
                  <a:cubicBezTo>
                    <a:pt x="5890" y="6932"/>
                    <a:pt x="5958" y="6909"/>
                    <a:pt x="6019" y="6864"/>
                  </a:cubicBezTo>
                  <a:cubicBezTo>
                    <a:pt x="6140" y="6742"/>
                    <a:pt x="6140" y="6590"/>
                    <a:pt x="6019" y="6469"/>
                  </a:cubicBezTo>
                  <a:cubicBezTo>
                    <a:pt x="5867" y="6286"/>
                    <a:pt x="5685" y="6104"/>
                    <a:pt x="5472" y="5891"/>
                  </a:cubicBezTo>
                  <a:cubicBezTo>
                    <a:pt x="4773" y="5131"/>
                    <a:pt x="4043" y="4341"/>
                    <a:pt x="3435" y="3520"/>
                  </a:cubicBezTo>
                  <a:cubicBezTo>
                    <a:pt x="3496" y="3520"/>
                    <a:pt x="3618" y="3520"/>
                    <a:pt x="3709" y="3459"/>
                  </a:cubicBezTo>
                  <a:cubicBezTo>
                    <a:pt x="4165" y="3429"/>
                    <a:pt x="4621" y="3368"/>
                    <a:pt x="5077" y="3368"/>
                  </a:cubicBezTo>
                  <a:cubicBezTo>
                    <a:pt x="6080" y="4463"/>
                    <a:pt x="7235" y="5678"/>
                    <a:pt x="8268" y="6925"/>
                  </a:cubicBezTo>
                  <a:cubicBezTo>
                    <a:pt x="8306" y="7055"/>
                    <a:pt x="8400" y="7117"/>
                    <a:pt x="8489" y="7117"/>
                  </a:cubicBezTo>
                  <a:cubicBezTo>
                    <a:pt x="8545" y="7117"/>
                    <a:pt x="8598" y="7093"/>
                    <a:pt x="8633" y="7046"/>
                  </a:cubicBezTo>
                  <a:cubicBezTo>
                    <a:pt x="8755" y="6985"/>
                    <a:pt x="8755" y="6773"/>
                    <a:pt x="8694" y="6681"/>
                  </a:cubicBezTo>
                  <a:cubicBezTo>
                    <a:pt x="7721" y="5526"/>
                    <a:pt x="6688" y="4402"/>
                    <a:pt x="5745" y="3399"/>
                  </a:cubicBezTo>
                  <a:cubicBezTo>
                    <a:pt x="6171" y="3399"/>
                    <a:pt x="6596" y="3368"/>
                    <a:pt x="6992" y="3308"/>
                  </a:cubicBezTo>
                  <a:cubicBezTo>
                    <a:pt x="6992" y="3308"/>
                    <a:pt x="6992" y="3368"/>
                    <a:pt x="7052" y="3368"/>
                  </a:cubicBezTo>
                  <a:cubicBezTo>
                    <a:pt x="7144" y="3459"/>
                    <a:pt x="7296" y="3581"/>
                    <a:pt x="7447" y="3733"/>
                  </a:cubicBezTo>
                  <a:cubicBezTo>
                    <a:pt x="7751" y="3976"/>
                    <a:pt x="8055" y="4219"/>
                    <a:pt x="8268" y="4493"/>
                  </a:cubicBezTo>
                  <a:cubicBezTo>
                    <a:pt x="8309" y="4574"/>
                    <a:pt x="8390" y="4615"/>
                    <a:pt x="8475" y="4615"/>
                  </a:cubicBezTo>
                  <a:cubicBezTo>
                    <a:pt x="8518" y="4615"/>
                    <a:pt x="8562" y="4604"/>
                    <a:pt x="8603" y="4584"/>
                  </a:cubicBezTo>
                  <a:cubicBezTo>
                    <a:pt x="8724" y="4493"/>
                    <a:pt x="8755" y="4341"/>
                    <a:pt x="8663" y="4250"/>
                  </a:cubicBezTo>
                  <a:cubicBezTo>
                    <a:pt x="8451" y="3885"/>
                    <a:pt x="8116" y="3581"/>
                    <a:pt x="7751" y="3338"/>
                  </a:cubicBezTo>
                  <a:lnTo>
                    <a:pt x="7721" y="3277"/>
                  </a:lnTo>
                  <a:cubicBezTo>
                    <a:pt x="8025" y="3247"/>
                    <a:pt x="8329" y="3247"/>
                    <a:pt x="8663" y="3216"/>
                  </a:cubicBezTo>
                  <a:cubicBezTo>
                    <a:pt x="9028" y="3186"/>
                    <a:pt x="9332" y="3125"/>
                    <a:pt x="9666" y="3125"/>
                  </a:cubicBezTo>
                  <a:cubicBezTo>
                    <a:pt x="9970" y="3551"/>
                    <a:pt x="10700" y="3885"/>
                    <a:pt x="11399" y="4189"/>
                  </a:cubicBezTo>
                  <a:cubicBezTo>
                    <a:pt x="11794" y="4371"/>
                    <a:pt x="12159" y="4523"/>
                    <a:pt x="12372" y="4675"/>
                  </a:cubicBezTo>
                  <a:cubicBezTo>
                    <a:pt x="12414" y="4718"/>
                    <a:pt x="12469" y="4740"/>
                    <a:pt x="12529" y="4740"/>
                  </a:cubicBezTo>
                  <a:cubicBezTo>
                    <a:pt x="12597" y="4740"/>
                    <a:pt x="12671" y="4710"/>
                    <a:pt x="12736" y="4645"/>
                  </a:cubicBezTo>
                  <a:cubicBezTo>
                    <a:pt x="12828" y="4523"/>
                    <a:pt x="12828" y="4371"/>
                    <a:pt x="12706" y="4280"/>
                  </a:cubicBezTo>
                  <a:cubicBezTo>
                    <a:pt x="12463" y="4067"/>
                    <a:pt x="12098" y="3915"/>
                    <a:pt x="11672" y="3733"/>
                  </a:cubicBezTo>
                  <a:cubicBezTo>
                    <a:pt x="11308" y="3551"/>
                    <a:pt x="10761" y="3308"/>
                    <a:pt x="10426" y="3095"/>
                  </a:cubicBezTo>
                  <a:cubicBezTo>
                    <a:pt x="10913" y="3064"/>
                    <a:pt x="11460" y="3004"/>
                    <a:pt x="11946" y="3004"/>
                  </a:cubicBezTo>
                  <a:cubicBezTo>
                    <a:pt x="12250" y="3125"/>
                    <a:pt x="12584" y="3308"/>
                    <a:pt x="12767" y="3520"/>
                  </a:cubicBezTo>
                  <a:cubicBezTo>
                    <a:pt x="12817" y="3545"/>
                    <a:pt x="12873" y="3560"/>
                    <a:pt x="12929" y="3560"/>
                  </a:cubicBezTo>
                  <a:cubicBezTo>
                    <a:pt x="13009" y="3560"/>
                    <a:pt x="13091" y="3531"/>
                    <a:pt x="13162" y="3459"/>
                  </a:cubicBezTo>
                  <a:cubicBezTo>
                    <a:pt x="13223" y="3368"/>
                    <a:pt x="13223" y="3216"/>
                    <a:pt x="13131" y="3095"/>
                  </a:cubicBezTo>
                  <a:cubicBezTo>
                    <a:pt x="13071" y="3064"/>
                    <a:pt x="13040" y="3004"/>
                    <a:pt x="13010" y="3004"/>
                  </a:cubicBezTo>
                  <a:lnTo>
                    <a:pt x="13192" y="3004"/>
                  </a:lnTo>
                  <a:cubicBezTo>
                    <a:pt x="13344" y="3004"/>
                    <a:pt x="13466" y="2912"/>
                    <a:pt x="13466" y="2760"/>
                  </a:cubicBezTo>
                  <a:cubicBezTo>
                    <a:pt x="13466" y="2608"/>
                    <a:pt x="13344" y="2487"/>
                    <a:pt x="13192" y="2487"/>
                  </a:cubicBezTo>
                  <a:cubicBezTo>
                    <a:pt x="12949" y="2487"/>
                    <a:pt x="12679" y="2473"/>
                    <a:pt x="12409" y="2473"/>
                  </a:cubicBezTo>
                  <a:cubicBezTo>
                    <a:pt x="12274" y="2473"/>
                    <a:pt x="12139" y="2477"/>
                    <a:pt x="12007" y="2487"/>
                  </a:cubicBezTo>
                  <a:cubicBezTo>
                    <a:pt x="11946" y="2456"/>
                    <a:pt x="11855" y="2456"/>
                    <a:pt x="11794" y="2396"/>
                  </a:cubicBezTo>
                  <a:cubicBezTo>
                    <a:pt x="11916" y="2152"/>
                    <a:pt x="12128" y="1849"/>
                    <a:pt x="12341" y="1697"/>
                  </a:cubicBezTo>
                  <a:cubicBezTo>
                    <a:pt x="12432" y="1605"/>
                    <a:pt x="12493" y="1423"/>
                    <a:pt x="12372" y="1301"/>
                  </a:cubicBezTo>
                  <a:cubicBezTo>
                    <a:pt x="12320" y="1233"/>
                    <a:pt x="12240" y="1194"/>
                    <a:pt x="12159" y="1194"/>
                  </a:cubicBezTo>
                  <a:cubicBezTo>
                    <a:pt x="12095" y="1194"/>
                    <a:pt x="12030" y="1218"/>
                    <a:pt x="11976" y="1271"/>
                  </a:cubicBezTo>
                  <a:cubicBezTo>
                    <a:pt x="11672" y="1484"/>
                    <a:pt x="11308" y="2001"/>
                    <a:pt x="11186" y="2487"/>
                  </a:cubicBezTo>
                  <a:cubicBezTo>
                    <a:pt x="10821" y="2487"/>
                    <a:pt x="10426" y="2517"/>
                    <a:pt x="10062" y="2548"/>
                  </a:cubicBezTo>
                  <a:cubicBezTo>
                    <a:pt x="10122" y="2152"/>
                    <a:pt x="10821" y="1301"/>
                    <a:pt x="11034" y="997"/>
                  </a:cubicBezTo>
                  <a:lnTo>
                    <a:pt x="11156" y="876"/>
                  </a:lnTo>
                  <a:cubicBezTo>
                    <a:pt x="11217" y="785"/>
                    <a:pt x="11217" y="633"/>
                    <a:pt x="11125" y="511"/>
                  </a:cubicBezTo>
                  <a:cubicBezTo>
                    <a:pt x="11069" y="469"/>
                    <a:pt x="11006" y="446"/>
                    <a:pt x="10943" y="446"/>
                  </a:cubicBezTo>
                  <a:cubicBezTo>
                    <a:pt x="10869" y="446"/>
                    <a:pt x="10795" y="476"/>
                    <a:pt x="10730" y="542"/>
                  </a:cubicBezTo>
                  <a:lnTo>
                    <a:pt x="10609" y="663"/>
                  </a:lnTo>
                  <a:cubicBezTo>
                    <a:pt x="10092" y="1301"/>
                    <a:pt x="9545" y="2031"/>
                    <a:pt x="9514" y="2548"/>
                  </a:cubicBezTo>
                  <a:cubicBezTo>
                    <a:pt x="9210" y="2608"/>
                    <a:pt x="8937" y="2608"/>
                    <a:pt x="8633" y="2639"/>
                  </a:cubicBezTo>
                  <a:cubicBezTo>
                    <a:pt x="8390" y="2669"/>
                    <a:pt x="8116" y="2669"/>
                    <a:pt x="7843" y="2700"/>
                  </a:cubicBezTo>
                  <a:cubicBezTo>
                    <a:pt x="8147" y="2304"/>
                    <a:pt x="8542" y="1757"/>
                    <a:pt x="8846" y="1636"/>
                  </a:cubicBezTo>
                  <a:cubicBezTo>
                    <a:pt x="8998" y="1605"/>
                    <a:pt x="9028" y="1453"/>
                    <a:pt x="8998" y="1301"/>
                  </a:cubicBezTo>
                  <a:cubicBezTo>
                    <a:pt x="8953" y="1189"/>
                    <a:pt x="8857" y="1126"/>
                    <a:pt x="8749" y="1126"/>
                  </a:cubicBezTo>
                  <a:cubicBezTo>
                    <a:pt x="8711" y="1126"/>
                    <a:pt x="8672" y="1134"/>
                    <a:pt x="8633" y="1149"/>
                  </a:cubicBezTo>
                  <a:cubicBezTo>
                    <a:pt x="8116" y="1332"/>
                    <a:pt x="7660" y="2001"/>
                    <a:pt x="7265" y="2548"/>
                  </a:cubicBezTo>
                  <a:cubicBezTo>
                    <a:pt x="7235" y="2639"/>
                    <a:pt x="7174" y="2700"/>
                    <a:pt x="7113" y="2760"/>
                  </a:cubicBezTo>
                  <a:cubicBezTo>
                    <a:pt x="6627" y="2791"/>
                    <a:pt x="6140" y="2821"/>
                    <a:pt x="5654" y="2821"/>
                  </a:cubicBezTo>
                  <a:cubicBezTo>
                    <a:pt x="5715" y="2760"/>
                    <a:pt x="5806" y="2639"/>
                    <a:pt x="5867" y="2548"/>
                  </a:cubicBezTo>
                  <a:cubicBezTo>
                    <a:pt x="5928" y="2487"/>
                    <a:pt x="5988" y="2396"/>
                    <a:pt x="6049" y="2365"/>
                  </a:cubicBezTo>
                  <a:cubicBezTo>
                    <a:pt x="6171" y="2244"/>
                    <a:pt x="6323" y="2092"/>
                    <a:pt x="6444" y="1940"/>
                  </a:cubicBezTo>
                  <a:cubicBezTo>
                    <a:pt x="6900" y="1423"/>
                    <a:pt x="7417" y="815"/>
                    <a:pt x="8025" y="663"/>
                  </a:cubicBezTo>
                  <a:cubicBezTo>
                    <a:pt x="8177" y="633"/>
                    <a:pt x="8268" y="481"/>
                    <a:pt x="8207" y="359"/>
                  </a:cubicBezTo>
                  <a:cubicBezTo>
                    <a:pt x="8183" y="240"/>
                    <a:pt x="8084" y="158"/>
                    <a:pt x="7999" y="158"/>
                  </a:cubicBezTo>
                  <a:cubicBezTo>
                    <a:pt x="7976" y="158"/>
                    <a:pt x="7953" y="164"/>
                    <a:pt x="7934" y="177"/>
                  </a:cubicBezTo>
                  <a:cubicBezTo>
                    <a:pt x="7174" y="359"/>
                    <a:pt x="6566" y="1028"/>
                    <a:pt x="6049" y="1605"/>
                  </a:cubicBezTo>
                  <a:cubicBezTo>
                    <a:pt x="5928" y="1757"/>
                    <a:pt x="5837" y="1879"/>
                    <a:pt x="5685" y="2031"/>
                  </a:cubicBezTo>
                  <a:cubicBezTo>
                    <a:pt x="5593" y="2092"/>
                    <a:pt x="5563" y="2183"/>
                    <a:pt x="5472" y="2244"/>
                  </a:cubicBezTo>
                  <a:cubicBezTo>
                    <a:pt x="5320" y="2456"/>
                    <a:pt x="5107" y="2700"/>
                    <a:pt x="4955" y="2760"/>
                  </a:cubicBezTo>
                  <a:cubicBezTo>
                    <a:pt x="4864" y="2791"/>
                    <a:pt x="4803" y="2821"/>
                    <a:pt x="4803" y="2912"/>
                  </a:cubicBezTo>
                  <a:cubicBezTo>
                    <a:pt x="4408" y="2943"/>
                    <a:pt x="4013" y="2973"/>
                    <a:pt x="3618" y="3004"/>
                  </a:cubicBezTo>
                  <a:cubicBezTo>
                    <a:pt x="3557" y="3004"/>
                    <a:pt x="3466" y="3004"/>
                    <a:pt x="3405" y="3064"/>
                  </a:cubicBezTo>
                  <a:cubicBezTo>
                    <a:pt x="3466" y="2973"/>
                    <a:pt x="3557" y="2912"/>
                    <a:pt x="3587" y="2791"/>
                  </a:cubicBezTo>
                  <a:cubicBezTo>
                    <a:pt x="3618" y="2700"/>
                    <a:pt x="3648" y="2669"/>
                    <a:pt x="3739" y="2608"/>
                  </a:cubicBezTo>
                  <a:cubicBezTo>
                    <a:pt x="4378" y="1788"/>
                    <a:pt x="5289" y="1028"/>
                    <a:pt x="6292" y="481"/>
                  </a:cubicBezTo>
                  <a:cubicBezTo>
                    <a:pt x="6414" y="390"/>
                    <a:pt x="6444" y="238"/>
                    <a:pt x="6414" y="116"/>
                  </a:cubicBezTo>
                  <a:cubicBezTo>
                    <a:pt x="6348" y="50"/>
                    <a:pt x="6251" y="0"/>
                    <a:pt x="615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6"/>
            <p:cNvSpPr/>
            <p:nvPr/>
          </p:nvSpPr>
          <p:spPr>
            <a:xfrm>
              <a:off x="14130975" y="3065650"/>
              <a:ext cx="223450" cy="324975"/>
            </a:xfrm>
            <a:custGeom>
              <a:avLst/>
              <a:gdLst/>
              <a:ahLst/>
              <a:cxnLst/>
              <a:rect l="l" t="t" r="r" b="b"/>
              <a:pathLst>
                <a:path w="8938" h="12999" extrusionOk="0">
                  <a:moveTo>
                    <a:pt x="2625" y="1"/>
                  </a:moveTo>
                  <a:cubicBezTo>
                    <a:pt x="2520" y="1"/>
                    <a:pt x="2415" y="20"/>
                    <a:pt x="2311" y="64"/>
                  </a:cubicBezTo>
                  <a:cubicBezTo>
                    <a:pt x="1186" y="580"/>
                    <a:pt x="791" y="2708"/>
                    <a:pt x="578" y="3711"/>
                  </a:cubicBezTo>
                  <a:cubicBezTo>
                    <a:pt x="1" y="6538"/>
                    <a:pt x="1065" y="9729"/>
                    <a:pt x="3284" y="11614"/>
                  </a:cubicBezTo>
                  <a:cubicBezTo>
                    <a:pt x="4059" y="12285"/>
                    <a:pt x="5398" y="12999"/>
                    <a:pt x="6703" y="12999"/>
                  </a:cubicBezTo>
                  <a:cubicBezTo>
                    <a:pt x="7291" y="12999"/>
                    <a:pt x="7871" y="12854"/>
                    <a:pt x="8390" y="12495"/>
                  </a:cubicBezTo>
                  <a:cubicBezTo>
                    <a:pt x="8937" y="12192"/>
                    <a:pt x="8816" y="10976"/>
                    <a:pt x="8816" y="10459"/>
                  </a:cubicBezTo>
                  <a:cubicBezTo>
                    <a:pt x="8846" y="8970"/>
                    <a:pt x="8633" y="7571"/>
                    <a:pt x="8208" y="6112"/>
                  </a:cubicBezTo>
                  <a:cubicBezTo>
                    <a:pt x="7569" y="3681"/>
                    <a:pt x="5928" y="2131"/>
                    <a:pt x="3952" y="672"/>
                  </a:cubicBezTo>
                  <a:cubicBezTo>
                    <a:pt x="3578" y="397"/>
                    <a:pt x="3103" y="1"/>
                    <a:pt x="2625"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6"/>
            <p:cNvSpPr/>
            <p:nvPr/>
          </p:nvSpPr>
          <p:spPr>
            <a:xfrm>
              <a:off x="14126425" y="3027625"/>
              <a:ext cx="236350" cy="384775"/>
            </a:xfrm>
            <a:custGeom>
              <a:avLst/>
              <a:gdLst/>
              <a:ahLst/>
              <a:cxnLst/>
              <a:rect l="l" t="t" r="r" b="b"/>
              <a:pathLst>
                <a:path w="9454" h="15391" extrusionOk="0">
                  <a:moveTo>
                    <a:pt x="1989" y="0"/>
                  </a:moveTo>
                  <a:cubicBezTo>
                    <a:pt x="1936" y="0"/>
                    <a:pt x="1880" y="20"/>
                    <a:pt x="1824" y="65"/>
                  </a:cubicBezTo>
                  <a:cubicBezTo>
                    <a:pt x="1672" y="187"/>
                    <a:pt x="1611" y="369"/>
                    <a:pt x="1733" y="521"/>
                  </a:cubicBezTo>
                  <a:cubicBezTo>
                    <a:pt x="2128" y="1068"/>
                    <a:pt x="2341" y="1706"/>
                    <a:pt x="2584" y="2345"/>
                  </a:cubicBezTo>
                  <a:lnTo>
                    <a:pt x="2675" y="2649"/>
                  </a:lnTo>
                  <a:cubicBezTo>
                    <a:pt x="2766" y="2892"/>
                    <a:pt x="2827" y="3074"/>
                    <a:pt x="2918" y="3287"/>
                  </a:cubicBezTo>
                  <a:cubicBezTo>
                    <a:pt x="2007" y="4351"/>
                    <a:pt x="1247" y="5627"/>
                    <a:pt x="517" y="6843"/>
                  </a:cubicBezTo>
                  <a:lnTo>
                    <a:pt x="61" y="7633"/>
                  </a:lnTo>
                  <a:cubicBezTo>
                    <a:pt x="0" y="7785"/>
                    <a:pt x="31" y="7968"/>
                    <a:pt x="183" y="8059"/>
                  </a:cubicBezTo>
                  <a:cubicBezTo>
                    <a:pt x="231" y="8078"/>
                    <a:pt x="282" y="8088"/>
                    <a:pt x="333" y="8088"/>
                  </a:cubicBezTo>
                  <a:cubicBezTo>
                    <a:pt x="441" y="8088"/>
                    <a:pt x="546" y="8041"/>
                    <a:pt x="608" y="7937"/>
                  </a:cubicBezTo>
                  <a:cubicBezTo>
                    <a:pt x="760" y="7664"/>
                    <a:pt x="912" y="7390"/>
                    <a:pt x="1095" y="7147"/>
                  </a:cubicBezTo>
                  <a:cubicBezTo>
                    <a:pt x="1733" y="6022"/>
                    <a:pt x="2432" y="4928"/>
                    <a:pt x="3192" y="3956"/>
                  </a:cubicBezTo>
                  <a:cubicBezTo>
                    <a:pt x="3222" y="4047"/>
                    <a:pt x="3253" y="4138"/>
                    <a:pt x="3283" y="4260"/>
                  </a:cubicBezTo>
                  <a:cubicBezTo>
                    <a:pt x="3526" y="4776"/>
                    <a:pt x="3709" y="5263"/>
                    <a:pt x="3891" y="5810"/>
                  </a:cubicBezTo>
                  <a:cubicBezTo>
                    <a:pt x="2979" y="7360"/>
                    <a:pt x="1885" y="9123"/>
                    <a:pt x="791" y="10795"/>
                  </a:cubicBezTo>
                  <a:cubicBezTo>
                    <a:pt x="730" y="10855"/>
                    <a:pt x="760" y="11068"/>
                    <a:pt x="912" y="11159"/>
                  </a:cubicBezTo>
                  <a:cubicBezTo>
                    <a:pt x="976" y="11210"/>
                    <a:pt x="1045" y="11234"/>
                    <a:pt x="1112" y="11234"/>
                  </a:cubicBezTo>
                  <a:cubicBezTo>
                    <a:pt x="1206" y="11234"/>
                    <a:pt x="1297" y="11187"/>
                    <a:pt x="1368" y="11099"/>
                  </a:cubicBezTo>
                  <a:cubicBezTo>
                    <a:pt x="2402" y="9609"/>
                    <a:pt x="3344" y="7998"/>
                    <a:pt x="4225" y="6570"/>
                  </a:cubicBezTo>
                  <a:cubicBezTo>
                    <a:pt x="4377" y="7056"/>
                    <a:pt x="4560" y="7512"/>
                    <a:pt x="4712" y="7998"/>
                  </a:cubicBezTo>
                  <a:lnTo>
                    <a:pt x="4681" y="8059"/>
                  </a:lnTo>
                  <a:cubicBezTo>
                    <a:pt x="4560" y="8241"/>
                    <a:pt x="4469" y="8484"/>
                    <a:pt x="4408" y="8697"/>
                  </a:cubicBezTo>
                  <a:cubicBezTo>
                    <a:pt x="4225" y="9153"/>
                    <a:pt x="4013" y="9609"/>
                    <a:pt x="3770" y="9883"/>
                  </a:cubicBezTo>
                  <a:cubicBezTo>
                    <a:pt x="3648" y="10004"/>
                    <a:pt x="3648" y="10217"/>
                    <a:pt x="3770" y="10339"/>
                  </a:cubicBezTo>
                  <a:cubicBezTo>
                    <a:pt x="3815" y="10399"/>
                    <a:pt x="3899" y="10430"/>
                    <a:pt x="3986" y="10430"/>
                  </a:cubicBezTo>
                  <a:cubicBezTo>
                    <a:pt x="4074" y="10430"/>
                    <a:pt x="4165" y="10399"/>
                    <a:pt x="4225" y="10339"/>
                  </a:cubicBezTo>
                  <a:cubicBezTo>
                    <a:pt x="4560" y="9943"/>
                    <a:pt x="4773" y="9427"/>
                    <a:pt x="4985" y="8971"/>
                  </a:cubicBezTo>
                  <a:cubicBezTo>
                    <a:pt x="4985" y="8940"/>
                    <a:pt x="5016" y="8940"/>
                    <a:pt x="5016" y="8880"/>
                  </a:cubicBezTo>
                  <a:cubicBezTo>
                    <a:pt x="5168" y="9244"/>
                    <a:pt x="5289" y="9609"/>
                    <a:pt x="5441" y="9943"/>
                  </a:cubicBezTo>
                  <a:lnTo>
                    <a:pt x="5897" y="11099"/>
                  </a:lnTo>
                  <a:cubicBezTo>
                    <a:pt x="5502" y="11585"/>
                    <a:pt x="5350" y="12558"/>
                    <a:pt x="5198" y="13469"/>
                  </a:cubicBezTo>
                  <a:cubicBezTo>
                    <a:pt x="5137" y="14016"/>
                    <a:pt x="5046" y="14472"/>
                    <a:pt x="4925" y="14746"/>
                  </a:cubicBezTo>
                  <a:cubicBezTo>
                    <a:pt x="4864" y="14898"/>
                    <a:pt x="4925" y="15080"/>
                    <a:pt x="5137" y="15141"/>
                  </a:cubicBezTo>
                  <a:cubicBezTo>
                    <a:pt x="5178" y="15166"/>
                    <a:pt x="5221" y="15177"/>
                    <a:pt x="5263" y="15177"/>
                  </a:cubicBezTo>
                  <a:cubicBezTo>
                    <a:pt x="5378" y="15177"/>
                    <a:pt x="5488" y="15092"/>
                    <a:pt x="5533" y="14959"/>
                  </a:cubicBezTo>
                  <a:cubicBezTo>
                    <a:pt x="5654" y="14624"/>
                    <a:pt x="5715" y="14138"/>
                    <a:pt x="5836" y="13561"/>
                  </a:cubicBezTo>
                  <a:cubicBezTo>
                    <a:pt x="5928" y="13013"/>
                    <a:pt x="6019" y="12345"/>
                    <a:pt x="6201" y="11889"/>
                  </a:cubicBezTo>
                  <a:cubicBezTo>
                    <a:pt x="6414" y="12466"/>
                    <a:pt x="6596" y="13074"/>
                    <a:pt x="6779" y="13682"/>
                  </a:cubicBezTo>
                  <a:cubicBezTo>
                    <a:pt x="6748" y="14077"/>
                    <a:pt x="6627" y="14503"/>
                    <a:pt x="6475" y="14807"/>
                  </a:cubicBezTo>
                  <a:cubicBezTo>
                    <a:pt x="6414" y="14959"/>
                    <a:pt x="6475" y="15141"/>
                    <a:pt x="6657" y="15232"/>
                  </a:cubicBezTo>
                  <a:cubicBezTo>
                    <a:pt x="6699" y="15257"/>
                    <a:pt x="6743" y="15269"/>
                    <a:pt x="6786" y="15269"/>
                  </a:cubicBezTo>
                  <a:cubicBezTo>
                    <a:pt x="6900" y="15269"/>
                    <a:pt x="7008" y="15190"/>
                    <a:pt x="7052" y="15080"/>
                  </a:cubicBezTo>
                  <a:cubicBezTo>
                    <a:pt x="7083" y="15050"/>
                    <a:pt x="7083" y="14959"/>
                    <a:pt x="7143" y="14928"/>
                  </a:cubicBezTo>
                  <a:cubicBezTo>
                    <a:pt x="7143" y="15020"/>
                    <a:pt x="7174" y="15080"/>
                    <a:pt x="7204" y="15172"/>
                  </a:cubicBezTo>
                  <a:cubicBezTo>
                    <a:pt x="7231" y="15304"/>
                    <a:pt x="7396" y="15390"/>
                    <a:pt x="7538" y="15390"/>
                  </a:cubicBezTo>
                  <a:cubicBezTo>
                    <a:pt x="7559" y="15390"/>
                    <a:pt x="7580" y="15388"/>
                    <a:pt x="7599" y="15384"/>
                  </a:cubicBezTo>
                  <a:cubicBezTo>
                    <a:pt x="7751" y="15354"/>
                    <a:pt x="7873" y="15172"/>
                    <a:pt x="7812" y="15020"/>
                  </a:cubicBezTo>
                  <a:cubicBezTo>
                    <a:pt x="7721" y="14564"/>
                    <a:pt x="7599" y="14047"/>
                    <a:pt x="7447" y="13591"/>
                  </a:cubicBezTo>
                  <a:lnTo>
                    <a:pt x="7447" y="13287"/>
                  </a:lnTo>
                  <a:cubicBezTo>
                    <a:pt x="7812" y="13348"/>
                    <a:pt x="8207" y="13500"/>
                    <a:pt x="8481" y="13682"/>
                  </a:cubicBezTo>
                  <a:cubicBezTo>
                    <a:pt x="8537" y="13727"/>
                    <a:pt x="8597" y="13747"/>
                    <a:pt x="8656" y="13747"/>
                  </a:cubicBezTo>
                  <a:cubicBezTo>
                    <a:pt x="8759" y="13747"/>
                    <a:pt x="8860" y="13687"/>
                    <a:pt x="8937" y="13591"/>
                  </a:cubicBezTo>
                  <a:cubicBezTo>
                    <a:pt x="9028" y="13439"/>
                    <a:pt x="8998" y="13257"/>
                    <a:pt x="8846" y="13135"/>
                  </a:cubicBezTo>
                  <a:cubicBezTo>
                    <a:pt x="8529" y="12872"/>
                    <a:pt x="7962" y="12631"/>
                    <a:pt x="7401" y="12631"/>
                  </a:cubicBezTo>
                  <a:cubicBezTo>
                    <a:pt x="7315" y="12631"/>
                    <a:pt x="7228" y="12637"/>
                    <a:pt x="7143" y="12649"/>
                  </a:cubicBezTo>
                  <a:cubicBezTo>
                    <a:pt x="6992" y="12193"/>
                    <a:pt x="6840" y="11767"/>
                    <a:pt x="6657" y="11311"/>
                  </a:cubicBezTo>
                  <a:cubicBezTo>
                    <a:pt x="6686" y="11308"/>
                    <a:pt x="6716" y="11306"/>
                    <a:pt x="6748" y="11306"/>
                  </a:cubicBezTo>
                  <a:cubicBezTo>
                    <a:pt x="7302" y="11306"/>
                    <a:pt x="8381" y="11776"/>
                    <a:pt x="8754" y="11919"/>
                  </a:cubicBezTo>
                  <a:lnTo>
                    <a:pt x="8967" y="12010"/>
                  </a:lnTo>
                  <a:cubicBezTo>
                    <a:pt x="9005" y="12026"/>
                    <a:pt x="9045" y="12033"/>
                    <a:pt x="9085" y="12033"/>
                  </a:cubicBezTo>
                  <a:cubicBezTo>
                    <a:pt x="9203" y="12033"/>
                    <a:pt x="9317" y="11965"/>
                    <a:pt x="9362" y="11828"/>
                  </a:cubicBezTo>
                  <a:cubicBezTo>
                    <a:pt x="9454" y="11676"/>
                    <a:pt x="9362" y="11463"/>
                    <a:pt x="9210" y="11402"/>
                  </a:cubicBezTo>
                  <a:lnTo>
                    <a:pt x="9028" y="11311"/>
                  </a:lnTo>
                  <a:cubicBezTo>
                    <a:pt x="8235" y="10953"/>
                    <a:pt x="7377" y="10638"/>
                    <a:pt x="6744" y="10638"/>
                  </a:cubicBezTo>
                  <a:cubicBezTo>
                    <a:pt x="6626" y="10638"/>
                    <a:pt x="6515" y="10649"/>
                    <a:pt x="6414" y="10673"/>
                  </a:cubicBezTo>
                  <a:cubicBezTo>
                    <a:pt x="6292" y="10339"/>
                    <a:pt x="6140" y="10004"/>
                    <a:pt x="6019" y="9670"/>
                  </a:cubicBezTo>
                  <a:lnTo>
                    <a:pt x="5684" y="8758"/>
                  </a:lnTo>
                  <a:lnTo>
                    <a:pt x="5684" y="8758"/>
                  </a:lnTo>
                  <a:cubicBezTo>
                    <a:pt x="6292" y="8971"/>
                    <a:pt x="7022" y="9244"/>
                    <a:pt x="7235" y="9609"/>
                  </a:cubicBezTo>
                  <a:cubicBezTo>
                    <a:pt x="7311" y="9704"/>
                    <a:pt x="7410" y="9752"/>
                    <a:pt x="7512" y="9752"/>
                  </a:cubicBezTo>
                  <a:cubicBezTo>
                    <a:pt x="7572" y="9752"/>
                    <a:pt x="7634" y="9735"/>
                    <a:pt x="7691" y="9700"/>
                  </a:cubicBezTo>
                  <a:cubicBezTo>
                    <a:pt x="7843" y="9579"/>
                    <a:pt x="7903" y="9396"/>
                    <a:pt x="7782" y="9244"/>
                  </a:cubicBezTo>
                  <a:cubicBezTo>
                    <a:pt x="7387" y="8667"/>
                    <a:pt x="6444" y="8363"/>
                    <a:pt x="5684" y="8089"/>
                  </a:cubicBezTo>
                  <a:cubicBezTo>
                    <a:pt x="5563" y="8059"/>
                    <a:pt x="5502" y="7998"/>
                    <a:pt x="5381" y="7968"/>
                  </a:cubicBezTo>
                  <a:cubicBezTo>
                    <a:pt x="5168" y="7421"/>
                    <a:pt x="4955" y="6843"/>
                    <a:pt x="4773" y="6266"/>
                  </a:cubicBezTo>
                  <a:lnTo>
                    <a:pt x="4773" y="6266"/>
                  </a:lnTo>
                  <a:cubicBezTo>
                    <a:pt x="4925" y="6357"/>
                    <a:pt x="5046" y="6387"/>
                    <a:pt x="5198" y="6448"/>
                  </a:cubicBezTo>
                  <a:cubicBezTo>
                    <a:pt x="5320" y="6509"/>
                    <a:pt x="5411" y="6539"/>
                    <a:pt x="5502" y="6600"/>
                  </a:cubicBezTo>
                  <a:cubicBezTo>
                    <a:pt x="5684" y="6722"/>
                    <a:pt x="5928" y="6813"/>
                    <a:pt x="6110" y="6904"/>
                  </a:cubicBezTo>
                  <a:cubicBezTo>
                    <a:pt x="6870" y="7238"/>
                    <a:pt x="7782" y="7664"/>
                    <a:pt x="8147" y="8363"/>
                  </a:cubicBezTo>
                  <a:cubicBezTo>
                    <a:pt x="8204" y="8458"/>
                    <a:pt x="8296" y="8505"/>
                    <a:pt x="8395" y="8505"/>
                  </a:cubicBezTo>
                  <a:cubicBezTo>
                    <a:pt x="8454" y="8505"/>
                    <a:pt x="8515" y="8488"/>
                    <a:pt x="8572" y="8454"/>
                  </a:cubicBezTo>
                  <a:cubicBezTo>
                    <a:pt x="8724" y="8393"/>
                    <a:pt x="8754" y="8211"/>
                    <a:pt x="8694" y="8059"/>
                  </a:cubicBezTo>
                  <a:cubicBezTo>
                    <a:pt x="8207" y="7208"/>
                    <a:pt x="7204" y="6752"/>
                    <a:pt x="6384" y="6326"/>
                  </a:cubicBezTo>
                  <a:cubicBezTo>
                    <a:pt x="6140" y="6235"/>
                    <a:pt x="5958" y="6144"/>
                    <a:pt x="5776" y="6022"/>
                  </a:cubicBezTo>
                  <a:cubicBezTo>
                    <a:pt x="5684" y="5992"/>
                    <a:pt x="5563" y="5931"/>
                    <a:pt x="5411" y="5870"/>
                  </a:cubicBezTo>
                  <a:cubicBezTo>
                    <a:pt x="5168" y="5779"/>
                    <a:pt x="4742" y="5567"/>
                    <a:pt x="4651" y="5415"/>
                  </a:cubicBezTo>
                  <a:cubicBezTo>
                    <a:pt x="4621" y="5354"/>
                    <a:pt x="4499" y="5263"/>
                    <a:pt x="4408" y="5263"/>
                  </a:cubicBezTo>
                  <a:cubicBezTo>
                    <a:pt x="4256" y="4807"/>
                    <a:pt x="4043" y="4411"/>
                    <a:pt x="3861" y="3956"/>
                  </a:cubicBezTo>
                  <a:cubicBezTo>
                    <a:pt x="3830" y="3864"/>
                    <a:pt x="3800" y="3743"/>
                    <a:pt x="3739" y="3682"/>
                  </a:cubicBezTo>
                  <a:lnTo>
                    <a:pt x="3739" y="3682"/>
                  </a:lnTo>
                  <a:cubicBezTo>
                    <a:pt x="3861" y="3712"/>
                    <a:pt x="3982" y="3804"/>
                    <a:pt x="4134" y="3834"/>
                  </a:cubicBezTo>
                  <a:cubicBezTo>
                    <a:pt x="4195" y="3864"/>
                    <a:pt x="4317" y="3895"/>
                    <a:pt x="4408" y="3956"/>
                  </a:cubicBezTo>
                  <a:cubicBezTo>
                    <a:pt x="5563" y="4442"/>
                    <a:pt x="6748" y="5232"/>
                    <a:pt x="7782" y="6235"/>
                  </a:cubicBezTo>
                  <a:cubicBezTo>
                    <a:pt x="7843" y="6281"/>
                    <a:pt x="7926" y="6304"/>
                    <a:pt x="8010" y="6304"/>
                  </a:cubicBezTo>
                  <a:cubicBezTo>
                    <a:pt x="8093" y="6304"/>
                    <a:pt x="8177" y="6281"/>
                    <a:pt x="8238" y="6235"/>
                  </a:cubicBezTo>
                  <a:cubicBezTo>
                    <a:pt x="8359" y="6114"/>
                    <a:pt x="8359" y="5870"/>
                    <a:pt x="8238" y="5779"/>
                  </a:cubicBezTo>
                  <a:cubicBezTo>
                    <a:pt x="7174" y="4715"/>
                    <a:pt x="5928" y="3864"/>
                    <a:pt x="4651" y="3378"/>
                  </a:cubicBezTo>
                  <a:cubicBezTo>
                    <a:pt x="4560" y="3348"/>
                    <a:pt x="4469" y="3287"/>
                    <a:pt x="4347" y="3256"/>
                  </a:cubicBezTo>
                  <a:cubicBezTo>
                    <a:pt x="4104" y="3135"/>
                    <a:pt x="3830" y="3074"/>
                    <a:pt x="3648" y="2922"/>
                  </a:cubicBezTo>
                  <a:cubicBezTo>
                    <a:pt x="3557" y="2831"/>
                    <a:pt x="3496" y="2831"/>
                    <a:pt x="3405" y="2831"/>
                  </a:cubicBezTo>
                  <a:cubicBezTo>
                    <a:pt x="3374" y="2679"/>
                    <a:pt x="3283" y="2588"/>
                    <a:pt x="3253" y="2436"/>
                  </a:cubicBezTo>
                  <a:lnTo>
                    <a:pt x="3131" y="2132"/>
                  </a:lnTo>
                  <a:cubicBezTo>
                    <a:pt x="2918" y="1433"/>
                    <a:pt x="2645" y="764"/>
                    <a:pt x="2219" y="156"/>
                  </a:cubicBezTo>
                  <a:cubicBezTo>
                    <a:pt x="2162" y="60"/>
                    <a:pt x="2080" y="0"/>
                    <a:pt x="1989"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6"/>
            <p:cNvSpPr/>
            <p:nvPr/>
          </p:nvSpPr>
          <p:spPr>
            <a:xfrm>
              <a:off x="14417475" y="2471950"/>
              <a:ext cx="276625" cy="182200"/>
            </a:xfrm>
            <a:custGeom>
              <a:avLst/>
              <a:gdLst/>
              <a:ahLst/>
              <a:cxnLst/>
              <a:rect l="l" t="t" r="r" b="b"/>
              <a:pathLst>
                <a:path w="11065" h="7288" extrusionOk="0">
                  <a:moveTo>
                    <a:pt x="9166" y="0"/>
                  </a:moveTo>
                  <a:cubicBezTo>
                    <a:pt x="8848" y="0"/>
                    <a:pt x="8517" y="42"/>
                    <a:pt x="8298" y="42"/>
                  </a:cubicBezTo>
                  <a:cubicBezTo>
                    <a:pt x="7082" y="103"/>
                    <a:pt x="5958" y="407"/>
                    <a:pt x="4803" y="833"/>
                  </a:cubicBezTo>
                  <a:cubicBezTo>
                    <a:pt x="2857" y="1562"/>
                    <a:pt x="1672" y="2991"/>
                    <a:pt x="669" y="4723"/>
                  </a:cubicBezTo>
                  <a:cubicBezTo>
                    <a:pt x="395" y="5118"/>
                    <a:pt x="0" y="5635"/>
                    <a:pt x="274" y="6091"/>
                  </a:cubicBezTo>
                  <a:cubicBezTo>
                    <a:pt x="760" y="7003"/>
                    <a:pt x="2523" y="7155"/>
                    <a:pt x="3404" y="7246"/>
                  </a:cubicBezTo>
                  <a:cubicBezTo>
                    <a:pt x="3643" y="7274"/>
                    <a:pt x="3884" y="7288"/>
                    <a:pt x="4126" y="7288"/>
                  </a:cubicBezTo>
                  <a:cubicBezTo>
                    <a:pt x="6254" y="7288"/>
                    <a:pt x="8438" y="6230"/>
                    <a:pt x="9666" y="4511"/>
                  </a:cubicBezTo>
                  <a:cubicBezTo>
                    <a:pt x="10365" y="3538"/>
                    <a:pt x="11064" y="1593"/>
                    <a:pt x="10000" y="255"/>
                  </a:cubicBezTo>
                  <a:cubicBezTo>
                    <a:pt x="9842" y="50"/>
                    <a:pt x="9512" y="0"/>
                    <a:pt x="9166"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6"/>
            <p:cNvSpPr/>
            <p:nvPr/>
          </p:nvSpPr>
          <p:spPr>
            <a:xfrm>
              <a:off x="14391625" y="2465200"/>
              <a:ext cx="306250" cy="195675"/>
            </a:xfrm>
            <a:custGeom>
              <a:avLst/>
              <a:gdLst/>
              <a:ahLst/>
              <a:cxnLst/>
              <a:rect l="l" t="t" r="r" b="b"/>
              <a:pathLst>
                <a:path w="12250" h="7827" extrusionOk="0">
                  <a:moveTo>
                    <a:pt x="9196" y="1"/>
                  </a:moveTo>
                  <a:cubicBezTo>
                    <a:pt x="9078" y="1"/>
                    <a:pt x="8982" y="60"/>
                    <a:pt x="8907" y="160"/>
                  </a:cubicBezTo>
                  <a:lnTo>
                    <a:pt x="8876" y="312"/>
                  </a:lnTo>
                  <a:cubicBezTo>
                    <a:pt x="8603" y="1103"/>
                    <a:pt x="8359" y="1984"/>
                    <a:pt x="8542" y="2501"/>
                  </a:cubicBezTo>
                  <a:cubicBezTo>
                    <a:pt x="8268" y="2622"/>
                    <a:pt x="7995" y="2774"/>
                    <a:pt x="7751" y="2896"/>
                  </a:cubicBezTo>
                  <a:cubicBezTo>
                    <a:pt x="7508" y="3018"/>
                    <a:pt x="7235" y="3109"/>
                    <a:pt x="7022" y="3230"/>
                  </a:cubicBezTo>
                  <a:cubicBezTo>
                    <a:pt x="7144" y="2744"/>
                    <a:pt x="7326" y="2136"/>
                    <a:pt x="7600" y="1893"/>
                  </a:cubicBezTo>
                  <a:cubicBezTo>
                    <a:pt x="7691" y="1832"/>
                    <a:pt x="7691" y="1650"/>
                    <a:pt x="7630" y="1528"/>
                  </a:cubicBezTo>
                  <a:cubicBezTo>
                    <a:pt x="7581" y="1463"/>
                    <a:pt x="7506" y="1433"/>
                    <a:pt x="7428" y="1433"/>
                  </a:cubicBezTo>
                  <a:cubicBezTo>
                    <a:pt x="7361" y="1433"/>
                    <a:pt x="7291" y="1455"/>
                    <a:pt x="7235" y="1498"/>
                  </a:cubicBezTo>
                  <a:cubicBezTo>
                    <a:pt x="6779" y="1832"/>
                    <a:pt x="6596" y="2622"/>
                    <a:pt x="6444" y="3261"/>
                  </a:cubicBezTo>
                  <a:cubicBezTo>
                    <a:pt x="6414" y="3352"/>
                    <a:pt x="6414" y="3413"/>
                    <a:pt x="6384" y="3504"/>
                  </a:cubicBezTo>
                  <a:cubicBezTo>
                    <a:pt x="5928" y="3717"/>
                    <a:pt x="5472" y="3929"/>
                    <a:pt x="5016" y="4112"/>
                  </a:cubicBezTo>
                  <a:lnTo>
                    <a:pt x="5107" y="3777"/>
                  </a:lnTo>
                  <a:cubicBezTo>
                    <a:pt x="5168" y="3686"/>
                    <a:pt x="5198" y="3565"/>
                    <a:pt x="5198" y="3504"/>
                  </a:cubicBezTo>
                  <a:cubicBezTo>
                    <a:pt x="5259" y="3352"/>
                    <a:pt x="5320" y="3170"/>
                    <a:pt x="5381" y="2957"/>
                  </a:cubicBezTo>
                  <a:cubicBezTo>
                    <a:pt x="5624" y="2318"/>
                    <a:pt x="5928" y="1559"/>
                    <a:pt x="6414" y="1194"/>
                  </a:cubicBezTo>
                  <a:cubicBezTo>
                    <a:pt x="6536" y="1103"/>
                    <a:pt x="6566" y="951"/>
                    <a:pt x="6475" y="799"/>
                  </a:cubicBezTo>
                  <a:cubicBezTo>
                    <a:pt x="6438" y="725"/>
                    <a:pt x="6368" y="685"/>
                    <a:pt x="6284" y="685"/>
                  </a:cubicBezTo>
                  <a:cubicBezTo>
                    <a:pt x="6230" y="685"/>
                    <a:pt x="6170" y="702"/>
                    <a:pt x="6110" y="738"/>
                  </a:cubicBezTo>
                  <a:cubicBezTo>
                    <a:pt x="5472" y="1194"/>
                    <a:pt x="5168" y="2015"/>
                    <a:pt x="4894" y="2744"/>
                  </a:cubicBezTo>
                  <a:cubicBezTo>
                    <a:pt x="4803" y="2926"/>
                    <a:pt x="4773" y="3078"/>
                    <a:pt x="4712" y="3230"/>
                  </a:cubicBezTo>
                  <a:cubicBezTo>
                    <a:pt x="4651" y="3322"/>
                    <a:pt x="4621" y="3413"/>
                    <a:pt x="4590" y="3504"/>
                  </a:cubicBezTo>
                  <a:cubicBezTo>
                    <a:pt x="4499" y="3717"/>
                    <a:pt x="4408" y="4081"/>
                    <a:pt x="4286" y="4142"/>
                  </a:cubicBezTo>
                  <a:cubicBezTo>
                    <a:pt x="4195" y="4173"/>
                    <a:pt x="4165" y="4264"/>
                    <a:pt x="4165" y="4385"/>
                  </a:cubicBezTo>
                  <a:cubicBezTo>
                    <a:pt x="3830" y="4568"/>
                    <a:pt x="3435" y="4720"/>
                    <a:pt x="3101" y="4902"/>
                  </a:cubicBezTo>
                  <a:cubicBezTo>
                    <a:pt x="3040" y="4932"/>
                    <a:pt x="2949" y="4993"/>
                    <a:pt x="2919" y="5024"/>
                  </a:cubicBezTo>
                  <a:cubicBezTo>
                    <a:pt x="2949" y="4902"/>
                    <a:pt x="2979" y="4841"/>
                    <a:pt x="2979" y="4720"/>
                  </a:cubicBezTo>
                  <a:cubicBezTo>
                    <a:pt x="3040" y="4629"/>
                    <a:pt x="3040" y="4568"/>
                    <a:pt x="3071" y="4477"/>
                  </a:cubicBezTo>
                  <a:cubicBezTo>
                    <a:pt x="3375" y="3504"/>
                    <a:pt x="3952" y="2470"/>
                    <a:pt x="4712" y="1559"/>
                  </a:cubicBezTo>
                  <a:cubicBezTo>
                    <a:pt x="4773" y="1437"/>
                    <a:pt x="4773" y="1285"/>
                    <a:pt x="4651" y="1194"/>
                  </a:cubicBezTo>
                  <a:cubicBezTo>
                    <a:pt x="4609" y="1152"/>
                    <a:pt x="4553" y="1129"/>
                    <a:pt x="4494" y="1129"/>
                  </a:cubicBezTo>
                  <a:cubicBezTo>
                    <a:pt x="4425" y="1129"/>
                    <a:pt x="4352" y="1159"/>
                    <a:pt x="4286" y="1224"/>
                  </a:cubicBezTo>
                  <a:cubicBezTo>
                    <a:pt x="3496" y="2166"/>
                    <a:pt x="2888" y="3261"/>
                    <a:pt x="2584" y="4294"/>
                  </a:cubicBezTo>
                  <a:cubicBezTo>
                    <a:pt x="2523" y="4385"/>
                    <a:pt x="2523" y="4446"/>
                    <a:pt x="2493" y="4568"/>
                  </a:cubicBezTo>
                  <a:cubicBezTo>
                    <a:pt x="2432" y="4781"/>
                    <a:pt x="2371" y="5024"/>
                    <a:pt x="2280" y="5176"/>
                  </a:cubicBezTo>
                  <a:cubicBezTo>
                    <a:pt x="2219" y="5206"/>
                    <a:pt x="2189" y="5297"/>
                    <a:pt x="2219" y="5358"/>
                  </a:cubicBezTo>
                  <a:cubicBezTo>
                    <a:pt x="2128" y="5388"/>
                    <a:pt x="2007" y="5480"/>
                    <a:pt x="1885" y="5510"/>
                  </a:cubicBezTo>
                  <a:lnTo>
                    <a:pt x="1672" y="5632"/>
                  </a:lnTo>
                  <a:cubicBezTo>
                    <a:pt x="1125" y="5844"/>
                    <a:pt x="548" y="6118"/>
                    <a:pt x="92" y="6513"/>
                  </a:cubicBezTo>
                  <a:cubicBezTo>
                    <a:pt x="1" y="6574"/>
                    <a:pt x="1" y="6726"/>
                    <a:pt x="61" y="6847"/>
                  </a:cubicBezTo>
                  <a:cubicBezTo>
                    <a:pt x="112" y="6898"/>
                    <a:pt x="189" y="6920"/>
                    <a:pt x="270" y="6920"/>
                  </a:cubicBezTo>
                  <a:cubicBezTo>
                    <a:pt x="335" y="6920"/>
                    <a:pt x="402" y="6905"/>
                    <a:pt x="457" y="6878"/>
                  </a:cubicBezTo>
                  <a:cubicBezTo>
                    <a:pt x="852" y="6543"/>
                    <a:pt x="1399" y="6300"/>
                    <a:pt x="1885" y="6088"/>
                  </a:cubicBezTo>
                  <a:lnTo>
                    <a:pt x="2128" y="5966"/>
                  </a:lnTo>
                  <a:cubicBezTo>
                    <a:pt x="2280" y="5905"/>
                    <a:pt x="2463" y="5814"/>
                    <a:pt x="2615" y="5753"/>
                  </a:cubicBezTo>
                  <a:cubicBezTo>
                    <a:pt x="3557" y="6422"/>
                    <a:pt x="4621" y="6969"/>
                    <a:pt x="5685" y="7455"/>
                  </a:cubicBezTo>
                  <a:lnTo>
                    <a:pt x="6384" y="7790"/>
                  </a:lnTo>
                  <a:cubicBezTo>
                    <a:pt x="6410" y="7816"/>
                    <a:pt x="6445" y="7827"/>
                    <a:pt x="6484" y="7827"/>
                  </a:cubicBezTo>
                  <a:cubicBezTo>
                    <a:pt x="6581" y="7827"/>
                    <a:pt x="6696" y="7755"/>
                    <a:pt x="6718" y="7668"/>
                  </a:cubicBezTo>
                  <a:cubicBezTo>
                    <a:pt x="6779" y="7577"/>
                    <a:pt x="6718" y="7364"/>
                    <a:pt x="6596" y="7334"/>
                  </a:cubicBezTo>
                  <a:lnTo>
                    <a:pt x="5928" y="6999"/>
                  </a:lnTo>
                  <a:cubicBezTo>
                    <a:pt x="4955" y="6543"/>
                    <a:pt x="4013" y="6088"/>
                    <a:pt x="3131" y="5480"/>
                  </a:cubicBezTo>
                  <a:lnTo>
                    <a:pt x="3375" y="5358"/>
                  </a:lnTo>
                  <a:cubicBezTo>
                    <a:pt x="3800" y="5176"/>
                    <a:pt x="4195" y="4932"/>
                    <a:pt x="4621" y="4750"/>
                  </a:cubicBezTo>
                  <a:cubicBezTo>
                    <a:pt x="5958" y="5388"/>
                    <a:pt x="7478" y="6148"/>
                    <a:pt x="8907" y="6969"/>
                  </a:cubicBezTo>
                  <a:cubicBezTo>
                    <a:pt x="8970" y="7080"/>
                    <a:pt x="9042" y="7125"/>
                    <a:pt x="9109" y="7125"/>
                  </a:cubicBezTo>
                  <a:cubicBezTo>
                    <a:pt x="9170" y="7125"/>
                    <a:pt x="9228" y="7088"/>
                    <a:pt x="9271" y="7030"/>
                  </a:cubicBezTo>
                  <a:cubicBezTo>
                    <a:pt x="9332" y="6908"/>
                    <a:pt x="9302" y="6756"/>
                    <a:pt x="9150" y="6695"/>
                  </a:cubicBezTo>
                  <a:cubicBezTo>
                    <a:pt x="7843" y="5966"/>
                    <a:pt x="6475" y="5297"/>
                    <a:pt x="5229" y="4689"/>
                  </a:cubicBezTo>
                  <a:cubicBezTo>
                    <a:pt x="5624" y="4537"/>
                    <a:pt x="5989" y="4325"/>
                    <a:pt x="6384" y="4173"/>
                  </a:cubicBezTo>
                  <a:cubicBezTo>
                    <a:pt x="6384" y="4173"/>
                    <a:pt x="6414" y="4173"/>
                    <a:pt x="6414" y="4233"/>
                  </a:cubicBezTo>
                  <a:cubicBezTo>
                    <a:pt x="6566" y="4294"/>
                    <a:pt x="6748" y="4325"/>
                    <a:pt x="6931" y="4416"/>
                  </a:cubicBezTo>
                  <a:cubicBezTo>
                    <a:pt x="7326" y="4537"/>
                    <a:pt x="7691" y="4629"/>
                    <a:pt x="7964" y="4841"/>
                  </a:cubicBezTo>
                  <a:cubicBezTo>
                    <a:pt x="8015" y="4866"/>
                    <a:pt x="8070" y="4881"/>
                    <a:pt x="8127" y="4881"/>
                  </a:cubicBezTo>
                  <a:cubicBezTo>
                    <a:pt x="8207" y="4881"/>
                    <a:pt x="8288" y="4852"/>
                    <a:pt x="8359" y="4781"/>
                  </a:cubicBezTo>
                  <a:cubicBezTo>
                    <a:pt x="8420" y="4689"/>
                    <a:pt x="8420" y="4537"/>
                    <a:pt x="8299" y="4416"/>
                  </a:cubicBezTo>
                  <a:cubicBezTo>
                    <a:pt x="7964" y="4142"/>
                    <a:pt x="7508" y="3990"/>
                    <a:pt x="7144" y="3869"/>
                  </a:cubicBezTo>
                  <a:cubicBezTo>
                    <a:pt x="7083" y="3869"/>
                    <a:pt x="7083" y="3869"/>
                    <a:pt x="7052" y="3838"/>
                  </a:cubicBezTo>
                  <a:cubicBezTo>
                    <a:pt x="7326" y="3686"/>
                    <a:pt x="7630" y="3565"/>
                    <a:pt x="7903" y="3413"/>
                  </a:cubicBezTo>
                  <a:lnTo>
                    <a:pt x="8815" y="2957"/>
                  </a:lnTo>
                  <a:cubicBezTo>
                    <a:pt x="9271" y="3230"/>
                    <a:pt x="10062" y="3322"/>
                    <a:pt x="10821" y="3352"/>
                  </a:cubicBezTo>
                  <a:cubicBezTo>
                    <a:pt x="11247" y="3382"/>
                    <a:pt x="11642" y="3382"/>
                    <a:pt x="11885" y="3473"/>
                  </a:cubicBezTo>
                  <a:cubicBezTo>
                    <a:pt x="11905" y="3477"/>
                    <a:pt x="11924" y="3479"/>
                    <a:pt x="11943" y="3479"/>
                  </a:cubicBezTo>
                  <a:cubicBezTo>
                    <a:pt x="12068" y="3479"/>
                    <a:pt x="12167" y="3393"/>
                    <a:pt x="12220" y="3261"/>
                  </a:cubicBezTo>
                  <a:cubicBezTo>
                    <a:pt x="12250" y="3109"/>
                    <a:pt x="12189" y="3018"/>
                    <a:pt x="12037" y="2926"/>
                  </a:cubicBezTo>
                  <a:cubicBezTo>
                    <a:pt x="11764" y="2866"/>
                    <a:pt x="11338" y="2805"/>
                    <a:pt x="10852" y="2774"/>
                  </a:cubicBezTo>
                  <a:cubicBezTo>
                    <a:pt x="10426" y="2744"/>
                    <a:pt x="9879" y="2714"/>
                    <a:pt x="9454" y="2622"/>
                  </a:cubicBezTo>
                  <a:cubicBezTo>
                    <a:pt x="9910" y="2410"/>
                    <a:pt x="10396" y="2197"/>
                    <a:pt x="10852" y="2015"/>
                  </a:cubicBezTo>
                  <a:cubicBezTo>
                    <a:pt x="11186" y="2015"/>
                    <a:pt x="11581" y="2106"/>
                    <a:pt x="11794" y="2166"/>
                  </a:cubicBezTo>
                  <a:cubicBezTo>
                    <a:pt x="11820" y="2172"/>
                    <a:pt x="11845" y="2174"/>
                    <a:pt x="11870" y="2174"/>
                  </a:cubicBezTo>
                  <a:cubicBezTo>
                    <a:pt x="11987" y="2174"/>
                    <a:pt x="12083" y="2115"/>
                    <a:pt x="12159" y="2015"/>
                  </a:cubicBezTo>
                  <a:cubicBezTo>
                    <a:pt x="12189" y="1863"/>
                    <a:pt x="12098" y="1711"/>
                    <a:pt x="12007" y="1680"/>
                  </a:cubicBezTo>
                  <a:cubicBezTo>
                    <a:pt x="11946" y="1680"/>
                    <a:pt x="11916" y="1650"/>
                    <a:pt x="11855" y="1650"/>
                  </a:cubicBezTo>
                  <a:cubicBezTo>
                    <a:pt x="11916" y="1589"/>
                    <a:pt x="11946" y="1589"/>
                    <a:pt x="12037" y="1559"/>
                  </a:cubicBezTo>
                  <a:cubicBezTo>
                    <a:pt x="12189" y="1528"/>
                    <a:pt x="12250" y="1376"/>
                    <a:pt x="12189" y="1224"/>
                  </a:cubicBezTo>
                  <a:cubicBezTo>
                    <a:pt x="12167" y="1114"/>
                    <a:pt x="12081" y="1036"/>
                    <a:pt x="11978" y="1036"/>
                  </a:cubicBezTo>
                  <a:cubicBezTo>
                    <a:pt x="11939" y="1036"/>
                    <a:pt x="11897" y="1047"/>
                    <a:pt x="11855" y="1072"/>
                  </a:cubicBezTo>
                  <a:cubicBezTo>
                    <a:pt x="11460" y="1194"/>
                    <a:pt x="11095" y="1346"/>
                    <a:pt x="10730" y="1498"/>
                  </a:cubicBezTo>
                  <a:lnTo>
                    <a:pt x="10518" y="1498"/>
                  </a:lnTo>
                  <a:cubicBezTo>
                    <a:pt x="10518" y="1194"/>
                    <a:pt x="10639" y="829"/>
                    <a:pt x="10791" y="616"/>
                  </a:cubicBezTo>
                  <a:cubicBezTo>
                    <a:pt x="10852" y="495"/>
                    <a:pt x="10821" y="343"/>
                    <a:pt x="10700" y="282"/>
                  </a:cubicBezTo>
                  <a:cubicBezTo>
                    <a:pt x="10652" y="246"/>
                    <a:pt x="10599" y="229"/>
                    <a:pt x="10549" y="229"/>
                  </a:cubicBezTo>
                  <a:cubicBezTo>
                    <a:pt x="10473" y="229"/>
                    <a:pt x="10402" y="269"/>
                    <a:pt x="10366" y="343"/>
                  </a:cubicBezTo>
                  <a:cubicBezTo>
                    <a:pt x="10183" y="677"/>
                    <a:pt x="9970" y="1255"/>
                    <a:pt x="10062" y="1802"/>
                  </a:cubicBezTo>
                  <a:cubicBezTo>
                    <a:pt x="9727" y="1954"/>
                    <a:pt x="9332" y="2106"/>
                    <a:pt x="8998" y="2288"/>
                  </a:cubicBezTo>
                  <a:cubicBezTo>
                    <a:pt x="8907" y="1863"/>
                    <a:pt x="9210" y="829"/>
                    <a:pt x="9362" y="495"/>
                  </a:cubicBezTo>
                  <a:lnTo>
                    <a:pt x="9423" y="343"/>
                  </a:lnTo>
                  <a:cubicBezTo>
                    <a:pt x="9454" y="191"/>
                    <a:pt x="9362" y="69"/>
                    <a:pt x="9271" y="8"/>
                  </a:cubicBezTo>
                  <a:cubicBezTo>
                    <a:pt x="9245" y="3"/>
                    <a:pt x="9220" y="1"/>
                    <a:pt x="9196"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6"/>
            <p:cNvSpPr/>
            <p:nvPr/>
          </p:nvSpPr>
          <p:spPr>
            <a:xfrm>
              <a:off x="14203925" y="2180225"/>
              <a:ext cx="275875" cy="182700"/>
            </a:xfrm>
            <a:custGeom>
              <a:avLst/>
              <a:gdLst/>
              <a:ahLst/>
              <a:cxnLst/>
              <a:rect l="l" t="t" r="r" b="b"/>
              <a:pathLst>
                <a:path w="11035" h="7308" extrusionOk="0">
                  <a:moveTo>
                    <a:pt x="9130" y="1"/>
                  </a:moveTo>
                  <a:cubicBezTo>
                    <a:pt x="8823" y="1"/>
                    <a:pt x="8509" y="39"/>
                    <a:pt x="8299" y="39"/>
                  </a:cubicBezTo>
                  <a:cubicBezTo>
                    <a:pt x="7083" y="131"/>
                    <a:pt x="5928" y="404"/>
                    <a:pt x="4803" y="830"/>
                  </a:cubicBezTo>
                  <a:cubicBezTo>
                    <a:pt x="2858" y="1559"/>
                    <a:pt x="1673" y="3018"/>
                    <a:pt x="639" y="4720"/>
                  </a:cubicBezTo>
                  <a:cubicBezTo>
                    <a:pt x="396" y="5146"/>
                    <a:pt x="1" y="5632"/>
                    <a:pt x="274" y="6088"/>
                  </a:cubicBezTo>
                  <a:cubicBezTo>
                    <a:pt x="761" y="7000"/>
                    <a:pt x="2524" y="7152"/>
                    <a:pt x="3375" y="7274"/>
                  </a:cubicBezTo>
                  <a:cubicBezTo>
                    <a:pt x="3594" y="7296"/>
                    <a:pt x="3816" y="7307"/>
                    <a:pt x="4037" y="7307"/>
                  </a:cubicBezTo>
                  <a:cubicBezTo>
                    <a:pt x="6209" y="7307"/>
                    <a:pt x="8426" y="6248"/>
                    <a:pt x="9667" y="4538"/>
                  </a:cubicBezTo>
                  <a:cubicBezTo>
                    <a:pt x="10335" y="3565"/>
                    <a:pt x="11034" y="1590"/>
                    <a:pt x="10001" y="283"/>
                  </a:cubicBezTo>
                  <a:cubicBezTo>
                    <a:pt x="9837" y="53"/>
                    <a:pt x="9489" y="1"/>
                    <a:pt x="913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6"/>
            <p:cNvSpPr/>
            <p:nvPr/>
          </p:nvSpPr>
          <p:spPr>
            <a:xfrm>
              <a:off x="14176575" y="2173400"/>
              <a:ext cx="307025" cy="195700"/>
            </a:xfrm>
            <a:custGeom>
              <a:avLst/>
              <a:gdLst/>
              <a:ahLst/>
              <a:cxnLst/>
              <a:rect l="l" t="t" r="r" b="b"/>
              <a:pathLst>
                <a:path w="12281" h="7828" extrusionOk="0">
                  <a:moveTo>
                    <a:pt x="9196" y="1"/>
                  </a:moveTo>
                  <a:cubicBezTo>
                    <a:pt x="9079" y="1"/>
                    <a:pt x="8987" y="60"/>
                    <a:pt x="8937" y="160"/>
                  </a:cubicBezTo>
                  <a:lnTo>
                    <a:pt x="8907" y="312"/>
                  </a:lnTo>
                  <a:cubicBezTo>
                    <a:pt x="8633" y="1103"/>
                    <a:pt x="8359" y="1984"/>
                    <a:pt x="8542" y="2531"/>
                  </a:cubicBezTo>
                  <a:cubicBezTo>
                    <a:pt x="8299" y="2623"/>
                    <a:pt x="8025" y="2774"/>
                    <a:pt x="7752" y="2896"/>
                  </a:cubicBezTo>
                  <a:cubicBezTo>
                    <a:pt x="7539" y="3018"/>
                    <a:pt x="7265" y="3139"/>
                    <a:pt x="7022" y="3230"/>
                  </a:cubicBezTo>
                  <a:cubicBezTo>
                    <a:pt x="7144" y="2744"/>
                    <a:pt x="7326" y="2136"/>
                    <a:pt x="7600" y="1923"/>
                  </a:cubicBezTo>
                  <a:cubicBezTo>
                    <a:pt x="7721" y="1832"/>
                    <a:pt x="7721" y="1650"/>
                    <a:pt x="7630" y="1528"/>
                  </a:cubicBezTo>
                  <a:cubicBezTo>
                    <a:pt x="7597" y="1463"/>
                    <a:pt x="7530" y="1433"/>
                    <a:pt x="7456" y="1433"/>
                  </a:cubicBezTo>
                  <a:cubicBezTo>
                    <a:pt x="7391" y="1433"/>
                    <a:pt x="7322" y="1456"/>
                    <a:pt x="7265" y="1498"/>
                  </a:cubicBezTo>
                  <a:cubicBezTo>
                    <a:pt x="6809" y="1832"/>
                    <a:pt x="6627" y="2623"/>
                    <a:pt x="6475" y="3291"/>
                  </a:cubicBezTo>
                  <a:cubicBezTo>
                    <a:pt x="6414" y="3352"/>
                    <a:pt x="6414" y="3443"/>
                    <a:pt x="6384" y="3504"/>
                  </a:cubicBezTo>
                  <a:cubicBezTo>
                    <a:pt x="5928" y="3747"/>
                    <a:pt x="5472" y="3930"/>
                    <a:pt x="5016" y="4112"/>
                  </a:cubicBezTo>
                  <a:lnTo>
                    <a:pt x="5137" y="3778"/>
                  </a:lnTo>
                  <a:cubicBezTo>
                    <a:pt x="5168" y="3686"/>
                    <a:pt x="5198" y="3595"/>
                    <a:pt x="5198" y="3504"/>
                  </a:cubicBezTo>
                  <a:cubicBezTo>
                    <a:pt x="5289" y="3352"/>
                    <a:pt x="5320" y="3170"/>
                    <a:pt x="5411" y="2987"/>
                  </a:cubicBezTo>
                  <a:cubicBezTo>
                    <a:pt x="5624" y="2319"/>
                    <a:pt x="5928" y="1559"/>
                    <a:pt x="6414" y="1194"/>
                  </a:cubicBezTo>
                  <a:cubicBezTo>
                    <a:pt x="6536" y="1103"/>
                    <a:pt x="6566" y="951"/>
                    <a:pt x="6505" y="799"/>
                  </a:cubicBezTo>
                  <a:cubicBezTo>
                    <a:pt x="6446" y="739"/>
                    <a:pt x="6361" y="693"/>
                    <a:pt x="6267" y="693"/>
                  </a:cubicBezTo>
                  <a:cubicBezTo>
                    <a:pt x="6216" y="693"/>
                    <a:pt x="6163" y="706"/>
                    <a:pt x="6110" y="738"/>
                  </a:cubicBezTo>
                  <a:cubicBezTo>
                    <a:pt x="5472" y="1194"/>
                    <a:pt x="5168" y="2015"/>
                    <a:pt x="4894" y="2744"/>
                  </a:cubicBezTo>
                  <a:cubicBezTo>
                    <a:pt x="4834" y="2926"/>
                    <a:pt x="4803" y="3078"/>
                    <a:pt x="4712" y="3230"/>
                  </a:cubicBezTo>
                  <a:cubicBezTo>
                    <a:pt x="4682" y="3322"/>
                    <a:pt x="4651" y="3413"/>
                    <a:pt x="4590" y="3504"/>
                  </a:cubicBezTo>
                  <a:cubicBezTo>
                    <a:pt x="4530" y="3717"/>
                    <a:pt x="4408" y="4082"/>
                    <a:pt x="4286" y="4142"/>
                  </a:cubicBezTo>
                  <a:cubicBezTo>
                    <a:pt x="4226" y="4203"/>
                    <a:pt x="4195" y="4264"/>
                    <a:pt x="4195" y="4385"/>
                  </a:cubicBezTo>
                  <a:cubicBezTo>
                    <a:pt x="3830" y="4568"/>
                    <a:pt x="3466" y="4720"/>
                    <a:pt x="3131" y="4902"/>
                  </a:cubicBezTo>
                  <a:cubicBezTo>
                    <a:pt x="3040" y="4963"/>
                    <a:pt x="2979" y="4993"/>
                    <a:pt x="2919" y="5024"/>
                  </a:cubicBezTo>
                  <a:cubicBezTo>
                    <a:pt x="2979" y="4902"/>
                    <a:pt x="3010" y="4841"/>
                    <a:pt x="3010" y="4720"/>
                  </a:cubicBezTo>
                  <a:cubicBezTo>
                    <a:pt x="3040" y="4629"/>
                    <a:pt x="3040" y="4568"/>
                    <a:pt x="3071" y="4477"/>
                  </a:cubicBezTo>
                  <a:cubicBezTo>
                    <a:pt x="3375" y="3504"/>
                    <a:pt x="3952" y="2471"/>
                    <a:pt x="4712" y="1559"/>
                  </a:cubicBezTo>
                  <a:cubicBezTo>
                    <a:pt x="4803" y="1437"/>
                    <a:pt x="4803" y="1285"/>
                    <a:pt x="4682" y="1194"/>
                  </a:cubicBezTo>
                  <a:cubicBezTo>
                    <a:pt x="4625" y="1152"/>
                    <a:pt x="4562" y="1129"/>
                    <a:pt x="4499" y="1129"/>
                  </a:cubicBezTo>
                  <a:cubicBezTo>
                    <a:pt x="4425" y="1129"/>
                    <a:pt x="4352" y="1159"/>
                    <a:pt x="4286" y="1224"/>
                  </a:cubicBezTo>
                  <a:cubicBezTo>
                    <a:pt x="3496" y="2167"/>
                    <a:pt x="2888" y="3261"/>
                    <a:pt x="2584" y="4294"/>
                  </a:cubicBezTo>
                  <a:cubicBezTo>
                    <a:pt x="2554" y="4385"/>
                    <a:pt x="2554" y="4446"/>
                    <a:pt x="2523" y="4568"/>
                  </a:cubicBezTo>
                  <a:cubicBezTo>
                    <a:pt x="2432" y="4811"/>
                    <a:pt x="2402" y="5024"/>
                    <a:pt x="2280" y="5176"/>
                  </a:cubicBezTo>
                  <a:cubicBezTo>
                    <a:pt x="2250" y="5206"/>
                    <a:pt x="2219" y="5297"/>
                    <a:pt x="2250" y="5358"/>
                  </a:cubicBezTo>
                  <a:cubicBezTo>
                    <a:pt x="2128" y="5419"/>
                    <a:pt x="2007" y="5480"/>
                    <a:pt x="1916" y="5510"/>
                  </a:cubicBezTo>
                  <a:lnTo>
                    <a:pt x="1672" y="5632"/>
                  </a:lnTo>
                  <a:cubicBezTo>
                    <a:pt x="1156" y="5875"/>
                    <a:pt x="578" y="6118"/>
                    <a:pt x="122" y="6513"/>
                  </a:cubicBezTo>
                  <a:cubicBezTo>
                    <a:pt x="1" y="6574"/>
                    <a:pt x="1" y="6726"/>
                    <a:pt x="92" y="6848"/>
                  </a:cubicBezTo>
                  <a:cubicBezTo>
                    <a:pt x="124" y="6913"/>
                    <a:pt x="192" y="6943"/>
                    <a:pt x="266" y="6943"/>
                  </a:cubicBezTo>
                  <a:cubicBezTo>
                    <a:pt x="331" y="6943"/>
                    <a:pt x="400" y="6920"/>
                    <a:pt x="457" y="6878"/>
                  </a:cubicBezTo>
                  <a:cubicBezTo>
                    <a:pt x="882" y="6544"/>
                    <a:pt x="1399" y="6300"/>
                    <a:pt x="1916" y="6088"/>
                  </a:cubicBezTo>
                  <a:lnTo>
                    <a:pt x="2128" y="5966"/>
                  </a:lnTo>
                  <a:cubicBezTo>
                    <a:pt x="2280" y="5905"/>
                    <a:pt x="2463" y="5814"/>
                    <a:pt x="2615" y="5753"/>
                  </a:cubicBezTo>
                  <a:cubicBezTo>
                    <a:pt x="3587" y="6422"/>
                    <a:pt x="4651" y="6969"/>
                    <a:pt x="5715" y="7455"/>
                  </a:cubicBezTo>
                  <a:lnTo>
                    <a:pt x="6384" y="7790"/>
                  </a:lnTo>
                  <a:cubicBezTo>
                    <a:pt x="6419" y="7816"/>
                    <a:pt x="6460" y="7828"/>
                    <a:pt x="6501" y="7828"/>
                  </a:cubicBezTo>
                  <a:cubicBezTo>
                    <a:pt x="6599" y="7828"/>
                    <a:pt x="6697" y="7763"/>
                    <a:pt x="6718" y="7699"/>
                  </a:cubicBezTo>
                  <a:cubicBezTo>
                    <a:pt x="6809" y="7577"/>
                    <a:pt x="6718" y="7395"/>
                    <a:pt x="6627" y="7334"/>
                  </a:cubicBezTo>
                  <a:lnTo>
                    <a:pt x="5928" y="6999"/>
                  </a:lnTo>
                  <a:cubicBezTo>
                    <a:pt x="4986" y="6544"/>
                    <a:pt x="4043" y="6088"/>
                    <a:pt x="3162" y="5480"/>
                  </a:cubicBezTo>
                  <a:lnTo>
                    <a:pt x="3375" y="5358"/>
                  </a:lnTo>
                  <a:cubicBezTo>
                    <a:pt x="3800" y="5176"/>
                    <a:pt x="4226" y="4963"/>
                    <a:pt x="4651" y="4750"/>
                  </a:cubicBezTo>
                  <a:cubicBezTo>
                    <a:pt x="5958" y="5419"/>
                    <a:pt x="7478" y="6179"/>
                    <a:pt x="8937" y="6969"/>
                  </a:cubicBezTo>
                  <a:cubicBezTo>
                    <a:pt x="8995" y="7101"/>
                    <a:pt x="9068" y="7148"/>
                    <a:pt x="9131" y="7148"/>
                  </a:cubicBezTo>
                  <a:cubicBezTo>
                    <a:pt x="9199" y="7148"/>
                    <a:pt x="9256" y="7093"/>
                    <a:pt x="9271" y="7030"/>
                  </a:cubicBezTo>
                  <a:cubicBezTo>
                    <a:pt x="9362" y="6939"/>
                    <a:pt x="9302" y="6787"/>
                    <a:pt x="9150" y="6696"/>
                  </a:cubicBezTo>
                  <a:cubicBezTo>
                    <a:pt x="7873" y="5966"/>
                    <a:pt x="6505" y="5297"/>
                    <a:pt x="5259" y="4689"/>
                  </a:cubicBezTo>
                  <a:cubicBezTo>
                    <a:pt x="5624" y="4537"/>
                    <a:pt x="6019" y="4355"/>
                    <a:pt x="6384" y="4203"/>
                  </a:cubicBezTo>
                  <a:cubicBezTo>
                    <a:pt x="6384" y="4203"/>
                    <a:pt x="6414" y="4203"/>
                    <a:pt x="6414" y="4233"/>
                  </a:cubicBezTo>
                  <a:cubicBezTo>
                    <a:pt x="6566" y="4294"/>
                    <a:pt x="6779" y="4355"/>
                    <a:pt x="6961" y="4416"/>
                  </a:cubicBezTo>
                  <a:cubicBezTo>
                    <a:pt x="7326" y="4537"/>
                    <a:pt x="7721" y="4659"/>
                    <a:pt x="7995" y="4841"/>
                  </a:cubicBezTo>
                  <a:cubicBezTo>
                    <a:pt x="8036" y="4869"/>
                    <a:pt x="8089" y="4884"/>
                    <a:pt x="8146" y="4884"/>
                  </a:cubicBezTo>
                  <a:cubicBezTo>
                    <a:pt x="8216" y="4884"/>
                    <a:pt x="8292" y="4861"/>
                    <a:pt x="8359" y="4811"/>
                  </a:cubicBezTo>
                  <a:cubicBezTo>
                    <a:pt x="8451" y="4689"/>
                    <a:pt x="8451" y="4537"/>
                    <a:pt x="8329" y="4416"/>
                  </a:cubicBezTo>
                  <a:cubicBezTo>
                    <a:pt x="7995" y="4142"/>
                    <a:pt x="7539" y="3990"/>
                    <a:pt x="7144" y="3899"/>
                  </a:cubicBezTo>
                  <a:cubicBezTo>
                    <a:pt x="7113" y="3899"/>
                    <a:pt x="7113" y="3899"/>
                    <a:pt x="7083" y="3838"/>
                  </a:cubicBezTo>
                  <a:cubicBezTo>
                    <a:pt x="7326" y="3686"/>
                    <a:pt x="7630" y="3595"/>
                    <a:pt x="7903" y="3443"/>
                  </a:cubicBezTo>
                  <a:lnTo>
                    <a:pt x="8815" y="2987"/>
                  </a:lnTo>
                  <a:cubicBezTo>
                    <a:pt x="9271" y="3230"/>
                    <a:pt x="10062" y="3322"/>
                    <a:pt x="10821" y="3352"/>
                  </a:cubicBezTo>
                  <a:cubicBezTo>
                    <a:pt x="11247" y="3382"/>
                    <a:pt x="11673" y="3382"/>
                    <a:pt x="11885" y="3474"/>
                  </a:cubicBezTo>
                  <a:cubicBezTo>
                    <a:pt x="11911" y="3479"/>
                    <a:pt x="11935" y="3481"/>
                    <a:pt x="11959" y="3481"/>
                  </a:cubicBezTo>
                  <a:cubicBezTo>
                    <a:pt x="12077" y="3481"/>
                    <a:pt x="12174" y="3418"/>
                    <a:pt x="12250" y="3291"/>
                  </a:cubicBezTo>
                  <a:cubicBezTo>
                    <a:pt x="12280" y="3139"/>
                    <a:pt x="12189" y="3018"/>
                    <a:pt x="12037" y="2926"/>
                  </a:cubicBezTo>
                  <a:cubicBezTo>
                    <a:pt x="11794" y="2866"/>
                    <a:pt x="11369" y="2835"/>
                    <a:pt x="10882" y="2774"/>
                  </a:cubicBezTo>
                  <a:cubicBezTo>
                    <a:pt x="10457" y="2744"/>
                    <a:pt x="9879" y="2714"/>
                    <a:pt x="9454" y="2623"/>
                  </a:cubicBezTo>
                  <a:cubicBezTo>
                    <a:pt x="9910" y="2410"/>
                    <a:pt x="10426" y="2227"/>
                    <a:pt x="10882" y="2015"/>
                  </a:cubicBezTo>
                  <a:cubicBezTo>
                    <a:pt x="11217" y="2015"/>
                    <a:pt x="11581" y="2106"/>
                    <a:pt x="11825" y="2167"/>
                  </a:cubicBezTo>
                  <a:cubicBezTo>
                    <a:pt x="11858" y="2180"/>
                    <a:pt x="11890" y="2186"/>
                    <a:pt x="11920" y="2186"/>
                  </a:cubicBezTo>
                  <a:cubicBezTo>
                    <a:pt x="12027" y="2186"/>
                    <a:pt x="12111" y="2110"/>
                    <a:pt x="12159" y="2015"/>
                  </a:cubicBezTo>
                  <a:cubicBezTo>
                    <a:pt x="12189" y="1863"/>
                    <a:pt x="12128" y="1711"/>
                    <a:pt x="12007" y="1680"/>
                  </a:cubicBezTo>
                  <a:cubicBezTo>
                    <a:pt x="11977" y="1680"/>
                    <a:pt x="11946" y="1650"/>
                    <a:pt x="11855" y="1650"/>
                  </a:cubicBezTo>
                  <a:cubicBezTo>
                    <a:pt x="11946" y="1619"/>
                    <a:pt x="11977" y="1619"/>
                    <a:pt x="12037" y="1559"/>
                  </a:cubicBezTo>
                  <a:cubicBezTo>
                    <a:pt x="12189" y="1528"/>
                    <a:pt x="12280" y="1376"/>
                    <a:pt x="12189" y="1224"/>
                  </a:cubicBezTo>
                  <a:cubicBezTo>
                    <a:pt x="12167" y="1112"/>
                    <a:pt x="12077" y="1049"/>
                    <a:pt x="11971" y="1049"/>
                  </a:cubicBezTo>
                  <a:cubicBezTo>
                    <a:pt x="11933" y="1049"/>
                    <a:pt x="11894" y="1057"/>
                    <a:pt x="11855" y="1072"/>
                  </a:cubicBezTo>
                  <a:cubicBezTo>
                    <a:pt x="11490" y="1194"/>
                    <a:pt x="11095" y="1346"/>
                    <a:pt x="10761" y="1498"/>
                  </a:cubicBezTo>
                  <a:lnTo>
                    <a:pt x="10518" y="1498"/>
                  </a:lnTo>
                  <a:cubicBezTo>
                    <a:pt x="10518" y="1194"/>
                    <a:pt x="10639" y="860"/>
                    <a:pt x="10791" y="616"/>
                  </a:cubicBezTo>
                  <a:cubicBezTo>
                    <a:pt x="10882" y="495"/>
                    <a:pt x="10821" y="343"/>
                    <a:pt x="10730" y="282"/>
                  </a:cubicBezTo>
                  <a:cubicBezTo>
                    <a:pt x="10688" y="250"/>
                    <a:pt x="10642" y="237"/>
                    <a:pt x="10596" y="237"/>
                  </a:cubicBezTo>
                  <a:cubicBezTo>
                    <a:pt x="10510" y="237"/>
                    <a:pt x="10425" y="283"/>
                    <a:pt x="10366" y="343"/>
                  </a:cubicBezTo>
                  <a:cubicBezTo>
                    <a:pt x="10183" y="708"/>
                    <a:pt x="10001" y="1255"/>
                    <a:pt x="10062" y="1802"/>
                  </a:cubicBezTo>
                  <a:cubicBezTo>
                    <a:pt x="9727" y="1954"/>
                    <a:pt x="9362" y="2106"/>
                    <a:pt x="8998" y="2288"/>
                  </a:cubicBezTo>
                  <a:cubicBezTo>
                    <a:pt x="8937" y="1863"/>
                    <a:pt x="9241" y="860"/>
                    <a:pt x="9393" y="495"/>
                  </a:cubicBezTo>
                  <a:lnTo>
                    <a:pt x="9423" y="343"/>
                  </a:lnTo>
                  <a:cubicBezTo>
                    <a:pt x="9454" y="191"/>
                    <a:pt x="9393" y="100"/>
                    <a:pt x="9271" y="9"/>
                  </a:cubicBezTo>
                  <a:cubicBezTo>
                    <a:pt x="9245" y="3"/>
                    <a:pt x="9220" y="1"/>
                    <a:pt x="9196"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6"/>
            <p:cNvSpPr/>
            <p:nvPr/>
          </p:nvSpPr>
          <p:spPr>
            <a:xfrm>
              <a:off x="14501800" y="2616400"/>
              <a:ext cx="221925" cy="146900"/>
            </a:xfrm>
            <a:custGeom>
              <a:avLst/>
              <a:gdLst/>
              <a:ahLst/>
              <a:cxnLst/>
              <a:rect l="l" t="t" r="r" b="b"/>
              <a:pathLst>
                <a:path w="8877" h="5876" extrusionOk="0">
                  <a:moveTo>
                    <a:pt x="2423" y="0"/>
                  </a:moveTo>
                  <a:cubicBezTo>
                    <a:pt x="2106" y="0"/>
                    <a:pt x="1785" y="15"/>
                    <a:pt x="1460" y="40"/>
                  </a:cubicBezTo>
                  <a:cubicBezTo>
                    <a:pt x="1095" y="70"/>
                    <a:pt x="548" y="40"/>
                    <a:pt x="366" y="404"/>
                  </a:cubicBezTo>
                  <a:cubicBezTo>
                    <a:pt x="1" y="1164"/>
                    <a:pt x="700" y="2380"/>
                    <a:pt x="1065" y="2988"/>
                  </a:cubicBezTo>
                  <a:cubicBezTo>
                    <a:pt x="1977" y="4660"/>
                    <a:pt x="3861" y="5845"/>
                    <a:pt x="5776" y="5875"/>
                  </a:cubicBezTo>
                  <a:cubicBezTo>
                    <a:pt x="6718" y="5875"/>
                    <a:pt x="8360" y="5480"/>
                    <a:pt x="8725" y="4143"/>
                  </a:cubicBezTo>
                  <a:cubicBezTo>
                    <a:pt x="8877" y="3748"/>
                    <a:pt x="8299" y="3201"/>
                    <a:pt x="8086" y="2927"/>
                  </a:cubicBezTo>
                  <a:cubicBezTo>
                    <a:pt x="7478" y="2137"/>
                    <a:pt x="6749" y="1559"/>
                    <a:pt x="5959" y="982"/>
                  </a:cubicBezTo>
                  <a:cubicBezTo>
                    <a:pt x="4867" y="230"/>
                    <a:pt x="3678" y="0"/>
                    <a:pt x="2423"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6"/>
            <p:cNvSpPr/>
            <p:nvPr/>
          </p:nvSpPr>
          <p:spPr>
            <a:xfrm>
              <a:off x="14488125" y="2611900"/>
              <a:ext cx="234850" cy="159275"/>
            </a:xfrm>
            <a:custGeom>
              <a:avLst/>
              <a:gdLst/>
              <a:ahLst/>
              <a:cxnLst/>
              <a:rect l="l" t="t" r="r" b="b"/>
              <a:pathLst>
                <a:path w="9394" h="6371" extrusionOk="0">
                  <a:moveTo>
                    <a:pt x="258" y="1"/>
                  </a:moveTo>
                  <a:cubicBezTo>
                    <a:pt x="159" y="1"/>
                    <a:pt x="84" y="80"/>
                    <a:pt x="31" y="159"/>
                  </a:cubicBezTo>
                  <a:cubicBezTo>
                    <a:pt x="1" y="280"/>
                    <a:pt x="92" y="402"/>
                    <a:pt x="183" y="432"/>
                  </a:cubicBezTo>
                  <a:cubicBezTo>
                    <a:pt x="609" y="554"/>
                    <a:pt x="1034" y="767"/>
                    <a:pt x="1399" y="1010"/>
                  </a:cubicBezTo>
                  <a:lnTo>
                    <a:pt x="1612" y="1131"/>
                  </a:lnTo>
                  <a:cubicBezTo>
                    <a:pt x="1703" y="1192"/>
                    <a:pt x="1855" y="1283"/>
                    <a:pt x="1977" y="1344"/>
                  </a:cubicBezTo>
                  <a:cubicBezTo>
                    <a:pt x="1977" y="2286"/>
                    <a:pt x="2129" y="3259"/>
                    <a:pt x="2281" y="4171"/>
                  </a:cubicBezTo>
                  <a:cubicBezTo>
                    <a:pt x="2311" y="4353"/>
                    <a:pt x="2372" y="4566"/>
                    <a:pt x="2402" y="4779"/>
                  </a:cubicBezTo>
                  <a:cubicBezTo>
                    <a:pt x="2402" y="4870"/>
                    <a:pt x="2524" y="4961"/>
                    <a:pt x="2615" y="4961"/>
                  </a:cubicBezTo>
                  <a:cubicBezTo>
                    <a:pt x="2736" y="4961"/>
                    <a:pt x="2828" y="4840"/>
                    <a:pt x="2828" y="4718"/>
                  </a:cubicBezTo>
                  <a:cubicBezTo>
                    <a:pt x="2767" y="4536"/>
                    <a:pt x="2736" y="4323"/>
                    <a:pt x="2706" y="4110"/>
                  </a:cubicBezTo>
                  <a:cubicBezTo>
                    <a:pt x="2554" y="3289"/>
                    <a:pt x="2433" y="2408"/>
                    <a:pt x="2402" y="1618"/>
                  </a:cubicBezTo>
                  <a:lnTo>
                    <a:pt x="2402" y="1618"/>
                  </a:lnTo>
                  <a:cubicBezTo>
                    <a:pt x="2463" y="1648"/>
                    <a:pt x="2524" y="1679"/>
                    <a:pt x="2584" y="1739"/>
                  </a:cubicBezTo>
                  <a:cubicBezTo>
                    <a:pt x="2919" y="1922"/>
                    <a:pt x="3223" y="2074"/>
                    <a:pt x="3588" y="2256"/>
                  </a:cubicBezTo>
                  <a:cubicBezTo>
                    <a:pt x="3770" y="3441"/>
                    <a:pt x="3952" y="4809"/>
                    <a:pt x="4104" y="6086"/>
                  </a:cubicBezTo>
                  <a:cubicBezTo>
                    <a:pt x="3957" y="6110"/>
                    <a:pt x="4008" y="6155"/>
                    <a:pt x="4081" y="6155"/>
                  </a:cubicBezTo>
                  <a:cubicBezTo>
                    <a:pt x="4099" y="6155"/>
                    <a:pt x="4117" y="6152"/>
                    <a:pt x="4135" y="6147"/>
                  </a:cubicBezTo>
                  <a:cubicBezTo>
                    <a:pt x="4256" y="6147"/>
                    <a:pt x="4347" y="6025"/>
                    <a:pt x="4347" y="5903"/>
                  </a:cubicBezTo>
                  <a:cubicBezTo>
                    <a:pt x="4226" y="4718"/>
                    <a:pt x="4043" y="3472"/>
                    <a:pt x="3831" y="2378"/>
                  </a:cubicBezTo>
                  <a:lnTo>
                    <a:pt x="3831" y="2378"/>
                  </a:lnTo>
                  <a:cubicBezTo>
                    <a:pt x="4104" y="2560"/>
                    <a:pt x="4408" y="2712"/>
                    <a:pt x="4712" y="2864"/>
                  </a:cubicBezTo>
                  <a:lnTo>
                    <a:pt x="4712" y="2925"/>
                  </a:lnTo>
                  <a:lnTo>
                    <a:pt x="4834" y="3381"/>
                  </a:lnTo>
                  <a:cubicBezTo>
                    <a:pt x="4925" y="3685"/>
                    <a:pt x="5016" y="3989"/>
                    <a:pt x="5016" y="4232"/>
                  </a:cubicBezTo>
                  <a:cubicBezTo>
                    <a:pt x="5016" y="4353"/>
                    <a:pt x="5107" y="4475"/>
                    <a:pt x="5199" y="4475"/>
                  </a:cubicBezTo>
                  <a:cubicBezTo>
                    <a:pt x="5320" y="4475"/>
                    <a:pt x="5442" y="4384"/>
                    <a:pt x="5442" y="4293"/>
                  </a:cubicBezTo>
                  <a:cubicBezTo>
                    <a:pt x="5442" y="3928"/>
                    <a:pt x="5320" y="3593"/>
                    <a:pt x="5229" y="3259"/>
                  </a:cubicBezTo>
                  <a:lnTo>
                    <a:pt x="5229" y="3198"/>
                  </a:lnTo>
                  <a:cubicBezTo>
                    <a:pt x="5472" y="3320"/>
                    <a:pt x="5685" y="3441"/>
                    <a:pt x="5898" y="3593"/>
                  </a:cubicBezTo>
                  <a:cubicBezTo>
                    <a:pt x="6110" y="3715"/>
                    <a:pt x="6354" y="3867"/>
                    <a:pt x="6627" y="3958"/>
                  </a:cubicBezTo>
                  <a:cubicBezTo>
                    <a:pt x="6658" y="4384"/>
                    <a:pt x="6961" y="4961"/>
                    <a:pt x="7296" y="5478"/>
                  </a:cubicBezTo>
                  <a:cubicBezTo>
                    <a:pt x="7478" y="5782"/>
                    <a:pt x="7630" y="6055"/>
                    <a:pt x="7721" y="6238"/>
                  </a:cubicBezTo>
                  <a:cubicBezTo>
                    <a:pt x="7745" y="6331"/>
                    <a:pt x="7821" y="6370"/>
                    <a:pt x="7896" y="6370"/>
                  </a:cubicBezTo>
                  <a:cubicBezTo>
                    <a:pt x="7920" y="6370"/>
                    <a:pt x="7943" y="6367"/>
                    <a:pt x="7965" y="6359"/>
                  </a:cubicBezTo>
                  <a:cubicBezTo>
                    <a:pt x="8086" y="6329"/>
                    <a:pt x="8147" y="6207"/>
                    <a:pt x="8086" y="6086"/>
                  </a:cubicBezTo>
                  <a:cubicBezTo>
                    <a:pt x="8025" y="5873"/>
                    <a:pt x="7873" y="5600"/>
                    <a:pt x="7630" y="5265"/>
                  </a:cubicBezTo>
                  <a:cubicBezTo>
                    <a:pt x="7448" y="4961"/>
                    <a:pt x="7205" y="4566"/>
                    <a:pt x="7113" y="4232"/>
                  </a:cubicBezTo>
                  <a:lnTo>
                    <a:pt x="7113" y="4232"/>
                  </a:lnTo>
                  <a:cubicBezTo>
                    <a:pt x="7448" y="4414"/>
                    <a:pt x="7813" y="4657"/>
                    <a:pt x="8177" y="4870"/>
                  </a:cubicBezTo>
                  <a:cubicBezTo>
                    <a:pt x="8329" y="5113"/>
                    <a:pt x="8420" y="5387"/>
                    <a:pt x="8512" y="5600"/>
                  </a:cubicBezTo>
                  <a:cubicBezTo>
                    <a:pt x="8537" y="5700"/>
                    <a:pt x="8625" y="5759"/>
                    <a:pt x="8723" y="5759"/>
                  </a:cubicBezTo>
                  <a:cubicBezTo>
                    <a:pt x="8743" y="5759"/>
                    <a:pt x="8764" y="5757"/>
                    <a:pt x="8785" y="5752"/>
                  </a:cubicBezTo>
                  <a:cubicBezTo>
                    <a:pt x="8876" y="5721"/>
                    <a:pt x="8968" y="5600"/>
                    <a:pt x="8937" y="5478"/>
                  </a:cubicBezTo>
                  <a:cubicBezTo>
                    <a:pt x="8937" y="5448"/>
                    <a:pt x="8907" y="5417"/>
                    <a:pt x="8907" y="5387"/>
                  </a:cubicBezTo>
                  <a:lnTo>
                    <a:pt x="8907" y="5387"/>
                  </a:lnTo>
                  <a:cubicBezTo>
                    <a:pt x="8937" y="5417"/>
                    <a:pt x="8968" y="5448"/>
                    <a:pt x="8998" y="5448"/>
                  </a:cubicBezTo>
                  <a:cubicBezTo>
                    <a:pt x="9031" y="5481"/>
                    <a:pt x="9073" y="5494"/>
                    <a:pt x="9116" y="5494"/>
                  </a:cubicBezTo>
                  <a:cubicBezTo>
                    <a:pt x="9189" y="5494"/>
                    <a:pt x="9263" y="5456"/>
                    <a:pt x="9302" y="5417"/>
                  </a:cubicBezTo>
                  <a:cubicBezTo>
                    <a:pt x="9393" y="5326"/>
                    <a:pt x="9332" y="5174"/>
                    <a:pt x="9272" y="5113"/>
                  </a:cubicBezTo>
                  <a:cubicBezTo>
                    <a:pt x="8998" y="4931"/>
                    <a:pt x="8724" y="4718"/>
                    <a:pt x="8481" y="4566"/>
                  </a:cubicBezTo>
                  <a:cubicBezTo>
                    <a:pt x="8451" y="4536"/>
                    <a:pt x="8390" y="4475"/>
                    <a:pt x="8360" y="4414"/>
                  </a:cubicBezTo>
                  <a:cubicBezTo>
                    <a:pt x="8542" y="4262"/>
                    <a:pt x="8846" y="4201"/>
                    <a:pt x="9059" y="4201"/>
                  </a:cubicBezTo>
                  <a:cubicBezTo>
                    <a:pt x="9150" y="4201"/>
                    <a:pt x="9241" y="4080"/>
                    <a:pt x="9241" y="3958"/>
                  </a:cubicBezTo>
                  <a:cubicBezTo>
                    <a:pt x="9241" y="3867"/>
                    <a:pt x="9120" y="3776"/>
                    <a:pt x="8998" y="3776"/>
                  </a:cubicBezTo>
                  <a:cubicBezTo>
                    <a:pt x="8694" y="3806"/>
                    <a:pt x="8208" y="3928"/>
                    <a:pt x="7934" y="4232"/>
                  </a:cubicBezTo>
                  <a:lnTo>
                    <a:pt x="7144" y="3776"/>
                  </a:lnTo>
                  <a:cubicBezTo>
                    <a:pt x="7387" y="3502"/>
                    <a:pt x="8208" y="3289"/>
                    <a:pt x="8512" y="3168"/>
                  </a:cubicBezTo>
                  <a:lnTo>
                    <a:pt x="8633" y="3137"/>
                  </a:lnTo>
                  <a:cubicBezTo>
                    <a:pt x="8755" y="3107"/>
                    <a:pt x="8816" y="2986"/>
                    <a:pt x="8785" y="2864"/>
                  </a:cubicBezTo>
                  <a:cubicBezTo>
                    <a:pt x="8760" y="2763"/>
                    <a:pt x="8672" y="2704"/>
                    <a:pt x="8574" y="2704"/>
                  </a:cubicBezTo>
                  <a:cubicBezTo>
                    <a:pt x="8553" y="2704"/>
                    <a:pt x="8533" y="2707"/>
                    <a:pt x="8512" y="2712"/>
                  </a:cubicBezTo>
                  <a:lnTo>
                    <a:pt x="8390" y="2742"/>
                  </a:lnTo>
                  <a:cubicBezTo>
                    <a:pt x="7752" y="2955"/>
                    <a:pt x="7083" y="3168"/>
                    <a:pt x="6809" y="3563"/>
                  </a:cubicBezTo>
                  <a:cubicBezTo>
                    <a:pt x="6627" y="3441"/>
                    <a:pt x="6384" y="3320"/>
                    <a:pt x="6202" y="3198"/>
                  </a:cubicBezTo>
                  <a:cubicBezTo>
                    <a:pt x="6019" y="3107"/>
                    <a:pt x="5806" y="3016"/>
                    <a:pt x="5624" y="2894"/>
                  </a:cubicBezTo>
                  <a:cubicBezTo>
                    <a:pt x="5946" y="2771"/>
                    <a:pt x="6328" y="2627"/>
                    <a:pt x="6606" y="2627"/>
                  </a:cubicBezTo>
                  <a:cubicBezTo>
                    <a:pt x="6670" y="2627"/>
                    <a:pt x="6728" y="2634"/>
                    <a:pt x="6779" y="2651"/>
                  </a:cubicBezTo>
                  <a:cubicBezTo>
                    <a:pt x="6791" y="2655"/>
                    <a:pt x="6804" y="2657"/>
                    <a:pt x="6817" y="2657"/>
                  </a:cubicBezTo>
                  <a:cubicBezTo>
                    <a:pt x="6901" y="2657"/>
                    <a:pt x="6996" y="2578"/>
                    <a:pt x="7022" y="2499"/>
                  </a:cubicBezTo>
                  <a:cubicBezTo>
                    <a:pt x="7083" y="2378"/>
                    <a:pt x="6992" y="2256"/>
                    <a:pt x="6870" y="2226"/>
                  </a:cubicBezTo>
                  <a:cubicBezTo>
                    <a:pt x="6785" y="2203"/>
                    <a:pt x="6694" y="2193"/>
                    <a:pt x="6600" y="2193"/>
                  </a:cubicBezTo>
                  <a:cubicBezTo>
                    <a:pt x="6191" y="2193"/>
                    <a:pt x="5715" y="2381"/>
                    <a:pt x="5320" y="2530"/>
                  </a:cubicBezTo>
                  <a:cubicBezTo>
                    <a:pt x="5259" y="2560"/>
                    <a:pt x="5199" y="2560"/>
                    <a:pt x="5138" y="2590"/>
                  </a:cubicBezTo>
                  <a:cubicBezTo>
                    <a:pt x="4803" y="2408"/>
                    <a:pt x="4439" y="2195"/>
                    <a:pt x="4104" y="1982"/>
                  </a:cubicBezTo>
                  <a:cubicBezTo>
                    <a:pt x="4226" y="1952"/>
                    <a:pt x="4287" y="1952"/>
                    <a:pt x="4408" y="1922"/>
                  </a:cubicBezTo>
                  <a:cubicBezTo>
                    <a:pt x="4499" y="1891"/>
                    <a:pt x="4560" y="1891"/>
                    <a:pt x="4591" y="1891"/>
                  </a:cubicBezTo>
                  <a:lnTo>
                    <a:pt x="5047" y="1770"/>
                  </a:lnTo>
                  <a:cubicBezTo>
                    <a:pt x="5433" y="1662"/>
                    <a:pt x="5866" y="1555"/>
                    <a:pt x="6258" y="1555"/>
                  </a:cubicBezTo>
                  <a:cubicBezTo>
                    <a:pt x="6420" y="1555"/>
                    <a:pt x="6576" y="1573"/>
                    <a:pt x="6718" y="1618"/>
                  </a:cubicBezTo>
                  <a:cubicBezTo>
                    <a:pt x="6747" y="1625"/>
                    <a:pt x="6776" y="1629"/>
                    <a:pt x="6803" y="1629"/>
                  </a:cubicBezTo>
                  <a:cubicBezTo>
                    <a:pt x="6892" y="1629"/>
                    <a:pt x="6969" y="1589"/>
                    <a:pt x="6992" y="1496"/>
                  </a:cubicBezTo>
                  <a:cubicBezTo>
                    <a:pt x="7022" y="1375"/>
                    <a:pt x="6992" y="1283"/>
                    <a:pt x="6870" y="1223"/>
                  </a:cubicBezTo>
                  <a:cubicBezTo>
                    <a:pt x="6675" y="1154"/>
                    <a:pt x="6474" y="1127"/>
                    <a:pt x="6271" y="1127"/>
                  </a:cubicBezTo>
                  <a:cubicBezTo>
                    <a:pt x="5840" y="1127"/>
                    <a:pt x="5399" y="1251"/>
                    <a:pt x="4986" y="1375"/>
                  </a:cubicBezTo>
                  <a:cubicBezTo>
                    <a:pt x="4834" y="1435"/>
                    <a:pt x="4682" y="1466"/>
                    <a:pt x="4560" y="1496"/>
                  </a:cubicBezTo>
                  <a:cubicBezTo>
                    <a:pt x="4499" y="1496"/>
                    <a:pt x="4408" y="1527"/>
                    <a:pt x="4347" y="1587"/>
                  </a:cubicBezTo>
                  <a:cubicBezTo>
                    <a:pt x="4176" y="1612"/>
                    <a:pt x="3985" y="1695"/>
                    <a:pt x="3854" y="1695"/>
                  </a:cubicBezTo>
                  <a:cubicBezTo>
                    <a:pt x="3822" y="1695"/>
                    <a:pt x="3794" y="1690"/>
                    <a:pt x="3770" y="1679"/>
                  </a:cubicBezTo>
                  <a:cubicBezTo>
                    <a:pt x="3745" y="1670"/>
                    <a:pt x="3723" y="1667"/>
                    <a:pt x="3703" y="1667"/>
                  </a:cubicBezTo>
                  <a:cubicBezTo>
                    <a:pt x="3648" y="1667"/>
                    <a:pt x="3610" y="1695"/>
                    <a:pt x="3588" y="1739"/>
                  </a:cubicBezTo>
                  <a:cubicBezTo>
                    <a:pt x="3314" y="1587"/>
                    <a:pt x="3010" y="1435"/>
                    <a:pt x="2736" y="1283"/>
                  </a:cubicBezTo>
                  <a:cubicBezTo>
                    <a:pt x="2706" y="1223"/>
                    <a:pt x="2615" y="1192"/>
                    <a:pt x="2584" y="1192"/>
                  </a:cubicBezTo>
                  <a:cubicBezTo>
                    <a:pt x="2676" y="1162"/>
                    <a:pt x="2736" y="1162"/>
                    <a:pt x="2858" y="1131"/>
                  </a:cubicBezTo>
                  <a:cubicBezTo>
                    <a:pt x="2919" y="1071"/>
                    <a:pt x="2980" y="1071"/>
                    <a:pt x="3040" y="1040"/>
                  </a:cubicBezTo>
                  <a:cubicBezTo>
                    <a:pt x="3649" y="830"/>
                    <a:pt x="4365" y="745"/>
                    <a:pt x="5079" y="745"/>
                  </a:cubicBezTo>
                  <a:cubicBezTo>
                    <a:pt x="5292" y="745"/>
                    <a:pt x="5505" y="753"/>
                    <a:pt x="5715" y="767"/>
                  </a:cubicBezTo>
                  <a:cubicBezTo>
                    <a:pt x="5806" y="767"/>
                    <a:pt x="5928" y="706"/>
                    <a:pt x="5928" y="584"/>
                  </a:cubicBezTo>
                  <a:cubicBezTo>
                    <a:pt x="5928" y="463"/>
                    <a:pt x="5867" y="371"/>
                    <a:pt x="5746" y="371"/>
                  </a:cubicBezTo>
                  <a:cubicBezTo>
                    <a:pt x="5524" y="351"/>
                    <a:pt x="5303" y="342"/>
                    <a:pt x="5085" y="342"/>
                  </a:cubicBezTo>
                  <a:cubicBezTo>
                    <a:pt x="4317" y="342"/>
                    <a:pt x="3575" y="462"/>
                    <a:pt x="2888" y="675"/>
                  </a:cubicBezTo>
                  <a:cubicBezTo>
                    <a:pt x="2828" y="706"/>
                    <a:pt x="2767" y="706"/>
                    <a:pt x="2706" y="736"/>
                  </a:cubicBezTo>
                  <a:cubicBezTo>
                    <a:pt x="2524" y="827"/>
                    <a:pt x="2372" y="858"/>
                    <a:pt x="2220" y="858"/>
                  </a:cubicBezTo>
                  <a:cubicBezTo>
                    <a:pt x="2159" y="858"/>
                    <a:pt x="2098" y="858"/>
                    <a:pt x="2068" y="888"/>
                  </a:cubicBezTo>
                  <a:cubicBezTo>
                    <a:pt x="1977" y="858"/>
                    <a:pt x="1855" y="767"/>
                    <a:pt x="1794" y="736"/>
                  </a:cubicBezTo>
                  <a:lnTo>
                    <a:pt x="1612" y="615"/>
                  </a:lnTo>
                  <a:cubicBezTo>
                    <a:pt x="1186" y="402"/>
                    <a:pt x="761" y="128"/>
                    <a:pt x="305" y="7"/>
                  </a:cubicBezTo>
                  <a:cubicBezTo>
                    <a:pt x="289" y="3"/>
                    <a:pt x="273" y="1"/>
                    <a:pt x="25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6"/>
            <p:cNvSpPr/>
            <p:nvPr/>
          </p:nvSpPr>
          <p:spPr>
            <a:xfrm>
              <a:off x="14401500" y="2289525"/>
              <a:ext cx="105650" cy="151650"/>
            </a:xfrm>
            <a:custGeom>
              <a:avLst/>
              <a:gdLst/>
              <a:ahLst/>
              <a:cxnLst/>
              <a:rect l="l" t="t" r="r" b="b"/>
              <a:pathLst>
                <a:path w="4226" h="6066" extrusionOk="0">
                  <a:moveTo>
                    <a:pt x="2894" y="1"/>
                  </a:moveTo>
                  <a:cubicBezTo>
                    <a:pt x="2633" y="1"/>
                    <a:pt x="2317" y="336"/>
                    <a:pt x="2098" y="500"/>
                  </a:cubicBezTo>
                  <a:cubicBezTo>
                    <a:pt x="1581" y="956"/>
                    <a:pt x="1156" y="1443"/>
                    <a:pt x="730" y="2051"/>
                  </a:cubicBezTo>
                  <a:cubicBezTo>
                    <a:pt x="92" y="3054"/>
                    <a:pt x="1" y="4117"/>
                    <a:pt x="122" y="5242"/>
                  </a:cubicBezTo>
                  <a:cubicBezTo>
                    <a:pt x="153" y="5516"/>
                    <a:pt x="122" y="5880"/>
                    <a:pt x="396" y="6002"/>
                  </a:cubicBezTo>
                  <a:cubicBezTo>
                    <a:pt x="490" y="6046"/>
                    <a:pt x="597" y="6065"/>
                    <a:pt x="711" y="6065"/>
                  </a:cubicBezTo>
                  <a:cubicBezTo>
                    <a:pt x="1219" y="6065"/>
                    <a:pt x="1872" y="5684"/>
                    <a:pt x="2220" y="5485"/>
                  </a:cubicBezTo>
                  <a:cubicBezTo>
                    <a:pt x="3405" y="4786"/>
                    <a:pt x="4195" y="3449"/>
                    <a:pt x="4195" y="2081"/>
                  </a:cubicBezTo>
                  <a:cubicBezTo>
                    <a:pt x="4226" y="1412"/>
                    <a:pt x="3891" y="257"/>
                    <a:pt x="2980" y="14"/>
                  </a:cubicBezTo>
                  <a:cubicBezTo>
                    <a:pt x="2952" y="5"/>
                    <a:pt x="2923" y="1"/>
                    <a:pt x="2894"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6"/>
            <p:cNvSpPr/>
            <p:nvPr/>
          </p:nvSpPr>
          <p:spPr>
            <a:xfrm>
              <a:off x="14397700" y="2287900"/>
              <a:ext cx="115525" cy="171950"/>
            </a:xfrm>
            <a:custGeom>
              <a:avLst/>
              <a:gdLst/>
              <a:ahLst/>
              <a:cxnLst/>
              <a:rect l="l" t="t" r="r" b="b"/>
              <a:pathLst>
                <a:path w="4621" h="6878" extrusionOk="0">
                  <a:moveTo>
                    <a:pt x="3847" y="0"/>
                  </a:moveTo>
                  <a:cubicBezTo>
                    <a:pt x="3802" y="0"/>
                    <a:pt x="3759" y="21"/>
                    <a:pt x="3739" y="79"/>
                  </a:cubicBezTo>
                  <a:cubicBezTo>
                    <a:pt x="3618" y="261"/>
                    <a:pt x="3466" y="444"/>
                    <a:pt x="3344" y="626"/>
                  </a:cubicBezTo>
                  <a:cubicBezTo>
                    <a:pt x="3314" y="687"/>
                    <a:pt x="3283" y="717"/>
                    <a:pt x="3253" y="717"/>
                  </a:cubicBezTo>
                  <a:cubicBezTo>
                    <a:pt x="3132" y="565"/>
                    <a:pt x="3101" y="383"/>
                    <a:pt x="3040" y="231"/>
                  </a:cubicBezTo>
                  <a:cubicBezTo>
                    <a:pt x="3040" y="140"/>
                    <a:pt x="2980" y="79"/>
                    <a:pt x="2888" y="79"/>
                  </a:cubicBezTo>
                  <a:cubicBezTo>
                    <a:pt x="2828" y="79"/>
                    <a:pt x="2736" y="140"/>
                    <a:pt x="2736" y="231"/>
                  </a:cubicBezTo>
                  <a:cubicBezTo>
                    <a:pt x="2767" y="444"/>
                    <a:pt x="2858" y="778"/>
                    <a:pt x="3101" y="991"/>
                  </a:cubicBezTo>
                  <a:lnTo>
                    <a:pt x="2736" y="1538"/>
                  </a:lnTo>
                  <a:cubicBezTo>
                    <a:pt x="2554" y="1386"/>
                    <a:pt x="2372" y="778"/>
                    <a:pt x="2280" y="596"/>
                  </a:cubicBezTo>
                  <a:lnTo>
                    <a:pt x="2250" y="535"/>
                  </a:lnTo>
                  <a:cubicBezTo>
                    <a:pt x="2227" y="467"/>
                    <a:pt x="2170" y="432"/>
                    <a:pt x="2118" y="432"/>
                  </a:cubicBezTo>
                  <a:cubicBezTo>
                    <a:pt x="2100" y="432"/>
                    <a:pt x="2083" y="436"/>
                    <a:pt x="2068" y="444"/>
                  </a:cubicBezTo>
                  <a:cubicBezTo>
                    <a:pt x="1976" y="474"/>
                    <a:pt x="1946" y="565"/>
                    <a:pt x="1976" y="626"/>
                  </a:cubicBezTo>
                  <a:lnTo>
                    <a:pt x="2007" y="717"/>
                  </a:lnTo>
                  <a:cubicBezTo>
                    <a:pt x="2189" y="1173"/>
                    <a:pt x="2311" y="1660"/>
                    <a:pt x="2584" y="1842"/>
                  </a:cubicBezTo>
                  <a:lnTo>
                    <a:pt x="2372" y="2298"/>
                  </a:lnTo>
                  <a:cubicBezTo>
                    <a:pt x="2280" y="2450"/>
                    <a:pt x="2220" y="2571"/>
                    <a:pt x="2128" y="2723"/>
                  </a:cubicBezTo>
                  <a:cubicBezTo>
                    <a:pt x="2037" y="2450"/>
                    <a:pt x="1916" y="2116"/>
                    <a:pt x="1946" y="1933"/>
                  </a:cubicBezTo>
                  <a:cubicBezTo>
                    <a:pt x="1976" y="1842"/>
                    <a:pt x="1916" y="1781"/>
                    <a:pt x="1824" y="1751"/>
                  </a:cubicBezTo>
                  <a:cubicBezTo>
                    <a:pt x="1810" y="1737"/>
                    <a:pt x="1795" y="1731"/>
                    <a:pt x="1778" y="1731"/>
                  </a:cubicBezTo>
                  <a:cubicBezTo>
                    <a:pt x="1725" y="1731"/>
                    <a:pt x="1665" y="1795"/>
                    <a:pt x="1642" y="1842"/>
                  </a:cubicBezTo>
                  <a:cubicBezTo>
                    <a:pt x="1581" y="2146"/>
                    <a:pt x="1764" y="2602"/>
                    <a:pt x="1885" y="2967"/>
                  </a:cubicBezTo>
                  <a:cubicBezTo>
                    <a:pt x="1916" y="2997"/>
                    <a:pt x="1916" y="3027"/>
                    <a:pt x="1916" y="3119"/>
                  </a:cubicBezTo>
                  <a:cubicBezTo>
                    <a:pt x="1764" y="3362"/>
                    <a:pt x="1642" y="3605"/>
                    <a:pt x="1490" y="3818"/>
                  </a:cubicBezTo>
                  <a:cubicBezTo>
                    <a:pt x="1490" y="3757"/>
                    <a:pt x="1460" y="3666"/>
                    <a:pt x="1429" y="3635"/>
                  </a:cubicBezTo>
                  <a:cubicBezTo>
                    <a:pt x="1429" y="3605"/>
                    <a:pt x="1369" y="3514"/>
                    <a:pt x="1369" y="3483"/>
                  </a:cubicBezTo>
                  <a:cubicBezTo>
                    <a:pt x="1338" y="3362"/>
                    <a:pt x="1338" y="3301"/>
                    <a:pt x="1308" y="3179"/>
                  </a:cubicBezTo>
                  <a:cubicBezTo>
                    <a:pt x="1186" y="2815"/>
                    <a:pt x="1065" y="2359"/>
                    <a:pt x="1186" y="1994"/>
                  </a:cubicBezTo>
                  <a:cubicBezTo>
                    <a:pt x="1217" y="1933"/>
                    <a:pt x="1186" y="1842"/>
                    <a:pt x="1125" y="1812"/>
                  </a:cubicBezTo>
                  <a:cubicBezTo>
                    <a:pt x="1103" y="1804"/>
                    <a:pt x="1080" y="1800"/>
                    <a:pt x="1058" y="1800"/>
                  </a:cubicBezTo>
                  <a:cubicBezTo>
                    <a:pt x="992" y="1800"/>
                    <a:pt x="935" y="1834"/>
                    <a:pt x="913" y="1903"/>
                  </a:cubicBezTo>
                  <a:cubicBezTo>
                    <a:pt x="761" y="2298"/>
                    <a:pt x="913" y="2815"/>
                    <a:pt x="1034" y="3271"/>
                  </a:cubicBezTo>
                  <a:cubicBezTo>
                    <a:pt x="1065" y="3362"/>
                    <a:pt x="1125" y="3453"/>
                    <a:pt x="1125" y="3575"/>
                  </a:cubicBezTo>
                  <a:cubicBezTo>
                    <a:pt x="1125" y="3605"/>
                    <a:pt x="1156" y="3666"/>
                    <a:pt x="1156" y="3726"/>
                  </a:cubicBezTo>
                  <a:cubicBezTo>
                    <a:pt x="1186" y="3818"/>
                    <a:pt x="1247" y="4061"/>
                    <a:pt x="1217" y="4122"/>
                  </a:cubicBezTo>
                  <a:cubicBezTo>
                    <a:pt x="1217" y="4182"/>
                    <a:pt x="1217" y="4243"/>
                    <a:pt x="1247" y="4274"/>
                  </a:cubicBezTo>
                  <a:cubicBezTo>
                    <a:pt x="1156" y="4486"/>
                    <a:pt x="1065" y="4699"/>
                    <a:pt x="943" y="4882"/>
                  </a:cubicBezTo>
                  <a:cubicBezTo>
                    <a:pt x="913" y="4942"/>
                    <a:pt x="913" y="4973"/>
                    <a:pt x="882" y="5003"/>
                  </a:cubicBezTo>
                  <a:cubicBezTo>
                    <a:pt x="852" y="4942"/>
                    <a:pt x="852" y="4882"/>
                    <a:pt x="791" y="4821"/>
                  </a:cubicBezTo>
                  <a:cubicBezTo>
                    <a:pt x="791" y="4790"/>
                    <a:pt x="761" y="4730"/>
                    <a:pt x="761" y="4699"/>
                  </a:cubicBezTo>
                  <a:cubicBezTo>
                    <a:pt x="578" y="4122"/>
                    <a:pt x="487" y="3453"/>
                    <a:pt x="548" y="2815"/>
                  </a:cubicBezTo>
                  <a:cubicBezTo>
                    <a:pt x="548" y="2723"/>
                    <a:pt x="457" y="2663"/>
                    <a:pt x="396" y="2663"/>
                  </a:cubicBezTo>
                  <a:cubicBezTo>
                    <a:pt x="305" y="2663"/>
                    <a:pt x="244" y="2723"/>
                    <a:pt x="244" y="2815"/>
                  </a:cubicBezTo>
                  <a:cubicBezTo>
                    <a:pt x="183" y="3483"/>
                    <a:pt x="274" y="4213"/>
                    <a:pt x="487" y="4821"/>
                  </a:cubicBezTo>
                  <a:cubicBezTo>
                    <a:pt x="487" y="4851"/>
                    <a:pt x="548" y="4882"/>
                    <a:pt x="548" y="4973"/>
                  </a:cubicBezTo>
                  <a:cubicBezTo>
                    <a:pt x="578" y="5094"/>
                    <a:pt x="639" y="5246"/>
                    <a:pt x="609" y="5307"/>
                  </a:cubicBezTo>
                  <a:cubicBezTo>
                    <a:pt x="609" y="5337"/>
                    <a:pt x="609" y="5398"/>
                    <a:pt x="639" y="5429"/>
                  </a:cubicBezTo>
                  <a:cubicBezTo>
                    <a:pt x="609" y="5489"/>
                    <a:pt x="578" y="5550"/>
                    <a:pt x="548" y="5611"/>
                  </a:cubicBezTo>
                  <a:lnTo>
                    <a:pt x="457" y="5733"/>
                  </a:lnTo>
                  <a:cubicBezTo>
                    <a:pt x="305" y="6037"/>
                    <a:pt x="122" y="6341"/>
                    <a:pt x="31" y="6675"/>
                  </a:cubicBezTo>
                  <a:cubicBezTo>
                    <a:pt x="1" y="6766"/>
                    <a:pt x="92" y="6827"/>
                    <a:pt x="153" y="6857"/>
                  </a:cubicBezTo>
                  <a:cubicBezTo>
                    <a:pt x="174" y="6871"/>
                    <a:pt x="193" y="6877"/>
                    <a:pt x="211" y="6877"/>
                  </a:cubicBezTo>
                  <a:cubicBezTo>
                    <a:pt x="271" y="6877"/>
                    <a:pt x="312" y="6813"/>
                    <a:pt x="335" y="6766"/>
                  </a:cubicBezTo>
                  <a:cubicBezTo>
                    <a:pt x="426" y="6462"/>
                    <a:pt x="578" y="6189"/>
                    <a:pt x="730" y="5885"/>
                  </a:cubicBezTo>
                  <a:lnTo>
                    <a:pt x="791" y="5763"/>
                  </a:lnTo>
                  <a:cubicBezTo>
                    <a:pt x="852" y="5702"/>
                    <a:pt x="913" y="5581"/>
                    <a:pt x="943" y="5489"/>
                  </a:cubicBezTo>
                  <a:cubicBezTo>
                    <a:pt x="1612" y="5489"/>
                    <a:pt x="2280" y="5398"/>
                    <a:pt x="2980" y="5246"/>
                  </a:cubicBezTo>
                  <a:cubicBezTo>
                    <a:pt x="3132" y="5185"/>
                    <a:pt x="3283" y="5185"/>
                    <a:pt x="3375" y="5155"/>
                  </a:cubicBezTo>
                  <a:cubicBezTo>
                    <a:pt x="3466" y="5155"/>
                    <a:pt x="3527" y="5094"/>
                    <a:pt x="3496" y="4973"/>
                  </a:cubicBezTo>
                  <a:cubicBezTo>
                    <a:pt x="3496" y="4898"/>
                    <a:pt x="3455" y="4843"/>
                    <a:pt x="3373" y="4843"/>
                  </a:cubicBezTo>
                  <a:cubicBezTo>
                    <a:pt x="3355" y="4843"/>
                    <a:pt x="3335" y="4846"/>
                    <a:pt x="3314" y="4851"/>
                  </a:cubicBezTo>
                  <a:cubicBezTo>
                    <a:pt x="3162" y="4882"/>
                    <a:pt x="3010" y="4882"/>
                    <a:pt x="2888" y="4942"/>
                  </a:cubicBezTo>
                  <a:cubicBezTo>
                    <a:pt x="2280" y="5034"/>
                    <a:pt x="1703" y="5155"/>
                    <a:pt x="1095" y="5155"/>
                  </a:cubicBezTo>
                  <a:cubicBezTo>
                    <a:pt x="1156" y="5125"/>
                    <a:pt x="1156" y="5094"/>
                    <a:pt x="1186" y="5034"/>
                  </a:cubicBezTo>
                  <a:cubicBezTo>
                    <a:pt x="1308" y="4821"/>
                    <a:pt x="1399" y="4578"/>
                    <a:pt x="1551" y="4334"/>
                  </a:cubicBezTo>
                  <a:cubicBezTo>
                    <a:pt x="2402" y="4182"/>
                    <a:pt x="3344" y="4030"/>
                    <a:pt x="4287" y="3909"/>
                  </a:cubicBezTo>
                  <a:cubicBezTo>
                    <a:pt x="4469" y="3818"/>
                    <a:pt x="4499" y="3757"/>
                    <a:pt x="4499" y="3666"/>
                  </a:cubicBezTo>
                  <a:cubicBezTo>
                    <a:pt x="4499" y="3619"/>
                    <a:pt x="4446" y="3554"/>
                    <a:pt x="4393" y="3554"/>
                  </a:cubicBezTo>
                  <a:cubicBezTo>
                    <a:pt x="4377" y="3554"/>
                    <a:pt x="4361" y="3560"/>
                    <a:pt x="4347" y="3575"/>
                  </a:cubicBezTo>
                  <a:cubicBezTo>
                    <a:pt x="3496" y="3666"/>
                    <a:pt x="2645" y="3818"/>
                    <a:pt x="1824" y="3939"/>
                  </a:cubicBezTo>
                  <a:cubicBezTo>
                    <a:pt x="1946" y="3757"/>
                    <a:pt x="2068" y="3514"/>
                    <a:pt x="2189" y="3331"/>
                  </a:cubicBezTo>
                  <a:lnTo>
                    <a:pt x="2220" y="3331"/>
                  </a:lnTo>
                  <a:cubicBezTo>
                    <a:pt x="2341" y="3301"/>
                    <a:pt x="2402" y="3271"/>
                    <a:pt x="2524" y="3210"/>
                  </a:cubicBezTo>
                  <a:cubicBezTo>
                    <a:pt x="2736" y="3149"/>
                    <a:pt x="2949" y="3058"/>
                    <a:pt x="3132" y="3058"/>
                  </a:cubicBezTo>
                  <a:cubicBezTo>
                    <a:pt x="3192" y="3058"/>
                    <a:pt x="3283" y="2997"/>
                    <a:pt x="3283" y="2906"/>
                  </a:cubicBezTo>
                  <a:cubicBezTo>
                    <a:pt x="3283" y="2845"/>
                    <a:pt x="3192" y="2754"/>
                    <a:pt x="3132" y="2754"/>
                  </a:cubicBezTo>
                  <a:cubicBezTo>
                    <a:pt x="2888" y="2754"/>
                    <a:pt x="2645" y="2845"/>
                    <a:pt x="2402" y="2906"/>
                  </a:cubicBezTo>
                  <a:lnTo>
                    <a:pt x="2372" y="2906"/>
                  </a:lnTo>
                  <a:cubicBezTo>
                    <a:pt x="2432" y="2754"/>
                    <a:pt x="2524" y="2602"/>
                    <a:pt x="2645" y="2419"/>
                  </a:cubicBezTo>
                  <a:cubicBezTo>
                    <a:pt x="2706" y="2268"/>
                    <a:pt x="2828" y="2085"/>
                    <a:pt x="2888" y="1933"/>
                  </a:cubicBezTo>
                  <a:cubicBezTo>
                    <a:pt x="3192" y="1903"/>
                    <a:pt x="3587" y="1660"/>
                    <a:pt x="3952" y="1447"/>
                  </a:cubicBezTo>
                  <a:cubicBezTo>
                    <a:pt x="4165" y="1325"/>
                    <a:pt x="4378" y="1173"/>
                    <a:pt x="4499" y="1143"/>
                  </a:cubicBezTo>
                  <a:cubicBezTo>
                    <a:pt x="4560" y="1082"/>
                    <a:pt x="4621" y="1021"/>
                    <a:pt x="4560" y="930"/>
                  </a:cubicBezTo>
                  <a:cubicBezTo>
                    <a:pt x="4538" y="886"/>
                    <a:pt x="4499" y="857"/>
                    <a:pt x="4444" y="857"/>
                  </a:cubicBezTo>
                  <a:cubicBezTo>
                    <a:pt x="4424" y="857"/>
                    <a:pt x="4402" y="861"/>
                    <a:pt x="4378" y="869"/>
                  </a:cubicBezTo>
                  <a:cubicBezTo>
                    <a:pt x="4226" y="900"/>
                    <a:pt x="4043" y="1052"/>
                    <a:pt x="3800" y="1204"/>
                  </a:cubicBezTo>
                  <a:cubicBezTo>
                    <a:pt x="3587" y="1325"/>
                    <a:pt x="3314" y="1508"/>
                    <a:pt x="3101" y="1599"/>
                  </a:cubicBezTo>
                  <a:cubicBezTo>
                    <a:pt x="3253" y="1325"/>
                    <a:pt x="3405" y="1082"/>
                    <a:pt x="3557" y="839"/>
                  </a:cubicBezTo>
                  <a:cubicBezTo>
                    <a:pt x="3709" y="717"/>
                    <a:pt x="3891" y="626"/>
                    <a:pt x="4043" y="565"/>
                  </a:cubicBezTo>
                  <a:cubicBezTo>
                    <a:pt x="4104" y="535"/>
                    <a:pt x="4165" y="444"/>
                    <a:pt x="4165" y="383"/>
                  </a:cubicBezTo>
                  <a:cubicBezTo>
                    <a:pt x="4104" y="292"/>
                    <a:pt x="4043" y="261"/>
                    <a:pt x="3952" y="261"/>
                  </a:cubicBezTo>
                  <a:cubicBezTo>
                    <a:pt x="3922" y="261"/>
                    <a:pt x="3922" y="261"/>
                    <a:pt x="3891" y="292"/>
                  </a:cubicBezTo>
                  <a:cubicBezTo>
                    <a:pt x="3922" y="261"/>
                    <a:pt x="3922" y="231"/>
                    <a:pt x="3952" y="231"/>
                  </a:cubicBezTo>
                  <a:cubicBezTo>
                    <a:pt x="3983" y="140"/>
                    <a:pt x="3983" y="79"/>
                    <a:pt x="3922" y="18"/>
                  </a:cubicBezTo>
                  <a:cubicBezTo>
                    <a:pt x="3900" y="7"/>
                    <a:pt x="3873" y="0"/>
                    <a:pt x="3847"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6"/>
            <p:cNvSpPr/>
            <p:nvPr/>
          </p:nvSpPr>
          <p:spPr>
            <a:xfrm>
              <a:off x="14311850" y="2716200"/>
              <a:ext cx="398950" cy="223525"/>
            </a:xfrm>
            <a:custGeom>
              <a:avLst/>
              <a:gdLst/>
              <a:ahLst/>
              <a:cxnLst/>
              <a:rect l="l" t="t" r="r" b="b"/>
              <a:pathLst>
                <a:path w="15958" h="8941" extrusionOk="0">
                  <a:moveTo>
                    <a:pt x="6961" y="0"/>
                  </a:moveTo>
                  <a:cubicBezTo>
                    <a:pt x="5213" y="0"/>
                    <a:pt x="3518" y="498"/>
                    <a:pt x="1824" y="1184"/>
                  </a:cubicBezTo>
                  <a:cubicBezTo>
                    <a:pt x="1216" y="1397"/>
                    <a:pt x="334" y="1671"/>
                    <a:pt x="213" y="2339"/>
                  </a:cubicBezTo>
                  <a:cubicBezTo>
                    <a:pt x="0" y="3768"/>
                    <a:pt x="1763" y="5440"/>
                    <a:pt x="2644" y="6260"/>
                  </a:cubicBezTo>
                  <a:cubicBezTo>
                    <a:pt x="4404" y="7952"/>
                    <a:pt x="6900" y="8941"/>
                    <a:pt x="9374" y="8941"/>
                  </a:cubicBezTo>
                  <a:cubicBezTo>
                    <a:pt x="10234" y="8941"/>
                    <a:pt x="11092" y="8821"/>
                    <a:pt x="11915" y="8570"/>
                  </a:cubicBezTo>
                  <a:cubicBezTo>
                    <a:pt x="13465" y="8084"/>
                    <a:pt x="15958" y="6504"/>
                    <a:pt x="15897" y="4163"/>
                  </a:cubicBezTo>
                  <a:cubicBezTo>
                    <a:pt x="15958" y="3464"/>
                    <a:pt x="14742" y="2856"/>
                    <a:pt x="14195" y="2491"/>
                  </a:cubicBezTo>
                  <a:cubicBezTo>
                    <a:pt x="12797" y="1519"/>
                    <a:pt x="11277" y="911"/>
                    <a:pt x="9666" y="424"/>
                  </a:cubicBezTo>
                  <a:cubicBezTo>
                    <a:pt x="8746" y="128"/>
                    <a:pt x="7846" y="0"/>
                    <a:pt x="6961"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6"/>
            <p:cNvSpPr/>
            <p:nvPr/>
          </p:nvSpPr>
          <p:spPr>
            <a:xfrm>
              <a:off x="14270050" y="2703600"/>
              <a:ext cx="458225" cy="258225"/>
            </a:xfrm>
            <a:custGeom>
              <a:avLst/>
              <a:gdLst/>
              <a:ahLst/>
              <a:cxnLst/>
              <a:rect l="l" t="t" r="r" b="b"/>
              <a:pathLst>
                <a:path w="18329" h="10329" extrusionOk="0">
                  <a:moveTo>
                    <a:pt x="9550" y="1"/>
                  </a:moveTo>
                  <a:cubicBezTo>
                    <a:pt x="9518" y="1"/>
                    <a:pt x="9486" y="6"/>
                    <a:pt x="9453" y="17"/>
                  </a:cubicBezTo>
                  <a:cubicBezTo>
                    <a:pt x="7782" y="381"/>
                    <a:pt x="6171" y="1080"/>
                    <a:pt x="4924" y="1932"/>
                  </a:cubicBezTo>
                  <a:cubicBezTo>
                    <a:pt x="4803" y="2023"/>
                    <a:pt x="4742" y="2084"/>
                    <a:pt x="4620" y="2175"/>
                  </a:cubicBezTo>
                  <a:cubicBezTo>
                    <a:pt x="4347" y="2357"/>
                    <a:pt x="4134" y="2539"/>
                    <a:pt x="3861" y="2631"/>
                  </a:cubicBezTo>
                  <a:cubicBezTo>
                    <a:pt x="3800" y="2661"/>
                    <a:pt x="3678" y="2691"/>
                    <a:pt x="3648" y="2783"/>
                  </a:cubicBezTo>
                  <a:cubicBezTo>
                    <a:pt x="3496" y="2752"/>
                    <a:pt x="3283" y="2691"/>
                    <a:pt x="3131" y="2661"/>
                  </a:cubicBezTo>
                  <a:lnTo>
                    <a:pt x="2797" y="2600"/>
                  </a:lnTo>
                  <a:cubicBezTo>
                    <a:pt x="2065" y="2403"/>
                    <a:pt x="1281" y="2232"/>
                    <a:pt x="517" y="2232"/>
                  </a:cubicBezTo>
                  <a:cubicBezTo>
                    <a:pt x="456" y="2232"/>
                    <a:pt x="395" y="2233"/>
                    <a:pt x="335" y="2235"/>
                  </a:cubicBezTo>
                  <a:cubicBezTo>
                    <a:pt x="152" y="2235"/>
                    <a:pt x="0" y="2387"/>
                    <a:pt x="0" y="2600"/>
                  </a:cubicBezTo>
                  <a:lnTo>
                    <a:pt x="0" y="2631"/>
                  </a:lnTo>
                  <a:cubicBezTo>
                    <a:pt x="0" y="2813"/>
                    <a:pt x="183" y="2965"/>
                    <a:pt x="365" y="2965"/>
                  </a:cubicBezTo>
                  <a:cubicBezTo>
                    <a:pt x="421" y="2963"/>
                    <a:pt x="478" y="2962"/>
                    <a:pt x="534" y="2962"/>
                  </a:cubicBezTo>
                  <a:cubicBezTo>
                    <a:pt x="1238" y="2962"/>
                    <a:pt x="1941" y="3130"/>
                    <a:pt x="2645" y="3299"/>
                  </a:cubicBezTo>
                  <a:lnTo>
                    <a:pt x="2979" y="3391"/>
                  </a:lnTo>
                  <a:cubicBezTo>
                    <a:pt x="3253" y="3421"/>
                    <a:pt x="3496" y="3512"/>
                    <a:pt x="3739" y="3543"/>
                  </a:cubicBezTo>
                  <a:cubicBezTo>
                    <a:pt x="4195" y="5093"/>
                    <a:pt x="4955" y="6582"/>
                    <a:pt x="5684" y="8011"/>
                  </a:cubicBezTo>
                  <a:cubicBezTo>
                    <a:pt x="5836" y="8315"/>
                    <a:pt x="5988" y="8679"/>
                    <a:pt x="6140" y="8983"/>
                  </a:cubicBezTo>
                  <a:cubicBezTo>
                    <a:pt x="6203" y="9109"/>
                    <a:pt x="6324" y="9177"/>
                    <a:pt x="6453" y="9177"/>
                  </a:cubicBezTo>
                  <a:cubicBezTo>
                    <a:pt x="6511" y="9177"/>
                    <a:pt x="6570" y="9164"/>
                    <a:pt x="6627" y="9135"/>
                  </a:cubicBezTo>
                  <a:cubicBezTo>
                    <a:pt x="6839" y="9044"/>
                    <a:pt x="6900" y="8831"/>
                    <a:pt x="6779" y="8619"/>
                  </a:cubicBezTo>
                  <a:cubicBezTo>
                    <a:pt x="6627" y="8315"/>
                    <a:pt x="6475" y="7980"/>
                    <a:pt x="6323" y="7676"/>
                  </a:cubicBezTo>
                  <a:cubicBezTo>
                    <a:pt x="5684" y="6400"/>
                    <a:pt x="5016" y="5032"/>
                    <a:pt x="4560" y="3664"/>
                  </a:cubicBezTo>
                  <a:lnTo>
                    <a:pt x="4560" y="3664"/>
                  </a:lnTo>
                  <a:cubicBezTo>
                    <a:pt x="4651" y="3694"/>
                    <a:pt x="4772" y="3694"/>
                    <a:pt x="4894" y="3725"/>
                  </a:cubicBezTo>
                  <a:cubicBezTo>
                    <a:pt x="5502" y="3846"/>
                    <a:pt x="6140" y="3968"/>
                    <a:pt x="6779" y="4120"/>
                  </a:cubicBezTo>
                  <a:cubicBezTo>
                    <a:pt x="7690" y="5974"/>
                    <a:pt x="8724" y="8102"/>
                    <a:pt x="9636" y="10199"/>
                  </a:cubicBezTo>
                  <a:cubicBezTo>
                    <a:pt x="9657" y="10264"/>
                    <a:pt x="9785" y="10328"/>
                    <a:pt x="9912" y="10328"/>
                  </a:cubicBezTo>
                  <a:cubicBezTo>
                    <a:pt x="9964" y="10328"/>
                    <a:pt x="10017" y="10317"/>
                    <a:pt x="10061" y="10290"/>
                  </a:cubicBezTo>
                  <a:cubicBezTo>
                    <a:pt x="10244" y="10230"/>
                    <a:pt x="10335" y="9986"/>
                    <a:pt x="10244" y="9804"/>
                  </a:cubicBezTo>
                  <a:cubicBezTo>
                    <a:pt x="9423" y="7919"/>
                    <a:pt x="8511" y="5974"/>
                    <a:pt x="7660" y="4272"/>
                  </a:cubicBezTo>
                  <a:lnTo>
                    <a:pt x="7660" y="4272"/>
                  </a:lnTo>
                  <a:cubicBezTo>
                    <a:pt x="8238" y="4424"/>
                    <a:pt x="8754" y="4515"/>
                    <a:pt x="9332" y="4667"/>
                  </a:cubicBezTo>
                  <a:cubicBezTo>
                    <a:pt x="9332" y="4667"/>
                    <a:pt x="9332" y="4728"/>
                    <a:pt x="9362" y="4728"/>
                  </a:cubicBezTo>
                  <a:cubicBezTo>
                    <a:pt x="9484" y="4941"/>
                    <a:pt x="9636" y="5123"/>
                    <a:pt x="9818" y="5366"/>
                  </a:cubicBezTo>
                  <a:cubicBezTo>
                    <a:pt x="10122" y="5822"/>
                    <a:pt x="10487" y="6278"/>
                    <a:pt x="10578" y="6704"/>
                  </a:cubicBezTo>
                  <a:cubicBezTo>
                    <a:pt x="10628" y="6854"/>
                    <a:pt x="10760" y="6963"/>
                    <a:pt x="10924" y="6963"/>
                  </a:cubicBezTo>
                  <a:cubicBezTo>
                    <a:pt x="10959" y="6963"/>
                    <a:pt x="10996" y="6958"/>
                    <a:pt x="11034" y="6947"/>
                  </a:cubicBezTo>
                  <a:cubicBezTo>
                    <a:pt x="11247" y="6916"/>
                    <a:pt x="11338" y="6734"/>
                    <a:pt x="11307" y="6491"/>
                  </a:cubicBezTo>
                  <a:cubicBezTo>
                    <a:pt x="11156" y="5944"/>
                    <a:pt x="10791" y="5397"/>
                    <a:pt x="10487" y="4910"/>
                  </a:cubicBezTo>
                  <a:cubicBezTo>
                    <a:pt x="10487" y="4880"/>
                    <a:pt x="10426" y="4880"/>
                    <a:pt x="10426" y="4819"/>
                  </a:cubicBezTo>
                  <a:lnTo>
                    <a:pt x="10426" y="4819"/>
                  </a:lnTo>
                  <a:cubicBezTo>
                    <a:pt x="10852" y="4910"/>
                    <a:pt x="11307" y="5032"/>
                    <a:pt x="11733" y="5093"/>
                  </a:cubicBezTo>
                  <a:cubicBezTo>
                    <a:pt x="12189" y="5184"/>
                    <a:pt x="12645" y="5275"/>
                    <a:pt x="13101" y="5366"/>
                  </a:cubicBezTo>
                  <a:cubicBezTo>
                    <a:pt x="13374" y="6035"/>
                    <a:pt x="14165" y="6764"/>
                    <a:pt x="14985" y="7494"/>
                  </a:cubicBezTo>
                  <a:cubicBezTo>
                    <a:pt x="15441" y="7859"/>
                    <a:pt x="15867" y="8254"/>
                    <a:pt x="16049" y="8527"/>
                  </a:cubicBezTo>
                  <a:cubicBezTo>
                    <a:pt x="16120" y="8616"/>
                    <a:pt x="16232" y="8663"/>
                    <a:pt x="16343" y="8663"/>
                  </a:cubicBezTo>
                  <a:cubicBezTo>
                    <a:pt x="16423" y="8663"/>
                    <a:pt x="16502" y="8639"/>
                    <a:pt x="16566" y="8588"/>
                  </a:cubicBezTo>
                  <a:cubicBezTo>
                    <a:pt x="16718" y="8467"/>
                    <a:pt x="16748" y="8254"/>
                    <a:pt x="16627" y="8102"/>
                  </a:cubicBezTo>
                  <a:cubicBezTo>
                    <a:pt x="16414" y="7798"/>
                    <a:pt x="15988" y="7372"/>
                    <a:pt x="15441" y="6947"/>
                  </a:cubicBezTo>
                  <a:cubicBezTo>
                    <a:pt x="14985" y="6582"/>
                    <a:pt x="14377" y="6005"/>
                    <a:pt x="14043" y="5579"/>
                  </a:cubicBezTo>
                  <a:lnTo>
                    <a:pt x="14043" y="5579"/>
                  </a:lnTo>
                  <a:cubicBezTo>
                    <a:pt x="14742" y="5731"/>
                    <a:pt x="15441" y="5883"/>
                    <a:pt x="16140" y="6096"/>
                  </a:cubicBezTo>
                  <a:cubicBezTo>
                    <a:pt x="16505" y="6400"/>
                    <a:pt x="16870" y="6764"/>
                    <a:pt x="17052" y="7068"/>
                  </a:cubicBezTo>
                  <a:cubicBezTo>
                    <a:pt x="17135" y="7171"/>
                    <a:pt x="17259" y="7246"/>
                    <a:pt x="17377" y="7246"/>
                  </a:cubicBezTo>
                  <a:cubicBezTo>
                    <a:pt x="17434" y="7246"/>
                    <a:pt x="17490" y="7229"/>
                    <a:pt x="17539" y="7190"/>
                  </a:cubicBezTo>
                  <a:cubicBezTo>
                    <a:pt x="17691" y="7068"/>
                    <a:pt x="17782" y="6856"/>
                    <a:pt x="17660" y="6704"/>
                  </a:cubicBezTo>
                  <a:cubicBezTo>
                    <a:pt x="17630" y="6643"/>
                    <a:pt x="17569" y="6582"/>
                    <a:pt x="17539" y="6552"/>
                  </a:cubicBezTo>
                  <a:lnTo>
                    <a:pt x="17539" y="6552"/>
                  </a:lnTo>
                  <a:cubicBezTo>
                    <a:pt x="17630" y="6582"/>
                    <a:pt x="17691" y="6582"/>
                    <a:pt x="17812" y="6612"/>
                  </a:cubicBezTo>
                  <a:cubicBezTo>
                    <a:pt x="17855" y="6634"/>
                    <a:pt x="17897" y="6643"/>
                    <a:pt x="17939" y="6643"/>
                  </a:cubicBezTo>
                  <a:cubicBezTo>
                    <a:pt x="18075" y="6643"/>
                    <a:pt x="18198" y="6539"/>
                    <a:pt x="18268" y="6400"/>
                  </a:cubicBezTo>
                  <a:cubicBezTo>
                    <a:pt x="18329" y="6187"/>
                    <a:pt x="18238" y="6005"/>
                    <a:pt x="18025" y="5944"/>
                  </a:cubicBezTo>
                  <a:cubicBezTo>
                    <a:pt x="17508" y="5731"/>
                    <a:pt x="16961" y="5579"/>
                    <a:pt x="16444" y="5427"/>
                  </a:cubicBezTo>
                  <a:cubicBezTo>
                    <a:pt x="16353" y="5366"/>
                    <a:pt x="16262" y="5275"/>
                    <a:pt x="16171" y="5245"/>
                  </a:cubicBezTo>
                  <a:cubicBezTo>
                    <a:pt x="16444" y="4910"/>
                    <a:pt x="16870" y="4637"/>
                    <a:pt x="17204" y="4515"/>
                  </a:cubicBezTo>
                  <a:cubicBezTo>
                    <a:pt x="17387" y="4454"/>
                    <a:pt x="17478" y="4272"/>
                    <a:pt x="17387" y="4059"/>
                  </a:cubicBezTo>
                  <a:cubicBezTo>
                    <a:pt x="17341" y="3922"/>
                    <a:pt x="17210" y="3854"/>
                    <a:pt x="17070" y="3854"/>
                  </a:cubicBezTo>
                  <a:cubicBezTo>
                    <a:pt x="17024" y="3854"/>
                    <a:pt x="16976" y="3862"/>
                    <a:pt x="16931" y="3877"/>
                  </a:cubicBezTo>
                  <a:cubicBezTo>
                    <a:pt x="16414" y="4059"/>
                    <a:pt x="15715" y="4576"/>
                    <a:pt x="15381" y="5214"/>
                  </a:cubicBezTo>
                  <a:cubicBezTo>
                    <a:pt x="14833" y="5093"/>
                    <a:pt x="14317" y="4941"/>
                    <a:pt x="13770" y="4819"/>
                  </a:cubicBezTo>
                  <a:cubicBezTo>
                    <a:pt x="14043" y="4272"/>
                    <a:pt x="15259" y="3451"/>
                    <a:pt x="15715" y="3147"/>
                  </a:cubicBezTo>
                  <a:lnTo>
                    <a:pt x="15897" y="3056"/>
                  </a:lnTo>
                  <a:cubicBezTo>
                    <a:pt x="16049" y="2935"/>
                    <a:pt x="16110" y="2691"/>
                    <a:pt x="15988" y="2539"/>
                  </a:cubicBezTo>
                  <a:cubicBezTo>
                    <a:pt x="15918" y="2451"/>
                    <a:pt x="15816" y="2404"/>
                    <a:pt x="15713" y="2404"/>
                  </a:cubicBezTo>
                  <a:cubicBezTo>
                    <a:pt x="15640" y="2404"/>
                    <a:pt x="15566" y="2428"/>
                    <a:pt x="15502" y="2479"/>
                  </a:cubicBezTo>
                  <a:lnTo>
                    <a:pt x="15289" y="2600"/>
                  </a:lnTo>
                  <a:cubicBezTo>
                    <a:pt x="14347" y="3239"/>
                    <a:pt x="13314" y="3998"/>
                    <a:pt x="13070" y="4728"/>
                  </a:cubicBezTo>
                  <a:cubicBezTo>
                    <a:pt x="12645" y="4637"/>
                    <a:pt x="12250" y="4576"/>
                    <a:pt x="11855" y="4485"/>
                  </a:cubicBezTo>
                  <a:cubicBezTo>
                    <a:pt x="11490" y="4424"/>
                    <a:pt x="11125" y="4333"/>
                    <a:pt x="10730" y="4272"/>
                  </a:cubicBezTo>
                  <a:cubicBezTo>
                    <a:pt x="11307" y="3816"/>
                    <a:pt x="12007" y="3269"/>
                    <a:pt x="12493" y="3269"/>
                  </a:cubicBezTo>
                  <a:cubicBezTo>
                    <a:pt x="12675" y="3269"/>
                    <a:pt x="12827" y="3087"/>
                    <a:pt x="12827" y="2904"/>
                  </a:cubicBezTo>
                  <a:cubicBezTo>
                    <a:pt x="12827" y="2691"/>
                    <a:pt x="12645" y="2539"/>
                    <a:pt x="12463" y="2539"/>
                  </a:cubicBezTo>
                  <a:cubicBezTo>
                    <a:pt x="11642" y="2600"/>
                    <a:pt x="10791" y="3269"/>
                    <a:pt x="10061" y="3877"/>
                  </a:cubicBezTo>
                  <a:cubicBezTo>
                    <a:pt x="9940" y="3968"/>
                    <a:pt x="9879" y="4029"/>
                    <a:pt x="9788" y="4120"/>
                  </a:cubicBezTo>
                  <a:cubicBezTo>
                    <a:pt x="9119" y="3968"/>
                    <a:pt x="8420" y="3816"/>
                    <a:pt x="7782" y="3603"/>
                  </a:cubicBezTo>
                  <a:cubicBezTo>
                    <a:pt x="7934" y="3543"/>
                    <a:pt x="8086" y="3421"/>
                    <a:pt x="8207" y="3360"/>
                  </a:cubicBezTo>
                  <a:cubicBezTo>
                    <a:pt x="8298" y="3269"/>
                    <a:pt x="8420" y="3208"/>
                    <a:pt x="8511" y="3147"/>
                  </a:cubicBezTo>
                  <a:cubicBezTo>
                    <a:pt x="8724" y="3056"/>
                    <a:pt x="8967" y="2904"/>
                    <a:pt x="9180" y="2752"/>
                  </a:cubicBezTo>
                  <a:cubicBezTo>
                    <a:pt x="10010" y="2218"/>
                    <a:pt x="10928" y="1626"/>
                    <a:pt x="11791" y="1626"/>
                  </a:cubicBezTo>
                  <a:cubicBezTo>
                    <a:pt x="11812" y="1626"/>
                    <a:pt x="11833" y="1627"/>
                    <a:pt x="11855" y="1628"/>
                  </a:cubicBezTo>
                  <a:cubicBezTo>
                    <a:pt x="12037" y="1628"/>
                    <a:pt x="12219" y="1476"/>
                    <a:pt x="12219" y="1293"/>
                  </a:cubicBezTo>
                  <a:cubicBezTo>
                    <a:pt x="12219" y="1111"/>
                    <a:pt x="12067" y="928"/>
                    <a:pt x="11885" y="928"/>
                  </a:cubicBezTo>
                  <a:cubicBezTo>
                    <a:pt x="11838" y="926"/>
                    <a:pt x="11792" y="925"/>
                    <a:pt x="11745" y="925"/>
                  </a:cubicBezTo>
                  <a:cubicBezTo>
                    <a:pt x="10700" y="925"/>
                    <a:pt x="9688" y="1562"/>
                    <a:pt x="8815" y="2144"/>
                  </a:cubicBezTo>
                  <a:cubicBezTo>
                    <a:pt x="8572" y="2296"/>
                    <a:pt x="8359" y="2387"/>
                    <a:pt x="8146" y="2509"/>
                  </a:cubicBezTo>
                  <a:lnTo>
                    <a:pt x="7812" y="2752"/>
                  </a:lnTo>
                  <a:cubicBezTo>
                    <a:pt x="7538" y="2935"/>
                    <a:pt x="7143" y="3208"/>
                    <a:pt x="6900" y="3208"/>
                  </a:cubicBezTo>
                  <a:cubicBezTo>
                    <a:pt x="6779" y="3208"/>
                    <a:pt x="6687" y="3269"/>
                    <a:pt x="6596" y="3360"/>
                  </a:cubicBezTo>
                  <a:cubicBezTo>
                    <a:pt x="6049" y="3239"/>
                    <a:pt x="5532" y="3117"/>
                    <a:pt x="5016" y="3056"/>
                  </a:cubicBezTo>
                  <a:cubicBezTo>
                    <a:pt x="4894" y="2995"/>
                    <a:pt x="4772" y="2995"/>
                    <a:pt x="4712" y="2965"/>
                  </a:cubicBezTo>
                  <a:cubicBezTo>
                    <a:pt x="4803" y="2904"/>
                    <a:pt x="4924" y="2783"/>
                    <a:pt x="5076" y="2691"/>
                  </a:cubicBezTo>
                  <a:cubicBezTo>
                    <a:pt x="5168" y="2631"/>
                    <a:pt x="5259" y="2539"/>
                    <a:pt x="5350" y="2509"/>
                  </a:cubicBezTo>
                  <a:cubicBezTo>
                    <a:pt x="6535" y="1688"/>
                    <a:pt x="8055" y="1020"/>
                    <a:pt x="9605" y="685"/>
                  </a:cubicBezTo>
                  <a:cubicBezTo>
                    <a:pt x="9788" y="655"/>
                    <a:pt x="9909" y="473"/>
                    <a:pt x="9879" y="260"/>
                  </a:cubicBezTo>
                  <a:cubicBezTo>
                    <a:pt x="9829" y="110"/>
                    <a:pt x="9697" y="1"/>
                    <a:pt x="9550"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6"/>
            <p:cNvSpPr/>
            <p:nvPr/>
          </p:nvSpPr>
          <p:spPr>
            <a:xfrm>
              <a:off x="14434175" y="2308150"/>
              <a:ext cx="204450" cy="237150"/>
            </a:xfrm>
            <a:custGeom>
              <a:avLst/>
              <a:gdLst/>
              <a:ahLst/>
              <a:cxnLst/>
              <a:rect l="l" t="t" r="r" b="b"/>
              <a:pathLst>
                <a:path w="8178" h="9486" extrusionOk="0">
                  <a:moveTo>
                    <a:pt x="6251" y="0"/>
                  </a:moveTo>
                  <a:cubicBezTo>
                    <a:pt x="5803" y="0"/>
                    <a:pt x="5223" y="425"/>
                    <a:pt x="4894" y="576"/>
                  </a:cubicBezTo>
                  <a:cubicBezTo>
                    <a:pt x="3831" y="1154"/>
                    <a:pt x="3010" y="1913"/>
                    <a:pt x="2159" y="2765"/>
                  </a:cubicBezTo>
                  <a:cubicBezTo>
                    <a:pt x="761" y="4193"/>
                    <a:pt x="335" y="5956"/>
                    <a:pt x="153" y="7871"/>
                  </a:cubicBezTo>
                  <a:cubicBezTo>
                    <a:pt x="122" y="8327"/>
                    <a:pt x="1" y="8935"/>
                    <a:pt x="365" y="9239"/>
                  </a:cubicBezTo>
                  <a:cubicBezTo>
                    <a:pt x="610" y="9417"/>
                    <a:pt x="935" y="9485"/>
                    <a:pt x="1292" y="9485"/>
                  </a:cubicBezTo>
                  <a:cubicBezTo>
                    <a:pt x="2089" y="9485"/>
                    <a:pt x="3041" y="9145"/>
                    <a:pt x="3587" y="8935"/>
                  </a:cubicBezTo>
                  <a:cubicBezTo>
                    <a:pt x="5776" y="8175"/>
                    <a:pt x="7569" y="6169"/>
                    <a:pt x="7934" y="3889"/>
                  </a:cubicBezTo>
                  <a:cubicBezTo>
                    <a:pt x="8177" y="2795"/>
                    <a:pt x="7964" y="789"/>
                    <a:pt x="6505" y="59"/>
                  </a:cubicBezTo>
                  <a:cubicBezTo>
                    <a:pt x="6428" y="18"/>
                    <a:pt x="6342" y="0"/>
                    <a:pt x="6251"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6"/>
            <p:cNvSpPr/>
            <p:nvPr/>
          </p:nvSpPr>
          <p:spPr>
            <a:xfrm>
              <a:off x="14419750" y="2311150"/>
              <a:ext cx="231025" cy="261250"/>
            </a:xfrm>
            <a:custGeom>
              <a:avLst/>
              <a:gdLst/>
              <a:ahLst/>
              <a:cxnLst/>
              <a:rect l="l" t="t" r="r" b="b"/>
              <a:pathLst>
                <a:path w="9241" h="10450" extrusionOk="0">
                  <a:moveTo>
                    <a:pt x="6657" y="0"/>
                  </a:moveTo>
                  <a:cubicBezTo>
                    <a:pt x="6505" y="0"/>
                    <a:pt x="6383" y="91"/>
                    <a:pt x="6383" y="243"/>
                  </a:cubicBezTo>
                  <a:cubicBezTo>
                    <a:pt x="6353" y="608"/>
                    <a:pt x="6414" y="1186"/>
                    <a:pt x="6718" y="1611"/>
                  </a:cubicBezTo>
                  <a:cubicBezTo>
                    <a:pt x="6505" y="1915"/>
                    <a:pt x="6231" y="2189"/>
                    <a:pt x="5988" y="2493"/>
                  </a:cubicBezTo>
                  <a:cubicBezTo>
                    <a:pt x="5745" y="2128"/>
                    <a:pt x="5623" y="1125"/>
                    <a:pt x="5532" y="730"/>
                  </a:cubicBezTo>
                  <a:lnTo>
                    <a:pt x="5502" y="578"/>
                  </a:lnTo>
                  <a:cubicBezTo>
                    <a:pt x="5471" y="426"/>
                    <a:pt x="5350" y="365"/>
                    <a:pt x="5198" y="365"/>
                  </a:cubicBezTo>
                  <a:cubicBezTo>
                    <a:pt x="5046" y="395"/>
                    <a:pt x="4985" y="517"/>
                    <a:pt x="4985" y="669"/>
                  </a:cubicBezTo>
                  <a:lnTo>
                    <a:pt x="5016" y="821"/>
                  </a:lnTo>
                  <a:cubicBezTo>
                    <a:pt x="5137" y="1611"/>
                    <a:pt x="5228" y="2493"/>
                    <a:pt x="5623" y="2857"/>
                  </a:cubicBezTo>
                  <a:cubicBezTo>
                    <a:pt x="5441" y="3100"/>
                    <a:pt x="5289" y="3313"/>
                    <a:pt x="5076" y="3556"/>
                  </a:cubicBezTo>
                  <a:cubicBezTo>
                    <a:pt x="4924" y="3739"/>
                    <a:pt x="4772" y="3952"/>
                    <a:pt x="4590" y="4164"/>
                  </a:cubicBezTo>
                  <a:cubicBezTo>
                    <a:pt x="4468" y="3648"/>
                    <a:pt x="4377" y="3040"/>
                    <a:pt x="4529" y="2736"/>
                  </a:cubicBezTo>
                  <a:cubicBezTo>
                    <a:pt x="4590" y="2645"/>
                    <a:pt x="4529" y="2462"/>
                    <a:pt x="4408" y="2401"/>
                  </a:cubicBezTo>
                  <a:cubicBezTo>
                    <a:pt x="4373" y="2376"/>
                    <a:pt x="4336" y="2364"/>
                    <a:pt x="4300" y="2364"/>
                  </a:cubicBezTo>
                  <a:cubicBezTo>
                    <a:pt x="4207" y="2364"/>
                    <a:pt x="4117" y="2436"/>
                    <a:pt x="4073" y="2523"/>
                  </a:cubicBezTo>
                  <a:cubicBezTo>
                    <a:pt x="3830" y="3009"/>
                    <a:pt x="3982" y="3800"/>
                    <a:pt x="4134" y="4407"/>
                  </a:cubicBezTo>
                  <a:cubicBezTo>
                    <a:pt x="4134" y="4499"/>
                    <a:pt x="4164" y="4559"/>
                    <a:pt x="4164" y="4651"/>
                  </a:cubicBezTo>
                  <a:cubicBezTo>
                    <a:pt x="3860" y="5015"/>
                    <a:pt x="3557" y="5411"/>
                    <a:pt x="3253" y="5745"/>
                  </a:cubicBezTo>
                  <a:cubicBezTo>
                    <a:pt x="3253" y="5623"/>
                    <a:pt x="3222" y="5502"/>
                    <a:pt x="3222" y="5411"/>
                  </a:cubicBezTo>
                  <a:cubicBezTo>
                    <a:pt x="3222" y="5319"/>
                    <a:pt x="3192" y="5228"/>
                    <a:pt x="3192" y="5137"/>
                  </a:cubicBezTo>
                  <a:cubicBezTo>
                    <a:pt x="3192" y="4955"/>
                    <a:pt x="3161" y="4803"/>
                    <a:pt x="3161" y="4590"/>
                  </a:cubicBezTo>
                  <a:cubicBezTo>
                    <a:pt x="3070" y="3921"/>
                    <a:pt x="3009" y="3161"/>
                    <a:pt x="3313" y="2584"/>
                  </a:cubicBezTo>
                  <a:cubicBezTo>
                    <a:pt x="3374" y="2493"/>
                    <a:pt x="3344" y="2310"/>
                    <a:pt x="3192" y="2249"/>
                  </a:cubicBezTo>
                  <a:cubicBezTo>
                    <a:pt x="3153" y="2230"/>
                    <a:pt x="3112" y="2220"/>
                    <a:pt x="3071" y="2220"/>
                  </a:cubicBezTo>
                  <a:cubicBezTo>
                    <a:pt x="2983" y="2220"/>
                    <a:pt x="2899" y="2267"/>
                    <a:pt x="2857" y="2371"/>
                  </a:cubicBezTo>
                  <a:cubicBezTo>
                    <a:pt x="2462" y="3040"/>
                    <a:pt x="2553" y="3921"/>
                    <a:pt x="2614" y="4651"/>
                  </a:cubicBezTo>
                  <a:cubicBezTo>
                    <a:pt x="2614" y="4833"/>
                    <a:pt x="2645" y="5015"/>
                    <a:pt x="2645" y="5167"/>
                  </a:cubicBezTo>
                  <a:cubicBezTo>
                    <a:pt x="2645" y="5259"/>
                    <a:pt x="2645" y="5350"/>
                    <a:pt x="2705" y="5471"/>
                  </a:cubicBezTo>
                  <a:cubicBezTo>
                    <a:pt x="2736" y="5714"/>
                    <a:pt x="2766" y="6049"/>
                    <a:pt x="2705" y="6201"/>
                  </a:cubicBezTo>
                  <a:cubicBezTo>
                    <a:pt x="2645" y="6262"/>
                    <a:pt x="2645" y="6353"/>
                    <a:pt x="2705" y="6414"/>
                  </a:cubicBezTo>
                  <a:lnTo>
                    <a:pt x="2006" y="7325"/>
                  </a:lnTo>
                  <a:cubicBezTo>
                    <a:pt x="1976" y="7417"/>
                    <a:pt x="1946" y="7447"/>
                    <a:pt x="1854" y="7538"/>
                  </a:cubicBezTo>
                  <a:cubicBezTo>
                    <a:pt x="1854" y="7417"/>
                    <a:pt x="1824" y="7325"/>
                    <a:pt x="1824" y="7234"/>
                  </a:cubicBezTo>
                  <a:cubicBezTo>
                    <a:pt x="1824" y="7143"/>
                    <a:pt x="1794" y="7082"/>
                    <a:pt x="1794" y="6991"/>
                  </a:cubicBezTo>
                  <a:cubicBezTo>
                    <a:pt x="1642" y="6018"/>
                    <a:pt x="1702" y="4833"/>
                    <a:pt x="1976" y="3769"/>
                  </a:cubicBezTo>
                  <a:cubicBezTo>
                    <a:pt x="2006" y="3617"/>
                    <a:pt x="1946" y="3496"/>
                    <a:pt x="1794" y="3465"/>
                  </a:cubicBezTo>
                  <a:cubicBezTo>
                    <a:pt x="1768" y="3460"/>
                    <a:pt x="1744" y="3458"/>
                    <a:pt x="1720" y="3458"/>
                  </a:cubicBezTo>
                  <a:cubicBezTo>
                    <a:pt x="1604" y="3458"/>
                    <a:pt x="1515" y="3521"/>
                    <a:pt x="1490" y="3648"/>
                  </a:cubicBezTo>
                  <a:cubicBezTo>
                    <a:pt x="1186" y="4803"/>
                    <a:pt x="1094" y="6018"/>
                    <a:pt x="1277" y="7082"/>
                  </a:cubicBezTo>
                  <a:cubicBezTo>
                    <a:pt x="1277" y="7143"/>
                    <a:pt x="1338" y="7234"/>
                    <a:pt x="1338" y="7356"/>
                  </a:cubicBezTo>
                  <a:cubicBezTo>
                    <a:pt x="1368" y="7569"/>
                    <a:pt x="1398" y="7812"/>
                    <a:pt x="1368" y="7994"/>
                  </a:cubicBezTo>
                  <a:cubicBezTo>
                    <a:pt x="1368" y="8055"/>
                    <a:pt x="1368" y="8146"/>
                    <a:pt x="1398" y="8177"/>
                  </a:cubicBezTo>
                  <a:cubicBezTo>
                    <a:pt x="1338" y="8268"/>
                    <a:pt x="1246" y="8359"/>
                    <a:pt x="1186" y="8450"/>
                  </a:cubicBezTo>
                  <a:lnTo>
                    <a:pt x="1034" y="8632"/>
                  </a:lnTo>
                  <a:cubicBezTo>
                    <a:pt x="639" y="9088"/>
                    <a:pt x="274" y="9544"/>
                    <a:pt x="31" y="10091"/>
                  </a:cubicBezTo>
                  <a:cubicBezTo>
                    <a:pt x="0" y="10183"/>
                    <a:pt x="31" y="10335"/>
                    <a:pt x="152" y="10426"/>
                  </a:cubicBezTo>
                  <a:cubicBezTo>
                    <a:pt x="185" y="10442"/>
                    <a:pt x="220" y="10450"/>
                    <a:pt x="254" y="10450"/>
                  </a:cubicBezTo>
                  <a:cubicBezTo>
                    <a:pt x="349" y="10450"/>
                    <a:pt x="442" y="10393"/>
                    <a:pt x="487" y="10304"/>
                  </a:cubicBezTo>
                  <a:cubicBezTo>
                    <a:pt x="730" y="9848"/>
                    <a:pt x="1064" y="9392"/>
                    <a:pt x="1398" y="8967"/>
                  </a:cubicBezTo>
                  <a:lnTo>
                    <a:pt x="1550" y="8784"/>
                  </a:lnTo>
                  <a:cubicBezTo>
                    <a:pt x="1672" y="8632"/>
                    <a:pt x="1794" y="8511"/>
                    <a:pt x="1885" y="8359"/>
                  </a:cubicBezTo>
                  <a:cubicBezTo>
                    <a:pt x="3009" y="8572"/>
                    <a:pt x="4164" y="8572"/>
                    <a:pt x="5319" y="8572"/>
                  </a:cubicBezTo>
                  <a:lnTo>
                    <a:pt x="6049" y="8572"/>
                  </a:lnTo>
                  <a:cubicBezTo>
                    <a:pt x="6201" y="8572"/>
                    <a:pt x="6323" y="8450"/>
                    <a:pt x="6323" y="8298"/>
                  </a:cubicBezTo>
                  <a:cubicBezTo>
                    <a:pt x="6323" y="8146"/>
                    <a:pt x="6201" y="8025"/>
                    <a:pt x="6049" y="8025"/>
                  </a:cubicBezTo>
                  <a:lnTo>
                    <a:pt x="5289" y="8025"/>
                  </a:lnTo>
                  <a:cubicBezTo>
                    <a:pt x="4256" y="8025"/>
                    <a:pt x="3222" y="8025"/>
                    <a:pt x="2250" y="7873"/>
                  </a:cubicBezTo>
                  <a:cubicBezTo>
                    <a:pt x="2280" y="7781"/>
                    <a:pt x="2341" y="7721"/>
                    <a:pt x="2401" y="7690"/>
                  </a:cubicBezTo>
                  <a:cubicBezTo>
                    <a:pt x="2675" y="7356"/>
                    <a:pt x="2918" y="6961"/>
                    <a:pt x="3222" y="6626"/>
                  </a:cubicBezTo>
                  <a:cubicBezTo>
                    <a:pt x="4681" y="6626"/>
                    <a:pt x="6323" y="6657"/>
                    <a:pt x="7903" y="6748"/>
                  </a:cubicBezTo>
                  <a:cubicBezTo>
                    <a:pt x="8085" y="6626"/>
                    <a:pt x="8237" y="6535"/>
                    <a:pt x="8237" y="6383"/>
                  </a:cubicBezTo>
                  <a:cubicBezTo>
                    <a:pt x="8237" y="6231"/>
                    <a:pt x="8146" y="6110"/>
                    <a:pt x="8025" y="6110"/>
                  </a:cubicBezTo>
                  <a:cubicBezTo>
                    <a:pt x="6566" y="6049"/>
                    <a:pt x="5107" y="6018"/>
                    <a:pt x="3739" y="6018"/>
                  </a:cubicBezTo>
                  <a:cubicBezTo>
                    <a:pt x="3982" y="5714"/>
                    <a:pt x="4256" y="5411"/>
                    <a:pt x="4499" y="5107"/>
                  </a:cubicBezTo>
                  <a:lnTo>
                    <a:pt x="4529" y="5107"/>
                  </a:lnTo>
                  <a:cubicBezTo>
                    <a:pt x="4712" y="5107"/>
                    <a:pt x="4864" y="5076"/>
                    <a:pt x="5046" y="5015"/>
                  </a:cubicBezTo>
                  <a:cubicBezTo>
                    <a:pt x="5319" y="4994"/>
                    <a:pt x="5577" y="4959"/>
                    <a:pt x="5810" y="4959"/>
                  </a:cubicBezTo>
                  <a:cubicBezTo>
                    <a:pt x="5915" y="4959"/>
                    <a:pt x="6016" y="4966"/>
                    <a:pt x="6110" y="4985"/>
                  </a:cubicBezTo>
                  <a:cubicBezTo>
                    <a:pt x="6135" y="4990"/>
                    <a:pt x="6160" y="4993"/>
                    <a:pt x="6183" y="4993"/>
                  </a:cubicBezTo>
                  <a:cubicBezTo>
                    <a:pt x="6300" y="4993"/>
                    <a:pt x="6388" y="4929"/>
                    <a:pt x="6414" y="4803"/>
                  </a:cubicBezTo>
                  <a:cubicBezTo>
                    <a:pt x="6475" y="4651"/>
                    <a:pt x="6383" y="4529"/>
                    <a:pt x="6231" y="4499"/>
                  </a:cubicBezTo>
                  <a:cubicBezTo>
                    <a:pt x="6097" y="4465"/>
                    <a:pt x="5951" y="4452"/>
                    <a:pt x="5798" y="4452"/>
                  </a:cubicBezTo>
                  <a:cubicBezTo>
                    <a:pt x="5536" y="4452"/>
                    <a:pt x="5254" y="4491"/>
                    <a:pt x="4985" y="4529"/>
                  </a:cubicBezTo>
                  <a:lnTo>
                    <a:pt x="4894" y="4529"/>
                  </a:lnTo>
                  <a:cubicBezTo>
                    <a:pt x="5107" y="4316"/>
                    <a:pt x="5289" y="4043"/>
                    <a:pt x="5471" y="3800"/>
                  </a:cubicBezTo>
                  <a:cubicBezTo>
                    <a:pt x="5654" y="3556"/>
                    <a:pt x="5897" y="3313"/>
                    <a:pt x="6079" y="3040"/>
                  </a:cubicBezTo>
                  <a:cubicBezTo>
                    <a:pt x="6139" y="3051"/>
                    <a:pt x="6203" y="3056"/>
                    <a:pt x="6270" y="3056"/>
                  </a:cubicBezTo>
                  <a:cubicBezTo>
                    <a:pt x="6746" y="3056"/>
                    <a:pt x="7385" y="2793"/>
                    <a:pt x="8025" y="2553"/>
                  </a:cubicBezTo>
                  <a:cubicBezTo>
                    <a:pt x="8389" y="2401"/>
                    <a:pt x="8785" y="2249"/>
                    <a:pt x="8997" y="2219"/>
                  </a:cubicBezTo>
                  <a:cubicBezTo>
                    <a:pt x="9149" y="2189"/>
                    <a:pt x="9241" y="2067"/>
                    <a:pt x="9241" y="1915"/>
                  </a:cubicBezTo>
                  <a:cubicBezTo>
                    <a:pt x="9180" y="1763"/>
                    <a:pt x="9089" y="1672"/>
                    <a:pt x="8937" y="1672"/>
                  </a:cubicBezTo>
                  <a:cubicBezTo>
                    <a:pt x="8663" y="1733"/>
                    <a:pt x="8268" y="1885"/>
                    <a:pt x="7873" y="2067"/>
                  </a:cubicBezTo>
                  <a:cubicBezTo>
                    <a:pt x="7478" y="2219"/>
                    <a:pt x="6961" y="2432"/>
                    <a:pt x="6566" y="2523"/>
                  </a:cubicBezTo>
                  <a:cubicBezTo>
                    <a:pt x="6870" y="2128"/>
                    <a:pt x="7204" y="1763"/>
                    <a:pt x="7569" y="1368"/>
                  </a:cubicBezTo>
                  <a:cubicBezTo>
                    <a:pt x="7873" y="1216"/>
                    <a:pt x="8207" y="1155"/>
                    <a:pt x="8481" y="1125"/>
                  </a:cubicBezTo>
                  <a:cubicBezTo>
                    <a:pt x="8633" y="1125"/>
                    <a:pt x="8693" y="973"/>
                    <a:pt x="8693" y="851"/>
                  </a:cubicBezTo>
                  <a:cubicBezTo>
                    <a:pt x="8693" y="699"/>
                    <a:pt x="8541" y="608"/>
                    <a:pt x="8420" y="608"/>
                  </a:cubicBezTo>
                  <a:cubicBezTo>
                    <a:pt x="8389" y="608"/>
                    <a:pt x="8359" y="608"/>
                    <a:pt x="8268" y="669"/>
                  </a:cubicBezTo>
                  <a:lnTo>
                    <a:pt x="8389" y="547"/>
                  </a:lnTo>
                  <a:cubicBezTo>
                    <a:pt x="8511" y="426"/>
                    <a:pt x="8511" y="274"/>
                    <a:pt x="8389" y="213"/>
                  </a:cubicBezTo>
                  <a:cubicBezTo>
                    <a:pt x="8329" y="152"/>
                    <a:pt x="8260" y="122"/>
                    <a:pt x="8199" y="122"/>
                  </a:cubicBezTo>
                  <a:cubicBezTo>
                    <a:pt x="8139" y="122"/>
                    <a:pt x="8085" y="152"/>
                    <a:pt x="8055" y="213"/>
                  </a:cubicBezTo>
                  <a:cubicBezTo>
                    <a:pt x="7782" y="456"/>
                    <a:pt x="7508" y="730"/>
                    <a:pt x="7265" y="1034"/>
                  </a:cubicBezTo>
                  <a:lnTo>
                    <a:pt x="7022" y="1155"/>
                  </a:lnTo>
                  <a:cubicBezTo>
                    <a:pt x="6900" y="882"/>
                    <a:pt x="6870" y="547"/>
                    <a:pt x="6870" y="274"/>
                  </a:cubicBezTo>
                  <a:cubicBezTo>
                    <a:pt x="6870" y="122"/>
                    <a:pt x="6809" y="0"/>
                    <a:pt x="6657"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6"/>
            <p:cNvSpPr/>
            <p:nvPr/>
          </p:nvSpPr>
          <p:spPr>
            <a:xfrm>
              <a:off x="13829300" y="2193525"/>
              <a:ext cx="180875" cy="213600"/>
            </a:xfrm>
            <a:custGeom>
              <a:avLst/>
              <a:gdLst/>
              <a:ahLst/>
              <a:cxnLst/>
              <a:rect l="l" t="t" r="r" b="b"/>
              <a:pathLst>
                <a:path w="7235" h="8544" extrusionOk="0">
                  <a:moveTo>
                    <a:pt x="2147" y="0"/>
                  </a:moveTo>
                  <a:cubicBezTo>
                    <a:pt x="1496" y="0"/>
                    <a:pt x="832" y="182"/>
                    <a:pt x="335" y="693"/>
                  </a:cubicBezTo>
                  <a:cubicBezTo>
                    <a:pt x="1" y="997"/>
                    <a:pt x="305" y="1787"/>
                    <a:pt x="366" y="2213"/>
                  </a:cubicBezTo>
                  <a:cubicBezTo>
                    <a:pt x="548" y="3277"/>
                    <a:pt x="973" y="4188"/>
                    <a:pt x="1460" y="5131"/>
                  </a:cubicBezTo>
                  <a:cubicBezTo>
                    <a:pt x="2311" y="6742"/>
                    <a:pt x="3709" y="7562"/>
                    <a:pt x="5320" y="8261"/>
                  </a:cubicBezTo>
                  <a:cubicBezTo>
                    <a:pt x="5572" y="8366"/>
                    <a:pt x="5881" y="8543"/>
                    <a:pt x="6169" y="8543"/>
                  </a:cubicBezTo>
                  <a:cubicBezTo>
                    <a:pt x="6298" y="8543"/>
                    <a:pt x="6423" y="8508"/>
                    <a:pt x="6536" y="8413"/>
                  </a:cubicBezTo>
                  <a:cubicBezTo>
                    <a:pt x="7235" y="7866"/>
                    <a:pt x="7174" y="6316"/>
                    <a:pt x="7144" y="5556"/>
                  </a:cubicBezTo>
                  <a:cubicBezTo>
                    <a:pt x="7053" y="3489"/>
                    <a:pt x="5837" y="1422"/>
                    <a:pt x="3983" y="450"/>
                  </a:cubicBezTo>
                  <a:cubicBezTo>
                    <a:pt x="3540" y="213"/>
                    <a:pt x="2852" y="0"/>
                    <a:pt x="2147"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6"/>
            <p:cNvSpPr/>
            <p:nvPr/>
          </p:nvSpPr>
          <p:spPr>
            <a:xfrm>
              <a:off x="13831575" y="2179675"/>
              <a:ext cx="182400" cy="251925"/>
            </a:xfrm>
            <a:custGeom>
              <a:avLst/>
              <a:gdLst/>
              <a:ahLst/>
              <a:cxnLst/>
              <a:rect l="l" t="t" r="r" b="b"/>
              <a:pathLst>
                <a:path w="7296" h="10077" extrusionOk="0">
                  <a:moveTo>
                    <a:pt x="2524" y="1"/>
                  </a:moveTo>
                  <a:cubicBezTo>
                    <a:pt x="2402" y="1"/>
                    <a:pt x="2281" y="61"/>
                    <a:pt x="2250" y="183"/>
                  </a:cubicBezTo>
                  <a:cubicBezTo>
                    <a:pt x="2220" y="396"/>
                    <a:pt x="2250" y="791"/>
                    <a:pt x="2281" y="1216"/>
                  </a:cubicBezTo>
                  <a:cubicBezTo>
                    <a:pt x="2341" y="1581"/>
                    <a:pt x="2372" y="2068"/>
                    <a:pt x="2341" y="2463"/>
                  </a:cubicBezTo>
                  <a:cubicBezTo>
                    <a:pt x="2098" y="2068"/>
                    <a:pt x="1825" y="1703"/>
                    <a:pt x="1612" y="1308"/>
                  </a:cubicBezTo>
                  <a:cubicBezTo>
                    <a:pt x="1582" y="1004"/>
                    <a:pt x="1582" y="700"/>
                    <a:pt x="1642" y="487"/>
                  </a:cubicBezTo>
                  <a:cubicBezTo>
                    <a:pt x="1673" y="365"/>
                    <a:pt x="1612" y="244"/>
                    <a:pt x="1460" y="213"/>
                  </a:cubicBezTo>
                  <a:cubicBezTo>
                    <a:pt x="1440" y="208"/>
                    <a:pt x="1419" y="206"/>
                    <a:pt x="1400" y="206"/>
                  </a:cubicBezTo>
                  <a:cubicBezTo>
                    <a:pt x="1300" y="206"/>
                    <a:pt x="1212" y="269"/>
                    <a:pt x="1186" y="396"/>
                  </a:cubicBezTo>
                  <a:cubicBezTo>
                    <a:pt x="1186" y="457"/>
                    <a:pt x="1186" y="487"/>
                    <a:pt x="1156" y="517"/>
                  </a:cubicBezTo>
                  <a:cubicBezTo>
                    <a:pt x="1126" y="487"/>
                    <a:pt x="1126" y="396"/>
                    <a:pt x="1065" y="365"/>
                  </a:cubicBezTo>
                  <a:cubicBezTo>
                    <a:pt x="1042" y="273"/>
                    <a:pt x="947" y="233"/>
                    <a:pt x="850" y="233"/>
                  </a:cubicBezTo>
                  <a:cubicBezTo>
                    <a:pt x="820" y="233"/>
                    <a:pt x="790" y="237"/>
                    <a:pt x="761" y="244"/>
                  </a:cubicBezTo>
                  <a:cubicBezTo>
                    <a:pt x="670" y="305"/>
                    <a:pt x="609" y="457"/>
                    <a:pt x="670" y="548"/>
                  </a:cubicBezTo>
                  <a:cubicBezTo>
                    <a:pt x="822" y="852"/>
                    <a:pt x="974" y="1156"/>
                    <a:pt x="1156" y="1460"/>
                  </a:cubicBezTo>
                  <a:cubicBezTo>
                    <a:pt x="1156" y="1551"/>
                    <a:pt x="1186" y="1612"/>
                    <a:pt x="1186" y="1703"/>
                  </a:cubicBezTo>
                  <a:cubicBezTo>
                    <a:pt x="1138" y="1708"/>
                    <a:pt x="1089" y="1711"/>
                    <a:pt x="1039" y="1711"/>
                  </a:cubicBezTo>
                  <a:cubicBezTo>
                    <a:pt x="809" y="1711"/>
                    <a:pt x="577" y="1656"/>
                    <a:pt x="426" y="1581"/>
                  </a:cubicBezTo>
                  <a:cubicBezTo>
                    <a:pt x="398" y="1574"/>
                    <a:pt x="367" y="1570"/>
                    <a:pt x="337" y="1570"/>
                  </a:cubicBezTo>
                  <a:cubicBezTo>
                    <a:pt x="240" y="1570"/>
                    <a:pt x="146" y="1610"/>
                    <a:pt x="123" y="1703"/>
                  </a:cubicBezTo>
                  <a:cubicBezTo>
                    <a:pt x="92" y="1824"/>
                    <a:pt x="123" y="1976"/>
                    <a:pt x="244" y="2007"/>
                  </a:cubicBezTo>
                  <a:cubicBezTo>
                    <a:pt x="425" y="2097"/>
                    <a:pt x="682" y="2156"/>
                    <a:pt x="957" y="2156"/>
                  </a:cubicBezTo>
                  <a:cubicBezTo>
                    <a:pt x="1143" y="2156"/>
                    <a:pt x="1337" y="2129"/>
                    <a:pt x="1521" y="2068"/>
                  </a:cubicBezTo>
                  <a:cubicBezTo>
                    <a:pt x="1734" y="2372"/>
                    <a:pt x="1916" y="2645"/>
                    <a:pt x="2068" y="2919"/>
                  </a:cubicBezTo>
                  <a:cubicBezTo>
                    <a:pt x="1961" y="2952"/>
                    <a:pt x="1815" y="2964"/>
                    <a:pt x="1655" y="2964"/>
                  </a:cubicBezTo>
                  <a:cubicBezTo>
                    <a:pt x="1223" y="2964"/>
                    <a:pt x="678" y="2872"/>
                    <a:pt x="457" y="2827"/>
                  </a:cubicBezTo>
                  <a:lnTo>
                    <a:pt x="305" y="2797"/>
                  </a:lnTo>
                  <a:cubicBezTo>
                    <a:pt x="295" y="2794"/>
                    <a:pt x="285" y="2792"/>
                    <a:pt x="275" y="2792"/>
                  </a:cubicBezTo>
                  <a:cubicBezTo>
                    <a:pt x="188" y="2792"/>
                    <a:pt x="86" y="2898"/>
                    <a:pt x="31" y="2979"/>
                  </a:cubicBezTo>
                  <a:cubicBezTo>
                    <a:pt x="1" y="3101"/>
                    <a:pt x="123" y="3223"/>
                    <a:pt x="244" y="3253"/>
                  </a:cubicBezTo>
                  <a:lnTo>
                    <a:pt x="396" y="3283"/>
                  </a:lnTo>
                  <a:cubicBezTo>
                    <a:pt x="857" y="3360"/>
                    <a:pt x="1343" y="3437"/>
                    <a:pt x="1738" y="3437"/>
                  </a:cubicBezTo>
                  <a:cubicBezTo>
                    <a:pt x="1967" y="3437"/>
                    <a:pt x="2166" y="3411"/>
                    <a:pt x="2311" y="3344"/>
                  </a:cubicBezTo>
                  <a:cubicBezTo>
                    <a:pt x="2493" y="3557"/>
                    <a:pt x="2615" y="3739"/>
                    <a:pt x="2737" y="3982"/>
                  </a:cubicBezTo>
                  <a:cubicBezTo>
                    <a:pt x="2858" y="4165"/>
                    <a:pt x="3010" y="4347"/>
                    <a:pt x="3132" y="4560"/>
                  </a:cubicBezTo>
                  <a:cubicBezTo>
                    <a:pt x="2676" y="4499"/>
                    <a:pt x="2129" y="4438"/>
                    <a:pt x="1916" y="4256"/>
                  </a:cubicBezTo>
                  <a:cubicBezTo>
                    <a:pt x="1870" y="4210"/>
                    <a:pt x="1810" y="4188"/>
                    <a:pt x="1753" y="4188"/>
                  </a:cubicBezTo>
                  <a:cubicBezTo>
                    <a:pt x="1696" y="4188"/>
                    <a:pt x="1642" y="4210"/>
                    <a:pt x="1612" y="4256"/>
                  </a:cubicBezTo>
                  <a:cubicBezTo>
                    <a:pt x="1521" y="4317"/>
                    <a:pt x="1521" y="4469"/>
                    <a:pt x="1612" y="4560"/>
                  </a:cubicBezTo>
                  <a:cubicBezTo>
                    <a:pt x="1977" y="4894"/>
                    <a:pt x="2676" y="4955"/>
                    <a:pt x="3223" y="5016"/>
                  </a:cubicBezTo>
                  <a:cubicBezTo>
                    <a:pt x="3314" y="5016"/>
                    <a:pt x="3375" y="5016"/>
                    <a:pt x="3466" y="5046"/>
                  </a:cubicBezTo>
                  <a:cubicBezTo>
                    <a:pt x="3679" y="5411"/>
                    <a:pt x="3922" y="5776"/>
                    <a:pt x="4135" y="6141"/>
                  </a:cubicBezTo>
                  <a:cubicBezTo>
                    <a:pt x="4044" y="6110"/>
                    <a:pt x="3922" y="6110"/>
                    <a:pt x="3831" y="6080"/>
                  </a:cubicBezTo>
                  <a:cubicBezTo>
                    <a:pt x="3770" y="6080"/>
                    <a:pt x="3679" y="6019"/>
                    <a:pt x="3618" y="6019"/>
                  </a:cubicBezTo>
                  <a:cubicBezTo>
                    <a:pt x="3466" y="5989"/>
                    <a:pt x="3314" y="5958"/>
                    <a:pt x="3132" y="5928"/>
                  </a:cubicBezTo>
                  <a:cubicBezTo>
                    <a:pt x="2524" y="5806"/>
                    <a:pt x="1825" y="5654"/>
                    <a:pt x="1460" y="5229"/>
                  </a:cubicBezTo>
                  <a:cubicBezTo>
                    <a:pt x="1407" y="5194"/>
                    <a:pt x="1334" y="5159"/>
                    <a:pt x="1270" y="5159"/>
                  </a:cubicBezTo>
                  <a:cubicBezTo>
                    <a:pt x="1224" y="5159"/>
                    <a:pt x="1182" y="5177"/>
                    <a:pt x="1156" y="5229"/>
                  </a:cubicBezTo>
                  <a:cubicBezTo>
                    <a:pt x="1065" y="5320"/>
                    <a:pt x="1034" y="5472"/>
                    <a:pt x="1156" y="5533"/>
                  </a:cubicBezTo>
                  <a:cubicBezTo>
                    <a:pt x="1642" y="6019"/>
                    <a:pt x="2402" y="6232"/>
                    <a:pt x="3041" y="6323"/>
                  </a:cubicBezTo>
                  <a:lnTo>
                    <a:pt x="3496" y="6445"/>
                  </a:lnTo>
                  <a:cubicBezTo>
                    <a:pt x="3588" y="6445"/>
                    <a:pt x="3648" y="6475"/>
                    <a:pt x="3770" y="6475"/>
                  </a:cubicBezTo>
                  <a:cubicBezTo>
                    <a:pt x="3952" y="6536"/>
                    <a:pt x="4256" y="6597"/>
                    <a:pt x="4378" y="6688"/>
                  </a:cubicBezTo>
                  <a:cubicBezTo>
                    <a:pt x="4408" y="6718"/>
                    <a:pt x="4500" y="6748"/>
                    <a:pt x="4560" y="6748"/>
                  </a:cubicBezTo>
                  <a:cubicBezTo>
                    <a:pt x="4743" y="7052"/>
                    <a:pt x="4955" y="7326"/>
                    <a:pt x="5138" y="7600"/>
                  </a:cubicBezTo>
                  <a:cubicBezTo>
                    <a:pt x="5168" y="7630"/>
                    <a:pt x="5199" y="7691"/>
                    <a:pt x="5259" y="7752"/>
                  </a:cubicBezTo>
                  <a:cubicBezTo>
                    <a:pt x="5168" y="7752"/>
                    <a:pt x="5047" y="7691"/>
                    <a:pt x="4986" y="7691"/>
                  </a:cubicBezTo>
                  <a:cubicBezTo>
                    <a:pt x="4895" y="7691"/>
                    <a:pt x="4834" y="7691"/>
                    <a:pt x="4803" y="7660"/>
                  </a:cubicBezTo>
                  <a:cubicBezTo>
                    <a:pt x="3892" y="7508"/>
                    <a:pt x="2919" y="7144"/>
                    <a:pt x="2068" y="6597"/>
                  </a:cubicBezTo>
                  <a:cubicBezTo>
                    <a:pt x="2027" y="6576"/>
                    <a:pt x="1983" y="6566"/>
                    <a:pt x="1942" y="6566"/>
                  </a:cubicBezTo>
                  <a:cubicBezTo>
                    <a:pt x="1858" y="6566"/>
                    <a:pt x="1784" y="6607"/>
                    <a:pt x="1764" y="6688"/>
                  </a:cubicBezTo>
                  <a:cubicBezTo>
                    <a:pt x="1673" y="6779"/>
                    <a:pt x="1703" y="6931"/>
                    <a:pt x="1825" y="6992"/>
                  </a:cubicBezTo>
                  <a:cubicBezTo>
                    <a:pt x="2737" y="7539"/>
                    <a:pt x="3770" y="7934"/>
                    <a:pt x="4712" y="8086"/>
                  </a:cubicBezTo>
                  <a:cubicBezTo>
                    <a:pt x="4803" y="8086"/>
                    <a:pt x="4864" y="8116"/>
                    <a:pt x="4955" y="8116"/>
                  </a:cubicBezTo>
                  <a:cubicBezTo>
                    <a:pt x="5138" y="8147"/>
                    <a:pt x="5351" y="8147"/>
                    <a:pt x="5472" y="8268"/>
                  </a:cubicBezTo>
                  <a:cubicBezTo>
                    <a:pt x="5503" y="8299"/>
                    <a:pt x="5594" y="8299"/>
                    <a:pt x="5655" y="8299"/>
                  </a:cubicBezTo>
                  <a:cubicBezTo>
                    <a:pt x="5746" y="8390"/>
                    <a:pt x="5776" y="8511"/>
                    <a:pt x="5867" y="8572"/>
                  </a:cubicBezTo>
                  <a:lnTo>
                    <a:pt x="5959" y="8755"/>
                  </a:lnTo>
                  <a:cubicBezTo>
                    <a:pt x="6232" y="9180"/>
                    <a:pt x="6536" y="9636"/>
                    <a:pt x="6931" y="10031"/>
                  </a:cubicBezTo>
                  <a:cubicBezTo>
                    <a:pt x="6962" y="10062"/>
                    <a:pt x="7015" y="10077"/>
                    <a:pt x="7072" y="10077"/>
                  </a:cubicBezTo>
                  <a:cubicBezTo>
                    <a:pt x="7129" y="10077"/>
                    <a:pt x="7190" y="10062"/>
                    <a:pt x="7235" y="10031"/>
                  </a:cubicBezTo>
                  <a:cubicBezTo>
                    <a:pt x="7296" y="9940"/>
                    <a:pt x="7296" y="9788"/>
                    <a:pt x="7235" y="9727"/>
                  </a:cubicBezTo>
                  <a:cubicBezTo>
                    <a:pt x="6870" y="9423"/>
                    <a:pt x="6627" y="8998"/>
                    <a:pt x="6354" y="8572"/>
                  </a:cubicBezTo>
                  <a:lnTo>
                    <a:pt x="6232" y="8390"/>
                  </a:lnTo>
                  <a:cubicBezTo>
                    <a:pt x="6171" y="8238"/>
                    <a:pt x="6050" y="8116"/>
                    <a:pt x="5959" y="7964"/>
                  </a:cubicBezTo>
                  <a:cubicBezTo>
                    <a:pt x="6414" y="7052"/>
                    <a:pt x="6779" y="6080"/>
                    <a:pt x="7083" y="5107"/>
                  </a:cubicBezTo>
                  <a:cubicBezTo>
                    <a:pt x="7144" y="4894"/>
                    <a:pt x="7235" y="4712"/>
                    <a:pt x="7266" y="4469"/>
                  </a:cubicBezTo>
                  <a:cubicBezTo>
                    <a:pt x="7296" y="4347"/>
                    <a:pt x="7235" y="4195"/>
                    <a:pt x="7114" y="4165"/>
                  </a:cubicBezTo>
                  <a:cubicBezTo>
                    <a:pt x="7093" y="4160"/>
                    <a:pt x="7071" y="4157"/>
                    <a:pt x="7049" y="4157"/>
                  </a:cubicBezTo>
                  <a:cubicBezTo>
                    <a:pt x="6943" y="4157"/>
                    <a:pt x="6835" y="4216"/>
                    <a:pt x="6810" y="4317"/>
                  </a:cubicBezTo>
                  <a:cubicBezTo>
                    <a:pt x="6718" y="4560"/>
                    <a:pt x="6658" y="4742"/>
                    <a:pt x="6627" y="4955"/>
                  </a:cubicBezTo>
                  <a:cubicBezTo>
                    <a:pt x="6354" y="5837"/>
                    <a:pt x="6050" y="6718"/>
                    <a:pt x="5655" y="7539"/>
                  </a:cubicBezTo>
                  <a:cubicBezTo>
                    <a:pt x="5624" y="7478"/>
                    <a:pt x="5594" y="7448"/>
                    <a:pt x="5563" y="7356"/>
                  </a:cubicBezTo>
                  <a:cubicBezTo>
                    <a:pt x="5320" y="7022"/>
                    <a:pt x="5107" y="6718"/>
                    <a:pt x="4864" y="6384"/>
                  </a:cubicBezTo>
                  <a:cubicBezTo>
                    <a:pt x="5259" y="5168"/>
                    <a:pt x="5746" y="3709"/>
                    <a:pt x="6232" y="2372"/>
                  </a:cubicBezTo>
                  <a:cubicBezTo>
                    <a:pt x="6293" y="2189"/>
                    <a:pt x="6202" y="2068"/>
                    <a:pt x="6080" y="2007"/>
                  </a:cubicBezTo>
                  <a:cubicBezTo>
                    <a:pt x="6055" y="1990"/>
                    <a:pt x="6024" y="1982"/>
                    <a:pt x="5993" y="1982"/>
                  </a:cubicBezTo>
                  <a:cubicBezTo>
                    <a:pt x="5911" y="1982"/>
                    <a:pt x="5820" y="2032"/>
                    <a:pt x="5776" y="2098"/>
                  </a:cubicBezTo>
                  <a:cubicBezTo>
                    <a:pt x="5320" y="3344"/>
                    <a:pt x="4864" y="4590"/>
                    <a:pt x="4530" y="5776"/>
                  </a:cubicBezTo>
                  <a:lnTo>
                    <a:pt x="3952" y="4864"/>
                  </a:lnTo>
                  <a:lnTo>
                    <a:pt x="3952" y="4803"/>
                  </a:lnTo>
                  <a:cubicBezTo>
                    <a:pt x="4013" y="4651"/>
                    <a:pt x="4044" y="4499"/>
                    <a:pt x="4044" y="4317"/>
                  </a:cubicBezTo>
                  <a:cubicBezTo>
                    <a:pt x="4074" y="3982"/>
                    <a:pt x="4165" y="3648"/>
                    <a:pt x="4317" y="3405"/>
                  </a:cubicBezTo>
                  <a:cubicBezTo>
                    <a:pt x="4378" y="3283"/>
                    <a:pt x="4348" y="3131"/>
                    <a:pt x="4226" y="3101"/>
                  </a:cubicBezTo>
                  <a:cubicBezTo>
                    <a:pt x="4185" y="3081"/>
                    <a:pt x="4142" y="3071"/>
                    <a:pt x="4100" y="3071"/>
                  </a:cubicBezTo>
                  <a:cubicBezTo>
                    <a:pt x="4017" y="3071"/>
                    <a:pt x="3942" y="3111"/>
                    <a:pt x="3922" y="3192"/>
                  </a:cubicBezTo>
                  <a:cubicBezTo>
                    <a:pt x="3740" y="3496"/>
                    <a:pt x="3648" y="3891"/>
                    <a:pt x="3618" y="4286"/>
                  </a:cubicBezTo>
                  <a:lnTo>
                    <a:pt x="3618" y="4347"/>
                  </a:lnTo>
                  <a:lnTo>
                    <a:pt x="3162" y="3679"/>
                  </a:lnTo>
                  <a:cubicBezTo>
                    <a:pt x="3010" y="3435"/>
                    <a:pt x="2828" y="3192"/>
                    <a:pt x="2676" y="2949"/>
                  </a:cubicBezTo>
                  <a:cubicBezTo>
                    <a:pt x="2858" y="2523"/>
                    <a:pt x="2828" y="1855"/>
                    <a:pt x="2737" y="1156"/>
                  </a:cubicBezTo>
                  <a:cubicBezTo>
                    <a:pt x="2706" y="791"/>
                    <a:pt x="2706" y="457"/>
                    <a:pt x="2706" y="244"/>
                  </a:cubicBezTo>
                  <a:cubicBezTo>
                    <a:pt x="2706" y="153"/>
                    <a:pt x="2645" y="31"/>
                    <a:pt x="252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6"/>
            <p:cNvSpPr/>
            <p:nvPr/>
          </p:nvSpPr>
          <p:spPr>
            <a:xfrm>
              <a:off x="13959250" y="2099825"/>
              <a:ext cx="184675" cy="282250"/>
            </a:xfrm>
            <a:custGeom>
              <a:avLst/>
              <a:gdLst/>
              <a:ahLst/>
              <a:cxnLst/>
              <a:rect l="l" t="t" r="r" b="b"/>
              <a:pathLst>
                <a:path w="7387" h="11290" extrusionOk="0">
                  <a:moveTo>
                    <a:pt x="1871" y="0"/>
                  </a:moveTo>
                  <a:cubicBezTo>
                    <a:pt x="1431" y="0"/>
                    <a:pt x="990" y="99"/>
                    <a:pt x="578" y="337"/>
                  </a:cubicBezTo>
                  <a:cubicBezTo>
                    <a:pt x="61" y="550"/>
                    <a:pt x="152" y="1584"/>
                    <a:pt x="122" y="2070"/>
                  </a:cubicBezTo>
                  <a:cubicBezTo>
                    <a:pt x="0" y="3347"/>
                    <a:pt x="152" y="4562"/>
                    <a:pt x="426" y="5809"/>
                  </a:cubicBezTo>
                  <a:cubicBezTo>
                    <a:pt x="882" y="7906"/>
                    <a:pt x="2189" y="9335"/>
                    <a:pt x="3800" y="10642"/>
                  </a:cubicBezTo>
                  <a:cubicBezTo>
                    <a:pt x="4110" y="10900"/>
                    <a:pt x="4529" y="11289"/>
                    <a:pt x="4946" y="11289"/>
                  </a:cubicBezTo>
                  <a:cubicBezTo>
                    <a:pt x="5020" y="11289"/>
                    <a:pt x="5094" y="11277"/>
                    <a:pt x="5168" y="11249"/>
                  </a:cubicBezTo>
                  <a:cubicBezTo>
                    <a:pt x="6140" y="10854"/>
                    <a:pt x="6596" y="9061"/>
                    <a:pt x="6809" y="8210"/>
                  </a:cubicBezTo>
                  <a:cubicBezTo>
                    <a:pt x="7387" y="5809"/>
                    <a:pt x="6627" y="3043"/>
                    <a:pt x="4864" y="1310"/>
                  </a:cubicBezTo>
                  <a:cubicBezTo>
                    <a:pt x="4243" y="712"/>
                    <a:pt x="3057" y="0"/>
                    <a:pt x="1871"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6"/>
            <p:cNvSpPr/>
            <p:nvPr/>
          </p:nvSpPr>
          <p:spPr>
            <a:xfrm>
              <a:off x="13952400" y="2085450"/>
              <a:ext cx="194575" cy="337700"/>
            </a:xfrm>
            <a:custGeom>
              <a:avLst/>
              <a:gdLst/>
              <a:ahLst/>
              <a:cxnLst/>
              <a:rect l="l" t="t" r="r" b="b"/>
              <a:pathLst>
                <a:path w="7783" h="13508" extrusionOk="0">
                  <a:moveTo>
                    <a:pt x="1794" y="1"/>
                  </a:moveTo>
                  <a:cubicBezTo>
                    <a:pt x="1642" y="31"/>
                    <a:pt x="1551" y="153"/>
                    <a:pt x="1551" y="305"/>
                  </a:cubicBezTo>
                  <a:cubicBezTo>
                    <a:pt x="1642" y="730"/>
                    <a:pt x="1703" y="1095"/>
                    <a:pt x="1825" y="1520"/>
                  </a:cubicBezTo>
                  <a:cubicBezTo>
                    <a:pt x="1825" y="1581"/>
                    <a:pt x="1794" y="1703"/>
                    <a:pt x="1794" y="1794"/>
                  </a:cubicBezTo>
                  <a:cubicBezTo>
                    <a:pt x="1490" y="1733"/>
                    <a:pt x="1156" y="1551"/>
                    <a:pt x="943" y="1399"/>
                  </a:cubicBezTo>
                  <a:cubicBezTo>
                    <a:pt x="902" y="1371"/>
                    <a:pt x="837" y="1356"/>
                    <a:pt x="771" y="1356"/>
                  </a:cubicBezTo>
                  <a:cubicBezTo>
                    <a:pt x="691" y="1356"/>
                    <a:pt x="612" y="1379"/>
                    <a:pt x="578" y="1429"/>
                  </a:cubicBezTo>
                  <a:cubicBezTo>
                    <a:pt x="487" y="1551"/>
                    <a:pt x="487" y="1733"/>
                    <a:pt x="609" y="1824"/>
                  </a:cubicBezTo>
                  <a:cubicBezTo>
                    <a:pt x="924" y="2082"/>
                    <a:pt x="1429" y="2313"/>
                    <a:pt x="1969" y="2313"/>
                  </a:cubicBezTo>
                  <a:cubicBezTo>
                    <a:pt x="2002" y="2313"/>
                    <a:pt x="2035" y="2312"/>
                    <a:pt x="2068" y="2311"/>
                  </a:cubicBezTo>
                  <a:cubicBezTo>
                    <a:pt x="2159" y="2706"/>
                    <a:pt x="2281" y="3071"/>
                    <a:pt x="2402" y="3496"/>
                  </a:cubicBezTo>
                  <a:cubicBezTo>
                    <a:pt x="2388" y="3497"/>
                    <a:pt x="2374" y="3497"/>
                    <a:pt x="2359" y="3497"/>
                  </a:cubicBezTo>
                  <a:cubicBezTo>
                    <a:pt x="1886" y="3497"/>
                    <a:pt x="933" y="3035"/>
                    <a:pt x="609" y="2858"/>
                  </a:cubicBezTo>
                  <a:lnTo>
                    <a:pt x="457" y="2767"/>
                  </a:lnTo>
                  <a:cubicBezTo>
                    <a:pt x="414" y="2741"/>
                    <a:pt x="371" y="2730"/>
                    <a:pt x="330" y="2730"/>
                  </a:cubicBezTo>
                  <a:cubicBezTo>
                    <a:pt x="226" y="2730"/>
                    <a:pt x="136" y="2801"/>
                    <a:pt x="92" y="2888"/>
                  </a:cubicBezTo>
                  <a:cubicBezTo>
                    <a:pt x="1" y="3040"/>
                    <a:pt x="92" y="3192"/>
                    <a:pt x="183" y="3253"/>
                  </a:cubicBezTo>
                  <a:lnTo>
                    <a:pt x="335" y="3344"/>
                  </a:lnTo>
                  <a:cubicBezTo>
                    <a:pt x="1020" y="3673"/>
                    <a:pt x="1803" y="4026"/>
                    <a:pt x="2374" y="4026"/>
                  </a:cubicBezTo>
                  <a:cubicBezTo>
                    <a:pt x="2437" y="4026"/>
                    <a:pt x="2497" y="4022"/>
                    <a:pt x="2554" y="4013"/>
                  </a:cubicBezTo>
                  <a:cubicBezTo>
                    <a:pt x="2615" y="4317"/>
                    <a:pt x="2736" y="4590"/>
                    <a:pt x="2858" y="4894"/>
                  </a:cubicBezTo>
                  <a:cubicBezTo>
                    <a:pt x="2919" y="5168"/>
                    <a:pt x="3040" y="5411"/>
                    <a:pt x="3132" y="5685"/>
                  </a:cubicBezTo>
                  <a:cubicBezTo>
                    <a:pt x="2615" y="5502"/>
                    <a:pt x="2007" y="5229"/>
                    <a:pt x="1825" y="4925"/>
                  </a:cubicBezTo>
                  <a:cubicBezTo>
                    <a:pt x="1785" y="4865"/>
                    <a:pt x="1681" y="4819"/>
                    <a:pt x="1588" y="4819"/>
                  </a:cubicBezTo>
                  <a:cubicBezTo>
                    <a:pt x="1538" y="4819"/>
                    <a:pt x="1492" y="4832"/>
                    <a:pt x="1460" y="4864"/>
                  </a:cubicBezTo>
                  <a:cubicBezTo>
                    <a:pt x="1338" y="4925"/>
                    <a:pt x="1277" y="5077"/>
                    <a:pt x="1369" y="5229"/>
                  </a:cubicBezTo>
                  <a:cubicBezTo>
                    <a:pt x="1673" y="5715"/>
                    <a:pt x="2463" y="6019"/>
                    <a:pt x="3101" y="6292"/>
                  </a:cubicBezTo>
                  <a:lnTo>
                    <a:pt x="3344" y="6414"/>
                  </a:lnTo>
                  <a:cubicBezTo>
                    <a:pt x="3496" y="6900"/>
                    <a:pt x="3648" y="7387"/>
                    <a:pt x="3770" y="7903"/>
                  </a:cubicBezTo>
                  <a:cubicBezTo>
                    <a:pt x="3648" y="7812"/>
                    <a:pt x="3527" y="7782"/>
                    <a:pt x="3405" y="7691"/>
                  </a:cubicBezTo>
                  <a:cubicBezTo>
                    <a:pt x="3344" y="7660"/>
                    <a:pt x="3223" y="7630"/>
                    <a:pt x="3192" y="7600"/>
                  </a:cubicBezTo>
                  <a:cubicBezTo>
                    <a:pt x="3040" y="7508"/>
                    <a:pt x="2858" y="7387"/>
                    <a:pt x="2645" y="7326"/>
                  </a:cubicBezTo>
                  <a:cubicBezTo>
                    <a:pt x="2007" y="6992"/>
                    <a:pt x="1277" y="6596"/>
                    <a:pt x="974" y="5989"/>
                  </a:cubicBezTo>
                  <a:cubicBezTo>
                    <a:pt x="932" y="5885"/>
                    <a:pt x="848" y="5838"/>
                    <a:pt x="750" y="5838"/>
                  </a:cubicBezTo>
                  <a:cubicBezTo>
                    <a:pt x="705" y="5838"/>
                    <a:pt x="657" y="5848"/>
                    <a:pt x="609" y="5867"/>
                  </a:cubicBezTo>
                  <a:cubicBezTo>
                    <a:pt x="487" y="5958"/>
                    <a:pt x="426" y="6110"/>
                    <a:pt x="487" y="6262"/>
                  </a:cubicBezTo>
                  <a:cubicBezTo>
                    <a:pt x="882" y="7022"/>
                    <a:pt x="1703" y="7448"/>
                    <a:pt x="2402" y="7812"/>
                  </a:cubicBezTo>
                  <a:cubicBezTo>
                    <a:pt x="2585" y="7903"/>
                    <a:pt x="2736" y="7995"/>
                    <a:pt x="2888" y="8086"/>
                  </a:cubicBezTo>
                  <a:cubicBezTo>
                    <a:pt x="2949" y="8116"/>
                    <a:pt x="3040" y="8147"/>
                    <a:pt x="3162" y="8238"/>
                  </a:cubicBezTo>
                  <a:cubicBezTo>
                    <a:pt x="3375" y="8359"/>
                    <a:pt x="3709" y="8511"/>
                    <a:pt x="3800" y="8663"/>
                  </a:cubicBezTo>
                  <a:cubicBezTo>
                    <a:pt x="3831" y="8724"/>
                    <a:pt x="3922" y="8755"/>
                    <a:pt x="3983" y="8815"/>
                  </a:cubicBezTo>
                  <a:cubicBezTo>
                    <a:pt x="4104" y="9180"/>
                    <a:pt x="4256" y="9575"/>
                    <a:pt x="4378" y="9940"/>
                  </a:cubicBezTo>
                  <a:cubicBezTo>
                    <a:pt x="4408" y="10031"/>
                    <a:pt x="4408" y="10092"/>
                    <a:pt x="4439" y="10183"/>
                  </a:cubicBezTo>
                  <a:cubicBezTo>
                    <a:pt x="4317" y="10122"/>
                    <a:pt x="4256" y="10062"/>
                    <a:pt x="4135" y="10031"/>
                  </a:cubicBezTo>
                  <a:lnTo>
                    <a:pt x="3922" y="9910"/>
                  </a:lnTo>
                  <a:cubicBezTo>
                    <a:pt x="2919" y="9454"/>
                    <a:pt x="1946" y="8694"/>
                    <a:pt x="1126" y="7812"/>
                  </a:cubicBezTo>
                  <a:cubicBezTo>
                    <a:pt x="1080" y="7767"/>
                    <a:pt x="1019" y="7744"/>
                    <a:pt x="955" y="7744"/>
                  </a:cubicBezTo>
                  <a:cubicBezTo>
                    <a:pt x="890" y="7744"/>
                    <a:pt x="822" y="7767"/>
                    <a:pt x="761" y="7812"/>
                  </a:cubicBezTo>
                  <a:cubicBezTo>
                    <a:pt x="639" y="7934"/>
                    <a:pt x="639" y="8086"/>
                    <a:pt x="761" y="8207"/>
                  </a:cubicBezTo>
                  <a:cubicBezTo>
                    <a:pt x="1581" y="9150"/>
                    <a:pt x="2645" y="9940"/>
                    <a:pt x="3679" y="10457"/>
                  </a:cubicBezTo>
                  <a:lnTo>
                    <a:pt x="3922" y="10548"/>
                  </a:lnTo>
                  <a:cubicBezTo>
                    <a:pt x="4135" y="10669"/>
                    <a:pt x="4378" y="10730"/>
                    <a:pt x="4469" y="10882"/>
                  </a:cubicBezTo>
                  <a:cubicBezTo>
                    <a:pt x="4530" y="10943"/>
                    <a:pt x="4591" y="10973"/>
                    <a:pt x="4682" y="10973"/>
                  </a:cubicBezTo>
                  <a:cubicBezTo>
                    <a:pt x="4712" y="11095"/>
                    <a:pt x="4743" y="11217"/>
                    <a:pt x="4773" y="11338"/>
                  </a:cubicBezTo>
                  <a:lnTo>
                    <a:pt x="4864" y="11612"/>
                  </a:lnTo>
                  <a:cubicBezTo>
                    <a:pt x="5047" y="12220"/>
                    <a:pt x="5199" y="12828"/>
                    <a:pt x="5533" y="13375"/>
                  </a:cubicBezTo>
                  <a:cubicBezTo>
                    <a:pt x="5603" y="13468"/>
                    <a:pt x="5708" y="13507"/>
                    <a:pt x="5808" y="13507"/>
                  </a:cubicBezTo>
                  <a:cubicBezTo>
                    <a:pt x="5839" y="13507"/>
                    <a:pt x="5869" y="13503"/>
                    <a:pt x="5898" y="13496"/>
                  </a:cubicBezTo>
                  <a:cubicBezTo>
                    <a:pt x="5989" y="13405"/>
                    <a:pt x="6050" y="13253"/>
                    <a:pt x="5958" y="13101"/>
                  </a:cubicBezTo>
                  <a:cubicBezTo>
                    <a:pt x="5654" y="12615"/>
                    <a:pt x="5502" y="12037"/>
                    <a:pt x="5320" y="11490"/>
                  </a:cubicBezTo>
                  <a:lnTo>
                    <a:pt x="5229" y="11247"/>
                  </a:lnTo>
                  <a:cubicBezTo>
                    <a:pt x="5168" y="11034"/>
                    <a:pt x="5138" y="10852"/>
                    <a:pt x="5047" y="10669"/>
                  </a:cubicBezTo>
                  <a:cubicBezTo>
                    <a:pt x="5898" y="9788"/>
                    <a:pt x="6566" y="8755"/>
                    <a:pt x="7265" y="7751"/>
                  </a:cubicBezTo>
                  <a:cubicBezTo>
                    <a:pt x="7417" y="7508"/>
                    <a:pt x="7569" y="7296"/>
                    <a:pt x="7721" y="7083"/>
                  </a:cubicBezTo>
                  <a:cubicBezTo>
                    <a:pt x="7782" y="6992"/>
                    <a:pt x="7752" y="6779"/>
                    <a:pt x="7630" y="6718"/>
                  </a:cubicBezTo>
                  <a:cubicBezTo>
                    <a:pt x="7588" y="6686"/>
                    <a:pt x="7538" y="6673"/>
                    <a:pt x="7489" y="6673"/>
                  </a:cubicBezTo>
                  <a:cubicBezTo>
                    <a:pt x="7396" y="6673"/>
                    <a:pt x="7305" y="6719"/>
                    <a:pt x="7265" y="6779"/>
                  </a:cubicBezTo>
                  <a:cubicBezTo>
                    <a:pt x="7113" y="7022"/>
                    <a:pt x="6961" y="7235"/>
                    <a:pt x="6810" y="7448"/>
                  </a:cubicBezTo>
                  <a:cubicBezTo>
                    <a:pt x="6202" y="8359"/>
                    <a:pt x="5594" y="9271"/>
                    <a:pt x="4864" y="10062"/>
                  </a:cubicBezTo>
                  <a:cubicBezTo>
                    <a:pt x="4834" y="9970"/>
                    <a:pt x="4773" y="9910"/>
                    <a:pt x="4773" y="9788"/>
                  </a:cubicBezTo>
                  <a:lnTo>
                    <a:pt x="4317" y="8420"/>
                  </a:lnTo>
                  <a:cubicBezTo>
                    <a:pt x="5199" y="7144"/>
                    <a:pt x="6202" y="5685"/>
                    <a:pt x="7205" y="4317"/>
                  </a:cubicBezTo>
                  <a:cubicBezTo>
                    <a:pt x="7448" y="3982"/>
                    <a:pt x="7417" y="3800"/>
                    <a:pt x="7296" y="3709"/>
                  </a:cubicBezTo>
                  <a:cubicBezTo>
                    <a:pt x="7245" y="3684"/>
                    <a:pt x="7185" y="3669"/>
                    <a:pt x="7126" y="3669"/>
                  </a:cubicBezTo>
                  <a:cubicBezTo>
                    <a:pt x="7044" y="3669"/>
                    <a:pt x="6967" y="3698"/>
                    <a:pt x="6931" y="3770"/>
                  </a:cubicBezTo>
                  <a:cubicBezTo>
                    <a:pt x="5958" y="5016"/>
                    <a:pt x="5047" y="6292"/>
                    <a:pt x="4256" y="7508"/>
                  </a:cubicBezTo>
                  <a:cubicBezTo>
                    <a:pt x="4135" y="7113"/>
                    <a:pt x="4044" y="6688"/>
                    <a:pt x="3892" y="6262"/>
                  </a:cubicBezTo>
                  <a:cubicBezTo>
                    <a:pt x="3892" y="6262"/>
                    <a:pt x="3892" y="6232"/>
                    <a:pt x="3922" y="6232"/>
                  </a:cubicBezTo>
                  <a:cubicBezTo>
                    <a:pt x="3983" y="6080"/>
                    <a:pt x="4104" y="5897"/>
                    <a:pt x="4195" y="5685"/>
                  </a:cubicBezTo>
                  <a:cubicBezTo>
                    <a:pt x="4378" y="5320"/>
                    <a:pt x="4530" y="4925"/>
                    <a:pt x="4803" y="4712"/>
                  </a:cubicBezTo>
                  <a:cubicBezTo>
                    <a:pt x="4895" y="4590"/>
                    <a:pt x="4895" y="4438"/>
                    <a:pt x="4803" y="4317"/>
                  </a:cubicBezTo>
                  <a:cubicBezTo>
                    <a:pt x="4743" y="4271"/>
                    <a:pt x="4674" y="4248"/>
                    <a:pt x="4606" y="4248"/>
                  </a:cubicBezTo>
                  <a:cubicBezTo>
                    <a:pt x="4537" y="4248"/>
                    <a:pt x="4469" y="4271"/>
                    <a:pt x="4408" y="4317"/>
                  </a:cubicBezTo>
                  <a:cubicBezTo>
                    <a:pt x="4104" y="4621"/>
                    <a:pt x="3861" y="5077"/>
                    <a:pt x="3679" y="5472"/>
                  </a:cubicBezTo>
                  <a:cubicBezTo>
                    <a:pt x="3679" y="5502"/>
                    <a:pt x="3648" y="5502"/>
                    <a:pt x="3648" y="5533"/>
                  </a:cubicBezTo>
                  <a:cubicBezTo>
                    <a:pt x="3527" y="5229"/>
                    <a:pt x="3466" y="4925"/>
                    <a:pt x="3344" y="4621"/>
                  </a:cubicBezTo>
                  <a:cubicBezTo>
                    <a:pt x="3223" y="4286"/>
                    <a:pt x="3132" y="3982"/>
                    <a:pt x="3040" y="3648"/>
                  </a:cubicBezTo>
                  <a:cubicBezTo>
                    <a:pt x="3375" y="3223"/>
                    <a:pt x="3588" y="2432"/>
                    <a:pt x="3740" y="1642"/>
                  </a:cubicBezTo>
                  <a:cubicBezTo>
                    <a:pt x="3800" y="1216"/>
                    <a:pt x="3922" y="791"/>
                    <a:pt x="3983" y="578"/>
                  </a:cubicBezTo>
                  <a:cubicBezTo>
                    <a:pt x="4074" y="426"/>
                    <a:pt x="3983" y="274"/>
                    <a:pt x="3831" y="213"/>
                  </a:cubicBezTo>
                  <a:cubicBezTo>
                    <a:pt x="3791" y="198"/>
                    <a:pt x="3752" y="190"/>
                    <a:pt x="3715" y="190"/>
                  </a:cubicBezTo>
                  <a:cubicBezTo>
                    <a:pt x="3608" y="190"/>
                    <a:pt x="3519" y="253"/>
                    <a:pt x="3496" y="365"/>
                  </a:cubicBezTo>
                  <a:cubicBezTo>
                    <a:pt x="3375" y="639"/>
                    <a:pt x="3284" y="1064"/>
                    <a:pt x="3192" y="1551"/>
                  </a:cubicBezTo>
                  <a:cubicBezTo>
                    <a:pt x="3101" y="2007"/>
                    <a:pt x="2980" y="2584"/>
                    <a:pt x="2797" y="3010"/>
                  </a:cubicBezTo>
                  <a:cubicBezTo>
                    <a:pt x="2645" y="2493"/>
                    <a:pt x="2524" y="1976"/>
                    <a:pt x="2402" y="1490"/>
                  </a:cubicBezTo>
                  <a:cubicBezTo>
                    <a:pt x="2433" y="1125"/>
                    <a:pt x="2585" y="760"/>
                    <a:pt x="2706" y="517"/>
                  </a:cubicBezTo>
                  <a:cubicBezTo>
                    <a:pt x="2767" y="365"/>
                    <a:pt x="2706" y="213"/>
                    <a:pt x="2585" y="153"/>
                  </a:cubicBezTo>
                  <a:cubicBezTo>
                    <a:pt x="2550" y="127"/>
                    <a:pt x="2511" y="116"/>
                    <a:pt x="2471" y="116"/>
                  </a:cubicBezTo>
                  <a:cubicBezTo>
                    <a:pt x="2369" y="116"/>
                    <a:pt x="2263" y="187"/>
                    <a:pt x="2220" y="274"/>
                  </a:cubicBezTo>
                  <a:cubicBezTo>
                    <a:pt x="2159" y="305"/>
                    <a:pt x="2159" y="335"/>
                    <a:pt x="2129" y="426"/>
                  </a:cubicBezTo>
                  <a:cubicBezTo>
                    <a:pt x="2129" y="335"/>
                    <a:pt x="2098" y="305"/>
                    <a:pt x="2098" y="213"/>
                  </a:cubicBezTo>
                  <a:cubicBezTo>
                    <a:pt x="2068" y="61"/>
                    <a:pt x="1946" y="1"/>
                    <a:pt x="179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6"/>
            <p:cNvSpPr/>
            <p:nvPr/>
          </p:nvSpPr>
          <p:spPr>
            <a:xfrm>
              <a:off x="13663650" y="2278425"/>
              <a:ext cx="177850" cy="282275"/>
            </a:xfrm>
            <a:custGeom>
              <a:avLst/>
              <a:gdLst/>
              <a:ahLst/>
              <a:cxnLst/>
              <a:rect l="l" t="t" r="r" b="b"/>
              <a:pathLst>
                <a:path w="7114" h="11291" extrusionOk="0">
                  <a:moveTo>
                    <a:pt x="3278" y="1"/>
                  </a:moveTo>
                  <a:cubicBezTo>
                    <a:pt x="3249" y="1"/>
                    <a:pt x="3221" y="1"/>
                    <a:pt x="3192" y="2"/>
                  </a:cubicBezTo>
                  <a:cubicBezTo>
                    <a:pt x="2675" y="2"/>
                    <a:pt x="2250" y="853"/>
                    <a:pt x="2007" y="1248"/>
                  </a:cubicBezTo>
                  <a:cubicBezTo>
                    <a:pt x="1338" y="2282"/>
                    <a:pt x="912" y="3346"/>
                    <a:pt x="578" y="4501"/>
                  </a:cubicBezTo>
                  <a:cubicBezTo>
                    <a:pt x="1" y="6476"/>
                    <a:pt x="456" y="8270"/>
                    <a:pt x="1216" y="10124"/>
                  </a:cubicBezTo>
                  <a:cubicBezTo>
                    <a:pt x="1399" y="10580"/>
                    <a:pt x="1611" y="11188"/>
                    <a:pt x="2098" y="11279"/>
                  </a:cubicBezTo>
                  <a:cubicBezTo>
                    <a:pt x="2153" y="11287"/>
                    <a:pt x="2208" y="11291"/>
                    <a:pt x="2263" y="11291"/>
                  </a:cubicBezTo>
                  <a:cubicBezTo>
                    <a:pt x="3252" y="11291"/>
                    <a:pt x="4317" y="10061"/>
                    <a:pt x="4864" y="9486"/>
                  </a:cubicBezTo>
                  <a:cubicBezTo>
                    <a:pt x="6475" y="7783"/>
                    <a:pt x="7113" y="5078"/>
                    <a:pt x="6384" y="2829"/>
                  </a:cubicBezTo>
                  <a:cubicBezTo>
                    <a:pt x="6055" y="1723"/>
                    <a:pt x="4933" y="1"/>
                    <a:pt x="327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6"/>
            <p:cNvSpPr/>
            <p:nvPr/>
          </p:nvSpPr>
          <p:spPr>
            <a:xfrm>
              <a:off x="13659850" y="2268400"/>
              <a:ext cx="189225" cy="325450"/>
            </a:xfrm>
            <a:custGeom>
              <a:avLst/>
              <a:gdLst/>
              <a:ahLst/>
              <a:cxnLst/>
              <a:rect l="l" t="t" r="r" b="b"/>
              <a:pathLst>
                <a:path w="7569" h="13018" extrusionOk="0">
                  <a:moveTo>
                    <a:pt x="4517" y="0"/>
                  </a:moveTo>
                  <a:cubicBezTo>
                    <a:pt x="4407" y="0"/>
                    <a:pt x="4331" y="59"/>
                    <a:pt x="4256" y="160"/>
                  </a:cubicBezTo>
                  <a:lnTo>
                    <a:pt x="3922" y="1315"/>
                  </a:lnTo>
                  <a:cubicBezTo>
                    <a:pt x="3891" y="1376"/>
                    <a:pt x="3800" y="1467"/>
                    <a:pt x="3770" y="1497"/>
                  </a:cubicBezTo>
                  <a:cubicBezTo>
                    <a:pt x="3526" y="1315"/>
                    <a:pt x="3314" y="1041"/>
                    <a:pt x="3222" y="768"/>
                  </a:cubicBezTo>
                  <a:cubicBezTo>
                    <a:pt x="3199" y="650"/>
                    <a:pt x="3102" y="605"/>
                    <a:pt x="2989" y="605"/>
                  </a:cubicBezTo>
                  <a:cubicBezTo>
                    <a:pt x="2956" y="605"/>
                    <a:pt x="2922" y="609"/>
                    <a:pt x="2888" y="616"/>
                  </a:cubicBezTo>
                  <a:cubicBezTo>
                    <a:pt x="2767" y="646"/>
                    <a:pt x="2706" y="798"/>
                    <a:pt x="2736" y="950"/>
                  </a:cubicBezTo>
                  <a:cubicBezTo>
                    <a:pt x="2888" y="1345"/>
                    <a:pt x="3222" y="1832"/>
                    <a:pt x="3709" y="2075"/>
                  </a:cubicBezTo>
                  <a:lnTo>
                    <a:pt x="3496" y="3199"/>
                  </a:lnTo>
                  <a:cubicBezTo>
                    <a:pt x="3070" y="3017"/>
                    <a:pt x="2463" y="2136"/>
                    <a:pt x="2280" y="1832"/>
                  </a:cubicBezTo>
                  <a:lnTo>
                    <a:pt x="2159" y="1680"/>
                  </a:lnTo>
                  <a:cubicBezTo>
                    <a:pt x="2122" y="1606"/>
                    <a:pt x="2052" y="1566"/>
                    <a:pt x="1968" y="1566"/>
                  </a:cubicBezTo>
                  <a:cubicBezTo>
                    <a:pt x="1914" y="1566"/>
                    <a:pt x="1854" y="1583"/>
                    <a:pt x="1794" y="1619"/>
                  </a:cubicBezTo>
                  <a:cubicBezTo>
                    <a:pt x="1672" y="1680"/>
                    <a:pt x="1642" y="1832"/>
                    <a:pt x="1703" y="1984"/>
                  </a:cubicBezTo>
                  <a:lnTo>
                    <a:pt x="1794" y="2105"/>
                  </a:lnTo>
                  <a:cubicBezTo>
                    <a:pt x="2280" y="2774"/>
                    <a:pt x="2797" y="3503"/>
                    <a:pt x="3344" y="3686"/>
                  </a:cubicBezTo>
                  <a:cubicBezTo>
                    <a:pt x="3314" y="3990"/>
                    <a:pt x="3222" y="4263"/>
                    <a:pt x="3192" y="4567"/>
                  </a:cubicBezTo>
                  <a:cubicBezTo>
                    <a:pt x="3162" y="4841"/>
                    <a:pt x="3070" y="5114"/>
                    <a:pt x="3040" y="5358"/>
                  </a:cubicBezTo>
                  <a:cubicBezTo>
                    <a:pt x="2706" y="4962"/>
                    <a:pt x="2311" y="4446"/>
                    <a:pt x="2311" y="4111"/>
                  </a:cubicBezTo>
                  <a:cubicBezTo>
                    <a:pt x="2311" y="3959"/>
                    <a:pt x="2159" y="3838"/>
                    <a:pt x="2037" y="3838"/>
                  </a:cubicBezTo>
                  <a:cubicBezTo>
                    <a:pt x="1885" y="3838"/>
                    <a:pt x="1794" y="3959"/>
                    <a:pt x="1794" y="4111"/>
                  </a:cubicBezTo>
                  <a:cubicBezTo>
                    <a:pt x="1824" y="4689"/>
                    <a:pt x="2311" y="5297"/>
                    <a:pt x="2767" y="5783"/>
                  </a:cubicBezTo>
                  <a:cubicBezTo>
                    <a:pt x="2797" y="5874"/>
                    <a:pt x="2888" y="5905"/>
                    <a:pt x="2919" y="5965"/>
                  </a:cubicBezTo>
                  <a:cubicBezTo>
                    <a:pt x="2797" y="6482"/>
                    <a:pt x="2736" y="6969"/>
                    <a:pt x="2615" y="7424"/>
                  </a:cubicBezTo>
                  <a:cubicBezTo>
                    <a:pt x="2554" y="7303"/>
                    <a:pt x="2463" y="7181"/>
                    <a:pt x="2432" y="7121"/>
                  </a:cubicBezTo>
                  <a:cubicBezTo>
                    <a:pt x="2402" y="7029"/>
                    <a:pt x="2311" y="6969"/>
                    <a:pt x="2280" y="6877"/>
                  </a:cubicBezTo>
                  <a:cubicBezTo>
                    <a:pt x="2189" y="6725"/>
                    <a:pt x="2098" y="6573"/>
                    <a:pt x="1976" y="6391"/>
                  </a:cubicBezTo>
                  <a:cubicBezTo>
                    <a:pt x="1581" y="5814"/>
                    <a:pt x="1125" y="5145"/>
                    <a:pt x="1186" y="4506"/>
                  </a:cubicBezTo>
                  <a:cubicBezTo>
                    <a:pt x="1186" y="4355"/>
                    <a:pt x="1064" y="4233"/>
                    <a:pt x="912" y="4233"/>
                  </a:cubicBezTo>
                  <a:cubicBezTo>
                    <a:pt x="760" y="4233"/>
                    <a:pt x="639" y="4355"/>
                    <a:pt x="639" y="4506"/>
                  </a:cubicBezTo>
                  <a:cubicBezTo>
                    <a:pt x="639" y="5297"/>
                    <a:pt x="1095" y="6026"/>
                    <a:pt x="1551" y="6695"/>
                  </a:cubicBezTo>
                  <a:cubicBezTo>
                    <a:pt x="1672" y="6847"/>
                    <a:pt x="1733" y="6999"/>
                    <a:pt x="1855" y="7151"/>
                  </a:cubicBezTo>
                  <a:cubicBezTo>
                    <a:pt x="1885" y="7242"/>
                    <a:pt x="1976" y="7303"/>
                    <a:pt x="2007" y="7394"/>
                  </a:cubicBezTo>
                  <a:cubicBezTo>
                    <a:pt x="2159" y="7576"/>
                    <a:pt x="2341" y="7880"/>
                    <a:pt x="2341" y="8032"/>
                  </a:cubicBezTo>
                  <a:cubicBezTo>
                    <a:pt x="2341" y="8093"/>
                    <a:pt x="2402" y="8184"/>
                    <a:pt x="2463" y="8215"/>
                  </a:cubicBezTo>
                  <a:cubicBezTo>
                    <a:pt x="2402" y="8610"/>
                    <a:pt x="2311" y="8975"/>
                    <a:pt x="2280" y="9370"/>
                  </a:cubicBezTo>
                  <a:cubicBezTo>
                    <a:pt x="2280" y="9431"/>
                    <a:pt x="2250" y="9522"/>
                    <a:pt x="2250" y="9583"/>
                  </a:cubicBezTo>
                  <a:cubicBezTo>
                    <a:pt x="2159" y="9522"/>
                    <a:pt x="2128" y="9400"/>
                    <a:pt x="2037" y="9309"/>
                  </a:cubicBezTo>
                  <a:cubicBezTo>
                    <a:pt x="2007" y="9248"/>
                    <a:pt x="1946" y="9218"/>
                    <a:pt x="1885" y="9127"/>
                  </a:cubicBezTo>
                  <a:cubicBezTo>
                    <a:pt x="1277" y="8306"/>
                    <a:pt x="791" y="7242"/>
                    <a:pt x="517" y="6087"/>
                  </a:cubicBezTo>
                  <a:cubicBezTo>
                    <a:pt x="492" y="5960"/>
                    <a:pt x="382" y="5897"/>
                    <a:pt x="276" y="5897"/>
                  </a:cubicBezTo>
                  <a:cubicBezTo>
                    <a:pt x="255" y="5897"/>
                    <a:pt x="234" y="5900"/>
                    <a:pt x="213" y="5905"/>
                  </a:cubicBezTo>
                  <a:cubicBezTo>
                    <a:pt x="61" y="5935"/>
                    <a:pt x="1" y="6087"/>
                    <a:pt x="31" y="6209"/>
                  </a:cubicBezTo>
                  <a:cubicBezTo>
                    <a:pt x="335" y="7394"/>
                    <a:pt x="821" y="8519"/>
                    <a:pt x="1490" y="9431"/>
                  </a:cubicBezTo>
                  <a:cubicBezTo>
                    <a:pt x="1520" y="9522"/>
                    <a:pt x="1581" y="9583"/>
                    <a:pt x="1642" y="9613"/>
                  </a:cubicBezTo>
                  <a:cubicBezTo>
                    <a:pt x="1794" y="9826"/>
                    <a:pt x="1946" y="10008"/>
                    <a:pt x="1976" y="10190"/>
                  </a:cubicBezTo>
                  <a:cubicBezTo>
                    <a:pt x="1976" y="10282"/>
                    <a:pt x="2037" y="10312"/>
                    <a:pt x="2098" y="10342"/>
                  </a:cubicBezTo>
                  <a:cubicBezTo>
                    <a:pt x="2037" y="10464"/>
                    <a:pt x="2037" y="10586"/>
                    <a:pt x="2007" y="10738"/>
                  </a:cubicBezTo>
                  <a:lnTo>
                    <a:pt x="1976" y="10981"/>
                  </a:lnTo>
                  <a:cubicBezTo>
                    <a:pt x="1855" y="11558"/>
                    <a:pt x="1733" y="12166"/>
                    <a:pt x="1733" y="12774"/>
                  </a:cubicBezTo>
                  <a:cubicBezTo>
                    <a:pt x="1733" y="12926"/>
                    <a:pt x="1855" y="13017"/>
                    <a:pt x="2007" y="13017"/>
                  </a:cubicBezTo>
                  <a:cubicBezTo>
                    <a:pt x="2159" y="13017"/>
                    <a:pt x="2280" y="12896"/>
                    <a:pt x="2250" y="12744"/>
                  </a:cubicBezTo>
                  <a:cubicBezTo>
                    <a:pt x="2189" y="12197"/>
                    <a:pt x="2311" y="11649"/>
                    <a:pt x="2432" y="11102"/>
                  </a:cubicBezTo>
                  <a:lnTo>
                    <a:pt x="2463" y="10829"/>
                  </a:lnTo>
                  <a:cubicBezTo>
                    <a:pt x="2493" y="10646"/>
                    <a:pt x="2554" y="10464"/>
                    <a:pt x="2584" y="10312"/>
                  </a:cubicBezTo>
                  <a:cubicBezTo>
                    <a:pt x="3678" y="9978"/>
                    <a:pt x="4742" y="9400"/>
                    <a:pt x="5776" y="8853"/>
                  </a:cubicBezTo>
                  <a:lnTo>
                    <a:pt x="6444" y="8519"/>
                  </a:lnTo>
                  <a:cubicBezTo>
                    <a:pt x="6566" y="8458"/>
                    <a:pt x="6657" y="8306"/>
                    <a:pt x="6566" y="8184"/>
                  </a:cubicBezTo>
                  <a:cubicBezTo>
                    <a:pt x="6521" y="8095"/>
                    <a:pt x="6428" y="8039"/>
                    <a:pt x="6334" y="8039"/>
                  </a:cubicBezTo>
                  <a:cubicBezTo>
                    <a:pt x="6299" y="8039"/>
                    <a:pt x="6264" y="8046"/>
                    <a:pt x="6232" y="8063"/>
                  </a:cubicBezTo>
                  <a:lnTo>
                    <a:pt x="5533" y="8397"/>
                  </a:lnTo>
                  <a:cubicBezTo>
                    <a:pt x="4621" y="8914"/>
                    <a:pt x="3678" y="9400"/>
                    <a:pt x="2706" y="9735"/>
                  </a:cubicBezTo>
                  <a:cubicBezTo>
                    <a:pt x="2706" y="9674"/>
                    <a:pt x="2736" y="9583"/>
                    <a:pt x="2736" y="9461"/>
                  </a:cubicBezTo>
                  <a:lnTo>
                    <a:pt x="2949" y="8093"/>
                  </a:lnTo>
                  <a:cubicBezTo>
                    <a:pt x="4286" y="7424"/>
                    <a:pt x="5776" y="6665"/>
                    <a:pt x="7265" y="5965"/>
                  </a:cubicBezTo>
                  <a:cubicBezTo>
                    <a:pt x="7478" y="5965"/>
                    <a:pt x="7569" y="5814"/>
                    <a:pt x="7478" y="5722"/>
                  </a:cubicBezTo>
                  <a:cubicBezTo>
                    <a:pt x="7434" y="5635"/>
                    <a:pt x="7344" y="5564"/>
                    <a:pt x="7251" y="5564"/>
                  </a:cubicBezTo>
                  <a:cubicBezTo>
                    <a:pt x="7215" y="5564"/>
                    <a:pt x="7178" y="5575"/>
                    <a:pt x="7144" y="5601"/>
                  </a:cubicBezTo>
                  <a:cubicBezTo>
                    <a:pt x="5776" y="6209"/>
                    <a:pt x="4408" y="6877"/>
                    <a:pt x="3192" y="7546"/>
                  </a:cubicBezTo>
                  <a:cubicBezTo>
                    <a:pt x="3314" y="7121"/>
                    <a:pt x="3374" y="6725"/>
                    <a:pt x="3466" y="6330"/>
                  </a:cubicBezTo>
                  <a:lnTo>
                    <a:pt x="3496" y="6330"/>
                  </a:lnTo>
                  <a:cubicBezTo>
                    <a:pt x="3648" y="6239"/>
                    <a:pt x="3800" y="6117"/>
                    <a:pt x="3952" y="6026"/>
                  </a:cubicBezTo>
                  <a:cubicBezTo>
                    <a:pt x="4256" y="5783"/>
                    <a:pt x="4590" y="5570"/>
                    <a:pt x="4894" y="5479"/>
                  </a:cubicBezTo>
                  <a:cubicBezTo>
                    <a:pt x="5046" y="5449"/>
                    <a:pt x="5137" y="5297"/>
                    <a:pt x="5107" y="5175"/>
                  </a:cubicBezTo>
                  <a:cubicBezTo>
                    <a:pt x="5056" y="5049"/>
                    <a:pt x="4942" y="4985"/>
                    <a:pt x="4853" y="4985"/>
                  </a:cubicBezTo>
                  <a:cubicBezTo>
                    <a:pt x="4835" y="4985"/>
                    <a:pt x="4818" y="4988"/>
                    <a:pt x="4803" y="4993"/>
                  </a:cubicBezTo>
                  <a:cubicBezTo>
                    <a:pt x="4378" y="5114"/>
                    <a:pt x="3982" y="5358"/>
                    <a:pt x="3648" y="5631"/>
                  </a:cubicBezTo>
                  <a:lnTo>
                    <a:pt x="3618" y="5662"/>
                  </a:lnTo>
                  <a:cubicBezTo>
                    <a:pt x="3678" y="5358"/>
                    <a:pt x="3739" y="5054"/>
                    <a:pt x="3770" y="4750"/>
                  </a:cubicBezTo>
                  <a:cubicBezTo>
                    <a:pt x="3830" y="4415"/>
                    <a:pt x="3891" y="4111"/>
                    <a:pt x="3952" y="3777"/>
                  </a:cubicBezTo>
                  <a:cubicBezTo>
                    <a:pt x="4438" y="3595"/>
                    <a:pt x="4955" y="2987"/>
                    <a:pt x="5472" y="2409"/>
                  </a:cubicBezTo>
                  <a:cubicBezTo>
                    <a:pt x="5745" y="2075"/>
                    <a:pt x="6019" y="1771"/>
                    <a:pt x="6201" y="1649"/>
                  </a:cubicBezTo>
                  <a:cubicBezTo>
                    <a:pt x="6323" y="1558"/>
                    <a:pt x="6353" y="1376"/>
                    <a:pt x="6232" y="1254"/>
                  </a:cubicBezTo>
                  <a:cubicBezTo>
                    <a:pt x="6195" y="1199"/>
                    <a:pt x="6104" y="1156"/>
                    <a:pt x="6017" y="1156"/>
                  </a:cubicBezTo>
                  <a:cubicBezTo>
                    <a:pt x="5959" y="1156"/>
                    <a:pt x="5903" y="1175"/>
                    <a:pt x="5867" y="1224"/>
                  </a:cubicBezTo>
                  <a:cubicBezTo>
                    <a:pt x="5624" y="1376"/>
                    <a:pt x="5350" y="1710"/>
                    <a:pt x="5046" y="2075"/>
                  </a:cubicBezTo>
                  <a:cubicBezTo>
                    <a:pt x="4803" y="2409"/>
                    <a:pt x="4408" y="2835"/>
                    <a:pt x="4074" y="3078"/>
                  </a:cubicBezTo>
                  <a:lnTo>
                    <a:pt x="4408" y="1619"/>
                  </a:lnTo>
                  <a:cubicBezTo>
                    <a:pt x="4590" y="1345"/>
                    <a:pt x="4894" y="1072"/>
                    <a:pt x="5107" y="920"/>
                  </a:cubicBezTo>
                  <a:cubicBezTo>
                    <a:pt x="5198" y="859"/>
                    <a:pt x="5259" y="707"/>
                    <a:pt x="5168" y="555"/>
                  </a:cubicBezTo>
                  <a:cubicBezTo>
                    <a:pt x="5127" y="474"/>
                    <a:pt x="5046" y="433"/>
                    <a:pt x="4961" y="433"/>
                  </a:cubicBezTo>
                  <a:cubicBezTo>
                    <a:pt x="4918" y="433"/>
                    <a:pt x="4874" y="444"/>
                    <a:pt x="4833" y="464"/>
                  </a:cubicBezTo>
                  <a:cubicBezTo>
                    <a:pt x="4803" y="494"/>
                    <a:pt x="4742" y="494"/>
                    <a:pt x="4712" y="555"/>
                  </a:cubicBezTo>
                  <a:cubicBezTo>
                    <a:pt x="4712" y="464"/>
                    <a:pt x="4742" y="433"/>
                    <a:pt x="4742" y="342"/>
                  </a:cubicBezTo>
                  <a:cubicBezTo>
                    <a:pt x="4803" y="190"/>
                    <a:pt x="4712" y="99"/>
                    <a:pt x="4590" y="8"/>
                  </a:cubicBezTo>
                  <a:cubicBezTo>
                    <a:pt x="4564" y="3"/>
                    <a:pt x="4540" y="0"/>
                    <a:pt x="4517"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6"/>
            <p:cNvSpPr/>
            <p:nvPr/>
          </p:nvSpPr>
          <p:spPr>
            <a:xfrm>
              <a:off x="14092225" y="2057925"/>
              <a:ext cx="209750" cy="346700"/>
            </a:xfrm>
            <a:custGeom>
              <a:avLst/>
              <a:gdLst/>
              <a:ahLst/>
              <a:cxnLst/>
              <a:rect l="l" t="t" r="r" b="b"/>
              <a:pathLst>
                <a:path w="8390" h="13868" extrusionOk="0">
                  <a:moveTo>
                    <a:pt x="3371" y="0"/>
                  </a:moveTo>
                  <a:cubicBezTo>
                    <a:pt x="3222" y="0"/>
                    <a:pt x="3071" y="12"/>
                    <a:pt x="2919" y="38"/>
                  </a:cubicBezTo>
                  <a:cubicBezTo>
                    <a:pt x="2311" y="99"/>
                    <a:pt x="1946" y="1223"/>
                    <a:pt x="1672" y="1710"/>
                  </a:cubicBezTo>
                  <a:cubicBezTo>
                    <a:pt x="973" y="3017"/>
                    <a:pt x="639" y="4415"/>
                    <a:pt x="426" y="5874"/>
                  </a:cubicBezTo>
                  <a:cubicBezTo>
                    <a:pt x="1" y="8336"/>
                    <a:pt x="821" y="10494"/>
                    <a:pt x="2007" y="12622"/>
                  </a:cubicBezTo>
                  <a:cubicBezTo>
                    <a:pt x="2311" y="13108"/>
                    <a:pt x="2615" y="13837"/>
                    <a:pt x="3223" y="13868"/>
                  </a:cubicBezTo>
                  <a:cubicBezTo>
                    <a:pt x="4469" y="13868"/>
                    <a:pt x="5685" y="12105"/>
                    <a:pt x="6353" y="11284"/>
                  </a:cubicBezTo>
                  <a:cubicBezTo>
                    <a:pt x="8025" y="8974"/>
                    <a:pt x="8390" y="5631"/>
                    <a:pt x="7204" y="2986"/>
                  </a:cubicBezTo>
                  <a:cubicBezTo>
                    <a:pt x="6643" y="1779"/>
                    <a:pt x="5173" y="0"/>
                    <a:pt x="3371"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6"/>
            <p:cNvSpPr/>
            <p:nvPr/>
          </p:nvSpPr>
          <p:spPr>
            <a:xfrm>
              <a:off x="14086150" y="2039475"/>
              <a:ext cx="226475" cy="407700"/>
            </a:xfrm>
            <a:custGeom>
              <a:avLst/>
              <a:gdLst/>
              <a:ahLst/>
              <a:cxnLst/>
              <a:rect l="l" t="t" r="r" b="b"/>
              <a:pathLst>
                <a:path w="9059" h="16308" extrusionOk="0">
                  <a:moveTo>
                    <a:pt x="4557" y="0"/>
                  </a:moveTo>
                  <a:cubicBezTo>
                    <a:pt x="4418" y="0"/>
                    <a:pt x="4306" y="109"/>
                    <a:pt x="4256" y="259"/>
                  </a:cubicBezTo>
                  <a:cubicBezTo>
                    <a:pt x="4195" y="715"/>
                    <a:pt x="4104" y="1232"/>
                    <a:pt x="4043" y="1718"/>
                  </a:cubicBezTo>
                  <a:cubicBezTo>
                    <a:pt x="4013" y="1779"/>
                    <a:pt x="3922" y="1900"/>
                    <a:pt x="3891" y="1992"/>
                  </a:cubicBezTo>
                  <a:cubicBezTo>
                    <a:pt x="3557" y="1779"/>
                    <a:pt x="3283" y="1475"/>
                    <a:pt x="3131" y="1171"/>
                  </a:cubicBezTo>
                  <a:cubicBezTo>
                    <a:pt x="3074" y="1076"/>
                    <a:pt x="2982" y="1028"/>
                    <a:pt x="2883" y="1028"/>
                  </a:cubicBezTo>
                  <a:cubicBezTo>
                    <a:pt x="2824" y="1028"/>
                    <a:pt x="2763" y="1046"/>
                    <a:pt x="2706" y="1080"/>
                  </a:cubicBezTo>
                  <a:cubicBezTo>
                    <a:pt x="2554" y="1141"/>
                    <a:pt x="2523" y="1353"/>
                    <a:pt x="2584" y="1475"/>
                  </a:cubicBezTo>
                  <a:cubicBezTo>
                    <a:pt x="2827" y="1900"/>
                    <a:pt x="3314" y="2448"/>
                    <a:pt x="3922" y="2660"/>
                  </a:cubicBezTo>
                  <a:cubicBezTo>
                    <a:pt x="3891" y="3116"/>
                    <a:pt x="3861" y="3633"/>
                    <a:pt x="3800" y="4089"/>
                  </a:cubicBezTo>
                  <a:cubicBezTo>
                    <a:pt x="3283" y="3937"/>
                    <a:pt x="2432" y="2934"/>
                    <a:pt x="2128" y="2599"/>
                  </a:cubicBezTo>
                  <a:lnTo>
                    <a:pt x="1976" y="2448"/>
                  </a:lnTo>
                  <a:cubicBezTo>
                    <a:pt x="1928" y="2383"/>
                    <a:pt x="1846" y="2345"/>
                    <a:pt x="1757" y="2345"/>
                  </a:cubicBezTo>
                  <a:cubicBezTo>
                    <a:pt x="1677" y="2345"/>
                    <a:pt x="1592" y="2376"/>
                    <a:pt x="1520" y="2448"/>
                  </a:cubicBezTo>
                  <a:cubicBezTo>
                    <a:pt x="1429" y="2569"/>
                    <a:pt x="1368" y="2751"/>
                    <a:pt x="1520" y="2903"/>
                  </a:cubicBezTo>
                  <a:lnTo>
                    <a:pt x="1642" y="3055"/>
                  </a:lnTo>
                  <a:cubicBezTo>
                    <a:pt x="2341" y="3815"/>
                    <a:pt x="3101" y="4606"/>
                    <a:pt x="3770" y="4727"/>
                  </a:cubicBezTo>
                  <a:cubicBezTo>
                    <a:pt x="3739" y="5062"/>
                    <a:pt x="3739" y="5457"/>
                    <a:pt x="3709" y="5791"/>
                  </a:cubicBezTo>
                  <a:cubicBezTo>
                    <a:pt x="3709" y="6095"/>
                    <a:pt x="3648" y="6429"/>
                    <a:pt x="3618" y="6764"/>
                  </a:cubicBezTo>
                  <a:cubicBezTo>
                    <a:pt x="3162" y="6369"/>
                    <a:pt x="2584" y="5791"/>
                    <a:pt x="2554" y="5366"/>
                  </a:cubicBezTo>
                  <a:cubicBezTo>
                    <a:pt x="2526" y="5202"/>
                    <a:pt x="2401" y="5087"/>
                    <a:pt x="2244" y="5087"/>
                  </a:cubicBezTo>
                  <a:cubicBezTo>
                    <a:pt x="2226" y="5087"/>
                    <a:pt x="2208" y="5089"/>
                    <a:pt x="2189" y="5092"/>
                  </a:cubicBezTo>
                  <a:cubicBezTo>
                    <a:pt x="1976" y="5153"/>
                    <a:pt x="1885" y="5274"/>
                    <a:pt x="1915" y="5487"/>
                  </a:cubicBezTo>
                  <a:cubicBezTo>
                    <a:pt x="2007" y="6156"/>
                    <a:pt x="2736" y="6855"/>
                    <a:pt x="3344" y="7372"/>
                  </a:cubicBezTo>
                  <a:lnTo>
                    <a:pt x="3587" y="7615"/>
                  </a:lnTo>
                  <a:cubicBezTo>
                    <a:pt x="3526" y="8223"/>
                    <a:pt x="3466" y="8831"/>
                    <a:pt x="3435" y="9408"/>
                  </a:cubicBezTo>
                  <a:cubicBezTo>
                    <a:pt x="3344" y="9287"/>
                    <a:pt x="3222" y="9165"/>
                    <a:pt x="3131" y="9043"/>
                  </a:cubicBezTo>
                  <a:cubicBezTo>
                    <a:pt x="3040" y="8983"/>
                    <a:pt x="2979" y="8891"/>
                    <a:pt x="2919" y="8831"/>
                  </a:cubicBezTo>
                  <a:cubicBezTo>
                    <a:pt x="2767" y="8679"/>
                    <a:pt x="2615" y="8496"/>
                    <a:pt x="2463" y="8283"/>
                  </a:cubicBezTo>
                  <a:cubicBezTo>
                    <a:pt x="1915" y="7645"/>
                    <a:pt x="1308" y="6885"/>
                    <a:pt x="1216" y="6125"/>
                  </a:cubicBezTo>
                  <a:cubicBezTo>
                    <a:pt x="1216" y="5962"/>
                    <a:pt x="1070" y="5847"/>
                    <a:pt x="930" y="5847"/>
                  </a:cubicBezTo>
                  <a:cubicBezTo>
                    <a:pt x="914" y="5847"/>
                    <a:pt x="898" y="5849"/>
                    <a:pt x="882" y="5852"/>
                  </a:cubicBezTo>
                  <a:cubicBezTo>
                    <a:pt x="730" y="5913"/>
                    <a:pt x="578" y="6034"/>
                    <a:pt x="608" y="6186"/>
                  </a:cubicBezTo>
                  <a:cubicBezTo>
                    <a:pt x="730" y="7189"/>
                    <a:pt x="1399" y="7980"/>
                    <a:pt x="2007" y="8709"/>
                  </a:cubicBezTo>
                  <a:cubicBezTo>
                    <a:pt x="2159" y="8891"/>
                    <a:pt x="2311" y="9043"/>
                    <a:pt x="2432" y="9195"/>
                  </a:cubicBezTo>
                  <a:cubicBezTo>
                    <a:pt x="2523" y="9287"/>
                    <a:pt x="2584" y="9378"/>
                    <a:pt x="2675" y="9469"/>
                  </a:cubicBezTo>
                  <a:cubicBezTo>
                    <a:pt x="2858" y="9712"/>
                    <a:pt x="3162" y="9986"/>
                    <a:pt x="3162" y="10198"/>
                  </a:cubicBezTo>
                  <a:cubicBezTo>
                    <a:pt x="3162" y="10290"/>
                    <a:pt x="3222" y="10381"/>
                    <a:pt x="3314" y="10411"/>
                  </a:cubicBezTo>
                  <a:cubicBezTo>
                    <a:pt x="3283" y="10897"/>
                    <a:pt x="3283" y="11384"/>
                    <a:pt x="3222" y="11840"/>
                  </a:cubicBezTo>
                  <a:lnTo>
                    <a:pt x="3222" y="12083"/>
                  </a:lnTo>
                  <a:cubicBezTo>
                    <a:pt x="3162" y="11992"/>
                    <a:pt x="3040" y="11901"/>
                    <a:pt x="2979" y="11840"/>
                  </a:cubicBezTo>
                  <a:lnTo>
                    <a:pt x="2767" y="11627"/>
                  </a:lnTo>
                  <a:cubicBezTo>
                    <a:pt x="1915" y="10715"/>
                    <a:pt x="1186" y="9469"/>
                    <a:pt x="700" y="8192"/>
                  </a:cubicBezTo>
                  <a:cubicBezTo>
                    <a:pt x="625" y="8068"/>
                    <a:pt x="509" y="7964"/>
                    <a:pt x="370" y="7964"/>
                  </a:cubicBezTo>
                  <a:cubicBezTo>
                    <a:pt x="339" y="7964"/>
                    <a:pt x="307" y="7969"/>
                    <a:pt x="274" y="7980"/>
                  </a:cubicBezTo>
                  <a:cubicBezTo>
                    <a:pt x="122" y="8071"/>
                    <a:pt x="1" y="8223"/>
                    <a:pt x="92" y="8405"/>
                  </a:cubicBezTo>
                  <a:cubicBezTo>
                    <a:pt x="608" y="9803"/>
                    <a:pt x="1399" y="11110"/>
                    <a:pt x="2311" y="12083"/>
                  </a:cubicBezTo>
                  <a:lnTo>
                    <a:pt x="2554" y="12326"/>
                  </a:lnTo>
                  <a:cubicBezTo>
                    <a:pt x="2736" y="12508"/>
                    <a:pt x="2979" y="12691"/>
                    <a:pt x="3040" y="12934"/>
                  </a:cubicBezTo>
                  <a:cubicBezTo>
                    <a:pt x="3070" y="12995"/>
                    <a:pt x="3131" y="13086"/>
                    <a:pt x="3222" y="13116"/>
                  </a:cubicBezTo>
                  <a:cubicBezTo>
                    <a:pt x="3222" y="13268"/>
                    <a:pt x="3222" y="13420"/>
                    <a:pt x="3192" y="13572"/>
                  </a:cubicBezTo>
                  <a:lnTo>
                    <a:pt x="3162" y="13876"/>
                  </a:lnTo>
                  <a:cubicBezTo>
                    <a:pt x="3070" y="14606"/>
                    <a:pt x="3040" y="15335"/>
                    <a:pt x="3162" y="16034"/>
                  </a:cubicBezTo>
                  <a:cubicBezTo>
                    <a:pt x="3192" y="16186"/>
                    <a:pt x="3344" y="16308"/>
                    <a:pt x="3496" y="16308"/>
                  </a:cubicBezTo>
                  <a:cubicBezTo>
                    <a:pt x="3678" y="16278"/>
                    <a:pt x="3800" y="16126"/>
                    <a:pt x="3770" y="15943"/>
                  </a:cubicBezTo>
                  <a:cubicBezTo>
                    <a:pt x="3648" y="15274"/>
                    <a:pt x="3739" y="14606"/>
                    <a:pt x="3770" y="13907"/>
                  </a:cubicBezTo>
                  <a:lnTo>
                    <a:pt x="3800" y="13603"/>
                  </a:lnTo>
                  <a:cubicBezTo>
                    <a:pt x="3800" y="13390"/>
                    <a:pt x="3830" y="13147"/>
                    <a:pt x="3830" y="12934"/>
                  </a:cubicBezTo>
                  <a:cubicBezTo>
                    <a:pt x="5137" y="12326"/>
                    <a:pt x="6323" y="11536"/>
                    <a:pt x="7478" y="10715"/>
                  </a:cubicBezTo>
                  <a:cubicBezTo>
                    <a:pt x="7751" y="10533"/>
                    <a:pt x="7995" y="10381"/>
                    <a:pt x="8238" y="10198"/>
                  </a:cubicBezTo>
                  <a:cubicBezTo>
                    <a:pt x="8390" y="10077"/>
                    <a:pt x="8451" y="9894"/>
                    <a:pt x="8329" y="9742"/>
                  </a:cubicBezTo>
                  <a:cubicBezTo>
                    <a:pt x="8253" y="9647"/>
                    <a:pt x="8153" y="9600"/>
                    <a:pt x="8052" y="9600"/>
                  </a:cubicBezTo>
                  <a:cubicBezTo>
                    <a:pt x="7991" y="9600"/>
                    <a:pt x="7930" y="9617"/>
                    <a:pt x="7873" y="9651"/>
                  </a:cubicBezTo>
                  <a:cubicBezTo>
                    <a:pt x="7599" y="9864"/>
                    <a:pt x="7387" y="10016"/>
                    <a:pt x="7113" y="10198"/>
                  </a:cubicBezTo>
                  <a:cubicBezTo>
                    <a:pt x="6049" y="10928"/>
                    <a:pt x="4985" y="11688"/>
                    <a:pt x="3830" y="12205"/>
                  </a:cubicBezTo>
                  <a:lnTo>
                    <a:pt x="3830" y="11901"/>
                  </a:lnTo>
                  <a:cubicBezTo>
                    <a:pt x="3891" y="11323"/>
                    <a:pt x="3891" y="10776"/>
                    <a:pt x="3922" y="10229"/>
                  </a:cubicBezTo>
                  <a:cubicBezTo>
                    <a:pt x="5411" y="9195"/>
                    <a:pt x="7113" y="8071"/>
                    <a:pt x="8815" y="7037"/>
                  </a:cubicBezTo>
                  <a:cubicBezTo>
                    <a:pt x="8967" y="6916"/>
                    <a:pt x="9058" y="6733"/>
                    <a:pt x="8937" y="6581"/>
                  </a:cubicBezTo>
                  <a:cubicBezTo>
                    <a:pt x="8895" y="6477"/>
                    <a:pt x="8769" y="6430"/>
                    <a:pt x="8654" y="6430"/>
                  </a:cubicBezTo>
                  <a:cubicBezTo>
                    <a:pt x="8600" y="6430"/>
                    <a:pt x="8550" y="6440"/>
                    <a:pt x="8511" y="6460"/>
                  </a:cubicBezTo>
                  <a:cubicBezTo>
                    <a:pt x="6961" y="7432"/>
                    <a:pt x="5411" y="8435"/>
                    <a:pt x="4043" y="9408"/>
                  </a:cubicBezTo>
                  <a:cubicBezTo>
                    <a:pt x="4074" y="8891"/>
                    <a:pt x="4165" y="8405"/>
                    <a:pt x="4195" y="7888"/>
                  </a:cubicBezTo>
                  <a:cubicBezTo>
                    <a:pt x="4195" y="7888"/>
                    <a:pt x="4226" y="7888"/>
                    <a:pt x="4226" y="7828"/>
                  </a:cubicBezTo>
                  <a:cubicBezTo>
                    <a:pt x="4408" y="7676"/>
                    <a:pt x="4560" y="7524"/>
                    <a:pt x="4773" y="7372"/>
                  </a:cubicBezTo>
                  <a:cubicBezTo>
                    <a:pt x="5107" y="7037"/>
                    <a:pt x="5472" y="6733"/>
                    <a:pt x="5836" y="6581"/>
                  </a:cubicBezTo>
                  <a:cubicBezTo>
                    <a:pt x="5988" y="6521"/>
                    <a:pt x="6049" y="6308"/>
                    <a:pt x="6019" y="6156"/>
                  </a:cubicBezTo>
                  <a:cubicBezTo>
                    <a:pt x="5943" y="6029"/>
                    <a:pt x="5804" y="5966"/>
                    <a:pt x="5671" y="5966"/>
                  </a:cubicBezTo>
                  <a:cubicBezTo>
                    <a:pt x="5645" y="5966"/>
                    <a:pt x="5619" y="5968"/>
                    <a:pt x="5593" y="5973"/>
                  </a:cubicBezTo>
                  <a:cubicBezTo>
                    <a:pt x="5137" y="6156"/>
                    <a:pt x="4681" y="6551"/>
                    <a:pt x="4347" y="6916"/>
                  </a:cubicBezTo>
                  <a:cubicBezTo>
                    <a:pt x="4317" y="6976"/>
                    <a:pt x="4317" y="6976"/>
                    <a:pt x="4256" y="6976"/>
                  </a:cubicBezTo>
                  <a:cubicBezTo>
                    <a:pt x="4317" y="6581"/>
                    <a:pt x="4317" y="6217"/>
                    <a:pt x="4347" y="5821"/>
                  </a:cubicBezTo>
                  <a:cubicBezTo>
                    <a:pt x="4377" y="5396"/>
                    <a:pt x="4377" y="5031"/>
                    <a:pt x="4408" y="4606"/>
                  </a:cubicBezTo>
                  <a:cubicBezTo>
                    <a:pt x="4985" y="4302"/>
                    <a:pt x="5533" y="3511"/>
                    <a:pt x="6019" y="2721"/>
                  </a:cubicBezTo>
                  <a:cubicBezTo>
                    <a:pt x="6323" y="2296"/>
                    <a:pt x="6596" y="1870"/>
                    <a:pt x="6779" y="1688"/>
                  </a:cubicBezTo>
                  <a:cubicBezTo>
                    <a:pt x="6900" y="1566"/>
                    <a:pt x="6900" y="1384"/>
                    <a:pt x="6779" y="1232"/>
                  </a:cubicBezTo>
                  <a:cubicBezTo>
                    <a:pt x="6718" y="1171"/>
                    <a:pt x="6642" y="1141"/>
                    <a:pt x="6562" y="1141"/>
                  </a:cubicBezTo>
                  <a:cubicBezTo>
                    <a:pt x="6482" y="1141"/>
                    <a:pt x="6399" y="1171"/>
                    <a:pt x="6323" y="1232"/>
                  </a:cubicBezTo>
                  <a:cubicBezTo>
                    <a:pt x="6049" y="1444"/>
                    <a:pt x="5776" y="1870"/>
                    <a:pt x="5472" y="2356"/>
                  </a:cubicBezTo>
                  <a:cubicBezTo>
                    <a:pt x="5168" y="2812"/>
                    <a:pt x="4803" y="3390"/>
                    <a:pt x="4469" y="3755"/>
                  </a:cubicBezTo>
                  <a:cubicBezTo>
                    <a:pt x="4499" y="3147"/>
                    <a:pt x="4560" y="2508"/>
                    <a:pt x="4651" y="1900"/>
                  </a:cubicBezTo>
                  <a:cubicBezTo>
                    <a:pt x="4833" y="1566"/>
                    <a:pt x="5137" y="1201"/>
                    <a:pt x="5411" y="989"/>
                  </a:cubicBezTo>
                  <a:cubicBezTo>
                    <a:pt x="5533" y="897"/>
                    <a:pt x="5563" y="685"/>
                    <a:pt x="5441" y="533"/>
                  </a:cubicBezTo>
                  <a:cubicBezTo>
                    <a:pt x="5368" y="478"/>
                    <a:pt x="5274" y="434"/>
                    <a:pt x="5177" y="434"/>
                  </a:cubicBezTo>
                  <a:cubicBezTo>
                    <a:pt x="5112" y="434"/>
                    <a:pt x="5046" y="454"/>
                    <a:pt x="4985" y="502"/>
                  </a:cubicBezTo>
                  <a:lnTo>
                    <a:pt x="4864" y="624"/>
                  </a:lnTo>
                  <a:cubicBezTo>
                    <a:pt x="4864" y="533"/>
                    <a:pt x="4925" y="472"/>
                    <a:pt x="4925" y="381"/>
                  </a:cubicBezTo>
                  <a:cubicBezTo>
                    <a:pt x="4955" y="198"/>
                    <a:pt x="4833" y="46"/>
                    <a:pt x="4651" y="16"/>
                  </a:cubicBezTo>
                  <a:cubicBezTo>
                    <a:pt x="4619" y="5"/>
                    <a:pt x="4587" y="0"/>
                    <a:pt x="4557"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6"/>
            <p:cNvSpPr/>
            <p:nvPr/>
          </p:nvSpPr>
          <p:spPr>
            <a:xfrm>
              <a:off x="13757875" y="2281125"/>
              <a:ext cx="181650" cy="203700"/>
            </a:xfrm>
            <a:custGeom>
              <a:avLst/>
              <a:gdLst/>
              <a:ahLst/>
              <a:cxnLst/>
              <a:rect l="l" t="t" r="r" b="b"/>
              <a:pathLst>
                <a:path w="7266" h="8148" extrusionOk="0">
                  <a:moveTo>
                    <a:pt x="2136" y="0"/>
                  </a:moveTo>
                  <a:cubicBezTo>
                    <a:pt x="1460" y="0"/>
                    <a:pt x="776" y="183"/>
                    <a:pt x="305" y="715"/>
                  </a:cubicBezTo>
                  <a:cubicBezTo>
                    <a:pt x="1" y="1019"/>
                    <a:pt x="274" y="1809"/>
                    <a:pt x="365" y="2174"/>
                  </a:cubicBezTo>
                  <a:cubicBezTo>
                    <a:pt x="608" y="3177"/>
                    <a:pt x="1034" y="4089"/>
                    <a:pt x="1520" y="4970"/>
                  </a:cubicBezTo>
                  <a:cubicBezTo>
                    <a:pt x="2402" y="6490"/>
                    <a:pt x="3770" y="7250"/>
                    <a:pt x="5350" y="7888"/>
                  </a:cubicBezTo>
                  <a:cubicBezTo>
                    <a:pt x="5616" y="7990"/>
                    <a:pt x="5922" y="8147"/>
                    <a:pt x="6196" y="8147"/>
                  </a:cubicBezTo>
                  <a:cubicBezTo>
                    <a:pt x="6330" y="8147"/>
                    <a:pt x="6456" y="8110"/>
                    <a:pt x="6566" y="8010"/>
                  </a:cubicBezTo>
                  <a:cubicBezTo>
                    <a:pt x="7265" y="7493"/>
                    <a:pt x="7144" y="5973"/>
                    <a:pt x="7113" y="5244"/>
                  </a:cubicBezTo>
                  <a:cubicBezTo>
                    <a:pt x="6992" y="3238"/>
                    <a:pt x="5745" y="1262"/>
                    <a:pt x="3922" y="380"/>
                  </a:cubicBezTo>
                  <a:cubicBezTo>
                    <a:pt x="3481" y="183"/>
                    <a:pt x="2812" y="0"/>
                    <a:pt x="2136"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6"/>
            <p:cNvSpPr/>
            <p:nvPr/>
          </p:nvSpPr>
          <p:spPr>
            <a:xfrm>
              <a:off x="13763200" y="2265550"/>
              <a:ext cx="182400" cy="241100"/>
            </a:xfrm>
            <a:custGeom>
              <a:avLst/>
              <a:gdLst/>
              <a:ahLst/>
              <a:cxnLst/>
              <a:rect l="l" t="t" r="r" b="b"/>
              <a:pathLst>
                <a:path w="7296" h="9644" extrusionOk="0">
                  <a:moveTo>
                    <a:pt x="2310" y="0"/>
                  </a:moveTo>
                  <a:cubicBezTo>
                    <a:pt x="2219" y="0"/>
                    <a:pt x="2098" y="92"/>
                    <a:pt x="2098" y="213"/>
                  </a:cubicBezTo>
                  <a:cubicBezTo>
                    <a:pt x="2067" y="426"/>
                    <a:pt x="2098" y="821"/>
                    <a:pt x="2128" y="1186"/>
                  </a:cubicBezTo>
                  <a:cubicBezTo>
                    <a:pt x="2158" y="1581"/>
                    <a:pt x="2219" y="2037"/>
                    <a:pt x="2219" y="2402"/>
                  </a:cubicBezTo>
                  <a:cubicBezTo>
                    <a:pt x="1946" y="2067"/>
                    <a:pt x="1733" y="1672"/>
                    <a:pt x="1490" y="1307"/>
                  </a:cubicBezTo>
                  <a:cubicBezTo>
                    <a:pt x="1459" y="1034"/>
                    <a:pt x="1459" y="699"/>
                    <a:pt x="1490" y="456"/>
                  </a:cubicBezTo>
                  <a:cubicBezTo>
                    <a:pt x="1520" y="365"/>
                    <a:pt x="1399" y="244"/>
                    <a:pt x="1307" y="213"/>
                  </a:cubicBezTo>
                  <a:cubicBezTo>
                    <a:pt x="1285" y="202"/>
                    <a:pt x="1263" y="197"/>
                    <a:pt x="1241" y="197"/>
                  </a:cubicBezTo>
                  <a:cubicBezTo>
                    <a:pt x="1144" y="197"/>
                    <a:pt x="1059" y="296"/>
                    <a:pt x="1034" y="396"/>
                  </a:cubicBezTo>
                  <a:lnTo>
                    <a:pt x="1034" y="517"/>
                  </a:lnTo>
                  <a:cubicBezTo>
                    <a:pt x="1003" y="456"/>
                    <a:pt x="1003" y="426"/>
                    <a:pt x="943" y="365"/>
                  </a:cubicBezTo>
                  <a:cubicBezTo>
                    <a:pt x="902" y="284"/>
                    <a:pt x="835" y="244"/>
                    <a:pt x="758" y="244"/>
                  </a:cubicBezTo>
                  <a:cubicBezTo>
                    <a:pt x="720" y="244"/>
                    <a:pt x="679" y="254"/>
                    <a:pt x="639" y="274"/>
                  </a:cubicBezTo>
                  <a:cubicBezTo>
                    <a:pt x="547" y="365"/>
                    <a:pt x="487" y="456"/>
                    <a:pt x="578" y="578"/>
                  </a:cubicBezTo>
                  <a:cubicBezTo>
                    <a:pt x="730" y="882"/>
                    <a:pt x="912" y="1155"/>
                    <a:pt x="1064" y="1459"/>
                  </a:cubicBezTo>
                  <a:cubicBezTo>
                    <a:pt x="1064" y="1520"/>
                    <a:pt x="1095" y="1611"/>
                    <a:pt x="1095" y="1642"/>
                  </a:cubicBezTo>
                  <a:cubicBezTo>
                    <a:pt x="1034" y="1649"/>
                    <a:pt x="969" y="1653"/>
                    <a:pt x="903" y="1653"/>
                  </a:cubicBezTo>
                  <a:cubicBezTo>
                    <a:pt x="705" y="1653"/>
                    <a:pt x="494" y="1619"/>
                    <a:pt x="335" y="1551"/>
                  </a:cubicBezTo>
                  <a:cubicBezTo>
                    <a:pt x="313" y="1543"/>
                    <a:pt x="290" y="1540"/>
                    <a:pt x="266" y="1540"/>
                  </a:cubicBezTo>
                  <a:cubicBezTo>
                    <a:pt x="188" y="1540"/>
                    <a:pt x="100" y="1579"/>
                    <a:pt x="31" y="1672"/>
                  </a:cubicBezTo>
                  <a:cubicBezTo>
                    <a:pt x="0" y="1794"/>
                    <a:pt x="31" y="1915"/>
                    <a:pt x="152" y="1976"/>
                  </a:cubicBezTo>
                  <a:cubicBezTo>
                    <a:pt x="329" y="2047"/>
                    <a:pt x="587" y="2097"/>
                    <a:pt x="849" y="2097"/>
                  </a:cubicBezTo>
                  <a:cubicBezTo>
                    <a:pt x="1040" y="2097"/>
                    <a:pt x="1233" y="2070"/>
                    <a:pt x="1399" y="2006"/>
                  </a:cubicBezTo>
                  <a:lnTo>
                    <a:pt x="1976" y="2827"/>
                  </a:lnTo>
                  <a:cubicBezTo>
                    <a:pt x="1871" y="2875"/>
                    <a:pt x="1709" y="2893"/>
                    <a:pt x="1527" y="2893"/>
                  </a:cubicBezTo>
                  <a:cubicBezTo>
                    <a:pt x="1129" y="2893"/>
                    <a:pt x="634" y="2808"/>
                    <a:pt x="426" y="2766"/>
                  </a:cubicBezTo>
                  <a:lnTo>
                    <a:pt x="274" y="2736"/>
                  </a:lnTo>
                  <a:cubicBezTo>
                    <a:pt x="152" y="2736"/>
                    <a:pt x="31" y="2827"/>
                    <a:pt x="0" y="2918"/>
                  </a:cubicBezTo>
                  <a:cubicBezTo>
                    <a:pt x="0" y="3040"/>
                    <a:pt x="92" y="3162"/>
                    <a:pt x="183" y="3192"/>
                  </a:cubicBezTo>
                  <a:lnTo>
                    <a:pt x="335" y="3222"/>
                  </a:lnTo>
                  <a:cubicBezTo>
                    <a:pt x="712" y="3288"/>
                    <a:pt x="1117" y="3345"/>
                    <a:pt x="1476" y="3345"/>
                  </a:cubicBezTo>
                  <a:cubicBezTo>
                    <a:pt x="1781" y="3345"/>
                    <a:pt x="2054" y="3304"/>
                    <a:pt x="2250" y="3192"/>
                  </a:cubicBezTo>
                  <a:cubicBezTo>
                    <a:pt x="2402" y="3374"/>
                    <a:pt x="2554" y="3617"/>
                    <a:pt x="2706" y="3800"/>
                  </a:cubicBezTo>
                  <a:cubicBezTo>
                    <a:pt x="2827" y="3982"/>
                    <a:pt x="2979" y="4195"/>
                    <a:pt x="3070" y="4377"/>
                  </a:cubicBezTo>
                  <a:cubicBezTo>
                    <a:pt x="2614" y="4347"/>
                    <a:pt x="2098" y="4286"/>
                    <a:pt x="1854" y="4104"/>
                  </a:cubicBezTo>
                  <a:cubicBezTo>
                    <a:pt x="1827" y="4076"/>
                    <a:pt x="1781" y="4061"/>
                    <a:pt x="1731" y="4061"/>
                  </a:cubicBezTo>
                  <a:cubicBezTo>
                    <a:pt x="1669" y="4061"/>
                    <a:pt x="1601" y="4084"/>
                    <a:pt x="1551" y="4134"/>
                  </a:cubicBezTo>
                  <a:cubicBezTo>
                    <a:pt x="1490" y="4225"/>
                    <a:pt x="1490" y="4377"/>
                    <a:pt x="1611" y="4438"/>
                  </a:cubicBezTo>
                  <a:cubicBezTo>
                    <a:pt x="1976" y="4742"/>
                    <a:pt x="2675" y="4833"/>
                    <a:pt x="3192" y="4864"/>
                  </a:cubicBezTo>
                  <a:lnTo>
                    <a:pt x="3435" y="4864"/>
                  </a:lnTo>
                  <a:cubicBezTo>
                    <a:pt x="3648" y="5198"/>
                    <a:pt x="3921" y="5563"/>
                    <a:pt x="4134" y="5928"/>
                  </a:cubicBezTo>
                  <a:cubicBezTo>
                    <a:pt x="4043" y="5897"/>
                    <a:pt x="3952" y="5897"/>
                    <a:pt x="3830" y="5897"/>
                  </a:cubicBezTo>
                  <a:cubicBezTo>
                    <a:pt x="3769" y="5897"/>
                    <a:pt x="3678" y="5867"/>
                    <a:pt x="3617" y="5867"/>
                  </a:cubicBezTo>
                  <a:cubicBezTo>
                    <a:pt x="3465" y="5806"/>
                    <a:pt x="3313" y="5776"/>
                    <a:pt x="3161" y="5776"/>
                  </a:cubicBezTo>
                  <a:cubicBezTo>
                    <a:pt x="2554" y="5654"/>
                    <a:pt x="1915" y="5563"/>
                    <a:pt x="1520" y="5168"/>
                  </a:cubicBezTo>
                  <a:cubicBezTo>
                    <a:pt x="1490" y="5137"/>
                    <a:pt x="1437" y="5122"/>
                    <a:pt x="1380" y="5122"/>
                  </a:cubicBezTo>
                  <a:cubicBezTo>
                    <a:pt x="1323" y="5122"/>
                    <a:pt x="1262" y="5137"/>
                    <a:pt x="1216" y="5168"/>
                  </a:cubicBezTo>
                  <a:cubicBezTo>
                    <a:pt x="1155" y="5259"/>
                    <a:pt x="1155" y="5411"/>
                    <a:pt x="1216" y="5472"/>
                  </a:cubicBezTo>
                  <a:cubicBezTo>
                    <a:pt x="1703" y="5958"/>
                    <a:pt x="2432" y="6079"/>
                    <a:pt x="3070" y="6201"/>
                  </a:cubicBezTo>
                  <a:cubicBezTo>
                    <a:pt x="3253" y="6231"/>
                    <a:pt x="3374" y="6262"/>
                    <a:pt x="3526" y="6262"/>
                  </a:cubicBezTo>
                  <a:cubicBezTo>
                    <a:pt x="3617" y="6262"/>
                    <a:pt x="3709" y="6323"/>
                    <a:pt x="3769" y="6323"/>
                  </a:cubicBezTo>
                  <a:cubicBezTo>
                    <a:pt x="3952" y="6353"/>
                    <a:pt x="4256" y="6383"/>
                    <a:pt x="4377" y="6475"/>
                  </a:cubicBezTo>
                  <a:cubicBezTo>
                    <a:pt x="4399" y="6496"/>
                    <a:pt x="4451" y="6518"/>
                    <a:pt x="4501" y="6518"/>
                  </a:cubicBezTo>
                  <a:cubicBezTo>
                    <a:pt x="4521" y="6518"/>
                    <a:pt x="4542" y="6514"/>
                    <a:pt x="4560" y="6505"/>
                  </a:cubicBezTo>
                  <a:lnTo>
                    <a:pt x="5137" y="7295"/>
                  </a:lnTo>
                  <a:cubicBezTo>
                    <a:pt x="5168" y="7326"/>
                    <a:pt x="5198" y="7417"/>
                    <a:pt x="5259" y="7447"/>
                  </a:cubicBezTo>
                  <a:cubicBezTo>
                    <a:pt x="5168" y="7447"/>
                    <a:pt x="5046" y="7417"/>
                    <a:pt x="4985" y="7417"/>
                  </a:cubicBezTo>
                  <a:cubicBezTo>
                    <a:pt x="4894" y="7417"/>
                    <a:pt x="4833" y="7417"/>
                    <a:pt x="4803" y="7386"/>
                  </a:cubicBezTo>
                  <a:cubicBezTo>
                    <a:pt x="3921" y="7265"/>
                    <a:pt x="2979" y="6931"/>
                    <a:pt x="2128" y="6414"/>
                  </a:cubicBezTo>
                  <a:cubicBezTo>
                    <a:pt x="2088" y="6394"/>
                    <a:pt x="2050" y="6383"/>
                    <a:pt x="2015" y="6383"/>
                  </a:cubicBezTo>
                  <a:cubicBezTo>
                    <a:pt x="1946" y="6383"/>
                    <a:pt x="1885" y="6424"/>
                    <a:pt x="1824" y="6505"/>
                  </a:cubicBezTo>
                  <a:cubicBezTo>
                    <a:pt x="1763" y="6627"/>
                    <a:pt x="1794" y="6718"/>
                    <a:pt x="1915" y="6809"/>
                  </a:cubicBezTo>
                  <a:cubicBezTo>
                    <a:pt x="2827" y="7326"/>
                    <a:pt x="3800" y="7690"/>
                    <a:pt x="4742" y="7782"/>
                  </a:cubicBezTo>
                  <a:cubicBezTo>
                    <a:pt x="4833" y="7782"/>
                    <a:pt x="4894" y="7782"/>
                    <a:pt x="4985" y="7842"/>
                  </a:cubicBezTo>
                  <a:cubicBezTo>
                    <a:pt x="5168" y="7842"/>
                    <a:pt x="5350" y="7873"/>
                    <a:pt x="5502" y="7934"/>
                  </a:cubicBezTo>
                  <a:cubicBezTo>
                    <a:pt x="5532" y="7964"/>
                    <a:pt x="5563" y="7979"/>
                    <a:pt x="5589" y="7979"/>
                  </a:cubicBezTo>
                  <a:cubicBezTo>
                    <a:pt x="5616" y="7979"/>
                    <a:pt x="5639" y="7964"/>
                    <a:pt x="5654" y="7934"/>
                  </a:cubicBezTo>
                  <a:cubicBezTo>
                    <a:pt x="5745" y="8025"/>
                    <a:pt x="5776" y="8086"/>
                    <a:pt x="5867" y="8207"/>
                  </a:cubicBezTo>
                  <a:lnTo>
                    <a:pt x="5958" y="8390"/>
                  </a:lnTo>
                  <a:cubicBezTo>
                    <a:pt x="6231" y="8815"/>
                    <a:pt x="6535" y="9241"/>
                    <a:pt x="6931" y="9575"/>
                  </a:cubicBezTo>
                  <a:cubicBezTo>
                    <a:pt x="6961" y="9621"/>
                    <a:pt x="7014" y="9643"/>
                    <a:pt x="7071" y="9643"/>
                  </a:cubicBezTo>
                  <a:cubicBezTo>
                    <a:pt x="7128" y="9643"/>
                    <a:pt x="7189" y="9621"/>
                    <a:pt x="7235" y="9575"/>
                  </a:cubicBezTo>
                  <a:cubicBezTo>
                    <a:pt x="7295" y="9514"/>
                    <a:pt x="7295" y="9362"/>
                    <a:pt x="7174" y="9271"/>
                  </a:cubicBezTo>
                  <a:cubicBezTo>
                    <a:pt x="6839" y="8967"/>
                    <a:pt x="6566" y="8602"/>
                    <a:pt x="6323" y="8177"/>
                  </a:cubicBezTo>
                  <a:lnTo>
                    <a:pt x="6201" y="7994"/>
                  </a:lnTo>
                  <a:cubicBezTo>
                    <a:pt x="6110" y="7873"/>
                    <a:pt x="6019" y="7721"/>
                    <a:pt x="5928" y="7599"/>
                  </a:cubicBezTo>
                  <a:cubicBezTo>
                    <a:pt x="6353" y="6718"/>
                    <a:pt x="6657" y="5745"/>
                    <a:pt x="6931" y="4803"/>
                  </a:cubicBezTo>
                  <a:cubicBezTo>
                    <a:pt x="6991" y="4590"/>
                    <a:pt x="7022" y="4377"/>
                    <a:pt x="7113" y="4195"/>
                  </a:cubicBezTo>
                  <a:cubicBezTo>
                    <a:pt x="7143" y="4073"/>
                    <a:pt x="7083" y="3952"/>
                    <a:pt x="6961" y="3921"/>
                  </a:cubicBezTo>
                  <a:cubicBezTo>
                    <a:pt x="6940" y="3916"/>
                    <a:pt x="6919" y="3914"/>
                    <a:pt x="6899" y="3914"/>
                  </a:cubicBezTo>
                  <a:cubicBezTo>
                    <a:pt x="6800" y="3914"/>
                    <a:pt x="6713" y="3973"/>
                    <a:pt x="6687" y="4073"/>
                  </a:cubicBezTo>
                  <a:cubicBezTo>
                    <a:pt x="6627" y="4256"/>
                    <a:pt x="6566" y="4499"/>
                    <a:pt x="6505" y="4681"/>
                  </a:cubicBezTo>
                  <a:cubicBezTo>
                    <a:pt x="6231" y="5502"/>
                    <a:pt x="6019" y="6414"/>
                    <a:pt x="5624" y="7235"/>
                  </a:cubicBezTo>
                  <a:cubicBezTo>
                    <a:pt x="5593" y="7143"/>
                    <a:pt x="5563" y="7113"/>
                    <a:pt x="5502" y="7022"/>
                  </a:cubicBezTo>
                  <a:cubicBezTo>
                    <a:pt x="5289" y="6718"/>
                    <a:pt x="5046" y="6383"/>
                    <a:pt x="4833" y="6079"/>
                  </a:cubicBezTo>
                  <a:cubicBezTo>
                    <a:pt x="5168" y="4864"/>
                    <a:pt x="5593" y="3496"/>
                    <a:pt x="6079" y="2158"/>
                  </a:cubicBezTo>
                  <a:cubicBezTo>
                    <a:pt x="5988" y="2098"/>
                    <a:pt x="5897" y="1976"/>
                    <a:pt x="5776" y="1946"/>
                  </a:cubicBezTo>
                  <a:cubicBezTo>
                    <a:pt x="5755" y="1939"/>
                    <a:pt x="5733" y="1935"/>
                    <a:pt x="5711" y="1935"/>
                  </a:cubicBezTo>
                  <a:cubicBezTo>
                    <a:pt x="5634" y="1935"/>
                    <a:pt x="5556" y="1980"/>
                    <a:pt x="5532" y="2098"/>
                  </a:cubicBezTo>
                  <a:cubicBezTo>
                    <a:pt x="5107" y="3283"/>
                    <a:pt x="4712" y="4529"/>
                    <a:pt x="4377" y="5654"/>
                  </a:cubicBezTo>
                  <a:cubicBezTo>
                    <a:pt x="4195" y="5380"/>
                    <a:pt x="4013" y="5107"/>
                    <a:pt x="3800" y="4803"/>
                  </a:cubicBezTo>
                  <a:lnTo>
                    <a:pt x="3800" y="4772"/>
                  </a:lnTo>
                  <a:cubicBezTo>
                    <a:pt x="3830" y="4620"/>
                    <a:pt x="3830" y="4469"/>
                    <a:pt x="3891" y="4256"/>
                  </a:cubicBezTo>
                  <a:cubicBezTo>
                    <a:pt x="3921" y="3921"/>
                    <a:pt x="3952" y="3587"/>
                    <a:pt x="4104" y="3344"/>
                  </a:cubicBezTo>
                  <a:cubicBezTo>
                    <a:pt x="4195" y="3253"/>
                    <a:pt x="4134" y="3131"/>
                    <a:pt x="4043" y="3040"/>
                  </a:cubicBezTo>
                  <a:cubicBezTo>
                    <a:pt x="4002" y="3020"/>
                    <a:pt x="3962" y="3010"/>
                    <a:pt x="3924" y="3010"/>
                  </a:cubicBezTo>
                  <a:cubicBezTo>
                    <a:pt x="3847" y="3010"/>
                    <a:pt x="3780" y="3050"/>
                    <a:pt x="3739" y="3131"/>
                  </a:cubicBezTo>
                  <a:cubicBezTo>
                    <a:pt x="3526" y="3435"/>
                    <a:pt x="3496" y="3861"/>
                    <a:pt x="3465" y="4195"/>
                  </a:cubicBezTo>
                  <a:lnTo>
                    <a:pt x="3465" y="4225"/>
                  </a:lnTo>
                  <a:cubicBezTo>
                    <a:pt x="3313" y="4013"/>
                    <a:pt x="3161" y="3800"/>
                    <a:pt x="3010" y="3587"/>
                  </a:cubicBezTo>
                  <a:cubicBezTo>
                    <a:pt x="2858" y="3344"/>
                    <a:pt x="2675" y="3131"/>
                    <a:pt x="2523" y="2888"/>
                  </a:cubicBezTo>
                  <a:cubicBezTo>
                    <a:pt x="2706" y="2493"/>
                    <a:pt x="2614" y="1794"/>
                    <a:pt x="2554" y="1155"/>
                  </a:cubicBezTo>
                  <a:cubicBezTo>
                    <a:pt x="2523" y="760"/>
                    <a:pt x="2462" y="426"/>
                    <a:pt x="2523" y="244"/>
                  </a:cubicBezTo>
                  <a:cubicBezTo>
                    <a:pt x="2523" y="122"/>
                    <a:pt x="2432" y="0"/>
                    <a:pt x="2310"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6"/>
            <p:cNvSpPr/>
            <p:nvPr/>
          </p:nvSpPr>
          <p:spPr>
            <a:xfrm>
              <a:off x="13022300" y="2292025"/>
              <a:ext cx="1538800" cy="1198475"/>
            </a:xfrm>
            <a:custGeom>
              <a:avLst/>
              <a:gdLst/>
              <a:ahLst/>
              <a:cxnLst/>
              <a:rect l="l" t="t" r="r" b="b"/>
              <a:pathLst>
                <a:path w="61552" h="47939" extrusionOk="0">
                  <a:moveTo>
                    <a:pt x="44761" y="1"/>
                  </a:moveTo>
                  <a:cubicBezTo>
                    <a:pt x="44087" y="1"/>
                    <a:pt x="43383" y="33"/>
                    <a:pt x="42646" y="96"/>
                  </a:cubicBezTo>
                  <a:cubicBezTo>
                    <a:pt x="36323" y="613"/>
                    <a:pt x="30244" y="3622"/>
                    <a:pt x="30183" y="10400"/>
                  </a:cubicBezTo>
                  <a:cubicBezTo>
                    <a:pt x="28667" y="4004"/>
                    <a:pt x="22969" y="2122"/>
                    <a:pt x="17896" y="2122"/>
                  </a:cubicBezTo>
                  <a:cubicBezTo>
                    <a:pt x="15954" y="2122"/>
                    <a:pt x="14104" y="2398"/>
                    <a:pt x="12615" y="2802"/>
                  </a:cubicBezTo>
                  <a:cubicBezTo>
                    <a:pt x="4985" y="4838"/>
                    <a:pt x="1" y="15142"/>
                    <a:pt x="2493" y="22559"/>
                  </a:cubicBezTo>
                  <a:cubicBezTo>
                    <a:pt x="7296" y="36875"/>
                    <a:pt x="16110" y="42255"/>
                    <a:pt x="25290" y="46723"/>
                  </a:cubicBezTo>
                  <a:cubicBezTo>
                    <a:pt x="27516" y="47614"/>
                    <a:pt x="29417" y="47938"/>
                    <a:pt x="31046" y="47938"/>
                  </a:cubicBezTo>
                  <a:cubicBezTo>
                    <a:pt x="34754" y="47938"/>
                    <a:pt x="37052" y="46257"/>
                    <a:pt x="38573" y="45751"/>
                  </a:cubicBezTo>
                  <a:cubicBezTo>
                    <a:pt x="45533" y="43380"/>
                    <a:pt x="52038" y="36176"/>
                    <a:pt x="56020" y="30188"/>
                  </a:cubicBezTo>
                  <a:cubicBezTo>
                    <a:pt x="60306" y="23714"/>
                    <a:pt x="61552" y="13866"/>
                    <a:pt x="57266" y="7300"/>
                  </a:cubicBezTo>
                  <a:cubicBezTo>
                    <a:pt x="54082" y="2347"/>
                    <a:pt x="50532" y="1"/>
                    <a:pt x="44761"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6"/>
            <p:cNvSpPr/>
            <p:nvPr/>
          </p:nvSpPr>
          <p:spPr>
            <a:xfrm>
              <a:off x="14063350" y="2405150"/>
              <a:ext cx="49425" cy="51050"/>
            </a:xfrm>
            <a:custGeom>
              <a:avLst/>
              <a:gdLst/>
              <a:ahLst/>
              <a:cxnLst/>
              <a:rect l="l" t="t" r="r" b="b"/>
              <a:pathLst>
                <a:path w="1977" h="2042" extrusionOk="0">
                  <a:moveTo>
                    <a:pt x="944" y="1"/>
                  </a:moveTo>
                  <a:cubicBezTo>
                    <a:pt x="911" y="1"/>
                    <a:pt x="907" y="45"/>
                    <a:pt x="882" y="70"/>
                  </a:cubicBezTo>
                  <a:cubicBezTo>
                    <a:pt x="882" y="90"/>
                    <a:pt x="879" y="97"/>
                    <a:pt x="873" y="97"/>
                  </a:cubicBezTo>
                  <a:cubicBezTo>
                    <a:pt x="862" y="97"/>
                    <a:pt x="842" y="70"/>
                    <a:pt x="821" y="70"/>
                  </a:cubicBezTo>
                  <a:lnTo>
                    <a:pt x="548" y="70"/>
                  </a:lnTo>
                  <a:cubicBezTo>
                    <a:pt x="517" y="70"/>
                    <a:pt x="517" y="131"/>
                    <a:pt x="457" y="161"/>
                  </a:cubicBezTo>
                  <a:cubicBezTo>
                    <a:pt x="457" y="161"/>
                    <a:pt x="457" y="192"/>
                    <a:pt x="517" y="222"/>
                  </a:cubicBezTo>
                  <a:lnTo>
                    <a:pt x="517" y="313"/>
                  </a:lnTo>
                  <a:lnTo>
                    <a:pt x="517" y="374"/>
                  </a:lnTo>
                  <a:cubicBezTo>
                    <a:pt x="517" y="394"/>
                    <a:pt x="521" y="401"/>
                    <a:pt x="526" y="401"/>
                  </a:cubicBezTo>
                  <a:cubicBezTo>
                    <a:pt x="538" y="401"/>
                    <a:pt x="558" y="374"/>
                    <a:pt x="578" y="374"/>
                  </a:cubicBezTo>
                  <a:cubicBezTo>
                    <a:pt x="609" y="374"/>
                    <a:pt x="700" y="435"/>
                    <a:pt x="730" y="435"/>
                  </a:cubicBezTo>
                  <a:cubicBezTo>
                    <a:pt x="761" y="435"/>
                    <a:pt x="730" y="465"/>
                    <a:pt x="700" y="465"/>
                  </a:cubicBezTo>
                  <a:cubicBezTo>
                    <a:pt x="669" y="465"/>
                    <a:pt x="669" y="495"/>
                    <a:pt x="669" y="556"/>
                  </a:cubicBezTo>
                  <a:cubicBezTo>
                    <a:pt x="609" y="556"/>
                    <a:pt x="578" y="587"/>
                    <a:pt x="578" y="587"/>
                  </a:cubicBezTo>
                  <a:lnTo>
                    <a:pt x="548" y="647"/>
                  </a:lnTo>
                  <a:cubicBezTo>
                    <a:pt x="517" y="647"/>
                    <a:pt x="517" y="647"/>
                    <a:pt x="457" y="617"/>
                  </a:cubicBezTo>
                  <a:cubicBezTo>
                    <a:pt x="441" y="602"/>
                    <a:pt x="434" y="594"/>
                    <a:pt x="426" y="594"/>
                  </a:cubicBezTo>
                  <a:cubicBezTo>
                    <a:pt x="419" y="594"/>
                    <a:pt x="411" y="602"/>
                    <a:pt x="396" y="617"/>
                  </a:cubicBezTo>
                  <a:cubicBezTo>
                    <a:pt x="365" y="617"/>
                    <a:pt x="305" y="647"/>
                    <a:pt x="274" y="647"/>
                  </a:cubicBezTo>
                  <a:cubicBezTo>
                    <a:pt x="244" y="647"/>
                    <a:pt x="274" y="617"/>
                    <a:pt x="244" y="587"/>
                  </a:cubicBezTo>
                  <a:cubicBezTo>
                    <a:pt x="229" y="571"/>
                    <a:pt x="206" y="571"/>
                    <a:pt x="183" y="571"/>
                  </a:cubicBezTo>
                  <a:cubicBezTo>
                    <a:pt x="160" y="571"/>
                    <a:pt x="137" y="571"/>
                    <a:pt x="122" y="556"/>
                  </a:cubicBezTo>
                  <a:cubicBezTo>
                    <a:pt x="92" y="556"/>
                    <a:pt x="92" y="587"/>
                    <a:pt x="61" y="587"/>
                  </a:cubicBezTo>
                  <a:cubicBezTo>
                    <a:pt x="61" y="617"/>
                    <a:pt x="1" y="617"/>
                    <a:pt x="1" y="647"/>
                  </a:cubicBezTo>
                  <a:cubicBezTo>
                    <a:pt x="1" y="647"/>
                    <a:pt x="1" y="739"/>
                    <a:pt x="61" y="739"/>
                  </a:cubicBezTo>
                  <a:cubicBezTo>
                    <a:pt x="77" y="754"/>
                    <a:pt x="92" y="754"/>
                    <a:pt x="103" y="754"/>
                  </a:cubicBezTo>
                  <a:cubicBezTo>
                    <a:pt x="115" y="754"/>
                    <a:pt x="122" y="754"/>
                    <a:pt x="122" y="769"/>
                  </a:cubicBezTo>
                  <a:cubicBezTo>
                    <a:pt x="122" y="799"/>
                    <a:pt x="122" y="860"/>
                    <a:pt x="153" y="860"/>
                  </a:cubicBezTo>
                  <a:lnTo>
                    <a:pt x="244" y="891"/>
                  </a:lnTo>
                  <a:lnTo>
                    <a:pt x="213" y="921"/>
                  </a:lnTo>
                  <a:cubicBezTo>
                    <a:pt x="213" y="951"/>
                    <a:pt x="122" y="951"/>
                    <a:pt x="122" y="951"/>
                  </a:cubicBezTo>
                  <a:cubicBezTo>
                    <a:pt x="122" y="951"/>
                    <a:pt x="122" y="1012"/>
                    <a:pt x="153" y="1043"/>
                  </a:cubicBezTo>
                  <a:cubicBezTo>
                    <a:pt x="153" y="1073"/>
                    <a:pt x="213" y="1073"/>
                    <a:pt x="244" y="1073"/>
                  </a:cubicBezTo>
                  <a:cubicBezTo>
                    <a:pt x="274" y="1073"/>
                    <a:pt x="274" y="1103"/>
                    <a:pt x="305" y="1103"/>
                  </a:cubicBezTo>
                  <a:cubicBezTo>
                    <a:pt x="365" y="1103"/>
                    <a:pt x="365" y="1103"/>
                    <a:pt x="396" y="1073"/>
                  </a:cubicBezTo>
                  <a:cubicBezTo>
                    <a:pt x="426" y="1073"/>
                    <a:pt x="426" y="1073"/>
                    <a:pt x="426" y="1103"/>
                  </a:cubicBezTo>
                  <a:cubicBezTo>
                    <a:pt x="426" y="1103"/>
                    <a:pt x="426" y="1164"/>
                    <a:pt x="457" y="1164"/>
                  </a:cubicBezTo>
                  <a:cubicBezTo>
                    <a:pt x="517" y="1164"/>
                    <a:pt x="548" y="1103"/>
                    <a:pt x="578" y="1103"/>
                  </a:cubicBezTo>
                  <a:cubicBezTo>
                    <a:pt x="609" y="1103"/>
                    <a:pt x="609" y="1164"/>
                    <a:pt x="578" y="1195"/>
                  </a:cubicBezTo>
                  <a:cubicBezTo>
                    <a:pt x="563" y="1210"/>
                    <a:pt x="555" y="1210"/>
                    <a:pt x="552" y="1210"/>
                  </a:cubicBezTo>
                  <a:cubicBezTo>
                    <a:pt x="548" y="1210"/>
                    <a:pt x="548" y="1210"/>
                    <a:pt x="548" y="1225"/>
                  </a:cubicBezTo>
                  <a:lnTo>
                    <a:pt x="548" y="1316"/>
                  </a:lnTo>
                  <a:cubicBezTo>
                    <a:pt x="548" y="1347"/>
                    <a:pt x="517" y="1347"/>
                    <a:pt x="457" y="1347"/>
                  </a:cubicBezTo>
                  <a:cubicBezTo>
                    <a:pt x="426" y="1347"/>
                    <a:pt x="457" y="1407"/>
                    <a:pt x="457" y="1407"/>
                  </a:cubicBezTo>
                  <a:cubicBezTo>
                    <a:pt x="457" y="1468"/>
                    <a:pt x="517" y="1468"/>
                    <a:pt x="517" y="1499"/>
                  </a:cubicBezTo>
                  <a:cubicBezTo>
                    <a:pt x="517" y="1514"/>
                    <a:pt x="502" y="1514"/>
                    <a:pt x="487" y="1514"/>
                  </a:cubicBezTo>
                  <a:cubicBezTo>
                    <a:pt x="472" y="1514"/>
                    <a:pt x="457" y="1514"/>
                    <a:pt x="457" y="1529"/>
                  </a:cubicBezTo>
                  <a:lnTo>
                    <a:pt x="457" y="1620"/>
                  </a:lnTo>
                  <a:cubicBezTo>
                    <a:pt x="457" y="1630"/>
                    <a:pt x="453" y="1634"/>
                    <a:pt x="448" y="1634"/>
                  </a:cubicBezTo>
                  <a:cubicBezTo>
                    <a:pt x="436" y="1634"/>
                    <a:pt x="416" y="1620"/>
                    <a:pt x="396" y="1620"/>
                  </a:cubicBezTo>
                  <a:cubicBezTo>
                    <a:pt x="365" y="1620"/>
                    <a:pt x="365" y="1620"/>
                    <a:pt x="365" y="1651"/>
                  </a:cubicBezTo>
                  <a:lnTo>
                    <a:pt x="365" y="1772"/>
                  </a:lnTo>
                  <a:cubicBezTo>
                    <a:pt x="305" y="1802"/>
                    <a:pt x="305" y="1802"/>
                    <a:pt x="365" y="1833"/>
                  </a:cubicBezTo>
                  <a:cubicBezTo>
                    <a:pt x="396" y="1833"/>
                    <a:pt x="457" y="1924"/>
                    <a:pt x="457" y="1924"/>
                  </a:cubicBezTo>
                  <a:cubicBezTo>
                    <a:pt x="457" y="1924"/>
                    <a:pt x="517" y="1954"/>
                    <a:pt x="548" y="1954"/>
                  </a:cubicBezTo>
                  <a:lnTo>
                    <a:pt x="730" y="1954"/>
                  </a:lnTo>
                  <a:cubicBezTo>
                    <a:pt x="821" y="1954"/>
                    <a:pt x="761" y="1985"/>
                    <a:pt x="821" y="2015"/>
                  </a:cubicBezTo>
                  <a:cubicBezTo>
                    <a:pt x="831" y="2034"/>
                    <a:pt x="840" y="2041"/>
                    <a:pt x="851" y="2041"/>
                  </a:cubicBezTo>
                  <a:cubicBezTo>
                    <a:pt x="876" y="2041"/>
                    <a:pt x="910" y="2006"/>
                    <a:pt x="973" y="1985"/>
                  </a:cubicBezTo>
                  <a:cubicBezTo>
                    <a:pt x="1004" y="1954"/>
                    <a:pt x="1019" y="1947"/>
                    <a:pt x="1027" y="1947"/>
                  </a:cubicBezTo>
                  <a:cubicBezTo>
                    <a:pt x="1034" y="1947"/>
                    <a:pt x="1034" y="1954"/>
                    <a:pt x="1034" y="1954"/>
                  </a:cubicBezTo>
                  <a:lnTo>
                    <a:pt x="1186" y="1863"/>
                  </a:lnTo>
                  <a:cubicBezTo>
                    <a:pt x="1216" y="1833"/>
                    <a:pt x="1277" y="1833"/>
                    <a:pt x="1277" y="1833"/>
                  </a:cubicBezTo>
                  <a:lnTo>
                    <a:pt x="1429" y="1833"/>
                  </a:lnTo>
                  <a:cubicBezTo>
                    <a:pt x="1460" y="1833"/>
                    <a:pt x="1490" y="1802"/>
                    <a:pt x="1520" y="1772"/>
                  </a:cubicBezTo>
                  <a:cubicBezTo>
                    <a:pt x="1581" y="1711"/>
                    <a:pt x="1612" y="1711"/>
                    <a:pt x="1612" y="1711"/>
                  </a:cubicBezTo>
                  <a:cubicBezTo>
                    <a:pt x="1612" y="1711"/>
                    <a:pt x="1631" y="1706"/>
                    <a:pt x="1658" y="1706"/>
                  </a:cubicBezTo>
                  <a:cubicBezTo>
                    <a:pt x="1699" y="1706"/>
                    <a:pt x="1758" y="1717"/>
                    <a:pt x="1794" y="1772"/>
                  </a:cubicBezTo>
                  <a:cubicBezTo>
                    <a:pt x="1806" y="1776"/>
                    <a:pt x="1818" y="1778"/>
                    <a:pt x="1828" y="1778"/>
                  </a:cubicBezTo>
                  <a:cubicBezTo>
                    <a:pt x="1893" y="1778"/>
                    <a:pt x="1920" y="1703"/>
                    <a:pt x="1946" y="1651"/>
                  </a:cubicBezTo>
                  <a:cubicBezTo>
                    <a:pt x="1976" y="1620"/>
                    <a:pt x="1946" y="1529"/>
                    <a:pt x="1946" y="1499"/>
                  </a:cubicBezTo>
                  <a:cubicBezTo>
                    <a:pt x="1946" y="1407"/>
                    <a:pt x="1976" y="1407"/>
                    <a:pt x="1976" y="1316"/>
                  </a:cubicBezTo>
                  <a:cubicBezTo>
                    <a:pt x="1794" y="1195"/>
                    <a:pt x="1764" y="1164"/>
                    <a:pt x="1733" y="1103"/>
                  </a:cubicBezTo>
                  <a:cubicBezTo>
                    <a:pt x="1672" y="1073"/>
                    <a:pt x="1733" y="1073"/>
                    <a:pt x="1642" y="1012"/>
                  </a:cubicBezTo>
                  <a:cubicBezTo>
                    <a:pt x="1581" y="951"/>
                    <a:pt x="1642" y="1012"/>
                    <a:pt x="1642" y="921"/>
                  </a:cubicBezTo>
                  <a:cubicBezTo>
                    <a:pt x="1642" y="830"/>
                    <a:pt x="1612" y="830"/>
                    <a:pt x="1520" y="830"/>
                  </a:cubicBezTo>
                  <a:cubicBezTo>
                    <a:pt x="1460" y="830"/>
                    <a:pt x="1460" y="708"/>
                    <a:pt x="1460" y="708"/>
                  </a:cubicBezTo>
                  <a:cubicBezTo>
                    <a:pt x="1460" y="688"/>
                    <a:pt x="1473" y="681"/>
                    <a:pt x="1492" y="681"/>
                  </a:cubicBezTo>
                  <a:cubicBezTo>
                    <a:pt x="1531" y="681"/>
                    <a:pt x="1591" y="708"/>
                    <a:pt x="1612" y="708"/>
                  </a:cubicBezTo>
                  <a:cubicBezTo>
                    <a:pt x="1642" y="708"/>
                    <a:pt x="1642" y="647"/>
                    <a:pt x="1642" y="617"/>
                  </a:cubicBezTo>
                  <a:cubicBezTo>
                    <a:pt x="1642" y="587"/>
                    <a:pt x="1672" y="587"/>
                    <a:pt x="1764" y="526"/>
                  </a:cubicBezTo>
                  <a:cubicBezTo>
                    <a:pt x="1794" y="495"/>
                    <a:pt x="1764" y="465"/>
                    <a:pt x="1794" y="374"/>
                  </a:cubicBezTo>
                  <a:lnTo>
                    <a:pt x="1794" y="313"/>
                  </a:lnTo>
                  <a:cubicBezTo>
                    <a:pt x="1794" y="283"/>
                    <a:pt x="1672" y="283"/>
                    <a:pt x="1672" y="283"/>
                  </a:cubicBezTo>
                  <a:cubicBezTo>
                    <a:pt x="1642" y="283"/>
                    <a:pt x="1612" y="222"/>
                    <a:pt x="1612" y="192"/>
                  </a:cubicBezTo>
                  <a:cubicBezTo>
                    <a:pt x="1612" y="161"/>
                    <a:pt x="1520" y="161"/>
                    <a:pt x="1490" y="161"/>
                  </a:cubicBezTo>
                  <a:cubicBezTo>
                    <a:pt x="1460" y="161"/>
                    <a:pt x="1460" y="131"/>
                    <a:pt x="1460" y="70"/>
                  </a:cubicBezTo>
                  <a:cubicBezTo>
                    <a:pt x="1460" y="40"/>
                    <a:pt x="1368" y="9"/>
                    <a:pt x="1338" y="9"/>
                  </a:cubicBezTo>
                  <a:cubicBezTo>
                    <a:pt x="1308" y="9"/>
                    <a:pt x="1216" y="9"/>
                    <a:pt x="1216" y="40"/>
                  </a:cubicBezTo>
                  <a:cubicBezTo>
                    <a:pt x="1186" y="40"/>
                    <a:pt x="1186" y="40"/>
                    <a:pt x="1125" y="70"/>
                  </a:cubicBezTo>
                  <a:cubicBezTo>
                    <a:pt x="1064" y="70"/>
                    <a:pt x="1064" y="40"/>
                    <a:pt x="1064" y="40"/>
                  </a:cubicBezTo>
                  <a:cubicBezTo>
                    <a:pt x="1064" y="40"/>
                    <a:pt x="1004" y="9"/>
                    <a:pt x="973" y="9"/>
                  </a:cubicBezTo>
                  <a:cubicBezTo>
                    <a:pt x="962" y="3"/>
                    <a:pt x="952" y="1"/>
                    <a:pt x="944"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6"/>
            <p:cNvSpPr/>
            <p:nvPr/>
          </p:nvSpPr>
          <p:spPr>
            <a:xfrm>
              <a:off x="14286000" y="2586975"/>
              <a:ext cx="22075" cy="33475"/>
            </a:xfrm>
            <a:custGeom>
              <a:avLst/>
              <a:gdLst/>
              <a:ahLst/>
              <a:cxnLst/>
              <a:rect l="l" t="t" r="r" b="b"/>
              <a:pathLst>
                <a:path w="883" h="1339" extrusionOk="0">
                  <a:moveTo>
                    <a:pt x="365" y="1"/>
                  </a:moveTo>
                  <a:cubicBezTo>
                    <a:pt x="335" y="1"/>
                    <a:pt x="335" y="31"/>
                    <a:pt x="305" y="31"/>
                  </a:cubicBezTo>
                  <a:cubicBezTo>
                    <a:pt x="274" y="31"/>
                    <a:pt x="305" y="61"/>
                    <a:pt x="274" y="92"/>
                  </a:cubicBezTo>
                  <a:cubicBezTo>
                    <a:pt x="213" y="153"/>
                    <a:pt x="213" y="153"/>
                    <a:pt x="183" y="153"/>
                  </a:cubicBezTo>
                  <a:cubicBezTo>
                    <a:pt x="153" y="153"/>
                    <a:pt x="153" y="153"/>
                    <a:pt x="122" y="183"/>
                  </a:cubicBezTo>
                  <a:cubicBezTo>
                    <a:pt x="61" y="183"/>
                    <a:pt x="61" y="213"/>
                    <a:pt x="31" y="213"/>
                  </a:cubicBezTo>
                  <a:cubicBezTo>
                    <a:pt x="1" y="213"/>
                    <a:pt x="1" y="305"/>
                    <a:pt x="1" y="305"/>
                  </a:cubicBezTo>
                  <a:cubicBezTo>
                    <a:pt x="1" y="335"/>
                    <a:pt x="1" y="335"/>
                    <a:pt x="31" y="365"/>
                  </a:cubicBezTo>
                  <a:cubicBezTo>
                    <a:pt x="61" y="365"/>
                    <a:pt x="61" y="365"/>
                    <a:pt x="61" y="426"/>
                  </a:cubicBezTo>
                  <a:lnTo>
                    <a:pt x="61" y="487"/>
                  </a:lnTo>
                  <a:cubicBezTo>
                    <a:pt x="61" y="517"/>
                    <a:pt x="61" y="517"/>
                    <a:pt x="122" y="517"/>
                  </a:cubicBezTo>
                  <a:cubicBezTo>
                    <a:pt x="153" y="578"/>
                    <a:pt x="153" y="609"/>
                    <a:pt x="153" y="639"/>
                  </a:cubicBezTo>
                  <a:cubicBezTo>
                    <a:pt x="153" y="669"/>
                    <a:pt x="122" y="730"/>
                    <a:pt x="153" y="730"/>
                  </a:cubicBezTo>
                  <a:cubicBezTo>
                    <a:pt x="183" y="730"/>
                    <a:pt x="213" y="761"/>
                    <a:pt x="213" y="791"/>
                  </a:cubicBezTo>
                  <a:cubicBezTo>
                    <a:pt x="213" y="821"/>
                    <a:pt x="274" y="821"/>
                    <a:pt x="274" y="882"/>
                  </a:cubicBezTo>
                  <a:cubicBezTo>
                    <a:pt x="274" y="913"/>
                    <a:pt x="213" y="943"/>
                    <a:pt x="213" y="943"/>
                  </a:cubicBezTo>
                  <a:cubicBezTo>
                    <a:pt x="213" y="973"/>
                    <a:pt x="274" y="973"/>
                    <a:pt x="213" y="1034"/>
                  </a:cubicBezTo>
                  <a:cubicBezTo>
                    <a:pt x="213" y="1065"/>
                    <a:pt x="183" y="1065"/>
                    <a:pt x="213" y="1095"/>
                  </a:cubicBezTo>
                  <a:cubicBezTo>
                    <a:pt x="213" y="1125"/>
                    <a:pt x="213" y="1186"/>
                    <a:pt x="274" y="1186"/>
                  </a:cubicBezTo>
                  <a:cubicBezTo>
                    <a:pt x="274" y="1186"/>
                    <a:pt x="274" y="1217"/>
                    <a:pt x="305" y="1217"/>
                  </a:cubicBezTo>
                  <a:cubicBezTo>
                    <a:pt x="335" y="1217"/>
                    <a:pt x="335" y="1217"/>
                    <a:pt x="365" y="1247"/>
                  </a:cubicBezTo>
                  <a:cubicBezTo>
                    <a:pt x="365" y="1277"/>
                    <a:pt x="365" y="1338"/>
                    <a:pt x="426" y="1338"/>
                  </a:cubicBezTo>
                  <a:lnTo>
                    <a:pt x="517" y="1338"/>
                  </a:lnTo>
                  <a:cubicBezTo>
                    <a:pt x="578" y="1338"/>
                    <a:pt x="609" y="1338"/>
                    <a:pt x="609" y="1277"/>
                  </a:cubicBezTo>
                  <a:cubicBezTo>
                    <a:pt x="639" y="1247"/>
                    <a:pt x="578" y="1217"/>
                    <a:pt x="609" y="1217"/>
                  </a:cubicBezTo>
                  <a:cubicBezTo>
                    <a:pt x="639" y="1186"/>
                    <a:pt x="639" y="1186"/>
                    <a:pt x="669" y="1186"/>
                  </a:cubicBezTo>
                  <a:lnTo>
                    <a:pt x="791" y="1186"/>
                  </a:lnTo>
                  <a:cubicBezTo>
                    <a:pt x="821" y="1186"/>
                    <a:pt x="882" y="1186"/>
                    <a:pt x="882" y="1125"/>
                  </a:cubicBezTo>
                  <a:cubicBezTo>
                    <a:pt x="882" y="1095"/>
                    <a:pt x="821" y="1095"/>
                    <a:pt x="821" y="1065"/>
                  </a:cubicBezTo>
                  <a:lnTo>
                    <a:pt x="821" y="943"/>
                  </a:lnTo>
                  <a:lnTo>
                    <a:pt x="821" y="821"/>
                  </a:lnTo>
                  <a:lnTo>
                    <a:pt x="821" y="761"/>
                  </a:lnTo>
                  <a:cubicBezTo>
                    <a:pt x="821" y="730"/>
                    <a:pt x="821" y="730"/>
                    <a:pt x="791" y="669"/>
                  </a:cubicBezTo>
                  <a:cubicBezTo>
                    <a:pt x="791" y="669"/>
                    <a:pt x="760" y="669"/>
                    <a:pt x="760" y="639"/>
                  </a:cubicBezTo>
                  <a:cubicBezTo>
                    <a:pt x="760" y="632"/>
                    <a:pt x="759" y="630"/>
                    <a:pt x="757" y="630"/>
                  </a:cubicBezTo>
                  <a:cubicBezTo>
                    <a:pt x="753" y="630"/>
                    <a:pt x="748" y="637"/>
                    <a:pt x="747" y="637"/>
                  </a:cubicBezTo>
                  <a:cubicBezTo>
                    <a:pt x="746" y="637"/>
                    <a:pt x="749" y="631"/>
                    <a:pt x="760" y="609"/>
                  </a:cubicBezTo>
                  <a:cubicBezTo>
                    <a:pt x="669" y="426"/>
                    <a:pt x="669" y="426"/>
                    <a:pt x="669" y="365"/>
                  </a:cubicBezTo>
                  <a:cubicBezTo>
                    <a:pt x="669" y="350"/>
                    <a:pt x="669" y="350"/>
                    <a:pt x="665" y="350"/>
                  </a:cubicBezTo>
                  <a:cubicBezTo>
                    <a:pt x="662" y="350"/>
                    <a:pt x="654" y="350"/>
                    <a:pt x="639" y="335"/>
                  </a:cubicBezTo>
                  <a:cubicBezTo>
                    <a:pt x="639" y="305"/>
                    <a:pt x="639" y="305"/>
                    <a:pt x="609" y="274"/>
                  </a:cubicBezTo>
                  <a:cubicBezTo>
                    <a:pt x="609" y="244"/>
                    <a:pt x="601" y="244"/>
                    <a:pt x="593" y="244"/>
                  </a:cubicBezTo>
                  <a:cubicBezTo>
                    <a:pt x="586" y="244"/>
                    <a:pt x="578" y="244"/>
                    <a:pt x="578" y="213"/>
                  </a:cubicBezTo>
                  <a:cubicBezTo>
                    <a:pt x="517" y="183"/>
                    <a:pt x="517" y="183"/>
                    <a:pt x="517" y="153"/>
                  </a:cubicBezTo>
                  <a:cubicBezTo>
                    <a:pt x="517" y="92"/>
                    <a:pt x="457" y="61"/>
                    <a:pt x="457" y="61"/>
                  </a:cubicBezTo>
                  <a:cubicBezTo>
                    <a:pt x="457" y="31"/>
                    <a:pt x="426" y="1"/>
                    <a:pt x="426"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6"/>
            <p:cNvSpPr/>
            <p:nvPr/>
          </p:nvSpPr>
          <p:spPr>
            <a:xfrm>
              <a:off x="14285250" y="2563425"/>
              <a:ext cx="10650" cy="21975"/>
            </a:xfrm>
            <a:custGeom>
              <a:avLst/>
              <a:gdLst/>
              <a:ahLst/>
              <a:cxnLst/>
              <a:rect l="l" t="t" r="r" b="b"/>
              <a:pathLst>
                <a:path w="426" h="879" extrusionOk="0">
                  <a:moveTo>
                    <a:pt x="213" y="0"/>
                  </a:moveTo>
                  <a:cubicBezTo>
                    <a:pt x="213" y="0"/>
                    <a:pt x="243" y="92"/>
                    <a:pt x="183" y="152"/>
                  </a:cubicBezTo>
                  <a:cubicBezTo>
                    <a:pt x="61" y="213"/>
                    <a:pt x="91" y="213"/>
                    <a:pt x="61" y="244"/>
                  </a:cubicBezTo>
                  <a:lnTo>
                    <a:pt x="0" y="335"/>
                  </a:lnTo>
                  <a:lnTo>
                    <a:pt x="0" y="456"/>
                  </a:lnTo>
                  <a:cubicBezTo>
                    <a:pt x="0" y="456"/>
                    <a:pt x="61" y="487"/>
                    <a:pt x="61" y="517"/>
                  </a:cubicBezTo>
                  <a:lnTo>
                    <a:pt x="61" y="608"/>
                  </a:lnTo>
                  <a:cubicBezTo>
                    <a:pt x="61" y="639"/>
                    <a:pt x="61" y="669"/>
                    <a:pt x="91" y="700"/>
                  </a:cubicBezTo>
                  <a:cubicBezTo>
                    <a:pt x="91" y="760"/>
                    <a:pt x="183" y="760"/>
                    <a:pt x="183" y="791"/>
                  </a:cubicBezTo>
                  <a:cubicBezTo>
                    <a:pt x="183" y="821"/>
                    <a:pt x="183" y="852"/>
                    <a:pt x="213" y="852"/>
                  </a:cubicBezTo>
                  <a:cubicBezTo>
                    <a:pt x="233" y="852"/>
                    <a:pt x="267" y="879"/>
                    <a:pt x="296" y="879"/>
                  </a:cubicBezTo>
                  <a:cubicBezTo>
                    <a:pt x="311" y="879"/>
                    <a:pt x="324" y="872"/>
                    <a:pt x="335" y="852"/>
                  </a:cubicBezTo>
                  <a:cubicBezTo>
                    <a:pt x="350" y="836"/>
                    <a:pt x="365" y="836"/>
                    <a:pt x="376" y="836"/>
                  </a:cubicBezTo>
                  <a:cubicBezTo>
                    <a:pt x="388" y="836"/>
                    <a:pt x="395" y="836"/>
                    <a:pt x="395" y="821"/>
                  </a:cubicBezTo>
                  <a:cubicBezTo>
                    <a:pt x="395" y="791"/>
                    <a:pt x="426" y="700"/>
                    <a:pt x="395" y="669"/>
                  </a:cubicBezTo>
                  <a:cubicBezTo>
                    <a:pt x="365" y="639"/>
                    <a:pt x="365" y="639"/>
                    <a:pt x="365" y="608"/>
                  </a:cubicBezTo>
                  <a:cubicBezTo>
                    <a:pt x="365" y="548"/>
                    <a:pt x="395" y="548"/>
                    <a:pt x="395" y="517"/>
                  </a:cubicBezTo>
                  <a:lnTo>
                    <a:pt x="395" y="396"/>
                  </a:lnTo>
                  <a:cubicBezTo>
                    <a:pt x="395" y="365"/>
                    <a:pt x="365" y="335"/>
                    <a:pt x="365" y="335"/>
                  </a:cubicBezTo>
                  <a:cubicBezTo>
                    <a:pt x="365" y="335"/>
                    <a:pt x="335" y="244"/>
                    <a:pt x="335" y="213"/>
                  </a:cubicBezTo>
                  <a:lnTo>
                    <a:pt x="335" y="152"/>
                  </a:lnTo>
                  <a:lnTo>
                    <a:pt x="335" y="61"/>
                  </a:lnTo>
                  <a:cubicBezTo>
                    <a:pt x="335" y="31"/>
                    <a:pt x="243" y="0"/>
                    <a:pt x="213"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6"/>
            <p:cNvSpPr/>
            <p:nvPr/>
          </p:nvSpPr>
          <p:spPr>
            <a:xfrm>
              <a:off x="14330825" y="2624975"/>
              <a:ext cx="27400" cy="20125"/>
            </a:xfrm>
            <a:custGeom>
              <a:avLst/>
              <a:gdLst/>
              <a:ahLst/>
              <a:cxnLst/>
              <a:rect l="l" t="t" r="r" b="b"/>
              <a:pathLst>
                <a:path w="1096" h="805" extrusionOk="0">
                  <a:moveTo>
                    <a:pt x="244" y="0"/>
                  </a:moveTo>
                  <a:cubicBezTo>
                    <a:pt x="214" y="0"/>
                    <a:pt x="214" y="31"/>
                    <a:pt x="183" y="61"/>
                  </a:cubicBezTo>
                  <a:cubicBezTo>
                    <a:pt x="183" y="122"/>
                    <a:pt x="92" y="122"/>
                    <a:pt x="92" y="122"/>
                  </a:cubicBezTo>
                  <a:cubicBezTo>
                    <a:pt x="92" y="122"/>
                    <a:pt x="62" y="152"/>
                    <a:pt x="31" y="152"/>
                  </a:cubicBezTo>
                  <a:cubicBezTo>
                    <a:pt x="1" y="152"/>
                    <a:pt x="1" y="183"/>
                    <a:pt x="1" y="213"/>
                  </a:cubicBezTo>
                  <a:cubicBezTo>
                    <a:pt x="1" y="274"/>
                    <a:pt x="31" y="304"/>
                    <a:pt x="62" y="304"/>
                  </a:cubicBezTo>
                  <a:cubicBezTo>
                    <a:pt x="92" y="335"/>
                    <a:pt x="92" y="335"/>
                    <a:pt x="153" y="335"/>
                  </a:cubicBezTo>
                  <a:lnTo>
                    <a:pt x="214" y="335"/>
                  </a:lnTo>
                  <a:cubicBezTo>
                    <a:pt x="244" y="335"/>
                    <a:pt x="244" y="426"/>
                    <a:pt x="305" y="426"/>
                  </a:cubicBezTo>
                  <a:lnTo>
                    <a:pt x="366" y="487"/>
                  </a:lnTo>
                  <a:cubicBezTo>
                    <a:pt x="396" y="517"/>
                    <a:pt x="487" y="578"/>
                    <a:pt x="518" y="578"/>
                  </a:cubicBezTo>
                  <a:cubicBezTo>
                    <a:pt x="548" y="608"/>
                    <a:pt x="548" y="608"/>
                    <a:pt x="639" y="608"/>
                  </a:cubicBezTo>
                  <a:cubicBezTo>
                    <a:pt x="700" y="608"/>
                    <a:pt x="670" y="608"/>
                    <a:pt x="700" y="639"/>
                  </a:cubicBezTo>
                  <a:cubicBezTo>
                    <a:pt x="761" y="639"/>
                    <a:pt x="761" y="669"/>
                    <a:pt x="791" y="730"/>
                  </a:cubicBezTo>
                  <a:lnTo>
                    <a:pt x="852" y="791"/>
                  </a:lnTo>
                  <a:cubicBezTo>
                    <a:pt x="872" y="801"/>
                    <a:pt x="886" y="804"/>
                    <a:pt x="896" y="804"/>
                  </a:cubicBezTo>
                  <a:cubicBezTo>
                    <a:pt x="916" y="804"/>
                    <a:pt x="923" y="791"/>
                    <a:pt x="943" y="791"/>
                  </a:cubicBezTo>
                  <a:lnTo>
                    <a:pt x="1065" y="791"/>
                  </a:lnTo>
                  <a:cubicBezTo>
                    <a:pt x="1095" y="791"/>
                    <a:pt x="1065" y="760"/>
                    <a:pt x="1065" y="730"/>
                  </a:cubicBezTo>
                  <a:lnTo>
                    <a:pt x="1065" y="608"/>
                  </a:lnTo>
                  <a:cubicBezTo>
                    <a:pt x="1065" y="517"/>
                    <a:pt x="1004" y="517"/>
                    <a:pt x="1004" y="487"/>
                  </a:cubicBezTo>
                  <a:cubicBezTo>
                    <a:pt x="974" y="456"/>
                    <a:pt x="1004" y="456"/>
                    <a:pt x="974" y="426"/>
                  </a:cubicBezTo>
                  <a:cubicBezTo>
                    <a:pt x="943" y="365"/>
                    <a:pt x="974" y="365"/>
                    <a:pt x="974" y="335"/>
                  </a:cubicBezTo>
                  <a:lnTo>
                    <a:pt x="974" y="213"/>
                  </a:lnTo>
                  <a:lnTo>
                    <a:pt x="974" y="122"/>
                  </a:lnTo>
                  <a:cubicBezTo>
                    <a:pt x="978" y="126"/>
                    <a:pt x="982" y="128"/>
                    <a:pt x="985" y="128"/>
                  </a:cubicBezTo>
                  <a:cubicBezTo>
                    <a:pt x="1004" y="128"/>
                    <a:pt x="1004" y="61"/>
                    <a:pt x="1004" y="61"/>
                  </a:cubicBezTo>
                  <a:cubicBezTo>
                    <a:pt x="974" y="61"/>
                    <a:pt x="913" y="31"/>
                    <a:pt x="852" y="31"/>
                  </a:cubicBezTo>
                  <a:lnTo>
                    <a:pt x="791" y="31"/>
                  </a:lnTo>
                  <a:lnTo>
                    <a:pt x="700" y="61"/>
                  </a:lnTo>
                  <a:cubicBezTo>
                    <a:pt x="700" y="61"/>
                    <a:pt x="639" y="122"/>
                    <a:pt x="578" y="122"/>
                  </a:cubicBezTo>
                  <a:lnTo>
                    <a:pt x="487" y="122"/>
                  </a:lnTo>
                  <a:cubicBezTo>
                    <a:pt x="457" y="122"/>
                    <a:pt x="396" y="61"/>
                    <a:pt x="366" y="31"/>
                  </a:cubicBezTo>
                  <a:cubicBezTo>
                    <a:pt x="335" y="0"/>
                    <a:pt x="305" y="0"/>
                    <a:pt x="244"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6"/>
            <p:cNvSpPr/>
            <p:nvPr/>
          </p:nvSpPr>
          <p:spPr>
            <a:xfrm>
              <a:off x="14081600" y="2375725"/>
              <a:ext cx="9900" cy="8300"/>
            </a:xfrm>
            <a:custGeom>
              <a:avLst/>
              <a:gdLst/>
              <a:ahLst/>
              <a:cxnLst/>
              <a:rect l="l" t="t" r="r" b="b"/>
              <a:pathLst>
                <a:path w="396" h="332" extrusionOk="0">
                  <a:moveTo>
                    <a:pt x="31" y="1"/>
                  </a:moveTo>
                  <a:lnTo>
                    <a:pt x="0" y="62"/>
                  </a:lnTo>
                  <a:lnTo>
                    <a:pt x="0" y="153"/>
                  </a:lnTo>
                  <a:cubicBezTo>
                    <a:pt x="0" y="213"/>
                    <a:pt x="31" y="213"/>
                    <a:pt x="91" y="213"/>
                  </a:cubicBezTo>
                  <a:cubicBezTo>
                    <a:pt x="122" y="213"/>
                    <a:pt x="122" y="213"/>
                    <a:pt x="122" y="244"/>
                  </a:cubicBezTo>
                  <a:lnTo>
                    <a:pt x="122" y="305"/>
                  </a:lnTo>
                  <a:cubicBezTo>
                    <a:pt x="122" y="325"/>
                    <a:pt x="128" y="332"/>
                    <a:pt x="137" y="332"/>
                  </a:cubicBezTo>
                  <a:cubicBezTo>
                    <a:pt x="156" y="332"/>
                    <a:pt x="183" y="305"/>
                    <a:pt x="183" y="305"/>
                  </a:cubicBezTo>
                  <a:lnTo>
                    <a:pt x="334" y="305"/>
                  </a:lnTo>
                  <a:cubicBezTo>
                    <a:pt x="395" y="305"/>
                    <a:pt x="334" y="244"/>
                    <a:pt x="334" y="213"/>
                  </a:cubicBezTo>
                  <a:cubicBezTo>
                    <a:pt x="319" y="183"/>
                    <a:pt x="312" y="168"/>
                    <a:pt x="308" y="168"/>
                  </a:cubicBezTo>
                  <a:cubicBezTo>
                    <a:pt x="304" y="168"/>
                    <a:pt x="304" y="183"/>
                    <a:pt x="304" y="213"/>
                  </a:cubicBezTo>
                  <a:cubicBezTo>
                    <a:pt x="304" y="213"/>
                    <a:pt x="274" y="153"/>
                    <a:pt x="243" y="153"/>
                  </a:cubicBezTo>
                  <a:cubicBezTo>
                    <a:pt x="183" y="153"/>
                    <a:pt x="152" y="122"/>
                    <a:pt x="152" y="92"/>
                  </a:cubicBezTo>
                  <a:cubicBezTo>
                    <a:pt x="152" y="62"/>
                    <a:pt x="122" y="1"/>
                    <a:pt x="122"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6"/>
            <p:cNvSpPr/>
            <p:nvPr/>
          </p:nvSpPr>
          <p:spPr>
            <a:xfrm>
              <a:off x="14072475" y="2364325"/>
              <a:ext cx="9900" cy="10675"/>
            </a:xfrm>
            <a:custGeom>
              <a:avLst/>
              <a:gdLst/>
              <a:ahLst/>
              <a:cxnLst/>
              <a:rect l="l" t="t" r="r" b="b"/>
              <a:pathLst>
                <a:path w="396" h="427" extrusionOk="0">
                  <a:moveTo>
                    <a:pt x="365" y="1"/>
                  </a:moveTo>
                  <a:cubicBezTo>
                    <a:pt x="335" y="1"/>
                    <a:pt x="304" y="1"/>
                    <a:pt x="244" y="62"/>
                  </a:cubicBezTo>
                  <a:cubicBezTo>
                    <a:pt x="213" y="62"/>
                    <a:pt x="244" y="122"/>
                    <a:pt x="183" y="122"/>
                  </a:cubicBezTo>
                  <a:cubicBezTo>
                    <a:pt x="92" y="153"/>
                    <a:pt x="92" y="214"/>
                    <a:pt x="61" y="214"/>
                  </a:cubicBezTo>
                  <a:cubicBezTo>
                    <a:pt x="31" y="214"/>
                    <a:pt x="31" y="214"/>
                    <a:pt x="31" y="244"/>
                  </a:cubicBezTo>
                  <a:cubicBezTo>
                    <a:pt x="31" y="274"/>
                    <a:pt x="0" y="305"/>
                    <a:pt x="0" y="305"/>
                  </a:cubicBezTo>
                  <a:cubicBezTo>
                    <a:pt x="31" y="305"/>
                    <a:pt x="152" y="305"/>
                    <a:pt x="92" y="366"/>
                  </a:cubicBezTo>
                  <a:cubicBezTo>
                    <a:pt x="61" y="396"/>
                    <a:pt x="92" y="426"/>
                    <a:pt x="183" y="426"/>
                  </a:cubicBezTo>
                  <a:cubicBezTo>
                    <a:pt x="213" y="426"/>
                    <a:pt x="304" y="396"/>
                    <a:pt x="304" y="366"/>
                  </a:cubicBezTo>
                  <a:cubicBezTo>
                    <a:pt x="304" y="305"/>
                    <a:pt x="304" y="305"/>
                    <a:pt x="335" y="305"/>
                  </a:cubicBezTo>
                  <a:cubicBezTo>
                    <a:pt x="335" y="305"/>
                    <a:pt x="396" y="274"/>
                    <a:pt x="396" y="244"/>
                  </a:cubicBezTo>
                  <a:lnTo>
                    <a:pt x="396" y="214"/>
                  </a:lnTo>
                  <a:lnTo>
                    <a:pt x="396" y="122"/>
                  </a:lnTo>
                  <a:cubicBezTo>
                    <a:pt x="396" y="92"/>
                    <a:pt x="396" y="62"/>
                    <a:pt x="365"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6"/>
            <p:cNvSpPr/>
            <p:nvPr/>
          </p:nvSpPr>
          <p:spPr>
            <a:xfrm>
              <a:off x="14154550" y="2290625"/>
              <a:ext cx="114750" cy="124275"/>
            </a:xfrm>
            <a:custGeom>
              <a:avLst/>
              <a:gdLst/>
              <a:ahLst/>
              <a:cxnLst/>
              <a:rect l="l" t="t" r="r" b="b"/>
              <a:pathLst>
                <a:path w="4590" h="4971" extrusionOk="0">
                  <a:moveTo>
                    <a:pt x="274" y="0"/>
                  </a:moveTo>
                  <a:cubicBezTo>
                    <a:pt x="578" y="122"/>
                    <a:pt x="578" y="152"/>
                    <a:pt x="578" y="183"/>
                  </a:cubicBezTo>
                  <a:lnTo>
                    <a:pt x="578" y="274"/>
                  </a:lnTo>
                  <a:cubicBezTo>
                    <a:pt x="578" y="304"/>
                    <a:pt x="578" y="304"/>
                    <a:pt x="608" y="335"/>
                  </a:cubicBezTo>
                  <a:cubicBezTo>
                    <a:pt x="638" y="365"/>
                    <a:pt x="608" y="365"/>
                    <a:pt x="608" y="426"/>
                  </a:cubicBezTo>
                  <a:cubicBezTo>
                    <a:pt x="578" y="456"/>
                    <a:pt x="608" y="456"/>
                    <a:pt x="578" y="487"/>
                  </a:cubicBezTo>
                  <a:cubicBezTo>
                    <a:pt x="568" y="497"/>
                    <a:pt x="557" y="500"/>
                    <a:pt x="546" y="500"/>
                  </a:cubicBezTo>
                  <a:cubicBezTo>
                    <a:pt x="524" y="500"/>
                    <a:pt x="497" y="487"/>
                    <a:pt x="456" y="487"/>
                  </a:cubicBezTo>
                  <a:cubicBezTo>
                    <a:pt x="426" y="487"/>
                    <a:pt x="456" y="517"/>
                    <a:pt x="456" y="608"/>
                  </a:cubicBezTo>
                  <a:cubicBezTo>
                    <a:pt x="456" y="639"/>
                    <a:pt x="395" y="639"/>
                    <a:pt x="395" y="639"/>
                  </a:cubicBezTo>
                  <a:lnTo>
                    <a:pt x="395" y="760"/>
                  </a:lnTo>
                  <a:cubicBezTo>
                    <a:pt x="395" y="791"/>
                    <a:pt x="365" y="791"/>
                    <a:pt x="304" y="791"/>
                  </a:cubicBezTo>
                  <a:cubicBezTo>
                    <a:pt x="274" y="791"/>
                    <a:pt x="274" y="791"/>
                    <a:pt x="243" y="760"/>
                  </a:cubicBezTo>
                  <a:cubicBezTo>
                    <a:pt x="213" y="730"/>
                    <a:pt x="152" y="730"/>
                    <a:pt x="152" y="730"/>
                  </a:cubicBezTo>
                  <a:lnTo>
                    <a:pt x="152" y="791"/>
                  </a:lnTo>
                  <a:cubicBezTo>
                    <a:pt x="152" y="821"/>
                    <a:pt x="243" y="821"/>
                    <a:pt x="243" y="821"/>
                  </a:cubicBezTo>
                  <a:lnTo>
                    <a:pt x="395" y="821"/>
                  </a:lnTo>
                  <a:cubicBezTo>
                    <a:pt x="426" y="821"/>
                    <a:pt x="426" y="912"/>
                    <a:pt x="426" y="912"/>
                  </a:cubicBezTo>
                  <a:cubicBezTo>
                    <a:pt x="426" y="912"/>
                    <a:pt x="395" y="943"/>
                    <a:pt x="334" y="943"/>
                  </a:cubicBezTo>
                  <a:lnTo>
                    <a:pt x="152" y="943"/>
                  </a:lnTo>
                  <a:cubicBezTo>
                    <a:pt x="152" y="943"/>
                    <a:pt x="122" y="973"/>
                    <a:pt x="122" y="1034"/>
                  </a:cubicBezTo>
                  <a:cubicBezTo>
                    <a:pt x="122" y="1064"/>
                    <a:pt x="213" y="1095"/>
                    <a:pt x="152" y="1125"/>
                  </a:cubicBezTo>
                  <a:lnTo>
                    <a:pt x="31" y="1125"/>
                  </a:lnTo>
                  <a:cubicBezTo>
                    <a:pt x="0" y="1125"/>
                    <a:pt x="31" y="1186"/>
                    <a:pt x="31" y="1216"/>
                  </a:cubicBezTo>
                  <a:cubicBezTo>
                    <a:pt x="31" y="1247"/>
                    <a:pt x="91" y="1247"/>
                    <a:pt x="122" y="1247"/>
                  </a:cubicBezTo>
                  <a:cubicBezTo>
                    <a:pt x="152" y="1247"/>
                    <a:pt x="243" y="1277"/>
                    <a:pt x="243" y="1277"/>
                  </a:cubicBezTo>
                  <a:cubicBezTo>
                    <a:pt x="243" y="1277"/>
                    <a:pt x="213" y="1338"/>
                    <a:pt x="152" y="1338"/>
                  </a:cubicBezTo>
                  <a:cubicBezTo>
                    <a:pt x="122" y="1338"/>
                    <a:pt x="91" y="1338"/>
                    <a:pt x="91" y="1277"/>
                  </a:cubicBezTo>
                  <a:cubicBezTo>
                    <a:pt x="31" y="1277"/>
                    <a:pt x="91" y="1368"/>
                    <a:pt x="91" y="1368"/>
                  </a:cubicBezTo>
                  <a:lnTo>
                    <a:pt x="91" y="1429"/>
                  </a:lnTo>
                  <a:cubicBezTo>
                    <a:pt x="91" y="1429"/>
                    <a:pt x="122" y="1490"/>
                    <a:pt x="152" y="1490"/>
                  </a:cubicBezTo>
                  <a:cubicBezTo>
                    <a:pt x="183" y="1490"/>
                    <a:pt x="152" y="1642"/>
                    <a:pt x="152" y="1672"/>
                  </a:cubicBezTo>
                  <a:cubicBezTo>
                    <a:pt x="152" y="1703"/>
                    <a:pt x="183" y="1703"/>
                    <a:pt x="243" y="1703"/>
                  </a:cubicBezTo>
                  <a:cubicBezTo>
                    <a:pt x="274" y="1703"/>
                    <a:pt x="274" y="1672"/>
                    <a:pt x="304" y="1642"/>
                  </a:cubicBezTo>
                  <a:cubicBezTo>
                    <a:pt x="314" y="1622"/>
                    <a:pt x="328" y="1615"/>
                    <a:pt x="343" y="1615"/>
                  </a:cubicBezTo>
                  <a:cubicBezTo>
                    <a:pt x="375" y="1615"/>
                    <a:pt x="416" y="1642"/>
                    <a:pt x="456" y="1642"/>
                  </a:cubicBezTo>
                  <a:lnTo>
                    <a:pt x="517" y="1642"/>
                  </a:lnTo>
                  <a:cubicBezTo>
                    <a:pt x="547" y="1642"/>
                    <a:pt x="608" y="1581"/>
                    <a:pt x="669" y="1581"/>
                  </a:cubicBezTo>
                  <a:cubicBezTo>
                    <a:pt x="699" y="1581"/>
                    <a:pt x="669" y="1672"/>
                    <a:pt x="669" y="1672"/>
                  </a:cubicBezTo>
                  <a:lnTo>
                    <a:pt x="578" y="1672"/>
                  </a:lnTo>
                  <a:cubicBezTo>
                    <a:pt x="578" y="1672"/>
                    <a:pt x="547" y="1672"/>
                    <a:pt x="517" y="1703"/>
                  </a:cubicBezTo>
                  <a:cubicBezTo>
                    <a:pt x="517" y="1733"/>
                    <a:pt x="426" y="1733"/>
                    <a:pt x="426" y="1733"/>
                  </a:cubicBezTo>
                  <a:lnTo>
                    <a:pt x="334" y="1703"/>
                  </a:lnTo>
                  <a:lnTo>
                    <a:pt x="274" y="1703"/>
                  </a:lnTo>
                  <a:lnTo>
                    <a:pt x="183" y="1733"/>
                  </a:lnTo>
                  <a:lnTo>
                    <a:pt x="183" y="1824"/>
                  </a:lnTo>
                  <a:cubicBezTo>
                    <a:pt x="183" y="1855"/>
                    <a:pt x="243" y="1855"/>
                    <a:pt x="274" y="1855"/>
                  </a:cubicBezTo>
                  <a:cubicBezTo>
                    <a:pt x="304" y="1855"/>
                    <a:pt x="304" y="1855"/>
                    <a:pt x="334" y="1885"/>
                  </a:cubicBezTo>
                  <a:cubicBezTo>
                    <a:pt x="395" y="1885"/>
                    <a:pt x="334" y="1946"/>
                    <a:pt x="334" y="1976"/>
                  </a:cubicBezTo>
                  <a:cubicBezTo>
                    <a:pt x="334" y="1986"/>
                    <a:pt x="341" y="1990"/>
                    <a:pt x="351" y="1990"/>
                  </a:cubicBezTo>
                  <a:cubicBezTo>
                    <a:pt x="372" y="1990"/>
                    <a:pt x="405" y="1976"/>
                    <a:pt x="426" y="1976"/>
                  </a:cubicBezTo>
                  <a:cubicBezTo>
                    <a:pt x="456" y="1976"/>
                    <a:pt x="426" y="1885"/>
                    <a:pt x="456" y="1885"/>
                  </a:cubicBezTo>
                  <a:cubicBezTo>
                    <a:pt x="476" y="1885"/>
                    <a:pt x="483" y="1871"/>
                    <a:pt x="503" y="1871"/>
                  </a:cubicBezTo>
                  <a:cubicBezTo>
                    <a:pt x="513" y="1871"/>
                    <a:pt x="527" y="1875"/>
                    <a:pt x="547" y="1885"/>
                  </a:cubicBezTo>
                  <a:cubicBezTo>
                    <a:pt x="578" y="1885"/>
                    <a:pt x="578" y="1946"/>
                    <a:pt x="547" y="1976"/>
                  </a:cubicBezTo>
                  <a:cubicBezTo>
                    <a:pt x="547" y="2007"/>
                    <a:pt x="517" y="2007"/>
                    <a:pt x="456" y="2007"/>
                  </a:cubicBezTo>
                  <a:lnTo>
                    <a:pt x="395" y="2007"/>
                  </a:lnTo>
                  <a:lnTo>
                    <a:pt x="334" y="2037"/>
                  </a:lnTo>
                  <a:lnTo>
                    <a:pt x="334" y="2128"/>
                  </a:lnTo>
                  <a:lnTo>
                    <a:pt x="395" y="2159"/>
                  </a:lnTo>
                  <a:cubicBezTo>
                    <a:pt x="395" y="2189"/>
                    <a:pt x="426" y="2189"/>
                    <a:pt x="456" y="2189"/>
                  </a:cubicBezTo>
                  <a:cubicBezTo>
                    <a:pt x="486" y="2189"/>
                    <a:pt x="486" y="2159"/>
                    <a:pt x="578" y="2159"/>
                  </a:cubicBezTo>
                  <a:lnTo>
                    <a:pt x="638" y="2159"/>
                  </a:lnTo>
                  <a:cubicBezTo>
                    <a:pt x="699" y="2159"/>
                    <a:pt x="638" y="2128"/>
                    <a:pt x="699" y="2098"/>
                  </a:cubicBezTo>
                  <a:cubicBezTo>
                    <a:pt x="730" y="2037"/>
                    <a:pt x="699" y="2007"/>
                    <a:pt x="730" y="1976"/>
                  </a:cubicBezTo>
                  <a:cubicBezTo>
                    <a:pt x="745" y="1961"/>
                    <a:pt x="752" y="1953"/>
                    <a:pt x="760" y="1953"/>
                  </a:cubicBezTo>
                  <a:cubicBezTo>
                    <a:pt x="768" y="1953"/>
                    <a:pt x="775" y="1961"/>
                    <a:pt x="790" y="1976"/>
                  </a:cubicBezTo>
                  <a:cubicBezTo>
                    <a:pt x="851" y="1976"/>
                    <a:pt x="790" y="2037"/>
                    <a:pt x="790" y="2037"/>
                  </a:cubicBezTo>
                  <a:cubicBezTo>
                    <a:pt x="790" y="2037"/>
                    <a:pt x="760" y="2098"/>
                    <a:pt x="760" y="2128"/>
                  </a:cubicBezTo>
                  <a:cubicBezTo>
                    <a:pt x="760" y="2159"/>
                    <a:pt x="730" y="2189"/>
                    <a:pt x="730" y="2189"/>
                  </a:cubicBezTo>
                  <a:lnTo>
                    <a:pt x="638" y="2280"/>
                  </a:lnTo>
                  <a:cubicBezTo>
                    <a:pt x="638" y="2310"/>
                    <a:pt x="730" y="2310"/>
                    <a:pt x="760" y="2310"/>
                  </a:cubicBezTo>
                  <a:cubicBezTo>
                    <a:pt x="790" y="2310"/>
                    <a:pt x="730" y="2341"/>
                    <a:pt x="699" y="2341"/>
                  </a:cubicBezTo>
                  <a:cubicBezTo>
                    <a:pt x="638" y="2341"/>
                    <a:pt x="608" y="2432"/>
                    <a:pt x="578" y="2432"/>
                  </a:cubicBezTo>
                  <a:cubicBezTo>
                    <a:pt x="547" y="2462"/>
                    <a:pt x="578" y="2493"/>
                    <a:pt x="638" y="2493"/>
                  </a:cubicBezTo>
                  <a:cubicBezTo>
                    <a:pt x="699" y="2554"/>
                    <a:pt x="638" y="2554"/>
                    <a:pt x="638" y="2584"/>
                  </a:cubicBezTo>
                  <a:cubicBezTo>
                    <a:pt x="638" y="2599"/>
                    <a:pt x="654" y="2599"/>
                    <a:pt x="673" y="2599"/>
                  </a:cubicBezTo>
                  <a:cubicBezTo>
                    <a:pt x="692" y="2599"/>
                    <a:pt x="714" y="2599"/>
                    <a:pt x="730" y="2614"/>
                  </a:cubicBezTo>
                  <a:cubicBezTo>
                    <a:pt x="760" y="2614"/>
                    <a:pt x="790" y="2584"/>
                    <a:pt x="790" y="2554"/>
                  </a:cubicBezTo>
                  <a:cubicBezTo>
                    <a:pt x="811" y="2533"/>
                    <a:pt x="828" y="2527"/>
                    <a:pt x="842" y="2527"/>
                  </a:cubicBezTo>
                  <a:cubicBezTo>
                    <a:pt x="871" y="2527"/>
                    <a:pt x="892" y="2554"/>
                    <a:pt x="912" y="2554"/>
                  </a:cubicBezTo>
                  <a:cubicBezTo>
                    <a:pt x="942" y="2554"/>
                    <a:pt x="942" y="2584"/>
                    <a:pt x="912" y="2614"/>
                  </a:cubicBezTo>
                  <a:lnTo>
                    <a:pt x="912" y="2706"/>
                  </a:lnTo>
                  <a:lnTo>
                    <a:pt x="851" y="2736"/>
                  </a:lnTo>
                  <a:lnTo>
                    <a:pt x="851" y="2858"/>
                  </a:lnTo>
                  <a:cubicBezTo>
                    <a:pt x="851" y="2858"/>
                    <a:pt x="882" y="2918"/>
                    <a:pt x="912" y="2918"/>
                  </a:cubicBezTo>
                  <a:cubicBezTo>
                    <a:pt x="1003" y="2918"/>
                    <a:pt x="1003" y="3010"/>
                    <a:pt x="1003" y="3040"/>
                  </a:cubicBezTo>
                  <a:cubicBezTo>
                    <a:pt x="1003" y="3070"/>
                    <a:pt x="1034" y="3070"/>
                    <a:pt x="1064" y="3070"/>
                  </a:cubicBezTo>
                  <a:cubicBezTo>
                    <a:pt x="1094" y="3070"/>
                    <a:pt x="1186" y="3101"/>
                    <a:pt x="1186" y="3101"/>
                  </a:cubicBezTo>
                  <a:lnTo>
                    <a:pt x="1216" y="3192"/>
                  </a:lnTo>
                  <a:cubicBezTo>
                    <a:pt x="1216" y="3192"/>
                    <a:pt x="1338" y="3222"/>
                    <a:pt x="1368" y="3222"/>
                  </a:cubicBezTo>
                  <a:cubicBezTo>
                    <a:pt x="1398" y="3222"/>
                    <a:pt x="1459" y="3222"/>
                    <a:pt x="1490" y="3253"/>
                  </a:cubicBezTo>
                  <a:cubicBezTo>
                    <a:pt x="1520" y="3253"/>
                    <a:pt x="1550" y="3222"/>
                    <a:pt x="1611" y="3222"/>
                  </a:cubicBezTo>
                  <a:cubicBezTo>
                    <a:pt x="1641" y="3222"/>
                    <a:pt x="1641" y="3222"/>
                    <a:pt x="1672" y="3253"/>
                  </a:cubicBezTo>
                  <a:cubicBezTo>
                    <a:pt x="1681" y="3272"/>
                    <a:pt x="1688" y="3279"/>
                    <a:pt x="1694" y="3279"/>
                  </a:cubicBezTo>
                  <a:cubicBezTo>
                    <a:pt x="1708" y="3279"/>
                    <a:pt x="1721" y="3243"/>
                    <a:pt x="1763" y="3222"/>
                  </a:cubicBezTo>
                  <a:cubicBezTo>
                    <a:pt x="1793" y="3222"/>
                    <a:pt x="1824" y="3192"/>
                    <a:pt x="1854" y="3162"/>
                  </a:cubicBezTo>
                  <a:cubicBezTo>
                    <a:pt x="1915" y="3101"/>
                    <a:pt x="1915" y="3070"/>
                    <a:pt x="1976" y="3040"/>
                  </a:cubicBezTo>
                  <a:cubicBezTo>
                    <a:pt x="2006" y="3010"/>
                    <a:pt x="1976" y="3010"/>
                    <a:pt x="1976" y="2949"/>
                  </a:cubicBezTo>
                  <a:cubicBezTo>
                    <a:pt x="1976" y="2918"/>
                    <a:pt x="2006" y="2918"/>
                    <a:pt x="2006" y="2888"/>
                  </a:cubicBezTo>
                  <a:lnTo>
                    <a:pt x="2006" y="2797"/>
                  </a:lnTo>
                  <a:lnTo>
                    <a:pt x="2006" y="2736"/>
                  </a:lnTo>
                  <a:cubicBezTo>
                    <a:pt x="2006" y="2726"/>
                    <a:pt x="2006" y="2723"/>
                    <a:pt x="2010" y="2723"/>
                  </a:cubicBezTo>
                  <a:cubicBezTo>
                    <a:pt x="2016" y="2723"/>
                    <a:pt x="2037" y="2736"/>
                    <a:pt x="2097" y="2736"/>
                  </a:cubicBezTo>
                  <a:cubicBezTo>
                    <a:pt x="2158" y="2736"/>
                    <a:pt x="2128" y="2736"/>
                    <a:pt x="2158" y="2706"/>
                  </a:cubicBezTo>
                  <a:cubicBezTo>
                    <a:pt x="2219" y="2645"/>
                    <a:pt x="2158" y="2645"/>
                    <a:pt x="2158" y="2614"/>
                  </a:cubicBezTo>
                  <a:cubicBezTo>
                    <a:pt x="2158" y="2584"/>
                    <a:pt x="2158" y="2554"/>
                    <a:pt x="2128" y="2554"/>
                  </a:cubicBezTo>
                  <a:cubicBezTo>
                    <a:pt x="2097" y="2554"/>
                    <a:pt x="2097" y="2493"/>
                    <a:pt x="2097" y="2462"/>
                  </a:cubicBezTo>
                  <a:cubicBezTo>
                    <a:pt x="2097" y="2447"/>
                    <a:pt x="2105" y="2440"/>
                    <a:pt x="2124" y="2440"/>
                  </a:cubicBezTo>
                  <a:cubicBezTo>
                    <a:pt x="2143" y="2440"/>
                    <a:pt x="2173" y="2447"/>
                    <a:pt x="2219" y="2462"/>
                  </a:cubicBezTo>
                  <a:cubicBezTo>
                    <a:pt x="2249" y="2462"/>
                    <a:pt x="2249" y="2493"/>
                    <a:pt x="2249" y="2554"/>
                  </a:cubicBezTo>
                  <a:cubicBezTo>
                    <a:pt x="2280" y="2584"/>
                    <a:pt x="2249" y="2614"/>
                    <a:pt x="2249" y="2614"/>
                  </a:cubicBezTo>
                  <a:lnTo>
                    <a:pt x="2310" y="2706"/>
                  </a:lnTo>
                  <a:cubicBezTo>
                    <a:pt x="2310" y="2716"/>
                    <a:pt x="2320" y="2719"/>
                    <a:pt x="2334" y="2719"/>
                  </a:cubicBezTo>
                  <a:cubicBezTo>
                    <a:pt x="2361" y="2719"/>
                    <a:pt x="2401" y="2706"/>
                    <a:pt x="2401" y="2706"/>
                  </a:cubicBezTo>
                  <a:lnTo>
                    <a:pt x="2401" y="2766"/>
                  </a:lnTo>
                  <a:cubicBezTo>
                    <a:pt x="2401" y="2797"/>
                    <a:pt x="2493" y="2797"/>
                    <a:pt x="2493" y="2797"/>
                  </a:cubicBezTo>
                  <a:lnTo>
                    <a:pt x="2523" y="2888"/>
                  </a:lnTo>
                  <a:cubicBezTo>
                    <a:pt x="2523" y="2888"/>
                    <a:pt x="2553" y="2918"/>
                    <a:pt x="2584" y="2918"/>
                  </a:cubicBezTo>
                  <a:cubicBezTo>
                    <a:pt x="2614" y="2918"/>
                    <a:pt x="2584" y="2949"/>
                    <a:pt x="2584" y="3010"/>
                  </a:cubicBezTo>
                  <a:cubicBezTo>
                    <a:pt x="2584" y="3040"/>
                    <a:pt x="2614" y="3070"/>
                    <a:pt x="2614" y="3070"/>
                  </a:cubicBezTo>
                  <a:cubicBezTo>
                    <a:pt x="2614" y="3101"/>
                    <a:pt x="2675" y="3162"/>
                    <a:pt x="2736" y="3162"/>
                  </a:cubicBezTo>
                  <a:lnTo>
                    <a:pt x="2827" y="3162"/>
                  </a:lnTo>
                  <a:cubicBezTo>
                    <a:pt x="2857" y="3162"/>
                    <a:pt x="2888" y="3192"/>
                    <a:pt x="2888" y="3192"/>
                  </a:cubicBezTo>
                  <a:lnTo>
                    <a:pt x="2888" y="3253"/>
                  </a:lnTo>
                  <a:cubicBezTo>
                    <a:pt x="2888" y="3314"/>
                    <a:pt x="2888" y="3344"/>
                    <a:pt x="2918" y="3344"/>
                  </a:cubicBezTo>
                  <a:cubicBezTo>
                    <a:pt x="2979" y="3344"/>
                    <a:pt x="3009" y="3374"/>
                    <a:pt x="3009" y="3374"/>
                  </a:cubicBezTo>
                  <a:cubicBezTo>
                    <a:pt x="3009" y="3374"/>
                    <a:pt x="3040" y="3466"/>
                    <a:pt x="3070" y="3496"/>
                  </a:cubicBezTo>
                  <a:lnTo>
                    <a:pt x="3161" y="3557"/>
                  </a:lnTo>
                  <a:cubicBezTo>
                    <a:pt x="3192" y="3617"/>
                    <a:pt x="3252" y="3709"/>
                    <a:pt x="3313" y="3769"/>
                  </a:cubicBezTo>
                  <a:cubicBezTo>
                    <a:pt x="3344" y="3769"/>
                    <a:pt x="3344" y="3800"/>
                    <a:pt x="3404" y="3830"/>
                  </a:cubicBezTo>
                  <a:cubicBezTo>
                    <a:pt x="3435" y="3861"/>
                    <a:pt x="3465" y="3861"/>
                    <a:pt x="3465" y="3921"/>
                  </a:cubicBezTo>
                  <a:cubicBezTo>
                    <a:pt x="3465" y="3952"/>
                    <a:pt x="3496" y="3982"/>
                    <a:pt x="3496" y="3982"/>
                  </a:cubicBezTo>
                  <a:cubicBezTo>
                    <a:pt x="3496" y="3992"/>
                    <a:pt x="3506" y="3996"/>
                    <a:pt x="3520" y="3996"/>
                  </a:cubicBezTo>
                  <a:cubicBezTo>
                    <a:pt x="3550" y="3996"/>
                    <a:pt x="3597" y="3982"/>
                    <a:pt x="3617" y="3982"/>
                  </a:cubicBezTo>
                  <a:cubicBezTo>
                    <a:pt x="3648" y="3982"/>
                    <a:pt x="3648" y="4073"/>
                    <a:pt x="3617" y="4104"/>
                  </a:cubicBezTo>
                  <a:lnTo>
                    <a:pt x="3617" y="4165"/>
                  </a:lnTo>
                  <a:cubicBezTo>
                    <a:pt x="3617" y="4225"/>
                    <a:pt x="3617" y="4225"/>
                    <a:pt x="3587" y="4256"/>
                  </a:cubicBezTo>
                  <a:lnTo>
                    <a:pt x="3496" y="4256"/>
                  </a:lnTo>
                  <a:cubicBezTo>
                    <a:pt x="3465" y="4256"/>
                    <a:pt x="3556" y="4286"/>
                    <a:pt x="3556" y="4317"/>
                  </a:cubicBezTo>
                  <a:cubicBezTo>
                    <a:pt x="3556" y="4377"/>
                    <a:pt x="3496" y="4408"/>
                    <a:pt x="3465" y="4408"/>
                  </a:cubicBezTo>
                  <a:cubicBezTo>
                    <a:pt x="3435" y="4408"/>
                    <a:pt x="3374" y="4317"/>
                    <a:pt x="3374" y="4286"/>
                  </a:cubicBezTo>
                  <a:cubicBezTo>
                    <a:pt x="3374" y="4276"/>
                    <a:pt x="3371" y="4273"/>
                    <a:pt x="3366" y="4273"/>
                  </a:cubicBezTo>
                  <a:cubicBezTo>
                    <a:pt x="3357" y="4273"/>
                    <a:pt x="3344" y="4286"/>
                    <a:pt x="3344" y="4286"/>
                  </a:cubicBezTo>
                  <a:cubicBezTo>
                    <a:pt x="3344" y="4286"/>
                    <a:pt x="3344" y="4377"/>
                    <a:pt x="3313" y="4377"/>
                  </a:cubicBezTo>
                  <a:cubicBezTo>
                    <a:pt x="3283" y="4377"/>
                    <a:pt x="3252" y="4377"/>
                    <a:pt x="3252" y="4408"/>
                  </a:cubicBezTo>
                  <a:cubicBezTo>
                    <a:pt x="3252" y="4438"/>
                    <a:pt x="3252" y="4469"/>
                    <a:pt x="3283" y="4529"/>
                  </a:cubicBezTo>
                  <a:cubicBezTo>
                    <a:pt x="3313" y="4560"/>
                    <a:pt x="3313" y="4560"/>
                    <a:pt x="3374" y="4590"/>
                  </a:cubicBezTo>
                  <a:cubicBezTo>
                    <a:pt x="3465" y="4621"/>
                    <a:pt x="3435" y="4681"/>
                    <a:pt x="3435" y="4681"/>
                  </a:cubicBezTo>
                  <a:cubicBezTo>
                    <a:pt x="3435" y="4712"/>
                    <a:pt x="3465" y="4773"/>
                    <a:pt x="3465" y="4773"/>
                  </a:cubicBezTo>
                  <a:cubicBezTo>
                    <a:pt x="3465" y="4773"/>
                    <a:pt x="3496" y="4773"/>
                    <a:pt x="3526" y="4742"/>
                  </a:cubicBezTo>
                  <a:cubicBezTo>
                    <a:pt x="3546" y="4732"/>
                    <a:pt x="3563" y="4729"/>
                    <a:pt x="3577" y="4729"/>
                  </a:cubicBezTo>
                  <a:cubicBezTo>
                    <a:pt x="3604" y="4729"/>
                    <a:pt x="3617" y="4742"/>
                    <a:pt x="3617" y="4742"/>
                  </a:cubicBezTo>
                  <a:lnTo>
                    <a:pt x="3678" y="4833"/>
                  </a:lnTo>
                  <a:cubicBezTo>
                    <a:pt x="3678" y="4833"/>
                    <a:pt x="3678" y="4864"/>
                    <a:pt x="3648" y="4864"/>
                  </a:cubicBezTo>
                  <a:cubicBezTo>
                    <a:pt x="3617" y="4864"/>
                    <a:pt x="3617" y="4833"/>
                    <a:pt x="3556" y="4773"/>
                  </a:cubicBezTo>
                  <a:cubicBezTo>
                    <a:pt x="3496" y="4773"/>
                    <a:pt x="3465" y="4833"/>
                    <a:pt x="3465" y="4833"/>
                  </a:cubicBezTo>
                  <a:lnTo>
                    <a:pt x="3496" y="4894"/>
                  </a:lnTo>
                  <a:cubicBezTo>
                    <a:pt x="3506" y="4904"/>
                    <a:pt x="3513" y="4908"/>
                    <a:pt x="3519" y="4908"/>
                  </a:cubicBezTo>
                  <a:cubicBezTo>
                    <a:pt x="3533" y="4908"/>
                    <a:pt x="3546" y="4894"/>
                    <a:pt x="3587" y="4894"/>
                  </a:cubicBezTo>
                  <a:cubicBezTo>
                    <a:pt x="3617" y="4894"/>
                    <a:pt x="3617" y="4894"/>
                    <a:pt x="3617" y="4925"/>
                  </a:cubicBezTo>
                  <a:cubicBezTo>
                    <a:pt x="3617" y="4955"/>
                    <a:pt x="3625" y="4970"/>
                    <a:pt x="3636" y="4970"/>
                  </a:cubicBezTo>
                  <a:cubicBezTo>
                    <a:pt x="3648" y="4970"/>
                    <a:pt x="3663" y="4955"/>
                    <a:pt x="3678" y="4925"/>
                  </a:cubicBezTo>
                  <a:cubicBezTo>
                    <a:pt x="3739" y="4925"/>
                    <a:pt x="3739" y="4894"/>
                    <a:pt x="3739" y="4894"/>
                  </a:cubicBezTo>
                  <a:cubicBezTo>
                    <a:pt x="3739" y="4884"/>
                    <a:pt x="3746" y="4881"/>
                    <a:pt x="3755" y="4881"/>
                  </a:cubicBezTo>
                  <a:cubicBezTo>
                    <a:pt x="3773" y="4881"/>
                    <a:pt x="3800" y="4894"/>
                    <a:pt x="3800" y="4894"/>
                  </a:cubicBezTo>
                  <a:cubicBezTo>
                    <a:pt x="3800" y="4894"/>
                    <a:pt x="3830" y="4864"/>
                    <a:pt x="3830" y="4833"/>
                  </a:cubicBezTo>
                  <a:cubicBezTo>
                    <a:pt x="3830" y="4773"/>
                    <a:pt x="3830" y="4773"/>
                    <a:pt x="3800" y="4742"/>
                  </a:cubicBezTo>
                  <a:lnTo>
                    <a:pt x="3769" y="4712"/>
                  </a:lnTo>
                  <a:cubicBezTo>
                    <a:pt x="3739" y="4681"/>
                    <a:pt x="3769" y="4681"/>
                    <a:pt x="3769" y="4621"/>
                  </a:cubicBezTo>
                  <a:cubicBezTo>
                    <a:pt x="3739" y="4590"/>
                    <a:pt x="3800" y="4590"/>
                    <a:pt x="3800" y="4560"/>
                  </a:cubicBezTo>
                  <a:cubicBezTo>
                    <a:pt x="3800" y="4529"/>
                    <a:pt x="3800" y="4529"/>
                    <a:pt x="3739" y="4469"/>
                  </a:cubicBezTo>
                  <a:cubicBezTo>
                    <a:pt x="3739" y="4469"/>
                    <a:pt x="3769" y="4438"/>
                    <a:pt x="3769" y="4408"/>
                  </a:cubicBezTo>
                  <a:cubicBezTo>
                    <a:pt x="3769" y="4377"/>
                    <a:pt x="3769" y="4377"/>
                    <a:pt x="3739" y="4377"/>
                  </a:cubicBezTo>
                  <a:cubicBezTo>
                    <a:pt x="3678" y="4377"/>
                    <a:pt x="3678" y="4317"/>
                    <a:pt x="3678" y="4286"/>
                  </a:cubicBezTo>
                  <a:cubicBezTo>
                    <a:pt x="3678" y="4276"/>
                    <a:pt x="3685" y="4273"/>
                    <a:pt x="3694" y="4273"/>
                  </a:cubicBezTo>
                  <a:cubicBezTo>
                    <a:pt x="3712" y="4273"/>
                    <a:pt x="3739" y="4286"/>
                    <a:pt x="3739" y="4286"/>
                  </a:cubicBezTo>
                  <a:lnTo>
                    <a:pt x="3769" y="4286"/>
                  </a:lnTo>
                  <a:cubicBezTo>
                    <a:pt x="3769" y="4286"/>
                    <a:pt x="3830" y="4317"/>
                    <a:pt x="3830" y="4377"/>
                  </a:cubicBezTo>
                  <a:cubicBezTo>
                    <a:pt x="3830" y="4408"/>
                    <a:pt x="3921" y="4438"/>
                    <a:pt x="3921" y="4438"/>
                  </a:cubicBezTo>
                  <a:lnTo>
                    <a:pt x="3952" y="4469"/>
                  </a:lnTo>
                  <a:lnTo>
                    <a:pt x="3952" y="4560"/>
                  </a:lnTo>
                  <a:cubicBezTo>
                    <a:pt x="3952" y="4590"/>
                    <a:pt x="4043" y="4590"/>
                    <a:pt x="4043" y="4621"/>
                  </a:cubicBezTo>
                  <a:cubicBezTo>
                    <a:pt x="4073" y="4621"/>
                    <a:pt x="4104" y="4560"/>
                    <a:pt x="4104" y="4560"/>
                  </a:cubicBezTo>
                  <a:cubicBezTo>
                    <a:pt x="4112" y="4551"/>
                    <a:pt x="4119" y="4547"/>
                    <a:pt x="4125" y="4547"/>
                  </a:cubicBezTo>
                  <a:cubicBezTo>
                    <a:pt x="4139" y="4547"/>
                    <a:pt x="4152" y="4569"/>
                    <a:pt x="4195" y="4590"/>
                  </a:cubicBezTo>
                  <a:cubicBezTo>
                    <a:pt x="4201" y="4596"/>
                    <a:pt x="4207" y="4599"/>
                    <a:pt x="4213" y="4599"/>
                  </a:cubicBezTo>
                  <a:cubicBezTo>
                    <a:pt x="4236" y="4599"/>
                    <a:pt x="4256" y="4560"/>
                    <a:pt x="4256" y="4560"/>
                  </a:cubicBezTo>
                  <a:cubicBezTo>
                    <a:pt x="4286" y="4560"/>
                    <a:pt x="4286" y="4529"/>
                    <a:pt x="4256" y="4469"/>
                  </a:cubicBezTo>
                  <a:cubicBezTo>
                    <a:pt x="4225" y="4438"/>
                    <a:pt x="4256" y="4438"/>
                    <a:pt x="4225" y="4438"/>
                  </a:cubicBezTo>
                  <a:cubicBezTo>
                    <a:pt x="4195" y="4438"/>
                    <a:pt x="4225" y="4408"/>
                    <a:pt x="4195" y="4377"/>
                  </a:cubicBezTo>
                  <a:lnTo>
                    <a:pt x="4164" y="4317"/>
                  </a:lnTo>
                  <a:lnTo>
                    <a:pt x="4195" y="4286"/>
                  </a:lnTo>
                  <a:cubicBezTo>
                    <a:pt x="4225" y="4256"/>
                    <a:pt x="4225" y="4256"/>
                    <a:pt x="4225" y="4225"/>
                  </a:cubicBezTo>
                  <a:cubicBezTo>
                    <a:pt x="4225" y="4205"/>
                    <a:pt x="4229" y="4198"/>
                    <a:pt x="4233" y="4198"/>
                  </a:cubicBezTo>
                  <a:cubicBezTo>
                    <a:pt x="4242" y="4198"/>
                    <a:pt x="4256" y="4225"/>
                    <a:pt x="4256" y="4225"/>
                  </a:cubicBezTo>
                  <a:lnTo>
                    <a:pt x="4347" y="4225"/>
                  </a:lnTo>
                  <a:cubicBezTo>
                    <a:pt x="4347" y="4225"/>
                    <a:pt x="4377" y="4225"/>
                    <a:pt x="4408" y="4256"/>
                  </a:cubicBezTo>
                  <a:cubicBezTo>
                    <a:pt x="4418" y="4266"/>
                    <a:pt x="4424" y="4269"/>
                    <a:pt x="4432" y="4269"/>
                  </a:cubicBezTo>
                  <a:cubicBezTo>
                    <a:pt x="4448" y="4269"/>
                    <a:pt x="4468" y="4256"/>
                    <a:pt x="4529" y="4256"/>
                  </a:cubicBezTo>
                  <a:cubicBezTo>
                    <a:pt x="4590" y="4256"/>
                    <a:pt x="4559" y="4225"/>
                    <a:pt x="4529" y="4165"/>
                  </a:cubicBezTo>
                  <a:cubicBezTo>
                    <a:pt x="4529" y="4134"/>
                    <a:pt x="4559" y="4104"/>
                    <a:pt x="4559" y="4104"/>
                  </a:cubicBezTo>
                  <a:cubicBezTo>
                    <a:pt x="4559" y="4013"/>
                    <a:pt x="4559" y="3952"/>
                    <a:pt x="4529" y="3921"/>
                  </a:cubicBezTo>
                  <a:cubicBezTo>
                    <a:pt x="4499" y="3861"/>
                    <a:pt x="4529" y="3800"/>
                    <a:pt x="4529" y="3800"/>
                  </a:cubicBezTo>
                  <a:cubicBezTo>
                    <a:pt x="4529" y="3800"/>
                    <a:pt x="4499" y="3709"/>
                    <a:pt x="4408" y="3709"/>
                  </a:cubicBezTo>
                  <a:cubicBezTo>
                    <a:pt x="4377" y="3709"/>
                    <a:pt x="4377" y="3648"/>
                    <a:pt x="4347" y="3648"/>
                  </a:cubicBezTo>
                  <a:cubicBezTo>
                    <a:pt x="4316" y="3648"/>
                    <a:pt x="4316" y="3617"/>
                    <a:pt x="4347" y="3526"/>
                  </a:cubicBezTo>
                  <a:cubicBezTo>
                    <a:pt x="4377" y="3466"/>
                    <a:pt x="4316" y="3466"/>
                    <a:pt x="4256" y="3405"/>
                  </a:cubicBezTo>
                  <a:cubicBezTo>
                    <a:pt x="4225" y="3405"/>
                    <a:pt x="4225" y="3344"/>
                    <a:pt x="4225" y="3314"/>
                  </a:cubicBezTo>
                  <a:lnTo>
                    <a:pt x="4134" y="3222"/>
                  </a:lnTo>
                  <a:cubicBezTo>
                    <a:pt x="4104" y="3192"/>
                    <a:pt x="4073" y="3101"/>
                    <a:pt x="4043" y="3070"/>
                  </a:cubicBezTo>
                  <a:cubicBezTo>
                    <a:pt x="4012" y="3070"/>
                    <a:pt x="4012" y="3040"/>
                    <a:pt x="4012" y="3010"/>
                  </a:cubicBezTo>
                  <a:cubicBezTo>
                    <a:pt x="4012" y="2949"/>
                    <a:pt x="4012" y="2918"/>
                    <a:pt x="4043" y="2918"/>
                  </a:cubicBezTo>
                  <a:cubicBezTo>
                    <a:pt x="4073" y="2918"/>
                    <a:pt x="4134" y="2918"/>
                    <a:pt x="4104" y="2888"/>
                  </a:cubicBezTo>
                  <a:cubicBezTo>
                    <a:pt x="4104" y="2858"/>
                    <a:pt x="4104" y="2797"/>
                    <a:pt x="4134" y="2797"/>
                  </a:cubicBezTo>
                  <a:cubicBezTo>
                    <a:pt x="4195" y="2766"/>
                    <a:pt x="4225" y="2766"/>
                    <a:pt x="4225" y="2766"/>
                  </a:cubicBezTo>
                  <a:lnTo>
                    <a:pt x="4256" y="2706"/>
                  </a:lnTo>
                  <a:cubicBezTo>
                    <a:pt x="4256" y="2645"/>
                    <a:pt x="4286" y="2645"/>
                    <a:pt x="4286" y="2584"/>
                  </a:cubicBezTo>
                  <a:cubicBezTo>
                    <a:pt x="4286" y="2493"/>
                    <a:pt x="4256" y="2554"/>
                    <a:pt x="4195" y="2493"/>
                  </a:cubicBezTo>
                  <a:cubicBezTo>
                    <a:pt x="4195" y="2493"/>
                    <a:pt x="4195" y="2432"/>
                    <a:pt x="4225" y="2402"/>
                  </a:cubicBezTo>
                  <a:cubicBezTo>
                    <a:pt x="4256" y="2341"/>
                    <a:pt x="4225" y="2310"/>
                    <a:pt x="4195" y="2250"/>
                  </a:cubicBezTo>
                  <a:cubicBezTo>
                    <a:pt x="4158" y="2195"/>
                    <a:pt x="4144" y="2184"/>
                    <a:pt x="4125" y="2184"/>
                  </a:cubicBezTo>
                  <a:cubicBezTo>
                    <a:pt x="4112" y="2184"/>
                    <a:pt x="4097" y="2189"/>
                    <a:pt x="4073" y="2189"/>
                  </a:cubicBezTo>
                  <a:cubicBezTo>
                    <a:pt x="4043" y="2189"/>
                    <a:pt x="4073" y="2128"/>
                    <a:pt x="4043" y="2128"/>
                  </a:cubicBezTo>
                  <a:cubicBezTo>
                    <a:pt x="4012" y="2098"/>
                    <a:pt x="3952" y="2098"/>
                    <a:pt x="3891" y="2098"/>
                  </a:cubicBezTo>
                  <a:cubicBezTo>
                    <a:pt x="3800" y="2098"/>
                    <a:pt x="3800" y="2007"/>
                    <a:pt x="3769" y="1976"/>
                  </a:cubicBezTo>
                  <a:cubicBezTo>
                    <a:pt x="3739" y="1946"/>
                    <a:pt x="3678" y="1885"/>
                    <a:pt x="3648" y="1885"/>
                  </a:cubicBezTo>
                  <a:cubicBezTo>
                    <a:pt x="3617" y="1885"/>
                    <a:pt x="3465" y="1855"/>
                    <a:pt x="3435" y="1824"/>
                  </a:cubicBezTo>
                  <a:cubicBezTo>
                    <a:pt x="3404" y="1824"/>
                    <a:pt x="3404" y="1824"/>
                    <a:pt x="3344" y="1794"/>
                  </a:cubicBezTo>
                  <a:cubicBezTo>
                    <a:pt x="3313" y="1733"/>
                    <a:pt x="3344" y="1703"/>
                    <a:pt x="3344" y="1672"/>
                  </a:cubicBezTo>
                  <a:lnTo>
                    <a:pt x="3344" y="1551"/>
                  </a:lnTo>
                  <a:cubicBezTo>
                    <a:pt x="3344" y="1540"/>
                    <a:pt x="3340" y="1537"/>
                    <a:pt x="3335" y="1537"/>
                  </a:cubicBezTo>
                  <a:cubicBezTo>
                    <a:pt x="3323" y="1537"/>
                    <a:pt x="3303" y="1551"/>
                    <a:pt x="3283" y="1551"/>
                  </a:cubicBezTo>
                  <a:cubicBezTo>
                    <a:pt x="3252" y="1551"/>
                    <a:pt x="3283" y="1490"/>
                    <a:pt x="3252" y="1490"/>
                  </a:cubicBezTo>
                  <a:cubicBezTo>
                    <a:pt x="3192" y="1429"/>
                    <a:pt x="3192" y="1429"/>
                    <a:pt x="3161" y="1429"/>
                  </a:cubicBezTo>
                  <a:cubicBezTo>
                    <a:pt x="3131" y="1429"/>
                    <a:pt x="3131" y="1368"/>
                    <a:pt x="3070" y="1368"/>
                  </a:cubicBezTo>
                  <a:cubicBezTo>
                    <a:pt x="3040" y="1338"/>
                    <a:pt x="3070" y="1338"/>
                    <a:pt x="3070" y="1277"/>
                  </a:cubicBezTo>
                  <a:cubicBezTo>
                    <a:pt x="3070" y="1247"/>
                    <a:pt x="3070" y="1216"/>
                    <a:pt x="3040" y="1186"/>
                  </a:cubicBezTo>
                  <a:cubicBezTo>
                    <a:pt x="3009" y="1125"/>
                    <a:pt x="3009" y="1125"/>
                    <a:pt x="3009" y="1095"/>
                  </a:cubicBezTo>
                  <a:cubicBezTo>
                    <a:pt x="3009" y="1064"/>
                    <a:pt x="2979" y="1064"/>
                    <a:pt x="2979" y="1064"/>
                  </a:cubicBezTo>
                  <a:cubicBezTo>
                    <a:pt x="2949" y="1064"/>
                    <a:pt x="2949" y="1034"/>
                    <a:pt x="2888" y="1034"/>
                  </a:cubicBezTo>
                  <a:cubicBezTo>
                    <a:pt x="2857" y="1034"/>
                    <a:pt x="2888" y="973"/>
                    <a:pt x="2888" y="943"/>
                  </a:cubicBezTo>
                  <a:cubicBezTo>
                    <a:pt x="2888" y="912"/>
                    <a:pt x="2888" y="882"/>
                    <a:pt x="2857" y="882"/>
                  </a:cubicBezTo>
                  <a:cubicBezTo>
                    <a:pt x="2827" y="882"/>
                    <a:pt x="2857" y="791"/>
                    <a:pt x="2857" y="791"/>
                  </a:cubicBezTo>
                  <a:lnTo>
                    <a:pt x="2888" y="730"/>
                  </a:lnTo>
                  <a:cubicBezTo>
                    <a:pt x="2888" y="730"/>
                    <a:pt x="2888" y="639"/>
                    <a:pt x="2857" y="608"/>
                  </a:cubicBezTo>
                  <a:cubicBezTo>
                    <a:pt x="2827" y="578"/>
                    <a:pt x="2857" y="578"/>
                    <a:pt x="2857" y="517"/>
                  </a:cubicBezTo>
                  <a:cubicBezTo>
                    <a:pt x="2857" y="487"/>
                    <a:pt x="2888" y="456"/>
                    <a:pt x="2888" y="456"/>
                  </a:cubicBezTo>
                  <a:lnTo>
                    <a:pt x="2949" y="365"/>
                  </a:lnTo>
                  <a:cubicBezTo>
                    <a:pt x="2097" y="183"/>
                    <a:pt x="1216" y="61"/>
                    <a:pt x="274"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6"/>
            <p:cNvSpPr/>
            <p:nvPr/>
          </p:nvSpPr>
          <p:spPr>
            <a:xfrm>
              <a:off x="14294350" y="2363225"/>
              <a:ext cx="8400" cy="9375"/>
            </a:xfrm>
            <a:custGeom>
              <a:avLst/>
              <a:gdLst/>
              <a:ahLst/>
              <a:cxnLst/>
              <a:rect l="l" t="t" r="r" b="b"/>
              <a:pathLst>
                <a:path w="336" h="375" extrusionOk="0">
                  <a:moveTo>
                    <a:pt x="232" y="1"/>
                  </a:moveTo>
                  <a:cubicBezTo>
                    <a:pt x="217" y="1"/>
                    <a:pt x="193" y="4"/>
                    <a:pt x="153" y="14"/>
                  </a:cubicBezTo>
                  <a:cubicBezTo>
                    <a:pt x="92" y="45"/>
                    <a:pt x="1" y="45"/>
                    <a:pt x="1" y="45"/>
                  </a:cubicBezTo>
                  <a:cubicBezTo>
                    <a:pt x="1" y="45"/>
                    <a:pt x="1" y="166"/>
                    <a:pt x="31" y="166"/>
                  </a:cubicBezTo>
                  <a:cubicBezTo>
                    <a:pt x="62" y="166"/>
                    <a:pt x="123" y="197"/>
                    <a:pt x="123" y="258"/>
                  </a:cubicBezTo>
                  <a:cubicBezTo>
                    <a:pt x="123" y="288"/>
                    <a:pt x="153" y="288"/>
                    <a:pt x="153" y="318"/>
                  </a:cubicBezTo>
                  <a:cubicBezTo>
                    <a:pt x="174" y="339"/>
                    <a:pt x="209" y="375"/>
                    <a:pt x="239" y="375"/>
                  </a:cubicBezTo>
                  <a:cubicBezTo>
                    <a:pt x="253" y="375"/>
                    <a:pt x="265" y="368"/>
                    <a:pt x="275" y="349"/>
                  </a:cubicBezTo>
                  <a:cubicBezTo>
                    <a:pt x="305" y="318"/>
                    <a:pt x="335" y="288"/>
                    <a:pt x="335" y="197"/>
                  </a:cubicBezTo>
                  <a:cubicBezTo>
                    <a:pt x="335" y="166"/>
                    <a:pt x="275" y="106"/>
                    <a:pt x="275" y="106"/>
                  </a:cubicBezTo>
                  <a:cubicBezTo>
                    <a:pt x="305" y="45"/>
                    <a:pt x="335" y="14"/>
                    <a:pt x="275" y="14"/>
                  </a:cubicBezTo>
                  <a:cubicBezTo>
                    <a:pt x="254" y="14"/>
                    <a:pt x="261" y="1"/>
                    <a:pt x="232"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6"/>
            <p:cNvSpPr/>
            <p:nvPr/>
          </p:nvSpPr>
          <p:spPr>
            <a:xfrm>
              <a:off x="14292850" y="2355750"/>
              <a:ext cx="7625" cy="6675"/>
            </a:xfrm>
            <a:custGeom>
              <a:avLst/>
              <a:gdLst/>
              <a:ahLst/>
              <a:cxnLst/>
              <a:rect l="l" t="t" r="r" b="b"/>
              <a:pathLst>
                <a:path w="305" h="267" extrusionOk="0">
                  <a:moveTo>
                    <a:pt x="100" y="1"/>
                  </a:moveTo>
                  <a:cubicBezTo>
                    <a:pt x="91" y="1"/>
                    <a:pt x="79" y="3"/>
                    <a:pt x="61" y="9"/>
                  </a:cubicBezTo>
                  <a:cubicBezTo>
                    <a:pt x="0" y="40"/>
                    <a:pt x="0" y="131"/>
                    <a:pt x="0" y="131"/>
                  </a:cubicBezTo>
                  <a:cubicBezTo>
                    <a:pt x="0" y="161"/>
                    <a:pt x="31" y="192"/>
                    <a:pt x="61" y="192"/>
                  </a:cubicBezTo>
                  <a:cubicBezTo>
                    <a:pt x="91" y="192"/>
                    <a:pt x="91" y="192"/>
                    <a:pt x="91" y="253"/>
                  </a:cubicBezTo>
                  <a:cubicBezTo>
                    <a:pt x="91" y="263"/>
                    <a:pt x="101" y="266"/>
                    <a:pt x="116" y="266"/>
                  </a:cubicBezTo>
                  <a:cubicBezTo>
                    <a:pt x="145" y="266"/>
                    <a:pt x="193" y="253"/>
                    <a:pt x="213" y="253"/>
                  </a:cubicBezTo>
                  <a:cubicBezTo>
                    <a:pt x="243" y="253"/>
                    <a:pt x="304" y="192"/>
                    <a:pt x="304" y="161"/>
                  </a:cubicBezTo>
                  <a:lnTo>
                    <a:pt x="304" y="161"/>
                  </a:lnTo>
                  <a:cubicBezTo>
                    <a:pt x="286" y="170"/>
                    <a:pt x="274" y="174"/>
                    <a:pt x="264" y="174"/>
                  </a:cubicBezTo>
                  <a:cubicBezTo>
                    <a:pt x="241" y="174"/>
                    <a:pt x="234" y="153"/>
                    <a:pt x="213" y="131"/>
                  </a:cubicBezTo>
                  <a:cubicBezTo>
                    <a:pt x="183" y="101"/>
                    <a:pt x="152" y="101"/>
                    <a:pt x="152" y="40"/>
                  </a:cubicBezTo>
                  <a:cubicBezTo>
                    <a:pt x="103" y="40"/>
                    <a:pt x="133" y="1"/>
                    <a:pt x="100"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6"/>
            <p:cNvSpPr/>
            <p:nvPr/>
          </p:nvSpPr>
          <p:spPr>
            <a:xfrm>
              <a:off x="14422775" y="2659175"/>
              <a:ext cx="22825" cy="10650"/>
            </a:xfrm>
            <a:custGeom>
              <a:avLst/>
              <a:gdLst/>
              <a:ahLst/>
              <a:cxnLst/>
              <a:rect l="l" t="t" r="r" b="b"/>
              <a:pathLst>
                <a:path w="913" h="426" extrusionOk="0">
                  <a:moveTo>
                    <a:pt x="31" y="0"/>
                  </a:moveTo>
                  <a:cubicBezTo>
                    <a:pt x="31" y="0"/>
                    <a:pt x="1" y="31"/>
                    <a:pt x="1" y="91"/>
                  </a:cubicBezTo>
                  <a:cubicBezTo>
                    <a:pt x="1" y="183"/>
                    <a:pt x="1" y="213"/>
                    <a:pt x="62" y="213"/>
                  </a:cubicBezTo>
                  <a:cubicBezTo>
                    <a:pt x="183" y="213"/>
                    <a:pt x="274" y="274"/>
                    <a:pt x="305" y="274"/>
                  </a:cubicBezTo>
                  <a:cubicBezTo>
                    <a:pt x="322" y="274"/>
                    <a:pt x="359" y="254"/>
                    <a:pt x="388" y="254"/>
                  </a:cubicBezTo>
                  <a:cubicBezTo>
                    <a:pt x="410" y="254"/>
                    <a:pt x="426" y="265"/>
                    <a:pt x="426" y="304"/>
                  </a:cubicBezTo>
                  <a:cubicBezTo>
                    <a:pt x="426" y="365"/>
                    <a:pt x="426" y="365"/>
                    <a:pt x="457" y="426"/>
                  </a:cubicBezTo>
                  <a:lnTo>
                    <a:pt x="548" y="426"/>
                  </a:lnTo>
                  <a:cubicBezTo>
                    <a:pt x="609" y="426"/>
                    <a:pt x="639" y="365"/>
                    <a:pt x="670" y="365"/>
                  </a:cubicBezTo>
                  <a:lnTo>
                    <a:pt x="761" y="365"/>
                  </a:lnTo>
                  <a:cubicBezTo>
                    <a:pt x="791" y="365"/>
                    <a:pt x="821" y="335"/>
                    <a:pt x="852" y="335"/>
                  </a:cubicBezTo>
                  <a:cubicBezTo>
                    <a:pt x="913" y="304"/>
                    <a:pt x="913" y="304"/>
                    <a:pt x="913" y="243"/>
                  </a:cubicBezTo>
                  <a:cubicBezTo>
                    <a:pt x="913" y="213"/>
                    <a:pt x="913" y="183"/>
                    <a:pt x="852" y="183"/>
                  </a:cubicBezTo>
                  <a:lnTo>
                    <a:pt x="761" y="183"/>
                  </a:lnTo>
                  <a:cubicBezTo>
                    <a:pt x="720" y="183"/>
                    <a:pt x="693" y="210"/>
                    <a:pt x="671" y="210"/>
                  </a:cubicBezTo>
                  <a:cubicBezTo>
                    <a:pt x="659" y="210"/>
                    <a:pt x="649" y="203"/>
                    <a:pt x="639" y="183"/>
                  </a:cubicBezTo>
                  <a:lnTo>
                    <a:pt x="548" y="91"/>
                  </a:lnTo>
                  <a:cubicBezTo>
                    <a:pt x="518" y="61"/>
                    <a:pt x="487" y="61"/>
                    <a:pt x="457" y="61"/>
                  </a:cubicBezTo>
                  <a:lnTo>
                    <a:pt x="305" y="61"/>
                  </a:lnTo>
                  <a:cubicBezTo>
                    <a:pt x="244" y="61"/>
                    <a:pt x="214" y="31"/>
                    <a:pt x="183" y="31"/>
                  </a:cubicBezTo>
                  <a:cubicBezTo>
                    <a:pt x="153" y="31"/>
                    <a:pt x="62" y="0"/>
                    <a:pt x="62"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6"/>
            <p:cNvSpPr/>
            <p:nvPr/>
          </p:nvSpPr>
          <p:spPr>
            <a:xfrm>
              <a:off x="14277650" y="2371600"/>
              <a:ext cx="11425" cy="14025"/>
            </a:xfrm>
            <a:custGeom>
              <a:avLst/>
              <a:gdLst/>
              <a:ahLst/>
              <a:cxnLst/>
              <a:rect l="l" t="t" r="r" b="b"/>
              <a:pathLst>
                <a:path w="457" h="561" extrusionOk="0">
                  <a:moveTo>
                    <a:pt x="168" y="0"/>
                  </a:moveTo>
                  <a:cubicBezTo>
                    <a:pt x="132" y="0"/>
                    <a:pt x="91" y="14"/>
                    <a:pt x="91" y="14"/>
                  </a:cubicBezTo>
                  <a:cubicBezTo>
                    <a:pt x="91" y="14"/>
                    <a:pt x="0" y="227"/>
                    <a:pt x="61" y="257"/>
                  </a:cubicBezTo>
                  <a:cubicBezTo>
                    <a:pt x="152" y="287"/>
                    <a:pt x="152" y="318"/>
                    <a:pt x="183" y="378"/>
                  </a:cubicBezTo>
                  <a:cubicBezTo>
                    <a:pt x="183" y="409"/>
                    <a:pt x="183" y="439"/>
                    <a:pt x="213" y="470"/>
                  </a:cubicBezTo>
                  <a:cubicBezTo>
                    <a:pt x="243" y="530"/>
                    <a:pt x="304" y="561"/>
                    <a:pt x="335" y="561"/>
                  </a:cubicBezTo>
                  <a:cubicBezTo>
                    <a:pt x="365" y="561"/>
                    <a:pt x="395" y="561"/>
                    <a:pt x="395" y="470"/>
                  </a:cubicBezTo>
                  <a:cubicBezTo>
                    <a:pt x="456" y="409"/>
                    <a:pt x="456" y="409"/>
                    <a:pt x="365" y="318"/>
                  </a:cubicBezTo>
                  <a:cubicBezTo>
                    <a:pt x="335" y="287"/>
                    <a:pt x="319" y="287"/>
                    <a:pt x="312" y="287"/>
                  </a:cubicBezTo>
                  <a:cubicBezTo>
                    <a:pt x="304" y="287"/>
                    <a:pt x="304" y="287"/>
                    <a:pt x="304" y="257"/>
                  </a:cubicBezTo>
                  <a:cubicBezTo>
                    <a:pt x="304" y="166"/>
                    <a:pt x="335" y="196"/>
                    <a:pt x="304" y="135"/>
                  </a:cubicBezTo>
                  <a:cubicBezTo>
                    <a:pt x="243" y="75"/>
                    <a:pt x="304" y="105"/>
                    <a:pt x="243" y="75"/>
                  </a:cubicBezTo>
                  <a:lnTo>
                    <a:pt x="213" y="14"/>
                  </a:lnTo>
                  <a:cubicBezTo>
                    <a:pt x="203" y="4"/>
                    <a:pt x="186" y="0"/>
                    <a:pt x="168"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6"/>
            <p:cNvSpPr/>
            <p:nvPr/>
          </p:nvSpPr>
          <p:spPr>
            <a:xfrm>
              <a:off x="14479025" y="2659175"/>
              <a:ext cx="9125" cy="12175"/>
            </a:xfrm>
            <a:custGeom>
              <a:avLst/>
              <a:gdLst/>
              <a:ahLst/>
              <a:cxnLst/>
              <a:rect l="l" t="t" r="r" b="b"/>
              <a:pathLst>
                <a:path w="365" h="487" extrusionOk="0">
                  <a:moveTo>
                    <a:pt x="334" y="0"/>
                  </a:moveTo>
                  <a:cubicBezTo>
                    <a:pt x="334" y="0"/>
                    <a:pt x="334" y="61"/>
                    <a:pt x="243" y="91"/>
                  </a:cubicBezTo>
                  <a:cubicBezTo>
                    <a:pt x="182" y="91"/>
                    <a:pt x="182" y="152"/>
                    <a:pt x="152" y="152"/>
                  </a:cubicBezTo>
                  <a:lnTo>
                    <a:pt x="61" y="213"/>
                  </a:lnTo>
                  <a:cubicBezTo>
                    <a:pt x="30" y="274"/>
                    <a:pt x="61" y="274"/>
                    <a:pt x="30" y="304"/>
                  </a:cubicBezTo>
                  <a:cubicBezTo>
                    <a:pt x="0" y="335"/>
                    <a:pt x="0" y="365"/>
                    <a:pt x="0" y="365"/>
                  </a:cubicBezTo>
                  <a:cubicBezTo>
                    <a:pt x="0" y="365"/>
                    <a:pt x="0" y="456"/>
                    <a:pt x="61" y="456"/>
                  </a:cubicBezTo>
                  <a:cubicBezTo>
                    <a:pt x="91" y="456"/>
                    <a:pt x="152" y="487"/>
                    <a:pt x="182" y="487"/>
                  </a:cubicBezTo>
                  <a:cubicBezTo>
                    <a:pt x="213" y="487"/>
                    <a:pt x="243" y="456"/>
                    <a:pt x="304" y="426"/>
                  </a:cubicBezTo>
                  <a:cubicBezTo>
                    <a:pt x="334" y="365"/>
                    <a:pt x="334" y="365"/>
                    <a:pt x="334" y="335"/>
                  </a:cubicBezTo>
                  <a:cubicBezTo>
                    <a:pt x="365" y="304"/>
                    <a:pt x="365" y="213"/>
                    <a:pt x="365" y="183"/>
                  </a:cubicBezTo>
                  <a:lnTo>
                    <a:pt x="365" y="122"/>
                  </a:lnTo>
                  <a:cubicBezTo>
                    <a:pt x="334" y="122"/>
                    <a:pt x="365" y="122"/>
                    <a:pt x="365" y="61"/>
                  </a:cubicBezTo>
                  <a:cubicBezTo>
                    <a:pt x="365" y="31"/>
                    <a:pt x="365" y="0"/>
                    <a:pt x="334"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6"/>
            <p:cNvSpPr/>
            <p:nvPr/>
          </p:nvSpPr>
          <p:spPr>
            <a:xfrm>
              <a:off x="14449375" y="2648950"/>
              <a:ext cx="4575" cy="7300"/>
            </a:xfrm>
            <a:custGeom>
              <a:avLst/>
              <a:gdLst/>
              <a:ahLst/>
              <a:cxnLst/>
              <a:rect l="l" t="t" r="r" b="b"/>
              <a:pathLst>
                <a:path w="183" h="292" extrusionOk="0">
                  <a:moveTo>
                    <a:pt x="32" y="1"/>
                  </a:moveTo>
                  <a:cubicBezTo>
                    <a:pt x="21" y="1"/>
                    <a:pt x="11" y="4"/>
                    <a:pt x="1" y="14"/>
                  </a:cubicBezTo>
                  <a:lnTo>
                    <a:pt x="31" y="166"/>
                  </a:lnTo>
                  <a:cubicBezTo>
                    <a:pt x="31" y="166"/>
                    <a:pt x="56" y="292"/>
                    <a:pt x="106" y="292"/>
                  </a:cubicBezTo>
                  <a:cubicBezTo>
                    <a:pt x="111" y="292"/>
                    <a:pt x="117" y="290"/>
                    <a:pt x="122" y="288"/>
                  </a:cubicBezTo>
                  <a:cubicBezTo>
                    <a:pt x="153" y="257"/>
                    <a:pt x="153" y="197"/>
                    <a:pt x="153" y="166"/>
                  </a:cubicBezTo>
                  <a:cubicBezTo>
                    <a:pt x="153" y="136"/>
                    <a:pt x="183" y="136"/>
                    <a:pt x="153" y="105"/>
                  </a:cubicBezTo>
                  <a:cubicBezTo>
                    <a:pt x="122" y="75"/>
                    <a:pt x="153" y="14"/>
                    <a:pt x="122" y="14"/>
                  </a:cubicBezTo>
                  <a:cubicBezTo>
                    <a:pt x="82" y="14"/>
                    <a:pt x="55" y="1"/>
                    <a:pt x="32"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6"/>
            <p:cNvSpPr/>
            <p:nvPr/>
          </p:nvSpPr>
          <p:spPr>
            <a:xfrm>
              <a:off x="13395400" y="2871175"/>
              <a:ext cx="23200" cy="7925"/>
            </a:xfrm>
            <a:custGeom>
              <a:avLst/>
              <a:gdLst/>
              <a:ahLst/>
              <a:cxnLst/>
              <a:rect l="l" t="t" r="r" b="b"/>
              <a:pathLst>
                <a:path w="928" h="317" extrusionOk="0">
                  <a:moveTo>
                    <a:pt x="578" y="1"/>
                  </a:moveTo>
                  <a:cubicBezTo>
                    <a:pt x="457" y="1"/>
                    <a:pt x="426" y="1"/>
                    <a:pt x="366" y="31"/>
                  </a:cubicBezTo>
                  <a:cubicBezTo>
                    <a:pt x="320" y="46"/>
                    <a:pt x="282" y="54"/>
                    <a:pt x="252" y="54"/>
                  </a:cubicBezTo>
                  <a:cubicBezTo>
                    <a:pt x="221" y="54"/>
                    <a:pt x="198" y="46"/>
                    <a:pt x="183" y="31"/>
                  </a:cubicBezTo>
                  <a:cubicBezTo>
                    <a:pt x="171" y="25"/>
                    <a:pt x="164" y="23"/>
                    <a:pt x="159" y="23"/>
                  </a:cubicBezTo>
                  <a:cubicBezTo>
                    <a:pt x="141" y="23"/>
                    <a:pt x="165" y="61"/>
                    <a:pt x="92" y="61"/>
                  </a:cubicBezTo>
                  <a:cubicBezTo>
                    <a:pt x="1" y="61"/>
                    <a:pt x="62" y="213"/>
                    <a:pt x="62" y="244"/>
                  </a:cubicBezTo>
                  <a:cubicBezTo>
                    <a:pt x="62" y="288"/>
                    <a:pt x="62" y="317"/>
                    <a:pt x="109" y="317"/>
                  </a:cubicBezTo>
                  <a:cubicBezTo>
                    <a:pt x="127" y="317"/>
                    <a:pt x="151" y="313"/>
                    <a:pt x="183" y="305"/>
                  </a:cubicBezTo>
                  <a:cubicBezTo>
                    <a:pt x="274" y="305"/>
                    <a:pt x="396" y="244"/>
                    <a:pt x="426" y="244"/>
                  </a:cubicBezTo>
                  <a:cubicBezTo>
                    <a:pt x="487" y="244"/>
                    <a:pt x="518" y="305"/>
                    <a:pt x="578" y="305"/>
                  </a:cubicBezTo>
                  <a:cubicBezTo>
                    <a:pt x="670" y="305"/>
                    <a:pt x="670" y="305"/>
                    <a:pt x="700" y="244"/>
                  </a:cubicBezTo>
                  <a:cubicBezTo>
                    <a:pt x="730" y="213"/>
                    <a:pt x="670" y="183"/>
                    <a:pt x="730" y="183"/>
                  </a:cubicBezTo>
                  <a:cubicBezTo>
                    <a:pt x="791" y="183"/>
                    <a:pt x="852" y="191"/>
                    <a:pt x="886" y="191"/>
                  </a:cubicBezTo>
                  <a:cubicBezTo>
                    <a:pt x="920" y="191"/>
                    <a:pt x="928" y="183"/>
                    <a:pt x="882" y="153"/>
                  </a:cubicBezTo>
                  <a:cubicBezTo>
                    <a:pt x="822" y="61"/>
                    <a:pt x="822" y="61"/>
                    <a:pt x="730" y="31"/>
                  </a:cubicBezTo>
                  <a:cubicBezTo>
                    <a:pt x="700" y="31"/>
                    <a:pt x="700" y="1"/>
                    <a:pt x="578"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6"/>
            <p:cNvSpPr/>
            <p:nvPr/>
          </p:nvSpPr>
          <p:spPr>
            <a:xfrm>
              <a:off x="13249500" y="2526625"/>
              <a:ext cx="17500" cy="6875"/>
            </a:xfrm>
            <a:custGeom>
              <a:avLst/>
              <a:gdLst/>
              <a:ahLst/>
              <a:cxnLst/>
              <a:rect l="l" t="t" r="r" b="b"/>
              <a:pathLst>
                <a:path w="700" h="275" extrusionOk="0">
                  <a:moveTo>
                    <a:pt x="151" y="1"/>
                  </a:moveTo>
                  <a:cubicBezTo>
                    <a:pt x="140" y="1"/>
                    <a:pt x="131" y="5"/>
                    <a:pt x="122" y="13"/>
                  </a:cubicBezTo>
                  <a:cubicBezTo>
                    <a:pt x="1" y="13"/>
                    <a:pt x="92" y="105"/>
                    <a:pt x="153" y="165"/>
                  </a:cubicBezTo>
                  <a:cubicBezTo>
                    <a:pt x="198" y="211"/>
                    <a:pt x="229" y="211"/>
                    <a:pt x="252" y="211"/>
                  </a:cubicBezTo>
                  <a:cubicBezTo>
                    <a:pt x="274" y="211"/>
                    <a:pt x="290" y="211"/>
                    <a:pt x="305" y="257"/>
                  </a:cubicBezTo>
                  <a:cubicBezTo>
                    <a:pt x="311" y="269"/>
                    <a:pt x="320" y="274"/>
                    <a:pt x="331" y="274"/>
                  </a:cubicBezTo>
                  <a:cubicBezTo>
                    <a:pt x="360" y="274"/>
                    <a:pt x="401" y="239"/>
                    <a:pt x="431" y="239"/>
                  </a:cubicBezTo>
                  <a:cubicBezTo>
                    <a:pt x="441" y="239"/>
                    <a:pt x="450" y="244"/>
                    <a:pt x="457" y="257"/>
                  </a:cubicBezTo>
                  <a:cubicBezTo>
                    <a:pt x="468" y="268"/>
                    <a:pt x="491" y="275"/>
                    <a:pt x="518" y="275"/>
                  </a:cubicBezTo>
                  <a:cubicBezTo>
                    <a:pt x="564" y="275"/>
                    <a:pt x="620" y="254"/>
                    <a:pt x="639" y="196"/>
                  </a:cubicBezTo>
                  <a:cubicBezTo>
                    <a:pt x="639" y="135"/>
                    <a:pt x="700" y="135"/>
                    <a:pt x="609" y="105"/>
                  </a:cubicBezTo>
                  <a:cubicBezTo>
                    <a:pt x="589" y="84"/>
                    <a:pt x="568" y="78"/>
                    <a:pt x="548" y="78"/>
                  </a:cubicBezTo>
                  <a:cubicBezTo>
                    <a:pt x="507" y="78"/>
                    <a:pt x="467" y="105"/>
                    <a:pt x="426" y="105"/>
                  </a:cubicBezTo>
                  <a:cubicBezTo>
                    <a:pt x="335" y="105"/>
                    <a:pt x="335" y="105"/>
                    <a:pt x="274" y="44"/>
                  </a:cubicBezTo>
                  <a:cubicBezTo>
                    <a:pt x="210" y="22"/>
                    <a:pt x="176" y="1"/>
                    <a:pt x="151"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6"/>
            <p:cNvSpPr/>
            <p:nvPr/>
          </p:nvSpPr>
          <p:spPr>
            <a:xfrm>
              <a:off x="13053790" y="2349449"/>
              <a:ext cx="757075" cy="1083625"/>
            </a:xfrm>
            <a:custGeom>
              <a:avLst/>
              <a:gdLst/>
              <a:ahLst/>
              <a:cxnLst/>
              <a:rect l="l" t="t" r="r" b="b"/>
              <a:pathLst>
                <a:path w="30283" h="43345" extrusionOk="0">
                  <a:moveTo>
                    <a:pt x="6954" y="5498"/>
                  </a:moveTo>
                  <a:cubicBezTo>
                    <a:pt x="6959" y="5498"/>
                    <a:pt x="6964" y="5499"/>
                    <a:pt x="6969" y="5502"/>
                  </a:cubicBezTo>
                  <a:cubicBezTo>
                    <a:pt x="6979" y="5512"/>
                    <a:pt x="6989" y="5512"/>
                    <a:pt x="7002" y="5512"/>
                  </a:cubicBezTo>
                  <a:lnTo>
                    <a:pt x="7002" y="5512"/>
                  </a:lnTo>
                  <a:cubicBezTo>
                    <a:pt x="7027" y="5512"/>
                    <a:pt x="7060" y="5512"/>
                    <a:pt x="7121" y="5593"/>
                  </a:cubicBezTo>
                  <a:cubicBezTo>
                    <a:pt x="7182" y="5654"/>
                    <a:pt x="7273" y="5654"/>
                    <a:pt x="7334" y="5654"/>
                  </a:cubicBezTo>
                  <a:cubicBezTo>
                    <a:pt x="7372" y="5641"/>
                    <a:pt x="7404" y="5634"/>
                    <a:pt x="7429" y="5634"/>
                  </a:cubicBezTo>
                  <a:cubicBezTo>
                    <a:pt x="7465" y="5634"/>
                    <a:pt x="7486" y="5648"/>
                    <a:pt x="7486" y="5684"/>
                  </a:cubicBezTo>
                  <a:cubicBezTo>
                    <a:pt x="7486" y="5775"/>
                    <a:pt x="7516" y="5775"/>
                    <a:pt x="7486" y="5927"/>
                  </a:cubicBezTo>
                  <a:cubicBezTo>
                    <a:pt x="7456" y="6049"/>
                    <a:pt x="7425" y="6079"/>
                    <a:pt x="7516" y="6079"/>
                  </a:cubicBezTo>
                  <a:cubicBezTo>
                    <a:pt x="7562" y="6079"/>
                    <a:pt x="7630" y="6072"/>
                    <a:pt x="7684" y="6072"/>
                  </a:cubicBezTo>
                  <a:cubicBezTo>
                    <a:pt x="7737" y="6072"/>
                    <a:pt x="7775" y="6079"/>
                    <a:pt x="7759" y="6110"/>
                  </a:cubicBezTo>
                  <a:cubicBezTo>
                    <a:pt x="7729" y="6201"/>
                    <a:pt x="7729" y="6201"/>
                    <a:pt x="7668" y="6231"/>
                  </a:cubicBezTo>
                  <a:cubicBezTo>
                    <a:pt x="7668" y="6262"/>
                    <a:pt x="7638" y="6292"/>
                    <a:pt x="7729" y="6353"/>
                  </a:cubicBezTo>
                  <a:cubicBezTo>
                    <a:pt x="7790" y="6383"/>
                    <a:pt x="7881" y="6383"/>
                    <a:pt x="7790" y="6414"/>
                  </a:cubicBezTo>
                  <a:cubicBezTo>
                    <a:pt x="7729" y="6505"/>
                    <a:pt x="7729" y="6505"/>
                    <a:pt x="7729" y="6566"/>
                  </a:cubicBezTo>
                  <a:cubicBezTo>
                    <a:pt x="7729" y="6657"/>
                    <a:pt x="7820" y="6717"/>
                    <a:pt x="7729" y="6717"/>
                  </a:cubicBezTo>
                  <a:cubicBezTo>
                    <a:pt x="7648" y="6717"/>
                    <a:pt x="7675" y="6758"/>
                    <a:pt x="7666" y="6758"/>
                  </a:cubicBezTo>
                  <a:cubicBezTo>
                    <a:pt x="7662" y="6758"/>
                    <a:pt x="7648" y="6748"/>
                    <a:pt x="7608" y="6717"/>
                  </a:cubicBezTo>
                  <a:cubicBezTo>
                    <a:pt x="7543" y="6675"/>
                    <a:pt x="7555" y="6632"/>
                    <a:pt x="7545" y="6632"/>
                  </a:cubicBezTo>
                  <a:lnTo>
                    <a:pt x="7545" y="6632"/>
                  </a:lnTo>
                  <a:cubicBezTo>
                    <a:pt x="7542" y="6632"/>
                    <a:pt x="7534" y="6639"/>
                    <a:pt x="7516" y="6657"/>
                  </a:cubicBezTo>
                  <a:cubicBezTo>
                    <a:pt x="7456" y="6687"/>
                    <a:pt x="7486" y="6717"/>
                    <a:pt x="7364" y="6717"/>
                  </a:cubicBezTo>
                  <a:cubicBezTo>
                    <a:pt x="7273" y="6717"/>
                    <a:pt x="7212" y="6717"/>
                    <a:pt x="7091" y="6687"/>
                  </a:cubicBezTo>
                  <a:cubicBezTo>
                    <a:pt x="7030" y="6687"/>
                    <a:pt x="7000" y="6687"/>
                    <a:pt x="6939" y="6717"/>
                  </a:cubicBezTo>
                  <a:cubicBezTo>
                    <a:pt x="6908" y="6717"/>
                    <a:pt x="6848" y="6809"/>
                    <a:pt x="6848" y="6809"/>
                  </a:cubicBezTo>
                  <a:cubicBezTo>
                    <a:pt x="6848" y="6809"/>
                    <a:pt x="6837" y="6812"/>
                    <a:pt x="6823" y="6812"/>
                  </a:cubicBezTo>
                  <a:cubicBezTo>
                    <a:pt x="6794" y="6812"/>
                    <a:pt x="6746" y="6799"/>
                    <a:pt x="6726" y="6717"/>
                  </a:cubicBezTo>
                  <a:cubicBezTo>
                    <a:pt x="6635" y="6657"/>
                    <a:pt x="6756" y="6596"/>
                    <a:pt x="6696" y="6596"/>
                  </a:cubicBezTo>
                  <a:cubicBezTo>
                    <a:pt x="6665" y="6596"/>
                    <a:pt x="6604" y="6566"/>
                    <a:pt x="6574" y="6566"/>
                  </a:cubicBezTo>
                  <a:cubicBezTo>
                    <a:pt x="6544" y="6566"/>
                    <a:pt x="6513" y="6566"/>
                    <a:pt x="6513" y="6535"/>
                  </a:cubicBezTo>
                  <a:lnTo>
                    <a:pt x="6513" y="6505"/>
                  </a:lnTo>
                  <a:cubicBezTo>
                    <a:pt x="6544" y="6505"/>
                    <a:pt x="6544" y="6505"/>
                    <a:pt x="6574" y="6444"/>
                  </a:cubicBezTo>
                  <a:cubicBezTo>
                    <a:pt x="6604" y="6414"/>
                    <a:pt x="6604" y="6414"/>
                    <a:pt x="6604" y="6383"/>
                  </a:cubicBezTo>
                  <a:cubicBezTo>
                    <a:pt x="6604" y="6322"/>
                    <a:pt x="6635" y="6322"/>
                    <a:pt x="6635" y="6322"/>
                  </a:cubicBezTo>
                  <a:lnTo>
                    <a:pt x="6696" y="6322"/>
                  </a:lnTo>
                  <a:cubicBezTo>
                    <a:pt x="6696" y="6307"/>
                    <a:pt x="6703" y="6307"/>
                    <a:pt x="6707" y="6307"/>
                  </a:cubicBezTo>
                  <a:cubicBezTo>
                    <a:pt x="6711" y="6307"/>
                    <a:pt x="6711" y="6307"/>
                    <a:pt x="6696" y="6292"/>
                  </a:cubicBezTo>
                  <a:cubicBezTo>
                    <a:pt x="6665" y="6277"/>
                    <a:pt x="6650" y="6277"/>
                    <a:pt x="6639" y="6277"/>
                  </a:cubicBezTo>
                  <a:cubicBezTo>
                    <a:pt x="6627" y="6277"/>
                    <a:pt x="6620" y="6277"/>
                    <a:pt x="6604" y="6262"/>
                  </a:cubicBezTo>
                  <a:cubicBezTo>
                    <a:pt x="6574" y="6262"/>
                    <a:pt x="6574" y="6231"/>
                    <a:pt x="6544" y="6231"/>
                  </a:cubicBezTo>
                  <a:lnTo>
                    <a:pt x="6452" y="6231"/>
                  </a:lnTo>
                  <a:cubicBezTo>
                    <a:pt x="6452" y="6231"/>
                    <a:pt x="6422" y="6231"/>
                    <a:pt x="6422" y="6262"/>
                  </a:cubicBezTo>
                  <a:cubicBezTo>
                    <a:pt x="6422" y="6292"/>
                    <a:pt x="6392" y="6292"/>
                    <a:pt x="6331" y="6292"/>
                  </a:cubicBezTo>
                  <a:cubicBezTo>
                    <a:pt x="6301" y="6322"/>
                    <a:pt x="6270" y="6322"/>
                    <a:pt x="6240" y="6322"/>
                  </a:cubicBezTo>
                  <a:cubicBezTo>
                    <a:pt x="6179" y="6322"/>
                    <a:pt x="6149" y="6383"/>
                    <a:pt x="6149" y="6414"/>
                  </a:cubicBezTo>
                  <a:cubicBezTo>
                    <a:pt x="6149" y="6444"/>
                    <a:pt x="6149" y="6444"/>
                    <a:pt x="6118" y="6505"/>
                  </a:cubicBezTo>
                  <a:cubicBezTo>
                    <a:pt x="6027" y="6535"/>
                    <a:pt x="6027" y="6535"/>
                    <a:pt x="5997" y="6535"/>
                  </a:cubicBezTo>
                  <a:cubicBezTo>
                    <a:pt x="5976" y="6535"/>
                    <a:pt x="5929" y="6522"/>
                    <a:pt x="5891" y="6522"/>
                  </a:cubicBezTo>
                  <a:cubicBezTo>
                    <a:pt x="5872" y="6522"/>
                    <a:pt x="5855" y="6525"/>
                    <a:pt x="5845" y="6535"/>
                  </a:cubicBezTo>
                  <a:cubicBezTo>
                    <a:pt x="5814" y="6535"/>
                    <a:pt x="5814" y="6566"/>
                    <a:pt x="5784" y="6566"/>
                  </a:cubicBezTo>
                  <a:cubicBezTo>
                    <a:pt x="5723" y="6566"/>
                    <a:pt x="5693" y="6657"/>
                    <a:pt x="5662" y="6657"/>
                  </a:cubicBezTo>
                  <a:cubicBezTo>
                    <a:pt x="5632" y="6657"/>
                    <a:pt x="5571" y="6657"/>
                    <a:pt x="5541" y="6596"/>
                  </a:cubicBezTo>
                  <a:cubicBezTo>
                    <a:pt x="5510" y="6566"/>
                    <a:pt x="5541" y="6566"/>
                    <a:pt x="5541" y="6535"/>
                  </a:cubicBezTo>
                  <a:cubicBezTo>
                    <a:pt x="5541" y="6505"/>
                    <a:pt x="5510" y="6505"/>
                    <a:pt x="5510" y="6505"/>
                  </a:cubicBezTo>
                  <a:lnTo>
                    <a:pt x="5480" y="6505"/>
                  </a:lnTo>
                  <a:cubicBezTo>
                    <a:pt x="5480" y="6505"/>
                    <a:pt x="5389" y="6596"/>
                    <a:pt x="5297" y="6596"/>
                  </a:cubicBezTo>
                  <a:cubicBezTo>
                    <a:pt x="5216" y="6596"/>
                    <a:pt x="5203" y="6636"/>
                    <a:pt x="5176" y="6663"/>
                  </a:cubicBezTo>
                  <a:lnTo>
                    <a:pt x="5176" y="6663"/>
                  </a:lnTo>
                  <a:cubicBezTo>
                    <a:pt x="5185" y="6640"/>
                    <a:pt x="5193" y="6606"/>
                    <a:pt x="5206" y="6566"/>
                  </a:cubicBezTo>
                  <a:cubicBezTo>
                    <a:pt x="5237" y="6535"/>
                    <a:pt x="5389" y="6505"/>
                    <a:pt x="5449" y="6444"/>
                  </a:cubicBezTo>
                  <a:cubicBezTo>
                    <a:pt x="5480" y="6444"/>
                    <a:pt x="5601" y="6444"/>
                    <a:pt x="5632" y="6414"/>
                  </a:cubicBezTo>
                  <a:cubicBezTo>
                    <a:pt x="5662" y="6383"/>
                    <a:pt x="5784" y="6353"/>
                    <a:pt x="5814" y="6292"/>
                  </a:cubicBezTo>
                  <a:cubicBezTo>
                    <a:pt x="5845" y="6262"/>
                    <a:pt x="5936" y="6201"/>
                    <a:pt x="5997" y="6140"/>
                  </a:cubicBezTo>
                  <a:cubicBezTo>
                    <a:pt x="6088" y="6110"/>
                    <a:pt x="6118" y="6140"/>
                    <a:pt x="6149" y="6079"/>
                  </a:cubicBezTo>
                  <a:lnTo>
                    <a:pt x="6301" y="5988"/>
                  </a:lnTo>
                  <a:cubicBezTo>
                    <a:pt x="6392" y="5958"/>
                    <a:pt x="6392" y="5836"/>
                    <a:pt x="6422" y="5806"/>
                  </a:cubicBezTo>
                  <a:cubicBezTo>
                    <a:pt x="6422" y="5775"/>
                    <a:pt x="6422" y="5745"/>
                    <a:pt x="6513" y="5745"/>
                  </a:cubicBezTo>
                  <a:cubicBezTo>
                    <a:pt x="6539" y="5745"/>
                    <a:pt x="6588" y="5678"/>
                    <a:pt x="6639" y="5678"/>
                  </a:cubicBezTo>
                  <a:cubicBezTo>
                    <a:pt x="6648" y="5678"/>
                    <a:pt x="6657" y="5680"/>
                    <a:pt x="6665" y="5684"/>
                  </a:cubicBezTo>
                  <a:cubicBezTo>
                    <a:pt x="6680" y="5714"/>
                    <a:pt x="6703" y="5730"/>
                    <a:pt x="6722" y="5730"/>
                  </a:cubicBezTo>
                  <a:cubicBezTo>
                    <a:pt x="6741" y="5730"/>
                    <a:pt x="6756" y="5714"/>
                    <a:pt x="6756" y="5684"/>
                  </a:cubicBezTo>
                  <a:cubicBezTo>
                    <a:pt x="6756" y="5669"/>
                    <a:pt x="6779" y="5669"/>
                    <a:pt x="6806" y="5669"/>
                  </a:cubicBezTo>
                  <a:cubicBezTo>
                    <a:pt x="6832" y="5669"/>
                    <a:pt x="6863" y="5669"/>
                    <a:pt x="6878" y="5654"/>
                  </a:cubicBezTo>
                  <a:cubicBezTo>
                    <a:pt x="6906" y="5626"/>
                    <a:pt x="6908" y="5498"/>
                    <a:pt x="6954" y="5498"/>
                  </a:cubicBezTo>
                  <a:close/>
                  <a:moveTo>
                    <a:pt x="7972" y="6748"/>
                  </a:moveTo>
                  <a:cubicBezTo>
                    <a:pt x="8033" y="6748"/>
                    <a:pt x="8063" y="6809"/>
                    <a:pt x="8094" y="6809"/>
                  </a:cubicBezTo>
                  <a:cubicBezTo>
                    <a:pt x="8124" y="6809"/>
                    <a:pt x="8124" y="6839"/>
                    <a:pt x="8124" y="6869"/>
                  </a:cubicBezTo>
                  <a:cubicBezTo>
                    <a:pt x="8124" y="6869"/>
                    <a:pt x="8215" y="6869"/>
                    <a:pt x="8246" y="6900"/>
                  </a:cubicBezTo>
                  <a:cubicBezTo>
                    <a:pt x="8276" y="6900"/>
                    <a:pt x="8337" y="6961"/>
                    <a:pt x="8367" y="6961"/>
                  </a:cubicBezTo>
                  <a:cubicBezTo>
                    <a:pt x="8398" y="6961"/>
                    <a:pt x="8428" y="6900"/>
                    <a:pt x="8459" y="6900"/>
                  </a:cubicBezTo>
                  <a:lnTo>
                    <a:pt x="8550" y="6900"/>
                  </a:lnTo>
                  <a:lnTo>
                    <a:pt x="8702" y="6991"/>
                  </a:lnTo>
                  <a:cubicBezTo>
                    <a:pt x="8702" y="6991"/>
                    <a:pt x="8793" y="6991"/>
                    <a:pt x="8823" y="7021"/>
                  </a:cubicBezTo>
                  <a:cubicBezTo>
                    <a:pt x="8854" y="7021"/>
                    <a:pt x="8884" y="7052"/>
                    <a:pt x="8915" y="7052"/>
                  </a:cubicBezTo>
                  <a:cubicBezTo>
                    <a:pt x="8975" y="7052"/>
                    <a:pt x="9006" y="7113"/>
                    <a:pt x="9006" y="7113"/>
                  </a:cubicBezTo>
                  <a:cubicBezTo>
                    <a:pt x="9006" y="7113"/>
                    <a:pt x="9097" y="7173"/>
                    <a:pt x="9127" y="7173"/>
                  </a:cubicBezTo>
                  <a:cubicBezTo>
                    <a:pt x="9158" y="7173"/>
                    <a:pt x="9127" y="7265"/>
                    <a:pt x="9097" y="7295"/>
                  </a:cubicBezTo>
                  <a:cubicBezTo>
                    <a:pt x="9036" y="7325"/>
                    <a:pt x="9158" y="7325"/>
                    <a:pt x="9158" y="7356"/>
                  </a:cubicBezTo>
                  <a:lnTo>
                    <a:pt x="9279" y="7477"/>
                  </a:lnTo>
                  <a:cubicBezTo>
                    <a:pt x="9279" y="7508"/>
                    <a:pt x="9279" y="7569"/>
                    <a:pt x="9249" y="7599"/>
                  </a:cubicBezTo>
                  <a:cubicBezTo>
                    <a:pt x="9218" y="7614"/>
                    <a:pt x="9203" y="7614"/>
                    <a:pt x="9192" y="7614"/>
                  </a:cubicBezTo>
                  <a:cubicBezTo>
                    <a:pt x="9180" y="7614"/>
                    <a:pt x="9173" y="7614"/>
                    <a:pt x="9158" y="7629"/>
                  </a:cubicBezTo>
                  <a:cubicBezTo>
                    <a:pt x="9127" y="7660"/>
                    <a:pt x="9158" y="7721"/>
                    <a:pt x="9127" y="7781"/>
                  </a:cubicBezTo>
                  <a:cubicBezTo>
                    <a:pt x="9114" y="7820"/>
                    <a:pt x="9107" y="7832"/>
                    <a:pt x="9098" y="7832"/>
                  </a:cubicBezTo>
                  <a:cubicBezTo>
                    <a:pt x="9086" y="7832"/>
                    <a:pt x="9071" y="7812"/>
                    <a:pt x="9036" y="7812"/>
                  </a:cubicBezTo>
                  <a:cubicBezTo>
                    <a:pt x="9016" y="7812"/>
                    <a:pt x="8982" y="7839"/>
                    <a:pt x="8962" y="7839"/>
                  </a:cubicBezTo>
                  <a:cubicBezTo>
                    <a:pt x="8952" y="7839"/>
                    <a:pt x="8945" y="7832"/>
                    <a:pt x="8945" y="7812"/>
                  </a:cubicBezTo>
                  <a:cubicBezTo>
                    <a:pt x="8945" y="7812"/>
                    <a:pt x="8854" y="7721"/>
                    <a:pt x="8884" y="7660"/>
                  </a:cubicBezTo>
                  <a:cubicBezTo>
                    <a:pt x="8945" y="7629"/>
                    <a:pt x="8823" y="7599"/>
                    <a:pt x="8854" y="7599"/>
                  </a:cubicBezTo>
                  <a:cubicBezTo>
                    <a:pt x="8854" y="7569"/>
                    <a:pt x="8823" y="7569"/>
                    <a:pt x="8793" y="7569"/>
                  </a:cubicBezTo>
                  <a:cubicBezTo>
                    <a:pt x="8732" y="7569"/>
                    <a:pt x="8732" y="7508"/>
                    <a:pt x="8732" y="7477"/>
                  </a:cubicBezTo>
                  <a:cubicBezTo>
                    <a:pt x="8732" y="7447"/>
                    <a:pt x="8702" y="7477"/>
                    <a:pt x="8702" y="7417"/>
                  </a:cubicBezTo>
                  <a:cubicBezTo>
                    <a:pt x="8702" y="7356"/>
                    <a:pt x="8671" y="7356"/>
                    <a:pt x="8671" y="7356"/>
                  </a:cubicBezTo>
                  <a:lnTo>
                    <a:pt x="8641" y="7356"/>
                  </a:lnTo>
                  <a:lnTo>
                    <a:pt x="8580" y="7417"/>
                  </a:lnTo>
                  <a:lnTo>
                    <a:pt x="8641" y="7447"/>
                  </a:lnTo>
                  <a:cubicBezTo>
                    <a:pt x="8641" y="7477"/>
                    <a:pt x="8671" y="7477"/>
                    <a:pt x="8671" y="7477"/>
                  </a:cubicBezTo>
                  <a:lnTo>
                    <a:pt x="8671" y="7569"/>
                  </a:lnTo>
                  <a:cubicBezTo>
                    <a:pt x="8671" y="7599"/>
                    <a:pt x="8702" y="7629"/>
                    <a:pt x="8702" y="7629"/>
                  </a:cubicBezTo>
                  <a:cubicBezTo>
                    <a:pt x="8702" y="7660"/>
                    <a:pt x="8702" y="7660"/>
                    <a:pt x="8671" y="7660"/>
                  </a:cubicBezTo>
                  <a:cubicBezTo>
                    <a:pt x="8641" y="7660"/>
                    <a:pt x="8641" y="7721"/>
                    <a:pt x="8641" y="7721"/>
                  </a:cubicBezTo>
                  <a:cubicBezTo>
                    <a:pt x="8580" y="7721"/>
                    <a:pt x="8550" y="7721"/>
                    <a:pt x="8550" y="7751"/>
                  </a:cubicBezTo>
                  <a:cubicBezTo>
                    <a:pt x="8519" y="7781"/>
                    <a:pt x="8550" y="7812"/>
                    <a:pt x="8519" y="7812"/>
                  </a:cubicBezTo>
                  <a:cubicBezTo>
                    <a:pt x="8489" y="7812"/>
                    <a:pt x="8489" y="7873"/>
                    <a:pt x="8489" y="7873"/>
                  </a:cubicBezTo>
                  <a:cubicBezTo>
                    <a:pt x="8489" y="7873"/>
                    <a:pt x="8428" y="7903"/>
                    <a:pt x="8489" y="7964"/>
                  </a:cubicBezTo>
                  <a:cubicBezTo>
                    <a:pt x="8489" y="8055"/>
                    <a:pt x="8428" y="8055"/>
                    <a:pt x="8398" y="8055"/>
                  </a:cubicBezTo>
                  <a:cubicBezTo>
                    <a:pt x="8367" y="8055"/>
                    <a:pt x="8367" y="8085"/>
                    <a:pt x="8398" y="8116"/>
                  </a:cubicBezTo>
                  <a:lnTo>
                    <a:pt x="8398" y="8207"/>
                  </a:lnTo>
                  <a:cubicBezTo>
                    <a:pt x="8398" y="8237"/>
                    <a:pt x="8367" y="8268"/>
                    <a:pt x="8367" y="8268"/>
                  </a:cubicBezTo>
                  <a:lnTo>
                    <a:pt x="8367" y="8359"/>
                  </a:lnTo>
                  <a:cubicBezTo>
                    <a:pt x="8367" y="8374"/>
                    <a:pt x="8345" y="8374"/>
                    <a:pt x="8318" y="8374"/>
                  </a:cubicBezTo>
                  <a:cubicBezTo>
                    <a:pt x="8291" y="8374"/>
                    <a:pt x="8261" y="8374"/>
                    <a:pt x="8246" y="8389"/>
                  </a:cubicBezTo>
                  <a:cubicBezTo>
                    <a:pt x="8215" y="8389"/>
                    <a:pt x="8215" y="8420"/>
                    <a:pt x="8215" y="8420"/>
                  </a:cubicBezTo>
                  <a:cubicBezTo>
                    <a:pt x="8195" y="8420"/>
                    <a:pt x="8188" y="8447"/>
                    <a:pt x="8186" y="8447"/>
                  </a:cubicBezTo>
                  <a:cubicBezTo>
                    <a:pt x="8185" y="8447"/>
                    <a:pt x="8185" y="8440"/>
                    <a:pt x="8185" y="8420"/>
                  </a:cubicBezTo>
                  <a:cubicBezTo>
                    <a:pt x="8185" y="8389"/>
                    <a:pt x="8124" y="8328"/>
                    <a:pt x="8215" y="8268"/>
                  </a:cubicBezTo>
                  <a:cubicBezTo>
                    <a:pt x="8246" y="8237"/>
                    <a:pt x="8185" y="8207"/>
                    <a:pt x="8185" y="8176"/>
                  </a:cubicBezTo>
                  <a:cubicBezTo>
                    <a:pt x="8185" y="8116"/>
                    <a:pt x="8124" y="8085"/>
                    <a:pt x="8185" y="8024"/>
                  </a:cubicBezTo>
                  <a:cubicBezTo>
                    <a:pt x="8215" y="7933"/>
                    <a:pt x="8185" y="7933"/>
                    <a:pt x="8124" y="7933"/>
                  </a:cubicBezTo>
                  <a:cubicBezTo>
                    <a:pt x="8104" y="7933"/>
                    <a:pt x="8070" y="7920"/>
                    <a:pt x="8032" y="7920"/>
                  </a:cubicBezTo>
                  <a:cubicBezTo>
                    <a:pt x="8013" y="7920"/>
                    <a:pt x="7993" y="7923"/>
                    <a:pt x="7972" y="7933"/>
                  </a:cubicBezTo>
                  <a:cubicBezTo>
                    <a:pt x="7942" y="7933"/>
                    <a:pt x="7911" y="8024"/>
                    <a:pt x="7911" y="8024"/>
                  </a:cubicBezTo>
                  <a:cubicBezTo>
                    <a:pt x="7911" y="8024"/>
                    <a:pt x="7820" y="8055"/>
                    <a:pt x="7820" y="8085"/>
                  </a:cubicBezTo>
                  <a:cubicBezTo>
                    <a:pt x="7820" y="8116"/>
                    <a:pt x="7790" y="8116"/>
                    <a:pt x="7759" y="8116"/>
                  </a:cubicBezTo>
                  <a:cubicBezTo>
                    <a:pt x="7729" y="8116"/>
                    <a:pt x="7729" y="8176"/>
                    <a:pt x="7729" y="8207"/>
                  </a:cubicBezTo>
                  <a:cubicBezTo>
                    <a:pt x="7729" y="8222"/>
                    <a:pt x="7714" y="8230"/>
                    <a:pt x="7699" y="8230"/>
                  </a:cubicBezTo>
                  <a:cubicBezTo>
                    <a:pt x="7684" y="8230"/>
                    <a:pt x="7668" y="8222"/>
                    <a:pt x="7668" y="8207"/>
                  </a:cubicBezTo>
                  <a:cubicBezTo>
                    <a:pt x="7638" y="8176"/>
                    <a:pt x="7668" y="8116"/>
                    <a:pt x="7729" y="8116"/>
                  </a:cubicBezTo>
                  <a:cubicBezTo>
                    <a:pt x="7729" y="8085"/>
                    <a:pt x="7759" y="8085"/>
                    <a:pt x="7790" y="8055"/>
                  </a:cubicBezTo>
                  <a:cubicBezTo>
                    <a:pt x="7790" y="8055"/>
                    <a:pt x="7820" y="7964"/>
                    <a:pt x="7881" y="7964"/>
                  </a:cubicBezTo>
                  <a:cubicBezTo>
                    <a:pt x="7881" y="7964"/>
                    <a:pt x="7881" y="7903"/>
                    <a:pt x="7911" y="7873"/>
                  </a:cubicBezTo>
                  <a:cubicBezTo>
                    <a:pt x="7911" y="7812"/>
                    <a:pt x="8033" y="7781"/>
                    <a:pt x="8094" y="7751"/>
                  </a:cubicBezTo>
                  <a:cubicBezTo>
                    <a:pt x="8185" y="7721"/>
                    <a:pt x="8094" y="7660"/>
                    <a:pt x="8094" y="7599"/>
                  </a:cubicBezTo>
                  <a:cubicBezTo>
                    <a:pt x="8094" y="7569"/>
                    <a:pt x="8124" y="7508"/>
                    <a:pt x="8185" y="7477"/>
                  </a:cubicBezTo>
                  <a:cubicBezTo>
                    <a:pt x="8215" y="7447"/>
                    <a:pt x="8185" y="7417"/>
                    <a:pt x="8124" y="7356"/>
                  </a:cubicBezTo>
                  <a:cubicBezTo>
                    <a:pt x="8124" y="7325"/>
                    <a:pt x="8063" y="7325"/>
                    <a:pt x="8063" y="7265"/>
                  </a:cubicBezTo>
                  <a:cubicBezTo>
                    <a:pt x="8063" y="7210"/>
                    <a:pt x="8031" y="7199"/>
                    <a:pt x="7991" y="7199"/>
                  </a:cubicBezTo>
                  <a:cubicBezTo>
                    <a:pt x="7965" y="7199"/>
                    <a:pt x="7936" y="7204"/>
                    <a:pt x="7911" y="7204"/>
                  </a:cubicBezTo>
                  <a:cubicBezTo>
                    <a:pt x="7820" y="7204"/>
                    <a:pt x="7759" y="7204"/>
                    <a:pt x="7759" y="7173"/>
                  </a:cubicBezTo>
                  <a:cubicBezTo>
                    <a:pt x="7759" y="7143"/>
                    <a:pt x="7668" y="7143"/>
                    <a:pt x="7638" y="7113"/>
                  </a:cubicBezTo>
                  <a:cubicBezTo>
                    <a:pt x="7638" y="7113"/>
                    <a:pt x="7584" y="7086"/>
                    <a:pt x="7539" y="7086"/>
                  </a:cubicBezTo>
                  <a:cubicBezTo>
                    <a:pt x="7516" y="7086"/>
                    <a:pt x="7496" y="7092"/>
                    <a:pt x="7486" y="7113"/>
                  </a:cubicBezTo>
                  <a:cubicBezTo>
                    <a:pt x="7456" y="7113"/>
                    <a:pt x="7486" y="7173"/>
                    <a:pt x="7456" y="7204"/>
                  </a:cubicBezTo>
                  <a:cubicBezTo>
                    <a:pt x="7425" y="7295"/>
                    <a:pt x="7456" y="7295"/>
                    <a:pt x="7425" y="7295"/>
                  </a:cubicBezTo>
                  <a:cubicBezTo>
                    <a:pt x="7364" y="7295"/>
                    <a:pt x="7334" y="7325"/>
                    <a:pt x="7334" y="7356"/>
                  </a:cubicBezTo>
                  <a:cubicBezTo>
                    <a:pt x="7334" y="7417"/>
                    <a:pt x="7273" y="7477"/>
                    <a:pt x="7273" y="7477"/>
                  </a:cubicBezTo>
                  <a:cubicBezTo>
                    <a:pt x="7261" y="7483"/>
                    <a:pt x="7249" y="7486"/>
                    <a:pt x="7237" y="7486"/>
                  </a:cubicBezTo>
                  <a:cubicBezTo>
                    <a:pt x="7190" y="7486"/>
                    <a:pt x="7152" y="7447"/>
                    <a:pt x="7152" y="7447"/>
                  </a:cubicBezTo>
                  <a:cubicBezTo>
                    <a:pt x="7121" y="7447"/>
                    <a:pt x="7152" y="7477"/>
                    <a:pt x="7121" y="7508"/>
                  </a:cubicBezTo>
                  <a:cubicBezTo>
                    <a:pt x="7060" y="7569"/>
                    <a:pt x="7060" y="7569"/>
                    <a:pt x="7030" y="7569"/>
                  </a:cubicBezTo>
                  <a:cubicBezTo>
                    <a:pt x="7000" y="7569"/>
                    <a:pt x="7030" y="7599"/>
                    <a:pt x="7000" y="7660"/>
                  </a:cubicBezTo>
                  <a:cubicBezTo>
                    <a:pt x="7000" y="7751"/>
                    <a:pt x="6969" y="7751"/>
                    <a:pt x="6908" y="7781"/>
                  </a:cubicBezTo>
                  <a:lnTo>
                    <a:pt x="6848" y="7873"/>
                  </a:lnTo>
                  <a:lnTo>
                    <a:pt x="6756" y="7933"/>
                  </a:lnTo>
                  <a:cubicBezTo>
                    <a:pt x="6726" y="7964"/>
                    <a:pt x="6726" y="8024"/>
                    <a:pt x="6696" y="8176"/>
                  </a:cubicBezTo>
                  <a:cubicBezTo>
                    <a:pt x="6683" y="8238"/>
                    <a:pt x="6676" y="8255"/>
                    <a:pt x="6672" y="8255"/>
                  </a:cubicBezTo>
                  <a:cubicBezTo>
                    <a:pt x="6667" y="8255"/>
                    <a:pt x="6666" y="8232"/>
                    <a:pt x="6665" y="8232"/>
                  </a:cubicBezTo>
                  <a:cubicBezTo>
                    <a:pt x="6665" y="8232"/>
                    <a:pt x="6665" y="8234"/>
                    <a:pt x="6665" y="8237"/>
                  </a:cubicBezTo>
                  <a:lnTo>
                    <a:pt x="6665" y="8389"/>
                  </a:lnTo>
                  <a:cubicBezTo>
                    <a:pt x="6678" y="8428"/>
                    <a:pt x="6680" y="8439"/>
                    <a:pt x="6678" y="8439"/>
                  </a:cubicBezTo>
                  <a:cubicBezTo>
                    <a:pt x="6675" y="8439"/>
                    <a:pt x="6665" y="8420"/>
                    <a:pt x="6665" y="8420"/>
                  </a:cubicBezTo>
                  <a:lnTo>
                    <a:pt x="6665" y="8511"/>
                  </a:lnTo>
                  <a:lnTo>
                    <a:pt x="6665" y="8632"/>
                  </a:lnTo>
                  <a:cubicBezTo>
                    <a:pt x="6665" y="8663"/>
                    <a:pt x="6665" y="8724"/>
                    <a:pt x="6604" y="8784"/>
                  </a:cubicBezTo>
                  <a:lnTo>
                    <a:pt x="6604" y="8876"/>
                  </a:lnTo>
                  <a:cubicBezTo>
                    <a:pt x="6604" y="8936"/>
                    <a:pt x="6574" y="8967"/>
                    <a:pt x="6544" y="8967"/>
                  </a:cubicBezTo>
                  <a:cubicBezTo>
                    <a:pt x="6528" y="8982"/>
                    <a:pt x="6521" y="8982"/>
                    <a:pt x="6517" y="8982"/>
                  </a:cubicBezTo>
                  <a:cubicBezTo>
                    <a:pt x="6513" y="8982"/>
                    <a:pt x="6513" y="8982"/>
                    <a:pt x="6513" y="8997"/>
                  </a:cubicBezTo>
                  <a:lnTo>
                    <a:pt x="6513" y="9088"/>
                  </a:lnTo>
                  <a:cubicBezTo>
                    <a:pt x="6513" y="9119"/>
                    <a:pt x="6452" y="9119"/>
                    <a:pt x="6392" y="9119"/>
                  </a:cubicBezTo>
                  <a:cubicBezTo>
                    <a:pt x="6301" y="9119"/>
                    <a:pt x="6301" y="9149"/>
                    <a:pt x="6301" y="9180"/>
                  </a:cubicBezTo>
                  <a:cubicBezTo>
                    <a:pt x="6301" y="9240"/>
                    <a:pt x="6270" y="9301"/>
                    <a:pt x="6240" y="9301"/>
                  </a:cubicBezTo>
                  <a:cubicBezTo>
                    <a:pt x="6219" y="9301"/>
                    <a:pt x="6186" y="9315"/>
                    <a:pt x="6156" y="9315"/>
                  </a:cubicBezTo>
                  <a:cubicBezTo>
                    <a:pt x="6142" y="9315"/>
                    <a:pt x="6128" y="9311"/>
                    <a:pt x="6118" y="9301"/>
                  </a:cubicBezTo>
                  <a:lnTo>
                    <a:pt x="6057" y="9240"/>
                  </a:lnTo>
                  <a:cubicBezTo>
                    <a:pt x="5997" y="9180"/>
                    <a:pt x="6057" y="9149"/>
                    <a:pt x="6057" y="9119"/>
                  </a:cubicBezTo>
                  <a:lnTo>
                    <a:pt x="6057" y="8997"/>
                  </a:lnTo>
                  <a:cubicBezTo>
                    <a:pt x="6057" y="8967"/>
                    <a:pt x="6057" y="8876"/>
                    <a:pt x="6088" y="8845"/>
                  </a:cubicBezTo>
                  <a:cubicBezTo>
                    <a:pt x="6118" y="8815"/>
                    <a:pt x="6118" y="8784"/>
                    <a:pt x="6118" y="8724"/>
                  </a:cubicBezTo>
                  <a:lnTo>
                    <a:pt x="6118" y="8572"/>
                  </a:lnTo>
                  <a:cubicBezTo>
                    <a:pt x="6118" y="8541"/>
                    <a:pt x="6088" y="8511"/>
                    <a:pt x="6088" y="8511"/>
                  </a:cubicBezTo>
                  <a:cubicBezTo>
                    <a:pt x="6088" y="8496"/>
                    <a:pt x="6088" y="8488"/>
                    <a:pt x="6103" y="8488"/>
                  </a:cubicBezTo>
                  <a:cubicBezTo>
                    <a:pt x="6118" y="8488"/>
                    <a:pt x="6149" y="8496"/>
                    <a:pt x="6209" y="8511"/>
                  </a:cubicBezTo>
                  <a:cubicBezTo>
                    <a:pt x="6226" y="8516"/>
                    <a:pt x="6238" y="8519"/>
                    <a:pt x="6245" y="8519"/>
                  </a:cubicBezTo>
                  <a:cubicBezTo>
                    <a:pt x="6279" y="8519"/>
                    <a:pt x="6234" y="8469"/>
                    <a:pt x="6209" y="8420"/>
                  </a:cubicBezTo>
                  <a:cubicBezTo>
                    <a:pt x="6209" y="8389"/>
                    <a:pt x="6240" y="8328"/>
                    <a:pt x="6270" y="8268"/>
                  </a:cubicBezTo>
                  <a:cubicBezTo>
                    <a:pt x="6301" y="8207"/>
                    <a:pt x="6270" y="8237"/>
                    <a:pt x="6301" y="8207"/>
                  </a:cubicBezTo>
                  <a:cubicBezTo>
                    <a:pt x="6361" y="8176"/>
                    <a:pt x="6361" y="8116"/>
                    <a:pt x="6392" y="8085"/>
                  </a:cubicBezTo>
                  <a:cubicBezTo>
                    <a:pt x="6422" y="8055"/>
                    <a:pt x="6452" y="7964"/>
                    <a:pt x="6452" y="7964"/>
                  </a:cubicBezTo>
                  <a:lnTo>
                    <a:pt x="6452" y="7903"/>
                  </a:lnTo>
                  <a:lnTo>
                    <a:pt x="6452" y="7812"/>
                  </a:lnTo>
                  <a:cubicBezTo>
                    <a:pt x="6452" y="7781"/>
                    <a:pt x="6513" y="7781"/>
                    <a:pt x="6544" y="7781"/>
                  </a:cubicBezTo>
                  <a:lnTo>
                    <a:pt x="6604" y="7721"/>
                  </a:lnTo>
                  <a:cubicBezTo>
                    <a:pt x="6604" y="7660"/>
                    <a:pt x="6665" y="7660"/>
                    <a:pt x="6665" y="7629"/>
                  </a:cubicBezTo>
                  <a:cubicBezTo>
                    <a:pt x="6665" y="7599"/>
                    <a:pt x="6696" y="7599"/>
                    <a:pt x="6696" y="7599"/>
                  </a:cubicBezTo>
                  <a:lnTo>
                    <a:pt x="6756" y="7599"/>
                  </a:lnTo>
                  <a:cubicBezTo>
                    <a:pt x="6817" y="7599"/>
                    <a:pt x="6817" y="7508"/>
                    <a:pt x="6817" y="7508"/>
                  </a:cubicBezTo>
                  <a:cubicBezTo>
                    <a:pt x="6817" y="7477"/>
                    <a:pt x="6756" y="7447"/>
                    <a:pt x="6756" y="7447"/>
                  </a:cubicBezTo>
                  <a:lnTo>
                    <a:pt x="6726" y="7477"/>
                  </a:lnTo>
                  <a:lnTo>
                    <a:pt x="6696" y="7508"/>
                  </a:lnTo>
                  <a:cubicBezTo>
                    <a:pt x="6665" y="7508"/>
                    <a:pt x="6665" y="7569"/>
                    <a:pt x="6665" y="7569"/>
                  </a:cubicBezTo>
                  <a:cubicBezTo>
                    <a:pt x="6665" y="7599"/>
                    <a:pt x="6604" y="7599"/>
                    <a:pt x="6604" y="7629"/>
                  </a:cubicBezTo>
                  <a:cubicBezTo>
                    <a:pt x="6574" y="7629"/>
                    <a:pt x="6574" y="7660"/>
                    <a:pt x="6544" y="7660"/>
                  </a:cubicBezTo>
                  <a:cubicBezTo>
                    <a:pt x="6513" y="7721"/>
                    <a:pt x="6513" y="7721"/>
                    <a:pt x="6513" y="7751"/>
                  </a:cubicBezTo>
                  <a:cubicBezTo>
                    <a:pt x="6513" y="7781"/>
                    <a:pt x="6452" y="7781"/>
                    <a:pt x="6452" y="7781"/>
                  </a:cubicBezTo>
                  <a:cubicBezTo>
                    <a:pt x="6422" y="7781"/>
                    <a:pt x="6452" y="7751"/>
                    <a:pt x="6452" y="7721"/>
                  </a:cubicBezTo>
                  <a:cubicBezTo>
                    <a:pt x="6452" y="7660"/>
                    <a:pt x="6513" y="7660"/>
                    <a:pt x="6513" y="7629"/>
                  </a:cubicBezTo>
                  <a:cubicBezTo>
                    <a:pt x="6513" y="7599"/>
                    <a:pt x="6544" y="7599"/>
                    <a:pt x="6544" y="7569"/>
                  </a:cubicBezTo>
                  <a:cubicBezTo>
                    <a:pt x="6544" y="7569"/>
                    <a:pt x="6574" y="7477"/>
                    <a:pt x="6604" y="7477"/>
                  </a:cubicBezTo>
                  <a:lnTo>
                    <a:pt x="6696" y="7417"/>
                  </a:lnTo>
                  <a:cubicBezTo>
                    <a:pt x="6726" y="7417"/>
                    <a:pt x="6726" y="7356"/>
                    <a:pt x="6756" y="7356"/>
                  </a:cubicBezTo>
                  <a:cubicBezTo>
                    <a:pt x="6817" y="7356"/>
                    <a:pt x="6848" y="7325"/>
                    <a:pt x="6848" y="7325"/>
                  </a:cubicBezTo>
                  <a:cubicBezTo>
                    <a:pt x="6848" y="7325"/>
                    <a:pt x="6878" y="7295"/>
                    <a:pt x="6878" y="7265"/>
                  </a:cubicBezTo>
                  <a:cubicBezTo>
                    <a:pt x="6878" y="7204"/>
                    <a:pt x="6969" y="7173"/>
                    <a:pt x="6969" y="7173"/>
                  </a:cubicBezTo>
                  <a:lnTo>
                    <a:pt x="7030" y="7173"/>
                  </a:lnTo>
                  <a:cubicBezTo>
                    <a:pt x="7060" y="7173"/>
                    <a:pt x="7152" y="7143"/>
                    <a:pt x="7182" y="7143"/>
                  </a:cubicBezTo>
                  <a:lnTo>
                    <a:pt x="7273" y="7052"/>
                  </a:lnTo>
                  <a:cubicBezTo>
                    <a:pt x="7304" y="7052"/>
                    <a:pt x="7456" y="7021"/>
                    <a:pt x="7486" y="7021"/>
                  </a:cubicBezTo>
                  <a:cubicBezTo>
                    <a:pt x="7516" y="7021"/>
                    <a:pt x="7608" y="7052"/>
                    <a:pt x="7638" y="7052"/>
                  </a:cubicBezTo>
                  <a:cubicBezTo>
                    <a:pt x="7668" y="7052"/>
                    <a:pt x="7668" y="7021"/>
                    <a:pt x="7729" y="6991"/>
                  </a:cubicBezTo>
                  <a:cubicBezTo>
                    <a:pt x="7739" y="6981"/>
                    <a:pt x="7749" y="6978"/>
                    <a:pt x="7758" y="6978"/>
                  </a:cubicBezTo>
                  <a:cubicBezTo>
                    <a:pt x="7776" y="6978"/>
                    <a:pt x="7790" y="6991"/>
                    <a:pt x="7790" y="6991"/>
                  </a:cubicBezTo>
                  <a:cubicBezTo>
                    <a:pt x="7820" y="6991"/>
                    <a:pt x="7881" y="7021"/>
                    <a:pt x="7881" y="7021"/>
                  </a:cubicBezTo>
                  <a:cubicBezTo>
                    <a:pt x="7881" y="7021"/>
                    <a:pt x="7908" y="7035"/>
                    <a:pt x="7935" y="7035"/>
                  </a:cubicBezTo>
                  <a:cubicBezTo>
                    <a:pt x="7949" y="7035"/>
                    <a:pt x="7962" y="7032"/>
                    <a:pt x="7972" y="7021"/>
                  </a:cubicBezTo>
                  <a:cubicBezTo>
                    <a:pt x="8033" y="6991"/>
                    <a:pt x="7972" y="6991"/>
                    <a:pt x="7972" y="6961"/>
                  </a:cubicBezTo>
                  <a:cubicBezTo>
                    <a:pt x="7972" y="6900"/>
                    <a:pt x="7972" y="6900"/>
                    <a:pt x="7942" y="6869"/>
                  </a:cubicBezTo>
                  <a:cubicBezTo>
                    <a:pt x="7790" y="6809"/>
                    <a:pt x="7820" y="6809"/>
                    <a:pt x="7881" y="6748"/>
                  </a:cubicBezTo>
                  <a:close/>
                  <a:moveTo>
                    <a:pt x="10556" y="8024"/>
                  </a:moveTo>
                  <a:cubicBezTo>
                    <a:pt x="10617" y="8024"/>
                    <a:pt x="10617" y="8176"/>
                    <a:pt x="10617" y="8298"/>
                  </a:cubicBezTo>
                  <a:lnTo>
                    <a:pt x="10617" y="8389"/>
                  </a:lnTo>
                  <a:cubicBezTo>
                    <a:pt x="10617" y="8480"/>
                    <a:pt x="10556" y="8420"/>
                    <a:pt x="10526" y="8511"/>
                  </a:cubicBezTo>
                  <a:cubicBezTo>
                    <a:pt x="10519" y="8523"/>
                    <a:pt x="10510" y="8528"/>
                    <a:pt x="10498" y="8528"/>
                  </a:cubicBezTo>
                  <a:cubicBezTo>
                    <a:pt x="10451" y="8528"/>
                    <a:pt x="10374" y="8450"/>
                    <a:pt x="10374" y="8450"/>
                  </a:cubicBezTo>
                  <a:cubicBezTo>
                    <a:pt x="10374" y="8450"/>
                    <a:pt x="10282" y="8511"/>
                    <a:pt x="10252" y="8511"/>
                  </a:cubicBezTo>
                  <a:cubicBezTo>
                    <a:pt x="10242" y="8521"/>
                    <a:pt x="10232" y="8524"/>
                    <a:pt x="10220" y="8524"/>
                  </a:cubicBezTo>
                  <a:cubicBezTo>
                    <a:pt x="10198" y="8524"/>
                    <a:pt x="10171" y="8511"/>
                    <a:pt x="10130" y="8511"/>
                  </a:cubicBezTo>
                  <a:cubicBezTo>
                    <a:pt x="10110" y="8511"/>
                    <a:pt x="10090" y="8484"/>
                    <a:pt x="10070" y="8484"/>
                  </a:cubicBezTo>
                  <a:cubicBezTo>
                    <a:pt x="10059" y="8484"/>
                    <a:pt x="10049" y="8491"/>
                    <a:pt x="10039" y="8511"/>
                  </a:cubicBezTo>
                  <a:cubicBezTo>
                    <a:pt x="10029" y="8521"/>
                    <a:pt x="10016" y="8524"/>
                    <a:pt x="10001" y="8524"/>
                  </a:cubicBezTo>
                  <a:cubicBezTo>
                    <a:pt x="9972" y="8524"/>
                    <a:pt x="9938" y="8511"/>
                    <a:pt x="9918" y="8511"/>
                  </a:cubicBezTo>
                  <a:cubicBezTo>
                    <a:pt x="9887" y="8511"/>
                    <a:pt x="9857" y="8420"/>
                    <a:pt x="9857" y="8420"/>
                  </a:cubicBezTo>
                  <a:cubicBezTo>
                    <a:pt x="9857" y="8420"/>
                    <a:pt x="9766" y="8389"/>
                    <a:pt x="9674" y="8389"/>
                  </a:cubicBezTo>
                  <a:cubicBezTo>
                    <a:pt x="9614" y="8389"/>
                    <a:pt x="9522" y="8389"/>
                    <a:pt x="9492" y="8450"/>
                  </a:cubicBezTo>
                  <a:cubicBezTo>
                    <a:pt x="9474" y="8505"/>
                    <a:pt x="9401" y="8516"/>
                    <a:pt x="9345" y="8516"/>
                  </a:cubicBezTo>
                  <a:cubicBezTo>
                    <a:pt x="9345" y="8516"/>
                    <a:pt x="9344" y="8516"/>
                    <a:pt x="9344" y="8516"/>
                  </a:cubicBezTo>
                  <a:lnTo>
                    <a:pt x="9344" y="8516"/>
                  </a:lnTo>
                  <a:cubicBezTo>
                    <a:pt x="9431" y="8635"/>
                    <a:pt x="9430" y="8724"/>
                    <a:pt x="9340" y="8724"/>
                  </a:cubicBezTo>
                  <a:cubicBezTo>
                    <a:pt x="9279" y="8724"/>
                    <a:pt x="9188" y="8845"/>
                    <a:pt x="9188" y="8845"/>
                  </a:cubicBezTo>
                  <a:cubicBezTo>
                    <a:pt x="9158" y="8845"/>
                    <a:pt x="9097" y="8876"/>
                    <a:pt x="9036" y="8936"/>
                  </a:cubicBezTo>
                  <a:cubicBezTo>
                    <a:pt x="8975" y="8967"/>
                    <a:pt x="8915" y="8997"/>
                    <a:pt x="8823" y="8997"/>
                  </a:cubicBezTo>
                  <a:cubicBezTo>
                    <a:pt x="8732" y="8997"/>
                    <a:pt x="8611" y="9088"/>
                    <a:pt x="8580" y="9088"/>
                  </a:cubicBezTo>
                  <a:cubicBezTo>
                    <a:pt x="8550" y="9088"/>
                    <a:pt x="8519" y="9149"/>
                    <a:pt x="8489" y="9149"/>
                  </a:cubicBezTo>
                  <a:cubicBezTo>
                    <a:pt x="8428" y="9180"/>
                    <a:pt x="8337" y="9240"/>
                    <a:pt x="8276" y="9271"/>
                  </a:cubicBezTo>
                  <a:cubicBezTo>
                    <a:pt x="8215" y="9301"/>
                    <a:pt x="8124" y="9301"/>
                    <a:pt x="8063" y="9301"/>
                  </a:cubicBezTo>
                  <a:cubicBezTo>
                    <a:pt x="7995" y="9301"/>
                    <a:pt x="7875" y="9352"/>
                    <a:pt x="7807" y="9352"/>
                  </a:cubicBezTo>
                  <a:cubicBezTo>
                    <a:pt x="7784" y="9352"/>
                    <a:pt x="7767" y="9347"/>
                    <a:pt x="7759" y="9332"/>
                  </a:cubicBezTo>
                  <a:cubicBezTo>
                    <a:pt x="7729" y="9301"/>
                    <a:pt x="7729" y="9271"/>
                    <a:pt x="7638" y="9240"/>
                  </a:cubicBezTo>
                  <a:cubicBezTo>
                    <a:pt x="7577" y="9240"/>
                    <a:pt x="7516" y="9180"/>
                    <a:pt x="7516" y="9149"/>
                  </a:cubicBezTo>
                  <a:cubicBezTo>
                    <a:pt x="7516" y="9119"/>
                    <a:pt x="7516" y="9088"/>
                    <a:pt x="7577" y="9088"/>
                  </a:cubicBezTo>
                  <a:cubicBezTo>
                    <a:pt x="7597" y="9088"/>
                    <a:pt x="7618" y="9102"/>
                    <a:pt x="7629" y="9102"/>
                  </a:cubicBezTo>
                  <a:cubicBezTo>
                    <a:pt x="7635" y="9102"/>
                    <a:pt x="7638" y="9098"/>
                    <a:pt x="7638" y="9088"/>
                  </a:cubicBezTo>
                  <a:cubicBezTo>
                    <a:pt x="7638" y="9028"/>
                    <a:pt x="7668" y="8997"/>
                    <a:pt x="7668" y="8997"/>
                  </a:cubicBezTo>
                  <a:cubicBezTo>
                    <a:pt x="7668" y="8997"/>
                    <a:pt x="7740" y="9093"/>
                    <a:pt x="7778" y="9093"/>
                  </a:cubicBezTo>
                  <a:cubicBezTo>
                    <a:pt x="7782" y="9093"/>
                    <a:pt x="7787" y="9092"/>
                    <a:pt x="7790" y="9088"/>
                  </a:cubicBezTo>
                  <a:cubicBezTo>
                    <a:pt x="7881" y="9028"/>
                    <a:pt x="7942" y="9088"/>
                    <a:pt x="7972" y="8997"/>
                  </a:cubicBezTo>
                  <a:cubicBezTo>
                    <a:pt x="8003" y="8967"/>
                    <a:pt x="8025" y="8967"/>
                    <a:pt x="8037" y="8967"/>
                  </a:cubicBezTo>
                  <a:cubicBezTo>
                    <a:pt x="8048" y="8967"/>
                    <a:pt x="8048" y="8967"/>
                    <a:pt x="8033" y="8936"/>
                  </a:cubicBezTo>
                  <a:cubicBezTo>
                    <a:pt x="7972" y="8876"/>
                    <a:pt x="7851" y="8936"/>
                    <a:pt x="7851" y="8845"/>
                  </a:cubicBezTo>
                  <a:lnTo>
                    <a:pt x="7851" y="8724"/>
                  </a:lnTo>
                  <a:cubicBezTo>
                    <a:pt x="7851" y="8724"/>
                    <a:pt x="8033" y="8724"/>
                    <a:pt x="8033" y="8784"/>
                  </a:cubicBezTo>
                  <a:cubicBezTo>
                    <a:pt x="8063" y="8815"/>
                    <a:pt x="8063" y="8876"/>
                    <a:pt x="8094" y="8876"/>
                  </a:cubicBezTo>
                  <a:cubicBezTo>
                    <a:pt x="8114" y="8876"/>
                    <a:pt x="8148" y="8903"/>
                    <a:pt x="8168" y="8903"/>
                  </a:cubicBezTo>
                  <a:cubicBezTo>
                    <a:pt x="8178" y="8903"/>
                    <a:pt x="8185" y="8896"/>
                    <a:pt x="8185" y="8876"/>
                  </a:cubicBezTo>
                  <a:cubicBezTo>
                    <a:pt x="8215" y="8845"/>
                    <a:pt x="8246" y="8815"/>
                    <a:pt x="8246" y="8784"/>
                  </a:cubicBezTo>
                  <a:cubicBezTo>
                    <a:pt x="8276" y="8724"/>
                    <a:pt x="8337" y="8724"/>
                    <a:pt x="8367" y="8724"/>
                  </a:cubicBezTo>
                  <a:cubicBezTo>
                    <a:pt x="8392" y="8724"/>
                    <a:pt x="8416" y="8685"/>
                    <a:pt x="8456" y="8685"/>
                  </a:cubicBezTo>
                  <a:cubicBezTo>
                    <a:pt x="8466" y="8685"/>
                    <a:pt x="8477" y="8687"/>
                    <a:pt x="8489" y="8693"/>
                  </a:cubicBezTo>
                  <a:cubicBezTo>
                    <a:pt x="8504" y="8708"/>
                    <a:pt x="8512" y="8708"/>
                    <a:pt x="8523" y="8708"/>
                  </a:cubicBezTo>
                  <a:cubicBezTo>
                    <a:pt x="8535" y="8708"/>
                    <a:pt x="8550" y="8708"/>
                    <a:pt x="8580" y="8724"/>
                  </a:cubicBezTo>
                  <a:cubicBezTo>
                    <a:pt x="8626" y="8754"/>
                    <a:pt x="8649" y="8769"/>
                    <a:pt x="8664" y="8769"/>
                  </a:cubicBezTo>
                  <a:cubicBezTo>
                    <a:pt x="8679" y="8769"/>
                    <a:pt x="8687" y="8754"/>
                    <a:pt x="8702" y="8724"/>
                  </a:cubicBezTo>
                  <a:cubicBezTo>
                    <a:pt x="8732" y="8724"/>
                    <a:pt x="8823" y="8693"/>
                    <a:pt x="8823" y="8663"/>
                  </a:cubicBezTo>
                  <a:cubicBezTo>
                    <a:pt x="8823" y="8632"/>
                    <a:pt x="8854" y="8572"/>
                    <a:pt x="8884" y="8572"/>
                  </a:cubicBezTo>
                  <a:cubicBezTo>
                    <a:pt x="8910" y="8572"/>
                    <a:pt x="8959" y="8639"/>
                    <a:pt x="9010" y="8639"/>
                  </a:cubicBezTo>
                  <a:cubicBezTo>
                    <a:pt x="9019" y="8639"/>
                    <a:pt x="9027" y="8637"/>
                    <a:pt x="9036" y="8632"/>
                  </a:cubicBezTo>
                  <a:cubicBezTo>
                    <a:pt x="9127" y="8572"/>
                    <a:pt x="9249" y="8541"/>
                    <a:pt x="9249" y="8541"/>
                  </a:cubicBezTo>
                  <a:cubicBezTo>
                    <a:pt x="9273" y="8541"/>
                    <a:pt x="9292" y="8527"/>
                    <a:pt x="9306" y="8514"/>
                  </a:cubicBezTo>
                  <a:lnTo>
                    <a:pt x="9306" y="8514"/>
                  </a:lnTo>
                  <a:cubicBezTo>
                    <a:pt x="9317" y="8515"/>
                    <a:pt x="9330" y="8516"/>
                    <a:pt x="9344" y="8516"/>
                  </a:cubicBezTo>
                  <a:lnTo>
                    <a:pt x="9344" y="8516"/>
                  </a:lnTo>
                  <a:cubicBezTo>
                    <a:pt x="9342" y="8514"/>
                    <a:pt x="9341" y="8512"/>
                    <a:pt x="9340" y="8511"/>
                  </a:cubicBezTo>
                  <a:cubicBezTo>
                    <a:pt x="9340" y="8496"/>
                    <a:pt x="9338" y="8490"/>
                    <a:pt x="9334" y="8490"/>
                  </a:cubicBezTo>
                  <a:cubicBezTo>
                    <a:pt x="9329" y="8490"/>
                    <a:pt x="9320" y="8502"/>
                    <a:pt x="9306" y="8514"/>
                  </a:cubicBezTo>
                  <a:lnTo>
                    <a:pt x="9306" y="8514"/>
                  </a:lnTo>
                  <a:cubicBezTo>
                    <a:pt x="9290" y="8513"/>
                    <a:pt x="9279" y="8511"/>
                    <a:pt x="9279" y="8511"/>
                  </a:cubicBezTo>
                  <a:cubicBezTo>
                    <a:pt x="9340" y="8511"/>
                    <a:pt x="9310" y="8420"/>
                    <a:pt x="9310" y="8420"/>
                  </a:cubicBezTo>
                  <a:cubicBezTo>
                    <a:pt x="9310" y="8420"/>
                    <a:pt x="9340" y="8237"/>
                    <a:pt x="9401" y="8237"/>
                  </a:cubicBezTo>
                  <a:cubicBezTo>
                    <a:pt x="9431" y="8207"/>
                    <a:pt x="9431" y="8176"/>
                    <a:pt x="9462" y="8176"/>
                  </a:cubicBezTo>
                  <a:cubicBezTo>
                    <a:pt x="9477" y="8146"/>
                    <a:pt x="9484" y="8131"/>
                    <a:pt x="9500" y="8131"/>
                  </a:cubicBezTo>
                  <a:cubicBezTo>
                    <a:pt x="9515" y="8131"/>
                    <a:pt x="9538" y="8146"/>
                    <a:pt x="9583" y="8176"/>
                  </a:cubicBezTo>
                  <a:cubicBezTo>
                    <a:pt x="9644" y="8176"/>
                    <a:pt x="9644" y="8116"/>
                    <a:pt x="9735" y="8116"/>
                  </a:cubicBezTo>
                  <a:cubicBezTo>
                    <a:pt x="9776" y="8116"/>
                    <a:pt x="9789" y="8102"/>
                    <a:pt x="9830" y="8102"/>
                  </a:cubicBezTo>
                  <a:cubicBezTo>
                    <a:pt x="9850" y="8102"/>
                    <a:pt x="9877" y="8106"/>
                    <a:pt x="9918" y="8116"/>
                  </a:cubicBezTo>
                  <a:cubicBezTo>
                    <a:pt x="10039" y="8176"/>
                    <a:pt x="9948" y="8116"/>
                    <a:pt x="10039" y="8207"/>
                  </a:cubicBezTo>
                  <a:cubicBezTo>
                    <a:pt x="10051" y="8213"/>
                    <a:pt x="10061" y="8215"/>
                    <a:pt x="10070" y="8215"/>
                  </a:cubicBezTo>
                  <a:cubicBezTo>
                    <a:pt x="10105" y="8215"/>
                    <a:pt x="10124" y="8176"/>
                    <a:pt x="10222" y="8176"/>
                  </a:cubicBezTo>
                  <a:cubicBezTo>
                    <a:pt x="10343" y="8116"/>
                    <a:pt x="10343" y="8116"/>
                    <a:pt x="10465" y="8116"/>
                  </a:cubicBezTo>
                  <a:cubicBezTo>
                    <a:pt x="10556" y="8085"/>
                    <a:pt x="10526" y="8024"/>
                    <a:pt x="10556" y="8024"/>
                  </a:cubicBezTo>
                  <a:close/>
                  <a:moveTo>
                    <a:pt x="17486" y="0"/>
                  </a:moveTo>
                  <a:lnTo>
                    <a:pt x="17456" y="30"/>
                  </a:lnTo>
                  <a:cubicBezTo>
                    <a:pt x="17456" y="30"/>
                    <a:pt x="17304" y="182"/>
                    <a:pt x="17243" y="182"/>
                  </a:cubicBezTo>
                  <a:cubicBezTo>
                    <a:pt x="17213" y="182"/>
                    <a:pt x="17243" y="213"/>
                    <a:pt x="17243" y="304"/>
                  </a:cubicBezTo>
                  <a:cubicBezTo>
                    <a:pt x="17243" y="334"/>
                    <a:pt x="17213" y="365"/>
                    <a:pt x="17213" y="395"/>
                  </a:cubicBezTo>
                  <a:cubicBezTo>
                    <a:pt x="17182" y="395"/>
                    <a:pt x="17091" y="456"/>
                    <a:pt x="17061" y="486"/>
                  </a:cubicBezTo>
                  <a:lnTo>
                    <a:pt x="16939" y="608"/>
                  </a:lnTo>
                  <a:cubicBezTo>
                    <a:pt x="16939" y="638"/>
                    <a:pt x="16848" y="638"/>
                    <a:pt x="16848" y="699"/>
                  </a:cubicBezTo>
                  <a:cubicBezTo>
                    <a:pt x="16848" y="760"/>
                    <a:pt x="16848" y="821"/>
                    <a:pt x="16787" y="821"/>
                  </a:cubicBezTo>
                  <a:cubicBezTo>
                    <a:pt x="16738" y="821"/>
                    <a:pt x="16748" y="743"/>
                    <a:pt x="16723" y="743"/>
                  </a:cubicBezTo>
                  <a:cubicBezTo>
                    <a:pt x="16717" y="743"/>
                    <a:pt x="16708" y="748"/>
                    <a:pt x="16696" y="760"/>
                  </a:cubicBezTo>
                  <a:cubicBezTo>
                    <a:pt x="16635" y="790"/>
                    <a:pt x="16605" y="790"/>
                    <a:pt x="16574" y="821"/>
                  </a:cubicBezTo>
                  <a:cubicBezTo>
                    <a:pt x="16544" y="851"/>
                    <a:pt x="16483" y="912"/>
                    <a:pt x="16453" y="912"/>
                  </a:cubicBezTo>
                  <a:cubicBezTo>
                    <a:pt x="16422" y="912"/>
                    <a:pt x="16331" y="912"/>
                    <a:pt x="16301" y="942"/>
                  </a:cubicBezTo>
                  <a:cubicBezTo>
                    <a:pt x="16270" y="973"/>
                    <a:pt x="16240" y="973"/>
                    <a:pt x="16240" y="973"/>
                  </a:cubicBezTo>
                  <a:lnTo>
                    <a:pt x="16149" y="1003"/>
                  </a:lnTo>
                  <a:cubicBezTo>
                    <a:pt x="16149" y="1003"/>
                    <a:pt x="16118" y="912"/>
                    <a:pt x="16118" y="851"/>
                  </a:cubicBezTo>
                  <a:cubicBezTo>
                    <a:pt x="16118" y="821"/>
                    <a:pt x="16088" y="790"/>
                    <a:pt x="16088" y="790"/>
                  </a:cubicBezTo>
                  <a:cubicBezTo>
                    <a:pt x="16027" y="790"/>
                    <a:pt x="15997" y="790"/>
                    <a:pt x="15997" y="760"/>
                  </a:cubicBezTo>
                  <a:cubicBezTo>
                    <a:pt x="15997" y="699"/>
                    <a:pt x="15997" y="608"/>
                    <a:pt x="15966" y="608"/>
                  </a:cubicBezTo>
                  <a:cubicBezTo>
                    <a:pt x="15936" y="608"/>
                    <a:pt x="15814" y="547"/>
                    <a:pt x="15814" y="547"/>
                  </a:cubicBezTo>
                  <a:lnTo>
                    <a:pt x="15693" y="547"/>
                  </a:lnTo>
                  <a:cubicBezTo>
                    <a:pt x="15693" y="547"/>
                    <a:pt x="15679" y="534"/>
                    <a:pt x="15661" y="534"/>
                  </a:cubicBezTo>
                  <a:cubicBezTo>
                    <a:pt x="15652" y="534"/>
                    <a:pt x="15642" y="537"/>
                    <a:pt x="15632" y="547"/>
                  </a:cubicBezTo>
                  <a:lnTo>
                    <a:pt x="15541" y="638"/>
                  </a:lnTo>
                  <a:cubicBezTo>
                    <a:pt x="15541" y="638"/>
                    <a:pt x="15480" y="669"/>
                    <a:pt x="15419" y="669"/>
                  </a:cubicBezTo>
                  <a:cubicBezTo>
                    <a:pt x="15389" y="669"/>
                    <a:pt x="15389" y="578"/>
                    <a:pt x="15389" y="578"/>
                  </a:cubicBezTo>
                  <a:cubicBezTo>
                    <a:pt x="15389" y="578"/>
                    <a:pt x="15419" y="517"/>
                    <a:pt x="15480" y="517"/>
                  </a:cubicBezTo>
                  <a:cubicBezTo>
                    <a:pt x="15510" y="517"/>
                    <a:pt x="15571" y="486"/>
                    <a:pt x="15571" y="486"/>
                  </a:cubicBezTo>
                  <a:lnTo>
                    <a:pt x="15662" y="456"/>
                  </a:lnTo>
                  <a:cubicBezTo>
                    <a:pt x="15662" y="456"/>
                    <a:pt x="15693" y="395"/>
                    <a:pt x="15693" y="365"/>
                  </a:cubicBezTo>
                  <a:lnTo>
                    <a:pt x="15693" y="304"/>
                  </a:lnTo>
                  <a:cubicBezTo>
                    <a:pt x="15693" y="243"/>
                    <a:pt x="15662" y="213"/>
                    <a:pt x="15662" y="213"/>
                  </a:cubicBezTo>
                  <a:cubicBezTo>
                    <a:pt x="15662" y="213"/>
                    <a:pt x="15662" y="182"/>
                    <a:pt x="15723" y="182"/>
                  </a:cubicBezTo>
                  <a:cubicBezTo>
                    <a:pt x="15814" y="152"/>
                    <a:pt x="15693" y="30"/>
                    <a:pt x="15784" y="0"/>
                  </a:cubicBezTo>
                  <a:lnTo>
                    <a:pt x="15784" y="0"/>
                  </a:lnTo>
                  <a:cubicBezTo>
                    <a:pt x="14629" y="30"/>
                    <a:pt x="13565" y="182"/>
                    <a:pt x="12592" y="365"/>
                  </a:cubicBezTo>
                  <a:cubicBezTo>
                    <a:pt x="12501" y="395"/>
                    <a:pt x="12471" y="456"/>
                    <a:pt x="12380" y="486"/>
                  </a:cubicBezTo>
                  <a:cubicBezTo>
                    <a:pt x="12319" y="547"/>
                    <a:pt x="12319" y="547"/>
                    <a:pt x="12228" y="547"/>
                  </a:cubicBezTo>
                  <a:cubicBezTo>
                    <a:pt x="12197" y="547"/>
                    <a:pt x="12167" y="608"/>
                    <a:pt x="12167" y="638"/>
                  </a:cubicBezTo>
                  <a:cubicBezTo>
                    <a:pt x="12167" y="669"/>
                    <a:pt x="12167" y="669"/>
                    <a:pt x="12197" y="699"/>
                  </a:cubicBezTo>
                  <a:cubicBezTo>
                    <a:pt x="12197" y="760"/>
                    <a:pt x="12228" y="760"/>
                    <a:pt x="12288" y="790"/>
                  </a:cubicBezTo>
                  <a:cubicBezTo>
                    <a:pt x="12319" y="821"/>
                    <a:pt x="12349" y="821"/>
                    <a:pt x="12380" y="851"/>
                  </a:cubicBezTo>
                  <a:cubicBezTo>
                    <a:pt x="12440" y="912"/>
                    <a:pt x="12501" y="942"/>
                    <a:pt x="12501" y="1003"/>
                  </a:cubicBezTo>
                  <a:cubicBezTo>
                    <a:pt x="12501" y="1094"/>
                    <a:pt x="12532" y="1125"/>
                    <a:pt x="12532" y="1155"/>
                  </a:cubicBezTo>
                  <a:cubicBezTo>
                    <a:pt x="12532" y="1216"/>
                    <a:pt x="12592" y="1246"/>
                    <a:pt x="12592" y="1307"/>
                  </a:cubicBezTo>
                  <a:cubicBezTo>
                    <a:pt x="12592" y="1398"/>
                    <a:pt x="12532" y="1429"/>
                    <a:pt x="12532" y="1459"/>
                  </a:cubicBezTo>
                  <a:cubicBezTo>
                    <a:pt x="12501" y="1520"/>
                    <a:pt x="12440" y="1611"/>
                    <a:pt x="12440" y="1702"/>
                  </a:cubicBezTo>
                  <a:cubicBezTo>
                    <a:pt x="12440" y="1733"/>
                    <a:pt x="12380" y="1885"/>
                    <a:pt x="12228" y="1976"/>
                  </a:cubicBezTo>
                  <a:cubicBezTo>
                    <a:pt x="12136" y="2067"/>
                    <a:pt x="12045" y="2128"/>
                    <a:pt x="11984" y="2189"/>
                  </a:cubicBezTo>
                  <a:cubicBezTo>
                    <a:pt x="11893" y="2219"/>
                    <a:pt x="11833" y="2310"/>
                    <a:pt x="11772" y="2341"/>
                  </a:cubicBezTo>
                  <a:cubicBezTo>
                    <a:pt x="11741" y="2341"/>
                    <a:pt x="11711" y="2432"/>
                    <a:pt x="11620" y="2432"/>
                  </a:cubicBezTo>
                  <a:cubicBezTo>
                    <a:pt x="11589" y="2432"/>
                    <a:pt x="11559" y="2462"/>
                    <a:pt x="11468" y="2462"/>
                  </a:cubicBezTo>
                  <a:cubicBezTo>
                    <a:pt x="11407" y="2493"/>
                    <a:pt x="11316" y="2553"/>
                    <a:pt x="11285" y="2553"/>
                  </a:cubicBezTo>
                  <a:cubicBezTo>
                    <a:pt x="11255" y="2553"/>
                    <a:pt x="11164" y="2614"/>
                    <a:pt x="11133" y="2614"/>
                  </a:cubicBezTo>
                  <a:cubicBezTo>
                    <a:pt x="11103" y="2614"/>
                    <a:pt x="10981" y="2644"/>
                    <a:pt x="10981" y="2644"/>
                  </a:cubicBezTo>
                  <a:cubicBezTo>
                    <a:pt x="10981" y="2644"/>
                    <a:pt x="10890" y="2644"/>
                    <a:pt x="10860" y="2705"/>
                  </a:cubicBezTo>
                  <a:lnTo>
                    <a:pt x="10860" y="2796"/>
                  </a:lnTo>
                  <a:cubicBezTo>
                    <a:pt x="10890" y="2857"/>
                    <a:pt x="10860" y="2857"/>
                    <a:pt x="10890" y="2918"/>
                  </a:cubicBezTo>
                  <a:cubicBezTo>
                    <a:pt x="10890" y="2948"/>
                    <a:pt x="10951" y="3070"/>
                    <a:pt x="10890" y="3070"/>
                  </a:cubicBezTo>
                  <a:lnTo>
                    <a:pt x="10890" y="3192"/>
                  </a:lnTo>
                  <a:cubicBezTo>
                    <a:pt x="10890" y="3222"/>
                    <a:pt x="10860" y="3344"/>
                    <a:pt x="10860" y="3344"/>
                  </a:cubicBezTo>
                  <a:lnTo>
                    <a:pt x="10829" y="3435"/>
                  </a:lnTo>
                  <a:lnTo>
                    <a:pt x="10829" y="3556"/>
                  </a:lnTo>
                  <a:lnTo>
                    <a:pt x="10829" y="3678"/>
                  </a:lnTo>
                  <a:cubicBezTo>
                    <a:pt x="10799" y="3739"/>
                    <a:pt x="10799" y="3860"/>
                    <a:pt x="10799" y="3860"/>
                  </a:cubicBezTo>
                  <a:lnTo>
                    <a:pt x="10829" y="3982"/>
                  </a:lnTo>
                  <a:lnTo>
                    <a:pt x="10829" y="4043"/>
                  </a:lnTo>
                  <a:cubicBezTo>
                    <a:pt x="10829" y="4043"/>
                    <a:pt x="10799" y="4043"/>
                    <a:pt x="10708" y="4103"/>
                  </a:cubicBezTo>
                  <a:lnTo>
                    <a:pt x="10556" y="4164"/>
                  </a:lnTo>
                  <a:cubicBezTo>
                    <a:pt x="10556" y="4164"/>
                    <a:pt x="10495" y="4195"/>
                    <a:pt x="10526" y="4255"/>
                  </a:cubicBezTo>
                  <a:lnTo>
                    <a:pt x="10526" y="4347"/>
                  </a:lnTo>
                  <a:cubicBezTo>
                    <a:pt x="10526" y="4407"/>
                    <a:pt x="10465" y="4438"/>
                    <a:pt x="10465" y="4438"/>
                  </a:cubicBezTo>
                  <a:cubicBezTo>
                    <a:pt x="10465" y="4438"/>
                    <a:pt x="10404" y="4347"/>
                    <a:pt x="10404" y="4316"/>
                  </a:cubicBezTo>
                  <a:cubicBezTo>
                    <a:pt x="10374" y="4316"/>
                    <a:pt x="10343" y="4286"/>
                    <a:pt x="10343" y="4286"/>
                  </a:cubicBezTo>
                  <a:lnTo>
                    <a:pt x="10222" y="4316"/>
                  </a:lnTo>
                  <a:cubicBezTo>
                    <a:pt x="10222" y="4377"/>
                    <a:pt x="10161" y="4407"/>
                    <a:pt x="10191" y="4407"/>
                  </a:cubicBezTo>
                  <a:cubicBezTo>
                    <a:pt x="10222" y="4438"/>
                    <a:pt x="10191" y="4499"/>
                    <a:pt x="10191" y="4499"/>
                  </a:cubicBezTo>
                  <a:lnTo>
                    <a:pt x="10100" y="4559"/>
                  </a:lnTo>
                  <a:lnTo>
                    <a:pt x="10009" y="4499"/>
                  </a:lnTo>
                  <a:lnTo>
                    <a:pt x="10009" y="4438"/>
                  </a:lnTo>
                  <a:cubicBezTo>
                    <a:pt x="9948" y="4407"/>
                    <a:pt x="10039" y="4407"/>
                    <a:pt x="9948" y="4407"/>
                  </a:cubicBezTo>
                  <a:cubicBezTo>
                    <a:pt x="9887" y="4347"/>
                    <a:pt x="9887" y="4316"/>
                    <a:pt x="9887" y="4316"/>
                  </a:cubicBezTo>
                  <a:cubicBezTo>
                    <a:pt x="9887" y="4286"/>
                    <a:pt x="9796" y="4255"/>
                    <a:pt x="9796" y="4195"/>
                  </a:cubicBezTo>
                  <a:cubicBezTo>
                    <a:pt x="9796" y="4164"/>
                    <a:pt x="9735" y="4134"/>
                    <a:pt x="9735" y="4103"/>
                  </a:cubicBezTo>
                  <a:cubicBezTo>
                    <a:pt x="9735" y="4043"/>
                    <a:pt x="9705" y="3982"/>
                    <a:pt x="9705" y="3982"/>
                  </a:cubicBezTo>
                  <a:lnTo>
                    <a:pt x="9705" y="3860"/>
                  </a:lnTo>
                  <a:lnTo>
                    <a:pt x="9614" y="3769"/>
                  </a:lnTo>
                  <a:lnTo>
                    <a:pt x="9583" y="3648"/>
                  </a:lnTo>
                  <a:lnTo>
                    <a:pt x="9614" y="3556"/>
                  </a:lnTo>
                  <a:lnTo>
                    <a:pt x="9614" y="3496"/>
                  </a:lnTo>
                  <a:lnTo>
                    <a:pt x="9705" y="3465"/>
                  </a:lnTo>
                  <a:cubicBezTo>
                    <a:pt x="9705" y="3465"/>
                    <a:pt x="9766" y="3313"/>
                    <a:pt x="9766" y="3252"/>
                  </a:cubicBezTo>
                  <a:cubicBezTo>
                    <a:pt x="9796" y="3222"/>
                    <a:pt x="9796" y="3222"/>
                    <a:pt x="9766" y="3161"/>
                  </a:cubicBezTo>
                  <a:cubicBezTo>
                    <a:pt x="9735" y="3100"/>
                    <a:pt x="9766" y="3070"/>
                    <a:pt x="9796" y="3040"/>
                  </a:cubicBezTo>
                  <a:cubicBezTo>
                    <a:pt x="9857" y="3009"/>
                    <a:pt x="9766" y="2948"/>
                    <a:pt x="9796" y="2918"/>
                  </a:cubicBezTo>
                  <a:lnTo>
                    <a:pt x="9918" y="2796"/>
                  </a:lnTo>
                  <a:cubicBezTo>
                    <a:pt x="9948" y="2766"/>
                    <a:pt x="9948" y="2705"/>
                    <a:pt x="10039" y="2644"/>
                  </a:cubicBezTo>
                  <a:cubicBezTo>
                    <a:pt x="10070" y="2614"/>
                    <a:pt x="10100" y="2584"/>
                    <a:pt x="10070" y="2553"/>
                  </a:cubicBezTo>
                  <a:cubicBezTo>
                    <a:pt x="10039" y="2493"/>
                    <a:pt x="10009" y="2493"/>
                    <a:pt x="9918" y="2493"/>
                  </a:cubicBezTo>
                  <a:cubicBezTo>
                    <a:pt x="9857" y="2493"/>
                    <a:pt x="9796" y="2553"/>
                    <a:pt x="9766" y="2553"/>
                  </a:cubicBezTo>
                  <a:lnTo>
                    <a:pt x="9674" y="2462"/>
                  </a:lnTo>
                  <a:cubicBezTo>
                    <a:pt x="9664" y="2452"/>
                    <a:pt x="9654" y="2449"/>
                    <a:pt x="9642" y="2449"/>
                  </a:cubicBezTo>
                  <a:cubicBezTo>
                    <a:pt x="9617" y="2449"/>
                    <a:pt x="9583" y="2462"/>
                    <a:pt x="9522" y="2462"/>
                  </a:cubicBezTo>
                  <a:cubicBezTo>
                    <a:pt x="9462" y="2462"/>
                    <a:pt x="9370" y="2493"/>
                    <a:pt x="9340" y="2493"/>
                  </a:cubicBezTo>
                  <a:lnTo>
                    <a:pt x="9188" y="2493"/>
                  </a:lnTo>
                  <a:lnTo>
                    <a:pt x="9036" y="2553"/>
                  </a:lnTo>
                  <a:cubicBezTo>
                    <a:pt x="9036" y="2553"/>
                    <a:pt x="9006" y="2493"/>
                    <a:pt x="9006" y="2462"/>
                  </a:cubicBezTo>
                  <a:cubicBezTo>
                    <a:pt x="9006" y="2432"/>
                    <a:pt x="8975" y="2401"/>
                    <a:pt x="8975" y="2341"/>
                  </a:cubicBezTo>
                  <a:cubicBezTo>
                    <a:pt x="8975" y="2310"/>
                    <a:pt x="8975" y="2249"/>
                    <a:pt x="8915" y="2249"/>
                  </a:cubicBezTo>
                  <a:lnTo>
                    <a:pt x="8823" y="2249"/>
                  </a:lnTo>
                  <a:cubicBezTo>
                    <a:pt x="8793" y="2249"/>
                    <a:pt x="8732" y="2189"/>
                    <a:pt x="8702" y="2158"/>
                  </a:cubicBezTo>
                  <a:cubicBezTo>
                    <a:pt x="8671" y="2128"/>
                    <a:pt x="8580" y="2097"/>
                    <a:pt x="8519" y="2097"/>
                  </a:cubicBezTo>
                  <a:cubicBezTo>
                    <a:pt x="8507" y="2097"/>
                    <a:pt x="8485" y="2102"/>
                    <a:pt x="8463" y="2102"/>
                  </a:cubicBezTo>
                  <a:cubicBezTo>
                    <a:pt x="8431" y="2102"/>
                    <a:pt x="8398" y="2091"/>
                    <a:pt x="8398" y="2037"/>
                  </a:cubicBezTo>
                  <a:cubicBezTo>
                    <a:pt x="8398" y="2006"/>
                    <a:pt x="8428" y="1945"/>
                    <a:pt x="8398" y="1945"/>
                  </a:cubicBezTo>
                  <a:cubicBezTo>
                    <a:pt x="3249" y="5024"/>
                    <a:pt x="0" y="11926"/>
                    <a:pt x="696" y="17877"/>
                  </a:cubicBezTo>
                  <a:lnTo>
                    <a:pt x="696" y="17877"/>
                  </a:lnTo>
                  <a:cubicBezTo>
                    <a:pt x="705" y="17867"/>
                    <a:pt x="719" y="17855"/>
                    <a:pt x="738" y="17842"/>
                  </a:cubicBezTo>
                  <a:cubicBezTo>
                    <a:pt x="768" y="17812"/>
                    <a:pt x="829" y="17751"/>
                    <a:pt x="799" y="17690"/>
                  </a:cubicBezTo>
                  <a:cubicBezTo>
                    <a:pt x="768" y="17660"/>
                    <a:pt x="677" y="17508"/>
                    <a:pt x="738" y="17508"/>
                  </a:cubicBezTo>
                  <a:cubicBezTo>
                    <a:pt x="758" y="17508"/>
                    <a:pt x="779" y="17548"/>
                    <a:pt x="799" y="17548"/>
                  </a:cubicBezTo>
                  <a:cubicBezTo>
                    <a:pt x="809" y="17548"/>
                    <a:pt x="819" y="17538"/>
                    <a:pt x="829" y="17508"/>
                  </a:cubicBezTo>
                  <a:cubicBezTo>
                    <a:pt x="890" y="17447"/>
                    <a:pt x="920" y="17386"/>
                    <a:pt x="920" y="17326"/>
                  </a:cubicBezTo>
                  <a:cubicBezTo>
                    <a:pt x="890" y="17234"/>
                    <a:pt x="920" y="17082"/>
                    <a:pt x="920" y="17022"/>
                  </a:cubicBezTo>
                  <a:cubicBezTo>
                    <a:pt x="920" y="16930"/>
                    <a:pt x="920" y="16900"/>
                    <a:pt x="890" y="16839"/>
                  </a:cubicBezTo>
                  <a:cubicBezTo>
                    <a:pt x="829" y="16748"/>
                    <a:pt x="799" y="16748"/>
                    <a:pt x="829" y="16687"/>
                  </a:cubicBezTo>
                  <a:cubicBezTo>
                    <a:pt x="890" y="16596"/>
                    <a:pt x="890" y="16566"/>
                    <a:pt x="890" y="16535"/>
                  </a:cubicBezTo>
                  <a:cubicBezTo>
                    <a:pt x="890" y="16505"/>
                    <a:pt x="905" y="16505"/>
                    <a:pt x="920" y="16505"/>
                  </a:cubicBezTo>
                  <a:cubicBezTo>
                    <a:pt x="936" y="16505"/>
                    <a:pt x="951" y="16505"/>
                    <a:pt x="951" y="16474"/>
                  </a:cubicBezTo>
                  <a:cubicBezTo>
                    <a:pt x="951" y="16444"/>
                    <a:pt x="981" y="16383"/>
                    <a:pt x="981" y="16383"/>
                  </a:cubicBezTo>
                  <a:cubicBezTo>
                    <a:pt x="951" y="16322"/>
                    <a:pt x="981" y="16262"/>
                    <a:pt x="981" y="16262"/>
                  </a:cubicBezTo>
                  <a:cubicBezTo>
                    <a:pt x="981" y="16231"/>
                    <a:pt x="1042" y="16171"/>
                    <a:pt x="1042" y="16140"/>
                  </a:cubicBezTo>
                  <a:cubicBezTo>
                    <a:pt x="1042" y="16110"/>
                    <a:pt x="1042" y="16079"/>
                    <a:pt x="1072" y="16079"/>
                  </a:cubicBezTo>
                  <a:lnTo>
                    <a:pt x="1194" y="16079"/>
                  </a:lnTo>
                  <a:cubicBezTo>
                    <a:pt x="1224" y="16019"/>
                    <a:pt x="1255" y="16019"/>
                    <a:pt x="1255" y="15988"/>
                  </a:cubicBezTo>
                  <a:cubicBezTo>
                    <a:pt x="1255" y="15958"/>
                    <a:pt x="1285" y="15867"/>
                    <a:pt x="1285" y="15867"/>
                  </a:cubicBezTo>
                  <a:cubicBezTo>
                    <a:pt x="1285" y="15867"/>
                    <a:pt x="1407" y="15927"/>
                    <a:pt x="1407" y="15958"/>
                  </a:cubicBezTo>
                  <a:cubicBezTo>
                    <a:pt x="1407" y="15975"/>
                    <a:pt x="1417" y="15993"/>
                    <a:pt x="1443" y="15993"/>
                  </a:cubicBezTo>
                  <a:cubicBezTo>
                    <a:pt x="1462" y="15993"/>
                    <a:pt x="1490" y="15983"/>
                    <a:pt x="1528" y="15958"/>
                  </a:cubicBezTo>
                  <a:cubicBezTo>
                    <a:pt x="1589" y="15867"/>
                    <a:pt x="1620" y="15867"/>
                    <a:pt x="1620" y="15836"/>
                  </a:cubicBezTo>
                  <a:cubicBezTo>
                    <a:pt x="1620" y="15806"/>
                    <a:pt x="1680" y="15775"/>
                    <a:pt x="1711" y="15715"/>
                  </a:cubicBezTo>
                  <a:cubicBezTo>
                    <a:pt x="1741" y="15684"/>
                    <a:pt x="1772" y="15715"/>
                    <a:pt x="1772" y="15654"/>
                  </a:cubicBezTo>
                  <a:lnTo>
                    <a:pt x="1772" y="15532"/>
                  </a:lnTo>
                  <a:cubicBezTo>
                    <a:pt x="1772" y="15532"/>
                    <a:pt x="1832" y="15502"/>
                    <a:pt x="1832" y="15471"/>
                  </a:cubicBezTo>
                  <a:cubicBezTo>
                    <a:pt x="1832" y="15422"/>
                    <a:pt x="1832" y="15372"/>
                    <a:pt x="1849" y="15372"/>
                  </a:cubicBezTo>
                  <a:cubicBezTo>
                    <a:pt x="1853" y="15372"/>
                    <a:pt x="1857" y="15375"/>
                    <a:pt x="1863" y="15380"/>
                  </a:cubicBezTo>
                  <a:cubicBezTo>
                    <a:pt x="1893" y="15380"/>
                    <a:pt x="1893" y="15380"/>
                    <a:pt x="1893" y="15411"/>
                  </a:cubicBezTo>
                  <a:cubicBezTo>
                    <a:pt x="1893" y="15411"/>
                    <a:pt x="2015" y="15471"/>
                    <a:pt x="2045" y="15471"/>
                  </a:cubicBezTo>
                  <a:lnTo>
                    <a:pt x="2167" y="15350"/>
                  </a:lnTo>
                  <a:cubicBezTo>
                    <a:pt x="2197" y="15319"/>
                    <a:pt x="2227" y="15319"/>
                    <a:pt x="2288" y="15319"/>
                  </a:cubicBezTo>
                  <a:cubicBezTo>
                    <a:pt x="2319" y="15319"/>
                    <a:pt x="2440" y="15319"/>
                    <a:pt x="2471" y="15350"/>
                  </a:cubicBezTo>
                  <a:cubicBezTo>
                    <a:pt x="2531" y="15380"/>
                    <a:pt x="2349" y="15380"/>
                    <a:pt x="2531" y="15380"/>
                  </a:cubicBezTo>
                  <a:cubicBezTo>
                    <a:pt x="2582" y="15390"/>
                    <a:pt x="2612" y="15394"/>
                    <a:pt x="2634" y="15394"/>
                  </a:cubicBezTo>
                  <a:cubicBezTo>
                    <a:pt x="2677" y="15394"/>
                    <a:pt x="2683" y="15380"/>
                    <a:pt x="2744" y="15380"/>
                  </a:cubicBezTo>
                  <a:cubicBezTo>
                    <a:pt x="2785" y="15380"/>
                    <a:pt x="2812" y="15394"/>
                    <a:pt x="2825" y="15394"/>
                  </a:cubicBezTo>
                  <a:cubicBezTo>
                    <a:pt x="2832" y="15394"/>
                    <a:pt x="2835" y="15390"/>
                    <a:pt x="2835" y="15380"/>
                  </a:cubicBezTo>
                  <a:cubicBezTo>
                    <a:pt x="2882" y="15357"/>
                    <a:pt x="2858" y="15299"/>
                    <a:pt x="2870" y="15299"/>
                  </a:cubicBezTo>
                  <a:lnTo>
                    <a:pt x="2870" y="15299"/>
                  </a:lnTo>
                  <a:cubicBezTo>
                    <a:pt x="2874" y="15299"/>
                    <a:pt x="2882" y="15305"/>
                    <a:pt x="2896" y="15319"/>
                  </a:cubicBezTo>
                  <a:cubicBezTo>
                    <a:pt x="2927" y="15319"/>
                    <a:pt x="3048" y="15411"/>
                    <a:pt x="3079" y="15471"/>
                  </a:cubicBezTo>
                  <a:cubicBezTo>
                    <a:pt x="3079" y="15502"/>
                    <a:pt x="3139" y="15532"/>
                    <a:pt x="3109" y="15563"/>
                  </a:cubicBezTo>
                  <a:cubicBezTo>
                    <a:pt x="3109" y="15623"/>
                    <a:pt x="3109" y="15623"/>
                    <a:pt x="3200" y="15623"/>
                  </a:cubicBezTo>
                  <a:cubicBezTo>
                    <a:pt x="3241" y="15623"/>
                    <a:pt x="3295" y="15637"/>
                    <a:pt x="3326" y="15637"/>
                  </a:cubicBezTo>
                  <a:cubicBezTo>
                    <a:pt x="3342" y="15637"/>
                    <a:pt x="3352" y="15634"/>
                    <a:pt x="3352" y="15623"/>
                  </a:cubicBezTo>
                  <a:cubicBezTo>
                    <a:pt x="3352" y="15574"/>
                    <a:pt x="3352" y="15524"/>
                    <a:pt x="3369" y="15524"/>
                  </a:cubicBezTo>
                  <a:cubicBezTo>
                    <a:pt x="3372" y="15524"/>
                    <a:pt x="3377" y="15527"/>
                    <a:pt x="3383" y="15532"/>
                  </a:cubicBezTo>
                  <a:cubicBezTo>
                    <a:pt x="3406" y="15568"/>
                    <a:pt x="3430" y="15580"/>
                    <a:pt x="3450" y="15580"/>
                  </a:cubicBezTo>
                  <a:cubicBezTo>
                    <a:pt x="3482" y="15580"/>
                    <a:pt x="3504" y="15551"/>
                    <a:pt x="3504" y="15532"/>
                  </a:cubicBezTo>
                  <a:cubicBezTo>
                    <a:pt x="3504" y="15502"/>
                    <a:pt x="3443" y="15411"/>
                    <a:pt x="3534" y="15411"/>
                  </a:cubicBezTo>
                  <a:cubicBezTo>
                    <a:pt x="3595" y="15411"/>
                    <a:pt x="3595" y="15502"/>
                    <a:pt x="3656" y="15532"/>
                  </a:cubicBezTo>
                  <a:cubicBezTo>
                    <a:pt x="3663" y="15539"/>
                    <a:pt x="3675" y="15541"/>
                    <a:pt x="3688" y="15541"/>
                  </a:cubicBezTo>
                  <a:cubicBezTo>
                    <a:pt x="3711" y="15541"/>
                    <a:pt x="3739" y="15534"/>
                    <a:pt x="3754" y="15534"/>
                  </a:cubicBezTo>
                  <a:cubicBezTo>
                    <a:pt x="3767" y="15534"/>
                    <a:pt x="3770" y="15540"/>
                    <a:pt x="3747" y="15563"/>
                  </a:cubicBezTo>
                  <a:cubicBezTo>
                    <a:pt x="3697" y="15638"/>
                    <a:pt x="3668" y="15692"/>
                    <a:pt x="3693" y="15692"/>
                  </a:cubicBezTo>
                  <a:cubicBezTo>
                    <a:pt x="3698" y="15692"/>
                    <a:pt x="3706" y="15690"/>
                    <a:pt x="3717" y="15684"/>
                  </a:cubicBezTo>
                  <a:cubicBezTo>
                    <a:pt x="3808" y="15684"/>
                    <a:pt x="3869" y="15623"/>
                    <a:pt x="3869" y="15623"/>
                  </a:cubicBezTo>
                  <a:cubicBezTo>
                    <a:pt x="3960" y="15563"/>
                    <a:pt x="4021" y="15502"/>
                    <a:pt x="3990" y="15471"/>
                  </a:cubicBezTo>
                  <a:cubicBezTo>
                    <a:pt x="3960" y="15411"/>
                    <a:pt x="3960" y="15380"/>
                    <a:pt x="3869" y="15380"/>
                  </a:cubicBezTo>
                  <a:lnTo>
                    <a:pt x="3747" y="15380"/>
                  </a:lnTo>
                  <a:cubicBezTo>
                    <a:pt x="3747" y="15380"/>
                    <a:pt x="3686" y="15350"/>
                    <a:pt x="3717" y="15350"/>
                  </a:cubicBezTo>
                  <a:cubicBezTo>
                    <a:pt x="3747" y="15319"/>
                    <a:pt x="3808" y="15228"/>
                    <a:pt x="3808" y="15228"/>
                  </a:cubicBezTo>
                  <a:cubicBezTo>
                    <a:pt x="3808" y="15228"/>
                    <a:pt x="3869" y="15198"/>
                    <a:pt x="3808" y="15198"/>
                  </a:cubicBezTo>
                  <a:cubicBezTo>
                    <a:pt x="3747" y="15198"/>
                    <a:pt x="3686" y="15167"/>
                    <a:pt x="3686" y="15167"/>
                  </a:cubicBezTo>
                  <a:cubicBezTo>
                    <a:pt x="3686" y="15167"/>
                    <a:pt x="3709" y="15100"/>
                    <a:pt x="3677" y="15100"/>
                  </a:cubicBezTo>
                  <a:cubicBezTo>
                    <a:pt x="3672" y="15100"/>
                    <a:pt x="3665" y="15102"/>
                    <a:pt x="3656" y="15107"/>
                  </a:cubicBezTo>
                  <a:lnTo>
                    <a:pt x="3534" y="15107"/>
                  </a:lnTo>
                  <a:cubicBezTo>
                    <a:pt x="3504" y="15107"/>
                    <a:pt x="3504" y="15076"/>
                    <a:pt x="3504" y="15076"/>
                  </a:cubicBezTo>
                  <a:cubicBezTo>
                    <a:pt x="3504" y="15076"/>
                    <a:pt x="3504" y="15015"/>
                    <a:pt x="3534" y="15015"/>
                  </a:cubicBezTo>
                  <a:cubicBezTo>
                    <a:pt x="3555" y="15015"/>
                    <a:pt x="3575" y="14988"/>
                    <a:pt x="3586" y="14988"/>
                  </a:cubicBezTo>
                  <a:cubicBezTo>
                    <a:pt x="3592" y="14988"/>
                    <a:pt x="3595" y="14995"/>
                    <a:pt x="3595" y="15015"/>
                  </a:cubicBezTo>
                  <a:cubicBezTo>
                    <a:pt x="3595" y="15031"/>
                    <a:pt x="3588" y="15031"/>
                    <a:pt x="3584" y="15031"/>
                  </a:cubicBezTo>
                  <a:cubicBezTo>
                    <a:pt x="3580" y="15031"/>
                    <a:pt x="3580" y="15031"/>
                    <a:pt x="3595" y="15046"/>
                  </a:cubicBezTo>
                  <a:cubicBezTo>
                    <a:pt x="3656" y="15076"/>
                    <a:pt x="3686" y="15107"/>
                    <a:pt x="3717" y="15107"/>
                  </a:cubicBezTo>
                  <a:lnTo>
                    <a:pt x="3747" y="15107"/>
                  </a:lnTo>
                  <a:cubicBezTo>
                    <a:pt x="3838" y="15107"/>
                    <a:pt x="3808" y="15076"/>
                    <a:pt x="3869" y="15046"/>
                  </a:cubicBezTo>
                  <a:cubicBezTo>
                    <a:pt x="3960" y="15015"/>
                    <a:pt x="3990" y="15015"/>
                    <a:pt x="4051" y="15015"/>
                  </a:cubicBezTo>
                  <a:cubicBezTo>
                    <a:pt x="4082" y="15026"/>
                    <a:pt x="4102" y="15029"/>
                    <a:pt x="4117" y="15029"/>
                  </a:cubicBezTo>
                  <a:cubicBezTo>
                    <a:pt x="4146" y="15029"/>
                    <a:pt x="4153" y="15015"/>
                    <a:pt x="4173" y="15015"/>
                  </a:cubicBezTo>
                  <a:lnTo>
                    <a:pt x="4264" y="15015"/>
                  </a:lnTo>
                  <a:lnTo>
                    <a:pt x="4325" y="14924"/>
                  </a:lnTo>
                  <a:lnTo>
                    <a:pt x="4355" y="15076"/>
                  </a:lnTo>
                  <a:cubicBezTo>
                    <a:pt x="4355" y="15076"/>
                    <a:pt x="4507" y="15046"/>
                    <a:pt x="4507" y="15015"/>
                  </a:cubicBezTo>
                  <a:cubicBezTo>
                    <a:pt x="4507" y="14966"/>
                    <a:pt x="4568" y="14916"/>
                    <a:pt x="4607" y="14916"/>
                  </a:cubicBezTo>
                  <a:cubicBezTo>
                    <a:pt x="4616" y="14916"/>
                    <a:pt x="4623" y="14919"/>
                    <a:pt x="4629" y="14924"/>
                  </a:cubicBezTo>
                  <a:cubicBezTo>
                    <a:pt x="4707" y="14950"/>
                    <a:pt x="4763" y="15022"/>
                    <a:pt x="4835" y="15022"/>
                  </a:cubicBezTo>
                  <a:cubicBezTo>
                    <a:pt x="4847" y="15022"/>
                    <a:pt x="4859" y="15020"/>
                    <a:pt x="4872" y="15015"/>
                  </a:cubicBezTo>
                  <a:cubicBezTo>
                    <a:pt x="4916" y="14971"/>
                    <a:pt x="4977" y="14943"/>
                    <a:pt x="5007" y="14943"/>
                  </a:cubicBezTo>
                  <a:cubicBezTo>
                    <a:pt x="5017" y="14943"/>
                    <a:pt x="5024" y="14947"/>
                    <a:pt x="5024" y="14955"/>
                  </a:cubicBezTo>
                  <a:cubicBezTo>
                    <a:pt x="5054" y="15015"/>
                    <a:pt x="5085" y="15015"/>
                    <a:pt x="5115" y="15046"/>
                  </a:cubicBezTo>
                  <a:cubicBezTo>
                    <a:pt x="5176" y="15076"/>
                    <a:pt x="5176" y="15076"/>
                    <a:pt x="5176" y="15137"/>
                  </a:cubicBezTo>
                  <a:cubicBezTo>
                    <a:pt x="5176" y="15198"/>
                    <a:pt x="5267" y="15259"/>
                    <a:pt x="5267" y="15289"/>
                  </a:cubicBezTo>
                  <a:cubicBezTo>
                    <a:pt x="5237" y="15350"/>
                    <a:pt x="5237" y="15380"/>
                    <a:pt x="5267" y="15411"/>
                  </a:cubicBezTo>
                  <a:cubicBezTo>
                    <a:pt x="5297" y="15426"/>
                    <a:pt x="5351" y="15433"/>
                    <a:pt x="5400" y="15433"/>
                  </a:cubicBezTo>
                  <a:cubicBezTo>
                    <a:pt x="5449" y="15433"/>
                    <a:pt x="5495" y="15426"/>
                    <a:pt x="5510" y="15411"/>
                  </a:cubicBezTo>
                  <a:cubicBezTo>
                    <a:pt x="5541" y="15380"/>
                    <a:pt x="5662" y="15350"/>
                    <a:pt x="5662" y="15289"/>
                  </a:cubicBezTo>
                  <a:cubicBezTo>
                    <a:pt x="5662" y="15259"/>
                    <a:pt x="5723" y="15198"/>
                    <a:pt x="5784" y="15198"/>
                  </a:cubicBezTo>
                  <a:lnTo>
                    <a:pt x="5936" y="15198"/>
                  </a:lnTo>
                  <a:cubicBezTo>
                    <a:pt x="5936" y="15198"/>
                    <a:pt x="5966" y="15350"/>
                    <a:pt x="5997" y="15411"/>
                  </a:cubicBezTo>
                  <a:cubicBezTo>
                    <a:pt x="6027" y="15502"/>
                    <a:pt x="6027" y="15563"/>
                    <a:pt x="6118" y="15623"/>
                  </a:cubicBezTo>
                  <a:cubicBezTo>
                    <a:pt x="6179" y="15654"/>
                    <a:pt x="6270" y="15654"/>
                    <a:pt x="6301" y="15684"/>
                  </a:cubicBezTo>
                  <a:cubicBezTo>
                    <a:pt x="6331" y="15684"/>
                    <a:pt x="6452" y="15684"/>
                    <a:pt x="6422" y="15775"/>
                  </a:cubicBezTo>
                  <a:cubicBezTo>
                    <a:pt x="6392" y="15867"/>
                    <a:pt x="6392" y="15867"/>
                    <a:pt x="6392" y="15927"/>
                  </a:cubicBezTo>
                  <a:cubicBezTo>
                    <a:pt x="6392" y="15958"/>
                    <a:pt x="6422" y="16019"/>
                    <a:pt x="6392" y="16110"/>
                  </a:cubicBezTo>
                  <a:cubicBezTo>
                    <a:pt x="6331" y="16171"/>
                    <a:pt x="6331" y="16231"/>
                    <a:pt x="6301" y="16231"/>
                  </a:cubicBezTo>
                  <a:cubicBezTo>
                    <a:pt x="6270" y="16231"/>
                    <a:pt x="6240" y="16292"/>
                    <a:pt x="6240" y="16292"/>
                  </a:cubicBezTo>
                  <a:cubicBezTo>
                    <a:pt x="6240" y="16292"/>
                    <a:pt x="6179" y="16414"/>
                    <a:pt x="6240" y="16414"/>
                  </a:cubicBezTo>
                  <a:cubicBezTo>
                    <a:pt x="6260" y="16414"/>
                    <a:pt x="6321" y="16373"/>
                    <a:pt x="6359" y="16373"/>
                  </a:cubicBezTo>
                  <a:cubicBezTo>
                    <a:pt x="6378" y="16373"/>
                    <a:pt x="6392" y="16383"/>
                    <a:pt x="6392" y="16414"/>
                  </a:cubicBezTo>
                  <a:lnTo>
                    <a:pt x="6392" y="16535"/>
                  </a:lnTo>
                  <a:cubicBezTo>
                    <a:pt x="6392" y="16566"/>
                    <a:pt x="6331" y="16566"/>
                    <a:pt x="6331" y="16626"/>
                  </a:cubicBezTo>
                  <a:cubicBezTo>
                    <a:pt x="6331" y="16657"/>
                    <a:pt x="6392" y="16718"/>
                    <a:pt x="6392" y="16748"/>
                  </a:cubicBezTo>
                  <a:cubicBezTo>
                    <a:pt x="6392" y="16778"/>
                    <a:pt x="6452" y="16778"/>
                    <a:pt x="6483" y="16809"/>
                  </a:cubicBezTo>
                  <a:cubicBezTo>
                    <a:pt x="6544" y="16870"/>
                    <a:pt x="6483" y="16870"/>
                    <a:pt x="6483" y="16900"/>
                  </a:cubicBezTo>
                  <a:cubicBezTo>
                    <a:pt x="6483" y="16930"/>
                    <a:pt x="6574" y="17022"/>
                    <a:pt x="6544" y="17022"/>
                  </a:cubicBezTo>
                  <a:cubicBezTo>
                    <a:pt x="6483" y="17052"/>
                    <a:pt x="6604" y="17082"/>
                    <a:pt x="6604" y="17082"/>
                  </a:cubicBezTo>
                  <a:lnTo>
                    <a:pt x="6635" y="17174"/>
                  </a:lnTo>
                  <a:lnTo>
                    <a:pt x="6696" y="17295"/>
                  </a:lnTo>
                  <a:cubicBezTo>
                    <a:pt x="6696" y="17295"/>
                    <a:pt x="6756" y="17295"/>
                    <a:pt x="6756" y="17326"/>
                  </a:cubicBezTo>
                  <a:lnTo>
                    <a:pt x="6878" y="17417"/>
                  </a:lnTo>
                  <a:lnTo>
                    <a:pt x="6908" y="17538"/>
                  </a:lnTo>
                  <a:lnTo>
                    <a:pt x="7000" y="17630"/>
                  </a:lnTo>
                  <a:cubicBezTo>
                    <a:pt x="7091" y="17660"/>
                    <a:pt x="7182" y="17660"/>
                    <a:pt x="7182" y="17660"/>
                  </a:cubicBezTo>
                  <a:cubicBezTo>
                    <a:pt x="7182" y="17660"/>
                    <a:pt x="7304" y="17569"/>
                    <a:pt x="7334" y="17569"/>
                  </a:cubicBezTo>
                  <a:cubicBezTo>
                    <a:pt x="7364" y="17569"/>
                    <a:pt x="7334" y="17569"/>
                    <a:pt x="7364" y="17508"/>
                  </a:cubicBezTo>
                  <a:cubicBezTo>
                    <a:pt x="7395" y="17417"/>
                    <a:pt x="7456" y="17326"/>
                    <a:pt x="7456" y="17265"/>
                  </a:cubicBezTo>
                  <a:cubicBezTo>
                    <a:pt x="7456" y="17234"/>
                    <a:pt x="7486" y="17265"/>
                    <a:pt x="7486" y="17113"/>
                  </a:cubicBezTo>
                  <a:lnTo>
                    <a:pt x="7486" y="16961"/>
                  </a:lnTo>
                  <a:lnTo>
                    <a:pt x="7486" y="16748"/>
                  </a:lnTo>
                  <a:cubicBezTo>
                    <a:pt x="7486" y="16748"/>
                    <a:pt x="7486" y="16626"/>
                    <a:pt x="7456" y="16626"/>
                  </a:cubicBezTo>
                  <a:cubicBezTo>
                    <a:pt x="7395" y="16626"/>
                    <a:pt x="7364" y="16566"/>
                    <a:pt x="7364" y="16535"/>
                  </a:cubicBezTo>
                  <a:cubicBezTo>
                    <a:pt x="7364" y="16474"/>
                    <a:pt x="7334" y="16444"/>
                    <a:pt x="7364" y="16414"/>
                  </a:cubicBezTo>
                  <a:cubicBezTo>
                    <a:pt x="7395" y="16383"/>
                    <a:pt x="7364" y="16262"/>
                    <a:pt x="7364" y="16262"/>
                  </a:cubicBezTo>
                  <a:lnTo>
                    <a:pt x="7243" y="16140"/>
                  </a:lnTo>
                  <a:cubicBezTo>
                    <a:pt x="7243" y="16140"/>
                    <a:pt x="7212" y="16079"/>
                    <a:pt x="7212" y="16019"/>
                  </a:cubicBezTo>
                  <a:lnTo>
                    <a:pt x="7212" y="15958"/>
                  </a:lnTo>
                  <a:cubicBezTo>
                    <a:pt x="7212" y="15927"/>
                    <a:pt x="7182" y="15836"/>
                    <a:pt x="7212" y="15836"/>
                  </a:cubicBezTo>
                  <a:cubicBezTo>
                    <a:pt x="7243" y="15836"/>
                    <a:pt x="7334" y="15836"/>
                    <a:pt x="7304" y="15806"/>
                  </a:cubicBezTo>
                  <a:cubicBezTo>
                    <a:pt x="7243" y="15775"/>
                    <a:pt x="7243" y="15684"/>
                    <a:pt x="7243" y="15684"/>
                  </a:cubicBezTo>
                  <a:cubicBezTo>
                    <a:pt x="7212" y="15684"/>
                    <a:pt x="7152" y="15654"/>
                    <a:pt x="7152" y="15654"/>
                  </a:cubicBezTo>
                  <a:cubicBezTo>
                    <a:pt x="7152" y="15654"/>
                    <a:pt x="7091" y="15623"/>
                    <a:pt x="7091" y="15563"/>
                  </a:cubicBezTo>
                  <a:cubicBezTo>
                    <a:pt x="7091" y="15532"/>
                    <a:pt x="7060" y="15471"/>
                    <a:pt x="7091" y="15411"/>
                  </a:cubicBezTo>
                  <a:cubicBezTo>
                    <a:pt x="7152" y="15380"/>
                    <a:pt x="7152" y="15380"/>
                    <a:pt x="7091" y="15350"/>
                  </a:cubicBezTo>
                  <a:cubicBezTo>
                    <a:pt x="7060" y="15319"/>
                    <a:pt x="7030" y="15228"/>
                    <a:pt x="7030" y="15198"/>
                  </a:cubicBezTo>
                  <a:cubicBezTo>
                    <a:pt x="7030" y="15167"/>
                    <a:pt x="7000" y="15107"/>
                    <a:pt x="7000" y="15076"/>
                  </a:cubicBezTo>
                  <a:cubicBezTo>
                    <a:pt x="7000" y="15046"/>
                    <a:pt x="6939" y="14924"/>
                    <a:pt x="6939" y="14924"/>
                  </a:cubicBezTo>
                  <a:lnTo>
                    <a:pt x="6939" y="14772"/>
                  </a:lnTo>
                  <a:lnTo>
                    <a:pt x="6939" y="14651"/>
                  </a:lnTo>
                  <a:cubicBezTo>
                    <a:pt x="6939" y="14651"/>
                    <a:pt x="6961" y="14684"/>
                    <a:pt x="6978" y="14684"/>
                  </a:cubicBezTo>
                  <a:cubicBezTo>
                    <a:pt x="6990" y="14684"/>
                    <a:pt x="7000" y="14669"/>
                    <a:pt x="7000" y="14620"/>
                  </a:cubicBezTo>
                  <a:cubicBezTo>
                    <a:pt x="7000" y="14499"/>
                    <a:pt x="7030" y="14468"/>
                    <a:pt x="7060" y="14408"/>
                  </a:cubicBezTo>
                  <a:cubicBezTo>
                    <a:pt x="7091" y="14316"/>
                    <a:pt x="7152" y="14286"/>
                    <a:pt x="7152" y="14256"/>
                  </a:cubicBezTo>
                  <a:cubicBezTo>
                    <a:pt x="7152" y="14235"/>
                    <a:pt x="7155" y="14229"/>
                    <a:pt x="7161" y="14229"/>
                  </a:cubicBezTo>
                  <a:cubicBezTo>
                    <a:pt x="7172" y="14229"/>
                    <a:pt x="7192" y="14256"/>
                    <a:pt x="7212" y="14256"/>
                  </a:cubicBezTo>
                  <a:cubicBezTo>
                    <a:pt x="7243" y="14256"/>
                    <a:pt x="7243" y="14195"/>
                    <a:pt x="7304" y="14134"/>
                  </a:cubicBezTo>
                  <a:cubicBezTo>
                    <a:pt x="7334" y="14043"/>
                    <a:pt x="7304" y="14012"/>
                    <a:pt x="7364" y="14012"/>
                  </a:cubicBezTo>
                  <a:lnTo>
                    <a:pt x="7516" y="14012"/>
                  </a:lnTo>
                  <a:cubicBezTo>
                    <a:pt x="7516" y="14012"/>
                    <a:pt x="7608" y="13982"/>
                    <a:pt x="7668" y="13891"/>
                  </a:cubicBezTo>
                  <a:cubicBezTo>
                    <a:pt x="7759" y="13830"/>
                    <a:pt x="7759" y="13800"/>
                    <a:pt x="7790" y="13800"/>
                  </a:cubicBezTo>
                  <a:cubicBezTo>
                    <a:pt x="7820" y="13800"/>
                    <a:pt x="7881" y="13800"/>
                    <a:pt x="7911" y="13708"/>
                  </a:cubicBezTo>
                  <a:cubicBezTo>
                    <a:pt x="7972" y="13648"/>
                    <a:pt x="7972" y="13587"/>
                    <a:pt x="8033" y="13556"/>
                  </a:cubicBezTo>
                  <a:cubicBezTo>
                    <a:pt x="8063" y="13526"/>
                    <a:pt x="8063" y="13526"/>
                    <a:pt x="8124" y="13526"/>
                  </a:cubicBezTo>
                  <a:cubicBezTo>
                    <a:pt x="8155" y="13526"/>
                    <a:pt x="8215" y="13435"/>
                    <a:pt x="8246" y="13405"/>
                  </a:cubicBezTo>
                  <a:lnTo>
                    <a:pt x="8276" y="13344"/>
                  </a:lnTo>
                  <a:cubicBezTo>
                    <a:pt x="8276" y="13344"/>
                    <a:pt x="8367" y="13283"/>
                    <a:pt x="8428" y="13283"/>
                  </a:cubicBezTo>
                  <a:cubicBezTo>
                    <a:pt x="8519" y="13283"/>
                    <a:pt x="8550" y="13283"/>
                    <a:pt x="8580" y="13253"/>
                  </a:cubicBezTo>
                  <a:cubicBezTo>
                    <a:pt x="8671" y="13222"/>
                    <a:pt x="8611" y="13222"/>
                    <a:pt x="8702" y="13192"/>
                  </a:cubicBezTo>
                  <a:cubicBezTo>
                    <a:pt x="8793" y="13131"/>
                    <a:pt x="8702" y="13070"/>
                    <a:pt x="8823" y="13040"/>
                  </a:cubicBezTo>
                  <a:cubicBezTo>
                    <a:pt x="8915" y="12979"/>
                    <a:pt x="8884" y="12888"/>
                    <a:pt x="9006" y="12888"/>
                  </a:cubicBezTo>
                  <a:cubicBezTo>
                    <a:pt x="9097" y="12827"/>
                    <a:pt x="9279" y="12766"/>
                    <a:pt x="9310" y="12766"/>
                  </a:cubicBezTo>
                  <a:cubicBezTo>
                    <a:pt x="9370" y="12766"/>
                    <a:pt x="9462" y="12766"/>
                    <a:pt x="9492" y="12736"/>
                  </a:cubicBezTo>
                  <a:cubicBezTo>
                    <a:pt x="9522" y="12675"/>
                    <a:pt x="9462" y="12645"/>
                    <a:pt x="9431" y="12614"/>
                  </a:cubicBezTo>
                  <a:lnTo>
                    <a:pt x="9310" y="12493"/>
                  </a:lnTo>
                  <a:cubicBezTo>
                    <a:pt x="9310" y="12493"/>
                    <a:pt x="9323" y="12479"/>
                    <a:pt x="9341" y="12479"/>
                  </a:cubicBezTo>
                  <a:cubicBezTo>
                    <a:pt x="9350" y="12479"/>
                    <a:pt x="9360" y="12483"/>
                    <a:pt x="9370" y="12493"/>
                  </a:cubicBezTo>
                  <a:cubicBezTo>
                    <a:pt x="9412" y="12514"/>
                    <a:pt x="9454" y="12549"/>
                    <a:pt x="9496" y="12549"/>
                  </a:cubicBezTo>
                  <a:cubicBezTo>
                    <a:pt x="9515" y="12549"/>
                    <a:pt x="9534" y="12542"/>
                    <a:pt x="9553" y="12523"/>
                  </a:cubicBezTo>
                  <a:cubicBezTo>
                    <a:pt x="9583" y="12523"/>
                    <a:pt x="9644" y="12462"/>
                    <a:pt x="9644" y="12432"/>
                  </a:cubicBezTo>
                  <a:cubicBezTo>
                    <a:pt x="9654" y="12412"/>
                    <a:pt x="9668" y="12405"/>
                    <a:pt x="9682" y="12405"/>
                  </a:cubicBezTo>
                  <a:cubicBezTo>
                    <a:pt x="9712" y="12405"/>
                    <a:pt x="9745" y="12432"/>
                    <a:pt x="9766" y="12432"/>
                  </a:cubicBezTo>
                  <a:cubicBezTo>
                    <a:pt x="9857" y="12432"/>
                    <a:pt x="9887" y="12310"/>
                    <a:pt x="9857" y="12310"/>
                  </a:cubicBezTo>
                  <a:cubicBezTo>
                    <a:pt x="9796" y="12280"/>
                    <a:pt x="9766" y="12189"/>
                    <a:pt x="9644" y="12189"/>
                  </a:cubicBezTo>
                  <a:cubicBezTo>
                    <a:pt x="9553" y="12189"/>
                    <a:pt x="9431" y="12158"/>
                    <a:pt x="9492" y="12128"/>
                  </a:cubicBezTo>
                  <a:cubicBezTo>
                    <a:pt x="9538" y="12098"/>
                    <a:pt x="9568" y="12098"/>
                    <a:pt x="9595" y="12098"/>
                  </a:cubicBezTo>
                  <a:cubicBezTo>
                    <a:pt x="9621" y="12098"/>
                    <a:pt x="9644" y="12098"/>
                    <a:pt x="9674" y="12067"/>
                  </a:cubicBezTo>
                  <a:cubicBezTo>
                    <a:pt x="9766" y="12037"/>
                    <a:pt x="9766" y="11976"/>
                    <a:pt x="9766" y="11915"/>
                  </a:cubicBezTo>
                  <a:cubicBezTo>
                    <a:pt x="9766" y="11885"/>
                    <a:pt x="9674" y="11733"/>
                    <a:pt x="9766" y="11702"/>
                  </a:cubicBezTo>
                  <a:cubicBezTo>
                    <a:pt x="9735" y="11702"/>
                    <a:pt x="9614" y="11702"/>
                    <a:pt x="9583" y="11672"/>
                  </a:cubicBezTo>
                  <a:cubicBezTo>
                    <a:pt x="9492" y="11611"/>
                    <a:pt x="9462" y="11550"/>
                    <a:pt x="9492" y="11550"/>
                  </a:cubicBezTo>
                  <a:cubicBezTo>
                    <a:pt x="9522" y="11520"/>
                    <a:pt x="9522" y="11429"/>
                    <a:pt x="9583" y="11429"/>
                  </a:cubicBezTo>
                  <a:cubicBezTo>
                    <a:pt x="9614" y="11398"/>
                    <a:pt x="9644" y="11277"/>
                    <a:pt x="9644" y="11277"/>
                  </a:cubicBezTo>
                  <a:cubicBezTo>
                    <a:pt x="9644" y="11277"/>
                    <a:pt x="9735" y="11246"/>
                    <a:pt x="9674" y="11216"/>
                  </a:cubicBezTo>
                  <a:cubicBezTo>
                    <a:pt x="9614" y="11216"/>
                    <a:pt x="9492" y="11094"/>
                    <a:pt x="9462" y="11094"/>
                  </a:cubicBezTo>
                  <a:cubicBezTo>
                    <a:pt x="9431" y="11094"/>
                    <a:pt x="9279" y="10973"/>
                    <a:pt x="9340" y="10973"/>
                  </a:cubicBezTo>
                  <a:cubicBezTo>
                    <a:pt x="9431" y="10973"/>
                    <a:pt x="9492" y="10973"/>
                    <a:pt x="9553" y="11003"/>
                  </a:cubicBezTo>
                  <a:cubicBezTo>
                    <a:pt x="9563" y="11024"/>
                    <a:pt x="9573" y="11030"/>
                    <a:pt x="9582" y="11030"/>
                  </a:cubicBezTo>
                  <a:cubicBezTo>
                    <a:pt x="9600" y="11030"/>
                    <a:pt x="9614" y="11003"/>
                    <a:pt x="9614" y="11003"/>
                  </a:cubicBezTo>
                  <a:cubicBezTo>
                    <a:pt x="9614" y="10973"/>
                    <a:pt x="9614" y="11003"/>
                    <a:pt x="9583" y="10942"/>
                  </a:cubicBezTo>
                  <a:cubicBezTo>
                    <a:pt x="9553" y="10851"/>
                    <a:pt x="9583" y="10821"/>
                    <a:pt x="9644" y="10821"/>
                  </a:cubicBezTo>
                  <a:cubicBezTo>
                    <a:pt x="9735" y="10821"/>
                    <a:pt x="9735" y="10821"/>
                    <a:pt x="9735" y="10760"/>
                  </a:cubicBezTo>
                  <a:cubicBezTo>
                    <a:pt x="9735" y="10669"/>
                    <a:pt x="9735" y="10517"/>
                    <a:pt x="9766" y="10517"/>
                  </a:cubicBezTo>
                  <a:cubicBezTo>
                    <a:pt x="9796" y="10517"/>
                    <a:pt x="9887" y="10487"/>
                    <a:pt x="9887" y="10487"/>
                  </a:cubicBezTo>
                  <a:cubicBezTo>
                    <a:pt x="9887" y="10487"/>
                    <a:pt x="9937" y="10361"/>
                    <a:pt x="9947" y="10361"/>
                  </a:cubicBezTo>
                  <a:cubicBezTo>
                    <a:pt x="9947" y="10361"/>
                    <a:pt x="9948" y="10362"/>
                    <a:pt x="9948" y="10365"/>
                  </a:cubicBezTo>
                  <a:cubicBezTo>
                    <a:pt x="9948" y="10395"/>
                    <a:pt x="9887" y="10608"/>
                    <a:pt x="9857" y="10669"/>
                  </a:cubicBezTo>
                  <a:cubicBezTo>
                    <a:pt x="9857" y="10760"/>
                    <a:pt x="9887" y="10790"/>
                    <a:pt x="9857" y="10821"/>
                  </a:cubicBezTo>
                  <a:cubicBezTo>
                    <a:pt x="9796" y="10851"/>
                    <a:pt x="9887" y="10851"/>
                    <a:pt x="9766" y="10912"/>
                  </a:cubicBezTo>
                  <a:cubicBezTo>
                    <a:pt x="9756" y="10917"/>
                    <a:pt x="9746" y="10919"/>
                    <a:pt x="9736" y="10919"/>
                  </a:cubicBezTo>
                  <a:cubicBezTo>
                    <a:pt x="9704" y="10919"/>
                    <a:pt x="9673" y="10901"/>
                    <a:pt x="9667" y="10901"/>
                  </a:cubicBezTo>
                  <a:lnTo>
                    <a:pt x="9667" y="10901"/>
                  </a:lnTo>
                  <a:cubicBezTo>
                    <a:pt x="9663" y="10901"/>
                    <a:pt x="9672" y="10910"/>
                    <a:pt x="9705" y="10942"/>
                  </a:cubicBezTo>
                  <a:cubicBezTo>
                    <a:pt x="9766" y="11003"/>
                    <a:pt x="9766" y="11064"/>
                    <a:pt x="9796" y="11064"/>
                  </a:cubicBezTo>
                  <a:cubicBezTo>
                    <a:pt x="9857" y="11064"/>
                    <a:pt x="9887" y="11064"/>
                    <a:pt x="9887" y="11094"/>
                  </a:cubicBezTo>
                  <a:cubicBezTo>
                    <a:pt x="9887" y="11125"/>
                    <a:pt x="9918" y="11216"/>
                    <a:pt x="9918" y="11216"/>
                  </a:cubicBezTo>
                  <a:cubicBezTo>
                    <a:pt x="9918" y="11216"/>
                    <a:pt x="9887" y="11307"/>
                    <a:pt x="9857" y="11368"/>
                  </a:cubicBezTo>
                  <a:cubicBezTo>
                    <a:pt x="9766" y="11429"/>
                    <a:pt x="9766" y="11459"/>
                    <a:pt x="9766" y="11520"/>
                  </a:cubicBezTo>
                  <a:cubicBezTo>
                    <a:pt x="9766" y="11550"/>
                    <a:pt x="9857" y="11581"/>
                    <a:pt x="9857" y="11581"/>
                  </a:cubicBezTo>
                  <a:cubicBezTo>
                    <a:pt x="9857" y="11581"/>
                    <a:pt x="9887" y="11550"/>
                    <a:pt x="9887" y="11459"/>
                  </a:cubicBezTo>
                  <a:cubicBezTo>
                    <a:pt x="9887" y="11429"/>
                    <a:pt x="9948" y="11368"/>
                    <a:pt x="9948" y="11368"/>
                  </a:cubicBezTo>
                  <a:cubicBezTo>
                    <a:pt x="9948" y="11368"/>
                    <a:pt x="9978" y="11368"/>
                    <a:pt x="10039" y="11307"/>
                  </a:cubicBezTo>
                  <a:cubicBezTo>
                    <a:pt x="10070" y="11277"/>
                    <a:pt x="10130" y="11125"/>
                    <a:pt x="10130" y="11125"/>
                  </a:cubicBezTo>
                  <a:cubicBezTo>
                    <a:pt x="10130" y="11094"/>
                    <a:pt x="10100" y="11064"/>
                    <a:pt x="10191" y="11064"/>
                  </a:cubicBezTo>
                  <a:cubicBezTo>
                    <a:pt x="10252" y="11064"/>
                    <a:pt x="10282" y="11064"/>
                    <a:pt x="10282" y="10973"/>
                  </a:cubicBezTo>
                  <a:cubicBezTo>
                    <a:pt x="10282" y="10942"/>
                    <a:pt x="10252" y="10821"/>
                    <a:pt x="10252" y="10821"/>
                  </a:cubicBezTo>
                  <a:cubicBezTo>
                    <a:pt x="10252" y="10821"/>
                    <a:pt x="10222" y="10760"/>
                    <a:pt x="10252" y="10699"/>
                  </a:cubicBezTo>
                  <a:cubicBezTo>
                    <a:pt x="10282" y="10669"/>
                    <a:pt x="10222" y="10608"/>
                    <a:pt x="10222" y="10608"/>
                  </a:cubicBezTo>
                  <a:lnTo>
                    <a:pt x="10100" y="10456"/>
                  </a:lnTo>
                  <a:cubicBezTo>
                    <a:pt x="10100" y="10456"/>
                    <a:pt x="10113" y="10429"/>
                    <a:pt x="10140" y="10429"/>
                  </a:cubicBezTo>
                  <a:cubicBezTo>
                    <a:pt x="10154" y="10429"/>
                    <a:pt x="10171" y="10436"/>
                    <a:pt x="10191" y="10456"/>
                  </a:cubicBezTo>
                  <a:cubicBezTo>
                    <a:pt x="10222" y="10487"/>
                    <a:pt x="10313" y="10517"/>
                    <a:pt x="10343" y="10547"/>
                  </a:cubicBezTo>
                  <a:cubicBezTo>
                    <a:pt x="10366" y="10616"/>
                    <a:pt x="10389" y="10650"/>
                    <a:pt x="10437" y="10650"/>
                  </a:cubicBezTo>
                  <a:cubicBezTo>
                    <a:pt x="10453" y="10650"/>
                    <a:pt x="10472" y="10646"/>
                    <a:pt x="10495" y="10639"/>
                  </a:cubicBezTo>
                  <a:cubicBezTo>
                    <a:pt x="10526" y="10608"/>
                    <a:pt x="10677" y="10517"/>
                    <a:pt x="10677" y="10487"/>
                  </a:cubicBezTo>
                  <a:cubicBezTo>
                    <a:pt x="10677" y="10456"/>
                    <a:pt x="10708" y="10304"/>
                    <a:pt x="10799" y="10304"/>
                  </a:cubicBezTo>
                  <a:cubicBezTo>
                    <a:pt x="10860" y="10304"/>
                    <a:pt x="10921" y="10243"/>
                    <a:pt x="10921" y="10213"/>
                  </a:cubicBezTo>
                  <a:cubicBezTo>
                    <a:pt x="10921" y="10183"/>
                    <a:pt x="10860" y="10061"/>
                    <a:pt x="10921" y="10061"/>
                  </a:cubicBezTo>
                  <a:cubicBezTo>
                    <a:pt x="10951" y="10061"/>
                    <a:pt x="10981" y="10031"/>
                    <a:pt x="10981" y="10000"/>
                  </a:cubicBezTo>
                  <a:cubicBezTo>
                    <a:pt x="10981" y="9939"/>
                    <a:pt x="10981" y="9879"/>
                    <a:pt x="10951" y="9879"/>
                  </a:cubicBezTo>
                  <a:cubicBezTo>
                    <a:pt x="10921" y="9879"/>
                    <a:pt x="10799" y="9879"/>
                    <a:pt x="10829" y="9848"/>
                  </a:cubicBezTo>
                  <a:cubicBezTo>
                    <a:pt x="10854" y="9799"/>
                    <a:pt x="10899" y="9749"/>
                    <a:pt x="10915" y="9749"/>
                  </a:cubicBezTo>
                  <a:cubicBezTo>
                    <a:pt x="10919" y="9749"/>
                    <a:pt x="10921" y="9751"/>
                    <a:pt x="10921" y="9757"/>
                  </a:cubicBezTo>
                  <a:cubicBezTo>
                    <a:pt x="10951" y="9787"/>
                    <a:pt x="10981" y="9848"/>
                    <a:pt x="11012" y="9848"/>
                  </a:cubicBezTo>
                  <a:cubicBezTo>
                    <a:pt x="11103" y="9848"/>
                    <a:pt x="11103" y="9848"/>
                    <a:pt x="11164" y="9787"/>
                  </a:cubicBezTo>
                  <a:cubicBezTo>
                    <a:pt x="11194" y="9772"/>
                    <a:pt x="11225" y="9772"/>
                    <a:pt x="11251" y="9772"/>
                  </a:cubicBezTo>
                  <a:cubicBezTo>
                    <a:pt x="11278" y="9772"/>
                    <a:pt x="11301" y="9772"/>
                    <a:pt x="11316" y="9757"/>
                  </a:cubicBezTo>
                  <a:cubicBezTo>
                    <a:pt x="11407" y="9727"/>
                    <a:pt x="11589" y="9635"/>
                    <a:pt x="11620" y="9635"/>
                  </a:cubicBezTo>
                  <a:lnTo>
                    <a:pt x="11863" y="9635"/>
                  </a:lnTo>
                  <a:cubicBezTo>
                    <a:pt x="11863" y="9635"/>
                    <a:pt x="11924" y="9575"/>
                    <a:pt x="11984" y="9575"/>
                  </a:cubicBezTo>
                  <a:cubicBezTo>
                    <a:pt x="12015" y="9575"/>
                    <a:pt x="11893" y="9544"/>
                    <a:pt x="11863" y="9544"/>
                  </a:cubicBezTo>
                  <a:lnTo>
                    <a:pt x="11681" y="9544"/>
                  </a:lnTo>
                  <a:cubicBezTo>
                    <a:pt x="11620" y="9544"/>
                    <a:pt x="11468" y="9575"/>
                    <a:pt x="11437" y="9605"/>
                  </a:cubicBezTo>
                  <a:lnTo>
                    <a:pt x="11285" y="9605"/>
                  </a:lnTo>
                  <a:lnTo>
                    <a:pt x="11407" y="9544"/>
                  </a:lnTo>
                  <a:cubicBezTo>
                    <a:pt x="11437" y="9544"/>
                    <a:pt x="11437" y="9483"/>
                    <a:pt x="11559" y="9483"/>
                  </a:cubicBezTo>
                  <a:lnTo>
                    <a:pt x="12167" y="9483"/>
                  </a:lnTo>
                  <a:cubicBezTo>
                    <a:pt x="12167" y="9483"/>
                    <a:pt x="12197" y="9453"/>
                    <a:pt x="12288" y="9453"/>
                  </a:cubicBezTo>
                  <a:cubicBezTo>
                    <a:pt x="12349" y="9453"/>
                    <a:pt x="12380" y="9453"/>
                    <a:pt x="12380" y="9392"/>
                  </a:cubicBezTo>
                  <a:cubicBezTo>
                    <a:pt x="12380" y="9332"/>
                    <a:pt x="12471" y="9301"/>
                    <a:pt x="12471" y="9301"/>
                  </a:cubicBezTo>
                  <a:lnTo>
                    <a:pt x="12471" y="9301"/>
                  </a:lnTo>
                  <a:cubicBezTo>
                    <a:pt x="12471" y="9301"/>
                    <a:pt x="12440" y="9423"/>
                    <a:pt x="12501" y="9423"/>
                  </a:cubicBezTo>
                  <a:cubicBezTo>
                    <a:pt x="12532" y="9423"/>
                    <a:pt x="12623" y="9392"/>
                    <a:pt x="12623" y="9392"/>
                  </a:cubicBezTo>
                  <a:cubicBezTo>
                    <a:pt x="12649" y="9392"/>
                    <a:pt x="12630" y="9325"/>
                    <a:pt x="12663" y="9325"/>
                  </a:cubicBezTo>
                  <a:cubicBezTo>
                    <a:pt x="12668" y="9325"/>
                    <a:pt x="12675" y="9327"/>
                    <a:pt x="12684" y="9332"/>
                  </a:cubicBezTo>
                  <a:cubicBezTo>
                    <a:pt x="12775" y="9392"/>
                    <a:pt x="12836" y="9392"/>
                    <a:pt x="12896" y="9392"/>
                  </a:cubicBezTo>
                  <a:cubicBezTo>
                    <a:pt x="12927" y="9392"/>
                    <a:pt x="13109" y="9332"/>
                    <a:pt x="13109" y="9332"/>
                  </a:cubicBezTo>
                  <a:lnTo>
                    <a:pt x="13140" y="9271"/>
                  </a:lnTo>
                  <a:lnTo>
                    <a:pt x="12927" y="9271"/>
                  </a:lnTo>
                  <a:cubicBezTo>
                    <a:pt x="12866" y="9271"/>
                    <a:pt x="12873" y="9298"/>
                    <a:pt x="12866" y="9298"/>
                  </a:cubicBezTo>
                  <a:cubicBezTo>
                    <a:pt x="12863" y="9298"/>
                    <a:pt x="12856" y="9291"/>
                    <a:pt x="12836" y="9271"/>
                  </a:cubicBezTo>
                  <a:cubicBezTo>
                    <a:pt x="12805" y="9180"/>
                    <a:pt x="12775" y="9149"/>
                    <a:pt x="12775" y="9149"/>
                  </a:cubicBezTo>
                  <a:cubicBezTo>
                    <a:pt x="12775" y="9149"/>
                    <a:pt x="12744" y="9149"/>
                    <a:pt x="12744" y="9088"/>
                  </a:cubicBezTo>
                  <a:cubicBezTo>
                    <a:pt x="12744" y="8997"/>
                    <a:pt x="12684" y="8997"/>
                    <a:pt x="12684" y="8967"/>
                  </a:cubicBezTo>
                  <a:cubicBezTo>
                    <a:pt x="12653" y="8876"/>
                    <a:pt x="12775" y="8784"/>
                    <a:pt x="12775" y="8784"/>
                  </a:cubicBezTo>
                  <a:lnTo>
                    <a:pt x="12744" y="8572"/>
                  </a:lnTo>
                  <a:cubicBezTo>
                    <a:pt x="12744" y="8572"/>
                    <a:pt x="12653" y="8480"/>
                    <a:pt x="12836" y="8480"/>
                  </a:cubicBezTo>
                  <a:cubicBezTo>
                    <a:pt x="13048" y="8420"/>
                    <a:pt x="13079" y="8389"/>
                    <a:pt x="13109" y="8359"/>
                  </a:cubicBezTo>
                  <a:cubicBezTo>
                    <a:pt x="13140" y="8268"/>
                    <a:pt x="13140" y="8237"/>
                    <a:pt x="13200" y="8237"/>
                  </a:cubicBezTo>
                  <a:cubicBezTo>
                    <a:pt x="13221" y="8237"/>
                    <a:pt x="13254" y="8251"/>
                    <a:pt x="13293" y="8251"/>
                  </a:cubicBezTo>
                  <a:cubicBezTo>
                    <a:pt x="13312" y="8251"/>
                    <a:pt x="13332" y="8247"/>
                    <a:pt x="13352" y="8237"/>
                  </a:cubicBezTo>
                  <a:cubicBezTo>
                    <a:pt x="13383" y="8237"/>
                    <a:pt x="13565" y="8176"/>
                    <a:pt x="13565" y="8116"/>
                  </a:cubicBezTo>
                  <a:cubicBezTo>
                    <a:pt x="13595" y="8085"/>
                    <a:pt x="13565" y="8085"/>
                    <a:pt x="13656" y="8085"/>
                  </a:cubicBezTo>
                  <a:cubicBezTo>
                    <a:pt x="13717" y="8085"/>
                    <a:pt x="13687" y="7964"/>
                    <a:pt x="13717" y="7933"/>
                  </a:cubicBezTo>
                  <a:cubicBezTo>
                    <a:pt x="13723" y="7927"/>
                    <a:pt x="13730" y="7925"/>
                    <a:pt x="13739" y="7925"/>
                  </a:cubicBezTo>
                  <a:cubicBezTo>
                    <a:pt x="13772" y="7925"/>
                    <a:pt x="13820" y="7964"/>
                    <a:pt x="13869" y="7964"/>
                  </a:cubicBezTo>
                  <a:cubicBezTo>
                    <a:pt x="13899" y="7964"/>
                    <a:pt x="13991" y="7964"/>
                    <a:pt x="14021" y="7933"/>
                  </a:cubicBezTo>
                  <a:cubicBezTo>
                    <a:pt x="14051" y="7903"/>
                    <a:pt x="14051" y="7812"/>
                    <a:pt x="14143" y="7812"/>
                  </a:cubicBezTo>
                  <a:cubicBezTo>
                    <a:pt x="14203" y="7812"/>
                    <a:pt x="14203" y="7873"/>
                    <a:pt x="14325" y="7873"/>
                  </a:cubicBezTo>
                  <a:cubicBezTo>
                    <a:pt x="14447" y="7873"/>
                    <a:pt x="14477" y="7812"/>
                    <a:pt x="14507" y="7781"/>
                  </a:cubicBezTo>
                  <a:cubicBezTo>
                    <a:pt x="14599" y="7751"/>
                    <a:pt x="14599" y="7660"/>
                    <a:pt x="14629" y="7660"/>
                  </a:cubicBezTo>
                  <a:cubicBezTo>
                    <a:pt x="14654" y="7660"/>
                    <a:pt x="14658" y="7554"/>
                    <a:pt x="14712" y="7554"/>
                  </a:cubicBezTo>
                  <a:cubicBezTo>
                    <a:pt x="14723" y="7554"/>
                    <a:pt x="14735" y="7558"/>
                    <a:pt x="14751" y="7569"/>
                  </a:cubicBezTo>
                  <a:cubicBezTo>
                    <a:pt x="14781" y="7584"/>
                    <a:pt x="14819" y="7591"/>
                    <a:pt x="14857" y="7591"/>
                  </a:cubicBezTo>
                  <a:cubicBezTo>
                    <a:pt x="14895" y="7591"/>
                    <a:pt x="14933" y="7584"/>
                    <a:pt x="14963" y="7569"/>
                  </a:cubicBezTo>
                  <a:cubicBezTo>
                    <a:pt x="15054" y="7569"/>
                    <a:pt x="15054" y="7508"/>
                    <a:pt x="15085" y="7508"/>
                  </a:cubicBezTo>
                  <a:cubicBezTo>
                    <a:pt x="15111" y="7508"/>
                    <a:pt x="15070" y="7441"/>
                    <a:pt x="15096" y="7441"/>
                  </a:cubicBezTo>
                  <a:cubicBezTo>
                    <a:pt x="15100" y="7441"/>
                    <a:pt x="15107" y="7443"/>
                    <a:pt x="15115" y="7447"/>
                  </a:cubicBezTo>
                  <a:cubicBezTo>
                    <a:pt x="15206" y="7447"/>
                    <a:pt x="15206" y="7477"/>
                    <a:pt x="15237" y="7477"/>
                  </a:cubicBezTo>
                  <a:cubicBezTo>
                    <a:pt x="15267" y="7477"/>
                    <a:pt x="15267" y="7417"/>
                    <a:pt x="15389" y="7417"/>
                  </a:cubicBezTo>
                  <a:cubicBezTo>
                    <a:pt x="15510" y="7417"/>
                    <a:pt x="15541" y="7356"/>
                    <a:pt x="15632" y="7325"/>
                  </a:cubicBezTo>
                  <a:cubicBezTo>
                    <a:pt x="15693" y="7325"/>
                    <a:pt x="15723" y="7265"/>
                    <a:pt x="15814" y="7265"/>
                  </a:cubicBezTo>
                  <a:cubicBezTo>
                    <a:pt x="15875" y="7204"/>
                    <a:pt x="16027" y="7173"/>
                    <a:pt x="16027" y="7173"/>
                  </a:cubicBezTo>
                  <a:lnTo>
                    <a:pt x="16027" y="7173"/>
                  </a:lnTo>
                  <a:cubicBezTo>
                    <a:pt x="16027" y="7204"/>
                    <a:pt x="16088" y="7265"/>
                    <a:pt x="15997" y="7295"/>
                  </a:cubicBezTo>
                  <a:cubicBezTo>
                    <a:pt x="15966" y="7310"/>
                    <a:pt x="15921" y="7310"/>
                    <a:pt x="15883" y="7310"/>
                  </a:cubicBezTo>
                  <a:cubicBezTo>
                    <a:pt x="15845" y="7310"/>
                    <a:pt x="15814" y="7310"/>
                    <a:pt x="15814" y="7325"/>
                  </a:cubicBezTo>
                  <a:cubicBezTo>
                    <a:pt x="15814" y="7356"/>
                    <a:pt x="15814" y="7417"/>
                    <a:pt x="15875" y="7417"/>
                  </a:cubicBezTo>
                  <a:lnTo>
                    <a:pt x="16118" y="7417"/>
                  </a:lnTo>
                  <a:cubicBezTo>
                    <a:pt x="16118" y="7447"/>
                    <a:pt x="15997" y="7477"/>
                    <a:pt x="16027" y="7477"/>
                  </a:cubicBezTo>
                  <a:cubicBezTo>
                    <a:pt x="16069" y="7498"/>
                    <a:pt x="16053" y="7534"/>
                    <a:pt x="16029" y="7534"/>
                  </a:cubicBezTo>
                  <a:cubicBezTo>
                    <a:pt x="16019" y="7534"/>
                    <a:pt x="16006" y="7527"/>
                    <a:pt x="15997" y="7508"/>
                  </a:cubicBezTo>
                  <a:cubicBezTo>
                    <a:pt x="15966" y="7477"/>
                    <a:pt x="15936" y="7477"/>
                    <a:pt x="15875" y="7477"/>
                  </a:cubicBezTo>
                  <a:cubicBezTo>
                    <a:pt x="15855" y="7477"/>
                    <a:pt x="15862" y="7464"/>
                    <a:pt x="15841" y="7464"/>
                  </a:cubicBezTo>
                  <a:cubicBezTo>
                    <a:pt x="15831" y="7464"/>
                    <a:pt x="15814" y="7467"/>
                    <a:pt x="15784" y="7477"/>
                  </a:cubicBezTo>
                  <a:cubicBezTo>
                    <a:pt x="15662" y="7508"/>
                    <a:pt x="15632" y="7508"/>
                    <a:pt x="15541" y="7569"/>
                  </a:cubicBezTo>
                  <a:cubicBezTo>
                    <a:pt x="15480" y="7599"/>
                    <a:pt x="15480" y="7599"/>
                    <a:pt x="15419" y="7660"/>
                  </a:cubicBezTo>
                  <a:cubicBezTo>
                    <a:pt x="15389" y="7721"/>
                    <a:pt x="15389" y="7721"/>
                    <a:pt x="15358" y="7781"/>
                  </a:cubicBezTo>
                  <a:cubicBezTo>
                    <a:pt x="15267" y="7812"/>
                    <a:pt x="15267" y="7812"/>
                    <a:pt x="15206" y="7812"/>
                  </a:cubicBezTo>
                  <a:cubicBezTo>
                    <a:pt x="15115" y="7812"/>
                    <a:pt x="15054" y="7873"/>
                    <a:pt x="15054" y="7903"/>
                  </a:cubicBezTo>
                  <a:cubicBezTo>
                    <a:pt x="15024" y="7933"/>
                    <a:pt x="14963" y="7964"/>
                    <a:pt x="14963" y="8024"/>
                  </a:cubicBezTo>
                  <a:cubicBezTo>
                    <a:pt x="14963" y="8055"/>
                    <a:pt x="14963" y="8116"/>
                    <a:pt x="15024" y="8116"/>
                  </a:cubicBezTo>
                  <a:cubicBezTo>
                    <a:pt x="15054" y="8176"/>
                    <a:pt x="15176" y="8207"/>
                    <a:pt x="15176" y="8237"/>
                  </a:cubicBezTo>
                  <a:cubicBezTo>
                    <a:pt x="15176" y="8268"/>
                    <a:pt x="15115" y="8389"/>
                    <a:pt x="15206" y="8389"/>
                  </a:cubicBezTo>
                  <a:cubicBezTo>
                    <a:pt x="15267" y="8389"/>
                    <a:pt x="15389" y="8359"/>
                    <a:pt x="15419" y="8328"/>
                  </a:cubicBezTo>
                  <a:cubicBezTo>
                    <a:pt x="15450" y="8268"/>
                    <a:pt x="15571" y="8207"/>
                    <a:pt x="15571" y="8207"/>
                  </a:cubicBezTo>
                  <a:lnTo>
                    <a:pt x="15723" y="8116"/>
                  </a:lnTo>
                  <a:cubicBezTo>
                    <a:pt x="15814" y="8116"/>
                    <a:pt x="15814" y="8024"/>
                    <a:pt x="15845" y="7964"/>
                  </a:cubicBezTo>
                  <a:cubicBezTo>
                    <a:pt x="15875" y="7933"/>
                    <a:pt x="15997" y="7873"/>
                    <a:pt x="16027" y="7873"/>
                  </a:cubicBezTo>
                  <a:cubicBezTo>
                    <a:pt x="16088" y="7873"/>
                    <a:pt x="16240" y="7812"/>
                    <a:pt x="16240" y="7812"/>
                  </a:cubicBezTo>
                  <a:cubicBezTo>
                    <a:pt x="16240" y="7812"/>
                    <a:pt x="16392" y="7781"/>
                    <a:pt x="16422" y="7781"/>
                  </a:cubicBezTo>
                  <a:cubicBezTo>
                    <a:pt x="16453" y="7781"/>
                    <a:pt x="16544" y="7721"/>
                    <a:pt x="16544" y="7721"/>
                  </a:cubicBezTo>
                  <a:cubicBezTo>
                    <a:pt x="16544" y="7721"/>
                    <a:pt x="16878" y="7599"/>
                    <a:pt x="17000" y="7599"/>
                  </a:cubicBezTo>
                  <a:cubicBezTo>
                    <a:pt x="17081" y="7599"/>
                    <a:pt x="17186" y="7503"/>
                    <a:pt x="17272" y="7503"/>
                  </a:cubicBezTo>
                  <a:cubicBezTo>
                    <a:pt x="17283" y="7503"/>
                    <a:pt x="17294" y="7504"/>
                    <a:pt x="17304" y="7508"/>
                  </a:cubicBezTo>
                  <a:cubicBezTo>
                    <a:pt x="17365" y="7508"/>
                    <a:pt x="17608" y="7477"/>
                    <a:pt x="17547" y="7447"/>
                  </a:cubicBezTo>
                  <a:cubicBezTo>
                    <a:pt x="17547" y="7417"/>
                    <a:pt x="17456" y="7325"/>
                    <a:pt x="17456" y="7325"/>
                  </a:cubicBezTo>
                  <a:lnTo>
                    <a:pt x="17638" y="7325"/>
                  </a:lnTo>
                  <a:cubicBezTo>
                    <a:pt x="17679" y="7325"/>
                    <a:pt x="17733" y="7366"/>
                    <a:pt x="17800" y="7366"/>
                  </a:cubicBezTo>
                  <a:cubicBezTo>
                    <a:pt x="17834" y="7366"/>
                    <a:pt x="17871" y="7356"/>
                    <a:pt x="17912" y="7325"/>
                  </a:cubicBezTo>
                  <a:cubicBezTo>
                    <a:pt x="18003" y="7295"/>
                    <a:pt x="18064" y="7265"/>
                    <a:pt x="18064" y="7265"/>
                  </a:cubicBezTo>
                  <a:lnTo>
                    <a:pt x="18094" y="7204"/>
                  </a:lnTo>
                  <a:cubicBezTo>
                    <a:pt x="18124" y="7173"/>
                    <a:pt x="18216" y="7143"/>
                    <a:pt x="18216" y="7143"/>
                  </a:cubicBezTo>
                  <a:cubicBezTo>
                    <a:pt x="18216" y="7143"/>
                    <a:pt x="18246" y="7052"/>
                    <a:pt x="18276" y="7021"/>
                  </a:cubicBezTo>
                  <a:cubicBezTo>
                    <a:pt x="18307" y="6991"/>
                    <a:pt x="18276" y="6961"/>
                    <a:pt x="18216" y="6961"/>
                  </a:cubicBezTo>
                  <a:cubicBezTo>
                    <a:pt x="18155" y="6961"/>
                    <a:pt x="18003" y="6900"/>
                    <a:pt x="18003" y="6869"/>
                  </a:cubicBezTo>
                  <a:cubicBezTo>
                    <a:pt x="18003" y="6839"/>
                    <a:pt x="18064" y="6839"/>
                    <a:pt x="18064" y="6748"/>
                  </a:cubicBezTo>
                  <a:cubicBezTo>
                    <a:pt x="18094" y="6717"/>
                    <a:pt x="18094" y="6596"/>
                    <a:pt x="18094" y="6596"/>
                  </a:cubicBezTo>
                  <a:cubicBezTo>
                    <a:pt x="18094" y="6596"/>
                    <a:pt x="17942" y="6566"/>
                    <a:pt x="17912" y="6566"/>
                  </a:cubicBezTo>
                  <a:cubicBezTo>
                    <a:pt x="17851" y="6566"/>
                    <a:pt x="17790" y="6596"/>
                    <a:pt x="17729" y="6657"/>
                  </a:cubicBezTo>
                  <a:cubicBezTo>
                    <a:pt x="17729" y="6687"/>
                    <a:pt x="17699" y="6748"/>
                    <a:pt x="17668" y="6809"/>
                  </a:cubicBezTo>
                  <a:cubicBezTo>
                    <a:pt x="17577" y="6839"/>
                    <a:pt x="17547" y="6839"/>
                    <a:pt x="17486" y="6869"/>
                  </a:cubicBezTo>
                  <a:cubicBezTo>
                    <a:pt x="17395" y="6900"/>
                    <a:pt x="17334" y="6900"/>
                    <a:pt x="17365" y="6991"/>
                  </a:cubicBezTo>
                  <a:cubicBezTo>
                    <a:pt x="17395" y="7021"/>
                    <a:pt x="17334" y="7052"/>
                    <a:pt x="17334" y="7113"/>
                  </a:cubicBezTo>
                  <a:lnTo>
                    <a:pt x="17334" y="7204"/>
                  </a:lnTo>
                  <a:cubicBezTo>
                    <a:pt x="17334" y="7265"/>
                    <a:pt x="17395" y="7265"/>
                    <a:pt x="17304" y="7295"/>
                  </a:cubicBezTo>
                  <a:cubicBezTo>
                    <a:pt x="17218" y="7316"/>
                    <a:pt x="17193" y="7338"/>
                    <a:pt x="17185" y="7338"/>
                  </a:cubicBezTo>
                  <a:cubicBezTo>
                    <a:pt x="17182" y="7338"/>
                    <a:pt x="17182" y="7334"/>
                    <a:pt x="17182" y="7325"/>
                  </a:cubicBezTo>
                  <a:cubicBezTo>
                    <a:pt x="17182" y="7295"/>
                    <a:pt x="17213" y="7173"/>
                    <a:pt x="17182" y="7173"/>
                  </a:cubicBezTo>
                  <a:cubicBezTo>
                    <a:pt x="17152" y="7173"/>
                    <a:pt x="17091" y="7204"/>
                    <a:pt x="17091" y="7204"/>
                  </a:cubicBezTo>
                  <a:cubicBezTo>
                    <a:pt x="17091" y="7204"/>
                    <a:pt x="17061" y="7295"/>
                    <a:pt x="17030" y="7295"/>
                  </a:cubicBezTo>
                  <a:cubicBezTo>
                    <a:pt x="17010" y="7295"/>
                    <a:pt x="16909" y="7309"/>
                    <a:pt x="16843" y="7309"/>
                  </a:cubicBezTo>
                  <a:cubicBezTo>
                    <a:pt x="16811" y="7309"/>
                    <a:pt x="16787" y="7305"/>
                    <a:pt x="16787" y="7295"/>
                  </a:cubicBezTo>
                  <a:cubicBezTo>
                    <a:pt x="16787" y="7265"/>
                    <a:pt x="16848" y="7204"/>
                    <a:pt x="16787" y="7204"/>
                  </a:cubicBezTo>
                  <a:cubicBezTo>
                    <a:pt x="16757" y="7204"/>
                    <a:pt x="16605" y="7265"/>
                    <a:pt x="16574" y="7265"/>
                  </a:cubicBezTo>
                  <a:cubicBezTo>
                    <a:pt x="16544" y="7265"/>
                    <a:pt x="16453" y="7204"/>
                    <a:pt x="16453" y="7204"/>
                  </a:cubicBezTo>
                  <a:cubicBezTo>
                    <a:pt x="16453" y="7204"/>
                    <a:pt x="16544" y="7143"/>
                    <a:pt x="16453" y="7143"/>
                  </a:cubicBezTo>
                  <a:lnTo>
                    <a:pt x="16301" y="7143"/>
                  </a:lnTo>
                  <a:cubicBezTo>
                    <a:pt x="16301" y="7143"/>
                    <a:pt x="16270" y="7143"/>
                    <a:pt x="16270" y="7113"/>
                  </a:cubicBezTo>
                  <a:cubicBezTo>
                    <a:pt x="16270" y="7052"/>
                    <a:pt x="16179" y="7021"/>
                    <a:pt x="16179" y="7021"/>
                  </a:cubicBezTo>
                  <a:lnTo>
                    <a:pt x="16088" y="7021"/>
                  </a:lnTo>
                  <a:cubicBezTo>
                    <a:pt x="16088" y="7021"/>
                    <a:pt x="15997" y="6991"/>
                    <a:pt x="15997" y="6961"/>
                  </a:cubicBezTo>
                  <a:cubicBezTo>
                    <a:pt x="15997" y="6900"/>
                    <a:pt x="16027" y="6900"/>
                    <a:pt x="15997" y="6869"/>
                  </a:cubicBezTo>
                  <a:cubicBezTo>
                    <a:pt x="15997" y="6839"/>
                    <a:pt x="15966" y="6778"/>
                    <a:pt x="15966" y="6748"/>
                  </a:cubicBezTo>
                  <a:cubicBezTo>
                    <a:pt x="15936" y="6717"/>
                    <a:pt x="15845" y="6596"/>
                    <a:pt x="15845" y="6596"/>
                  </a:cubicBezTo>
                  <a:cubicBezTo>
                    <a:pt x="15845" y="6596"/>
                    <a:pt x="15997" y="6596"/>
                    <a:pt x="15936" y="6566"/>
                  </a:cubicBezTo>
                  <a:cubicBezTo>
                    <a:pt x="15890" y="6550"/>
                    <a:pt x="15868" y="6543"/>
                    <a:pt x="15852" y="6543"/>
                  </a:cubicBezTo>
                  <a:cubicBezTo>
                    <a:pt x="15837" y="6543"/>
                    <a:pt x="15830" y="6550"/>
                    <a:pt x="15814" y="6566"/>
                  </a:cubicBezTo>
                  <a:cubicBezTo>
                    <a:pt x="15723" y="6566"/>
                    <a:pt x="15966" y="6414"/>
                    <a:pt x="15966" y="6414"/>
                  </a:cubicBezTo>
                  <a:cubicBezTo>
                    <a:pt x="15966" y="6414"/>
                    <a:pt x="16027" y="6292"/>
                    <a:pt x="15997" y="6262"/>
                  </a:cubicBezTo>
                  <a:cubicBezTo>
                    <a:pt x="15966" y="6231"/>
                    <a:pt x="15966" y="6140"/>
                    <a:pt x="15966" y="6140"/>
                  </a:cubicBezTo>
                  <a:lnTo>
                    <a:pt x="15723" y="6231"/>
                  </a:lnTo>
                  <a:lnTo>
                    <a:pt x="15541" y="6231"/>
                  </a:lnTo>
                  <a:cubicBezTo>
                    <a:pt x="15510" y="6231"/>
                    <a:pt x="15510" y="6140"/>
                    <a:pt x="15510" y="6140"/>
                  </a:cubicBezTo>
                  <a:lnTo>
                    <a:pt x="15328" y="6140"/>
                  </a:lnTo>
                  <a:cubicBezTo>
                    <a:pt x="15267" y="6140"/>
                    <a:pt x="15206" y="6110"/>
                    <a:pt x="15206" y="6110"/>
                  </a:cubicBezTo>
                  <a:cubicBezTo>
                    <a:pt x="15206" y="6110"/>
                    <a:pt x="15206" y="6049"/>
                    <a:pt x="15237" y="6049"/>
                  </a:cubicBezTo>
                  <a:cubicBezTo>
                    <a:pt x="15267" y="6049"/>
                    <a:pt x="15510" y="6049"/>
                    <a:pt x="15541" y="6079"/>
                  </a:cubicBezTo>
                  <a:cubicBezTo>
                    <a:pt x="15571" y="6110"/>
                    <a:pt x="15662" y="6140"/>
                    <a:pt x="15662" y="6140"/>
                  </a:cubicBezTo>
                  <a:cubicBezTo>
                    <a:pt x="15662" y="6140"/>
                    <a:pt x="15814" y="6140"/>
                    <a:pt x="15845" y="6079"/>
                  </a:cubicBezTo>
                  <a:cubicBezTo>
                    <a:pt x="15875" y="5988"/>
                    <a:pt x="15936" y="5958"/>
                    <a:pt x="15966" y="5958"/>
                  </a:cubicBezTo>
                  <a:lnTo>
                    <a:pt x="16118" y="5958"/>
                  </a:lnTo>
                  <a:cubicBezTo>
                    <a:pt x="16118" y="5958"/>
                    <a:pt x="16149" y="5836"/>
                    <a:pt x="16179" y="5806"/>
                  </a:cubicBezTo>
                  <a:cubicBezTo>
                    <a:pt x="16240" y="5775"/>
                    <a:pt x="16270" y="5745"/>
                    <a:pt x="16301" y="5745"/>
                  </a:cubicBezTo>
                  <a:cubicBezTo>
                    <a:pt x="16331" y="5745"/>
                    <a:pt x="16331" y="5593"/>
                    <a:pt x="16301" y="5593"/>
                  </a:cubicBezTo>
                  <a:cubicBezTo>
                    <a:pt x="16270" y="5593"/>
                    <a:pt x="16149" y="5532"/>
                    <a:pt x="16149" y="5471"/>
                  </a:cubicBezTo>
                  <a:cubicBezTo>
                    <a:pt x="16149" y="5380"/>
                    <a:pt x="16088" y="5380"/>
                    <a:pt x="16027" y="5380"/>
                  </a:cubicBezTo>
                  <a:cubicBezTo>
                    <a:pt x="15997" y="5380"/>
                    <a:pt x="15632" y="5441"/>
                    <a:pt x="15632" y="5441"/>
                  </a:cubicBezTo>
                  <a:cubicBezTo>
                    <a:pt x="15632" y="5441"/>
                    <a:pt x="15480" y="5380"/>
                    <a:pt x="15419" y="5380"/>
                  </a:cubicBezTo>
                  <a:cubicBezTo>
                    <a:pt x="15389" y="5380"/>
                    <a:pt x="15085" y="5502"/>
                    <a:pt x="14963" y="5532"/>
                  </a:cubicBezTo>
                  <a:cubicBezTo>
                    <a:pt x="14902" y="5593"/>
                    <a:pt x="14811" y="5593"/>
                    <a:pt x="14781" y="5623"/>
                  </a:cubicBezTo>
                  <a:cubicBezTo>
                    <a:pt x="14720" y="5623"/>
                    <a:pt x="14507" y="5745"/>
                    <a:pt x="14477" y="5745"/>
                  </a:cubicBezTo>
                  <a:cubicBezTo>
                    <a:pt x="14416" y="5745"/>
                    <a:pt x="14325" y="5806"/>
                    <a:pt x="14325" y="5806"/>
                  </a:cubicBezTo>
                  <a:lnTo>
                    <a:pt x="14264" y="5897"/>
                  </a:lnTo>
                  <a:cubicBezTo>
                    <a:pt x="14264" y="5897"/>
                    <a:pt x="14203" y="5927"/>
                    <a:pt x="14143" y="5958"/>
                  </a:cubicBezTo>
                  <a:cubicBezTo>
                    <a:pt x="14112" y="5988"/>
                    <a:pt x="13991" y="6079"/>
                    <a:pt x="13991" y="6079"/>
                  </a:cubicBezTo>
                  <a:lnTo>
                    <a:pt x="13869" y="6110"/>
                  </a:lnTo>
                  <a:lnTo>
                    <a:pt x="13747" y="6201"/>
                  </a:lnTo>
                  <a:lnTo>
                    <a:pt x="13687" y="6262"/>
                  </a:lnTo>
                  <a:cubicBezTo>
                    <a:pt x="13656" y="6262"/>
                    <a:pt x="13565" y="6292"/>
                    <a:pt x="13535" y="6292"/>
                  </a:cubicBezTo>
                  <a:cubicBezTo>
                    <a:pt x="13504" y="6292"/>
                    <a:pt x="13443" y="6383"/>
                    <a:pt x="13443" y="6383"/>
                  </a:cubicBezTo>
                  <a:lnTo>
                    <a:pt x="13383" y="6444"/>
                  </a:lnTo>
                  <a:cubicBezTo>
                    <a:pt x="13352" y="6505"/>
                    <a:pt x="13292" y="6535"/>
                    <a:pt x="13261" y="6535"/>
                  </a:cubicBezTo>
                  <a:cubicBezTo>
                    <a:pt x="13231" y="6566"/>
                    <a:pt x="13261" y="6566"/>
                    <a:pt x="13200" y="6596"/>
                  </a:cubicBezTo>
                  <a:cubicBezTo>
                    <a:pt x="13109" y="6657"/>
                    <a:pt x="13079" y="6657"/>
                    <a:pt x="13079" y="6657"/>
                  </a:cubicBezTo>
                  <a:lnTo>
                    <a:pt x="13079" y="6535"/>
                  </a:lnTo>
                  <a:lnTo>
                    <a:pt x="13140" y="6505"/>
                  </a:lnTo>
                  <a:cubicBezTo>
                    <a:pt x="13140" y="6505"/>
                    <a:pt x="13200" y="6505"/>
                    <a:pt x="13231" y="6444"/>
                  </a:cubicBezTo>
                  <a:cubicBezTo>
                    <a:pt x="13261" y="6414"/>
                    <a:pt x="13352" y="6383"/>
                    <a:pt x="13352" y="6383"/>
                  </a:cubicBezTo>
                  <a:lnTo>
                    <a:pt x="13504" y="6292"/>
                  </a:lnTo>
                  <a:lnTo>
                    <a:pt x="13595" y="6231"/>
                  </a:lnTo>
                  <a:lnTo>
                    <a:pt x="13717" y="6110"/>
                  </a:lnTo>
                  <a:cubicBezTo>
                    <a:pt x="13808" y="6079"/>
                    <a:pt x="13839" y="6049"/>
                    <a:pt x="13839" y="6049"/>
                  </a:cubicBezTo>
                  <a:lnTo>
                    <a:pt x="13899" y="5958"/>
                  </a:lnTo>
                  <a:cubicBezTo>
                    <a:pt x="13991" y="5927"/>
                    <a:pt x="14021" y="5927"/>
                    <a:pt x="14051" y="5897"/>
                  </a:cubicBezTo>
                  <a:cubicBezTo>
                    <a:pt x="14112" y="5836"/>
                    <a:pt x="14112" y="5806"/>
                    <a:pt x="14173" y="5775"/>
                  </a:cubicBezTo>
                  <a:cubicBezTo>
                    <a:pt x="14264" y="5745"/>
                    <a:pt x="14264" y="5745"/>
                    <a:pt x="14295" y="5684"/>
                  </a:cubicBezTo>
                  <a:cubicBezTo>
                    <a:pt x="14325" y="5684"/>
                    <a:pt x="14325" y="5684"/>
                    <a:pt x="14416" y="5623"/>
                  </a:cubicBezTo>
                  <a:cubicBezTo>
                    <a:pt x="14477" y="5532"/>
                    <a:pt x="14416" y="5593"/>
                    <a:pt x="14507" y="5532"/>
                  </a:cubicBezTo>
                  <a:cubicBezTo>
                    <a:pt x="14629" y="5502"/>
                    <a:pt x="14629" y="5502"/>
                    <a:pt x="14720" y="5502"/>
                  </a:cubicBezTo>
                  <a:cubicBezTo>
                    <a:pt x="14781" y="5502"/>
                    <a:pt x="14902" y="5441"/>
                    <a:pt x="14902" y="5441"/>
                  </a:cubicBezTo>
                  <a:cubicBezTo>
                    <a:pt x="14902" y="5441"/>
                    <a:pt x="15085" y="5319"/>
                    <a:pt x="15085" y="5228"/>
                  </a:cubicBezTo>
                  <a:cubicBezTo>
                    <a:pt x="15085" y="5167"/>
                    <a:pt x="15206" y="5137"/>
                    <a:pt x="15206" y="5137"/>
                  </a:cubicBezTo>
                  <a:lnTo>
                    <a:pt x="15358" y="5076"/>
                  </a:lnTo>
                  <a:cubicBezTo>
                    <a:pt x="15358" y="5076"/>
                    <a:pt x="15328" y="5046"/>
                    <a:pt x="15419" y="5015"/>
                  </a:cubicBezTo>
                  <a:cubicBezTo>
                    <a:pt x="15482" y="4994"/>
                    <a:pt x="15531" y="4959"/>
                    <a:pt x="15594" y="4959"/>
                  </a:cubicBezTo>
                  <a:cubicBezTo>
                    <a:pt x="15623" y="4959"/>
                    <a:pt x="15655" y="4966"/>
                    <a:pt x="15693" y="4985"/>
                  </a:cubicBezTo>
                  <a:lnTo>
                    <a:pt x="16301" y="4985"/>
                  </a:lnTo>
                  <a:cubicBezTo>
                    <a:pt x="16402" y="4985"/>
                    <a:pt x="16449" y="4958"/>
                    <a:pt x="16488" y="4958"/>
                  </a:cubicBezTo>
                  <a:cubicBezTo>
                    <a:pt x="16507" y="4958"/>
                    <a:pt x="16524" y="4965"/>
                    <a:pt x="16544" y="4985"/>
                  </a:cubicBezTo>
                  <a:cubicBezTo>
                    <a:pt x="16561" y="5002"/>
                    <a:pt x="16569" y="5020"/>
                    <a:pt x="16607" y="5020"/>
                  </a:cubicBezTo>
                  <a:cubicBezTo>
                    <a:pt x="16635" y="5020"/>
                    <a:pt x="16680" y="5011"/>
                    <a:pt x="16757" y="4985"/>
                  </a:cubicBezTo>
                  <a:cubicBezTo>
                    <a:pt x="16939" y="4924"/>
                    <a:pt x="16939" y="4894"/>
                    <a:pt x="17030" y="4894"/>
                  </a:cubicBezTo>
                  <a:cubicBezTo>
                    <a:pt x="17091" y="4924"/>
                    <a:pt x="17243" y="4924"/>
                    <a:pt x="17304" y="4924"/>
                  </a:cubicBezTo>
                  <a:cubicBezTo>
                    <a:pt x="17334" y="4924"/>
                    <a:pt x="17486" y="4985"/>
                    <a:pt x="17517" y="4985"/>
                  </a:cubicBezTo>
                  <a:lnTo>
                    <a:pt x="17699" y="4985"/>
                  </a:lnTo>
                  <a:cubicBezTo>
                    <a:pt x="17699" y="4985"/>
                    <a:pt x="17851" y="5015"/>
                    <a:pt x="17942" y="5015"/>
                  </a:cubicBezTo>
                  <a:lnTo>
                    <a:pt x="18216" y="5015"/>
                  </a:lnTo>
                  <a:cubicBezTo>
                    <a:pt x="18368" y="5000"/>
                    <a:pt x="18451" y="5000"/>
                    <a:pt x="18497" y="5000"/>
                  </a:cubicBezTo>
                  <a:cubicBezTo>
                    <a:pt x="18542" y="5000"/>
                    <a:pt x="18550" y="5000"/>
                    <a:pt x="18550" y="4985"/>
                  </a:cubicBezTo>
                  <a:cubicBezTo>
                    <a:pt x="18575" y="4934"/>
                    <a:pt x="18558" y="4819"/>
                    <a:pt x="18624" y="4819"/>
                  </a:cubicBezTo>
                  <a:cubicBezTo>
                    <a:pt x="18636" y="4819"/>
                    <a:pt x="18652" y="4823"/>
                    <a:pt x="18672" y="4833"/>
                  </a:cubicBezTo>
                  <a:cubicBezTo>
                    <a:pt x="18680" y="4836"/>
                    <a:pt x="18688" y="4837"/>
                    <a:pt x="18697" y="4837"/>
                  </a:cubicBezTo>
                  <a:cubicBezTo>
                    <a:pt x="18784" y="4837"/>
                    <a:pt x="18887" y="4709"/>
                    <a:pt x="18915" y="4681"/>
                  </a:cubicBezTo>
                  <a:cubicBezTo>
                    <a:pt x="19006" y="4620"/>
                    <a:pt x="19036" y="4529"/>
                    <a:pt x="19036" y="4529"/>
                  </a:cubicBezTo>
                  <a:cubicBezTo>
                    <a:pt x="19036" y="4468"/>
                    <a:pt x="19067" y="4468"/>
                    <a:pt x="19127" y="4468"/>
                  </a:cubicBezTo>
                  <a:cubicBezTo>
                    <a:pt x="19148" y="4468"/>
                    <a:pt x="19168" y="4455"/>
                    <a:pt x="19188" y="4455"/>
                  </a:cubicBezTo>
                  <a:cubicBezTo>
                    <a:pt x="19198" y="4455"/>
                    <a:pt x="19209" y="4458"/>
                    <a:pt x="19219" y="4468"/>
                  </a:cubicBezTo>
                  <a:lnTo>
                    <a:pt x="19583" y="4468"/>
                  </a:lnTo>
                  <a:cubicBezTo>
                    <a:pt x="19614" y="4468"/>
                    <a:pt x="19644" y="4407"/>
                    <a:pt x="19735" y="4407"/>
                  </a:cubicBezTo>
                  <a:lnTo>
                    <a:pt x="19827" y="4407"/>
                  </a:lnTo>
                  <a:cubicBezTo>
                    <a:pt x="19847" y="4418"/>
                    <a:pt x="19867" y="4421"/>
                    <a:pt x="19886" y="4421"/>
                  </a:cubicBezTo>
                  <a:cubicBezTo>
                    <a:pt x="19925" y="4421"/>
                    <a:pt x="19958" y="4407"/>
                    <a:pt x="19979" y="4407"/>
                  </a:cubicBezTo>
                  <a:cubicBezTo>
                    <a:pt x="20039" y="4407"/>
                    <a:pt x="20070" y="4286"/>
                    <a:pt x="20100" y="4286"/>
                  </a:cubicBezTo>
                  <a:cubicBezTo>
                    <a:pt x="20120" y="4286"/>
                    <a:pt x="20181" y="4299"/>
                    <a:pt x="20228" y="4299"/>
                  </a:cubicBezTo>
                  <a:cubicBezTo>
                    <a:pt x="20252" y="4299"/>
                    <a:pt x="20272" y="4296"/>
                    <a:pt x="20283" y="4286"/>
                  </a:cubicBezTo>
                  <a:cubicBezTo>
                    <a:pt x="20343" y="4255"/>
                    <a:pt x="20435" y="4164"/>
                    <a:pt x="20495" y="4134"/>
                  </a:cubicBezTo>
                  <a:cubicBezTo>
                    <a:pt x="20556" y="4103"/>
                    <a:pt x="20586" y="3951"/>
                    <a:pt x="20586" y="3951"/>
                  </a:cubicBezTo>
                  <a:lnTo>
                    <a:pt x="20435" y="3830"/>
                  </a:lnTo>
                  <a:cubicBezTo>
                    <a:pt x="20435" y="3830"/>
                    <a:pt x="20252" y="3830"/>
                    <a:pt x="20343" y="3800"/>
                  </a:cubicBezTo>
                  <a:cubicBezTo>
                    <a:pt x="20404" y="3769"/>
                    <a:pt x="20435" y="3769"/>
                    <a:pt x="20526" y="3678"/>
                  </a:cubicBezTo>
                  <a:lnTo>
                    <a:pt x="20647" y="3465"/>
                  </a:lnTo>
                  <a:lnTo>
                    <a:pt x="20526" y="3344"/>
                  </a:lnTo>
                  <a:cubicBezTo>
                    <a:pt x="20526" y="3344"/>
                    <a:pt x="20647" y="3222"/>
                    <a:pt x="20556" y="3222"/>
                  </a:cubicBezTo>
                  <a:lnTo>
                    <a:pt x="20283" y="3222"/>
                  </a:lnTo>
                  <a:cubicBezTo>
                    <a:pt x="20252" y="3222"/>
                    <a:pt x="20252" y="3192"/>
                    <a:pt x="20222" y="3192"/>
                  </a:cubicBezTo>
                  <a:cubicBezTo>
                    <a:pt x="20191" y="3192"/>
                    <a:pt x="20070" y="3192"/>
                    <a:pt x="20070" y="3222"/>
                  </a:cubicBezTo>
                  <a:cubicBezTo>
                    <a:pt x="20070" y="3252"/>
                    <a:pt x="20070" y="3344"/>
                    <a:pt x="19979" y="3344"/>
                  </a:cubicBezTo>
                  <a:cubicBezTo>
                    <a:pt x="19930" y="3344"/>
                    <a:pt x="19920" y="3382"/>
                    <a:pt x="19903" y="3382"/>
                  </a:cubicBezTo>
                  <a:cubicBezTo>
                    <a:pt x="19898" y="3382"/>
                    <a:pt x="19893" y="3380"/>
                    <a:pt x="19887" y="3374"/>
                  </a:cubicBezTo>
                  <a:cubicBezTo>
                    <a:pt x="19827" y="3344"/>
                    <a:pt x="19918" y="3313"/>
                    <a:pt x="19918" y="3252"/>
                  </a:cubicBezTo>
                  <a:cubicBezTo>
                    <a:pt x="19948" y="3222"/>
                    <a:pt x="19979" y="3192"/>
                    <a:pt x="19979" y="3161"/>
                  </a:cubicBezTo>
                  <a:cubicBezTo>
                    <a:pt x="19948" y="3100"/>
                    <a:pt x="19948" y="3040"/>
                    <a:pt x="19948" y="3040"/>
                  </a:cubicBezTo>
                  <a:lnTo>
                    <a:pt x="19766" y="3070"/>
                  </a:lnTo>
                  <a:cubicBezTo>
                    <a:pt x="19766" y="3070"/>
                    <a:pt x="19766" y="3040"/>
                    <a:pt x="19675" y="3040"/>
                  </a:cubicBezTo>
                  <a:cubicBezTo>
                    <a:pt x="19614" y="3040"/>
                    <a:pt x="19492" y="3040"/>
                    <a:pt x="19492" y="3070"/>
                  </a:cubicBezTo>
                  <a:cubicBezTo>
                    <a:pt x="19492" y="3100"/>
                    <a:pt x="19462" y="3161"/>
                    <a:pt x="19431" y="3161"/>
                  </a:cubicBezTo>
                  <a:cubicBezTo>
                    <a:pt x="19371" y="3161"/>
                    <a:pt x="19310" y="3070"/>
                    <a:pt x="19310" y="3070"/>
                  </a:cubicBezTo>
                  <a:cubicBezTo>
                    <a:pt x="19310" y="3070"/>
                    <a:pt x="19219" y="3161"/>
                    <a:pt x="19188" y="3161"/>
                  </a:cubicBezTo>
                  <a:cubicBezTo>
                    <a:pt x="19158" y="3192"/>
                    <a:pt x="19067" y="3222"/>
                    <a:pt x="19036" y="3252"/>
                  </a:cubicBezTo>
                  <a:cubicBezTo>
                    <a:pt x="19006" y="3252"/>
                    <a:pt x="18976" y="3313"/>
                    <a:pt x="18884" y="3344"/>
                  </a:cubicBezTo>
                  <a:cubicBezTo>
                    <a:pt x="18864" y="3344"/>
                    <a:pt x="18830" y="3357"/>
                    <a:pt x="18801" y="3357"/>
                  </a:cubicBezTo>
                  <a:cubicBezTo>
                    <a:pt x="18786" y="3357"/>
                    <a:pt x="18773" y="3354"/>
                    <a:pt x="18763" y="3344"/>
                  </a:cubicBezTo>
                  <a:cubicBezTo>
                    <a:pt x="18732" y="3344"/>
                    <a:pt x="18732" y="3313"/>
                    <a:pt x="18732" y="3313"/>
                  </a:cubicBezTo>
                  <a:cubicBezTo>
                    <a:pt x="18732" y="3313"/>
                    <a:pt x="18732" y="3252"/>
                    <a:pt x="18763" y="3252"/>
                  </a:cubicBezTo>
                  <a:lnTo>
                    <a:pt x="18884" y="3252"/>
                  </a:lnTo>
                  <a:cubicBezTo>
                    <a:pt x="18915" y="3252"/>
                    <a:pt x="18915" y="3222"/>
                    <a:pt x="18976" y="3222"/>
                  </a:cubicBezTo>
                  <a:cubicBezTo>
                    <a:pt x="19006" y="3222"/>
                    <a:pt x="19036" y="3161"/>
                    <a:pt x="19067" y="3161"/>
                  </a:cubicBezTo>
                  <a:lnTo>
                    <a:pt x="19188" y="3100"/>
                  </a:lnTo>
                  <a:lnTo>
                    <a:pt x="19310" y="3040"/>
                  </a:lnTo>
                  <a:cubicBezTo>
                    <a:pt x="19310" y="3040"/>
                    <a:pt x="19377" y="3026"/>
                    <a:pt x="19431" y="3026"/>
                  </a:cubicBezTo>
                  <a:cubicBezTo>
                    <a:pt x="19458" y="3026"/>
                    <a:pt x="19482" y="3029"/>
                    <a:pt x="19492" y="3040"/>
                  </a:cubicBezTo>
                  <a:cubicBezTo>
                    <a:pt x="19492" y="3040"/>
                    <a:pt x="19553" y="3009"/>
                    <a:pt x="19614" y="3009"/>
                  </a:cubicBezTo>
                  <a:cubicBezTo>
                    <a:pt x="19644" y="3009"/>
                    <a:pt x="19675" y="2948"/>
                    <a:pt x="19705" y="2948"/>
                  </a:cubicBezTo>
                  <a:cubicBezTo>
                    <a:pt x="19746" y="2948"/>
                    <a:pt x="19773" y="2975"/>
                    <a:pt x="19795" y="2975"/>
                  </a:cubicBezTo>
                  <a:cubicBezTo>
                    <a:pt x="19806" y="2975"/>
                    <a:pt x="19816" y="2969"/>
                    <a:pt x="19827" y="2948"/>
                  </a:cubicBezTo>
                  <a:lnTo>
                    <a:pt x="19918" y="2888"/>
                  </a:lnTo>
                  <a:cubicBezTo>
                    <a:pt x="19918" y="2888"/>
                    <a:pt x="19948" y="2888"/>
                    <a:pt x="19948" y="2857"/>
                  </a:cubicBezTo>
                  <a:cubicBezTo>
                    <a:pt x="19948" y="2796"/>
                    <a:pt x="19948" y="2766"/>
                    <a:pt x="19918" y="2766"/>
                  </a:cubicBezTo>
                  <a:lnTo>
                    <a:pt x="19796" y="2766"/>
                  </a:lnTo>
                  <a:cubicBezTo>
                    <a:pt x="19766" y="2766"/>
                    <a:pt x="19675" y="2766"/>
                    <a:pt x="19675" y="2736"/>
                  </a:cubicBezTo>
                  <a:cubicBezTo>
                    <a:pt x="19675" y="2705"/>
                    <a:pt x="19644" y="2644"/>
                    <a:pt x="19614" y="2644"/>
                  </a:cubicBezTo>
                  <a:cubicBezTo>
                    <a:pt x="19553" y="2644"/>
                    <a:pt x="19553" y="2614"/>
                    <a:pt x="19523" y="2614"/>
                  </a:cubicBezTo>
                  <a:cubicBezTo>
                    <a:pt x="19502" y="2614"/>
                    <a:pt x="19496" y="2628"/>
                    <a:pt x="19484" y="2628"/>
                  </a:cubicBezTo>
                  <a:cubicBezTo>
                    <a:pt x="19479" y="2628"/>
                    <a:pt x="19472" y="2624"/>
                    <a:pt x="19462" y="2614"/>
                  </a:cubicBezTo>
                  <a:cubicBezTo>
                    <a:pt x="19431" y="2599"/>
                    <a:pt x="19409" y="2599"/>
                    <a:pt x="19390" y="2599"/>
                  </a:cubicBezTo>
                  <a:cubicBezTo>
                    <a:pt x="19371" y="2599"/>
                    <a:pt x="19355" y="2599"/>
                    <a:pt x="19340" y="2584"/>
                  </a:cubicBezTo>
                  <a:cubicBezTo>
                    <a:pt x="19340" y="2553"/>
                    <a:pt x="19310" y="2493"/>
                    <a:pt x="19249" y="2493"/>
                  </a:cubicBezTo>
                  <a:cubicBezTo>
                    <a:pt x="19219" y="2493"/>
                    <a:pt x="19219" y="2462"/>
                    <a:pt x="19158" y="2462"/>
                  </a:cubicBezTo>
                  <a:cubicBezTo>
                    <a:pt x="19067" y="2493"/>
                    <a:pt x="19036" y="2493"/>
                    <a:pt x="19036" y="2493"/>
                  </a:cubicBezTo>
                  <a:cubicBezTo>
                    <a:pt x="19036" y="2462"/>
                    <a:pt x="19036" y="2432"/>
                    <a:pt x="19006" y="2432"/>
                  </a:cubicBezTo>
                  <a:lnTo>
                    <a:pt x="18884" y="2432"/>
                  </a:lnTo>
                  <a:cubicBezTo>
                    <a:pt x="18854" y="2432"/>
                    <a:pt x="18763" y="2462"/>
                    <a:pt x="18732" y="2462"/>
                  </a:cubicBezTo>
                  <a:lnTo>
                    <a:pt x="18702" y="2462"/>
                  </a:lnTo>
                  <a:lnTo>
                    <a:pt x="18702" y="2341"/>
                  </a:lnTo>
                  <a:cubicBezTo>
                    <a:pt x="18702" y="2310"/>
                    <a:pt x="18702" y="2280"/>
                    <a:pt x="18672" y="2280"/>
                  </a:cubicBezTo>
                  <a:cubicBezTo>
                    <a:pt x="18611" y="2219"/>
                    <a:pt x="18580" y="2219"/>
                    <a:pt x="18580" y="2189"/>
                  </a:cubicBezTo>
                  <a:cubicBezTo>
                    <a:pt x="18550" y="2158"/>
                    <a:pt x="18550" y="2158"/>
                    <a:pt x="18459" y="2128"/>
                  </a:cubicBezTo>
                  <a:cubicBezTo>
                    <a:pt x="18398" y="2067"/>
                    <a:pt x="18368" y="2067"/>
                    <a:pt x="18307" y="2006"/>
                  </a:cubicBezTo>
                  <a:cubicBezTo>
                    <a:pt x="18276" y="1976"/>
                    <a:pt x="18246" y="1885"/>
                    <a:pt x="18246" y="1885"/>
                  </a:cubicBezTo>
                  <a:lnTo>
                    <a:pt x="18276" y="1733"/>
                  </a:lnTo>
                  <a:lnTo>
                    <a:pt x="18337" y="1672"/>
                  </a:lnTo>
                  <a:cubicBezTo>
                    <a:pt x="18337" y="1672"/>
                    <a:pt x="18459" y="1581"/>
                    <a:pt x="18489" y="1550"/>
                  </a:cubicBezTo>
                  <a:cubicBezTo>
                    <a:pt x="18550" y="1520"/>
                    <a:pt x="18550" y="1520"/>
                    <a:pt x="18489" y="1459"/>
                  </a:cubicBezTo>
                  <a:cubicBezTo>
                    <a:pt x="18459" y="1429"/>
                    <a:pt x="18428" y="1429"/>
                    <a:pt x="18398" y="1398"/>
                  </a:cubicBezTo>
                  <a:lnTo>
                    <a:pt x="18307" y="1307"/>
                  </a:lnTo>
                  <a:lnTo>
                    <a:pt x="18246" y="1307"/>
                  </a:lnTo>
                  <a:cubicBezTo>
                    <a:pt x="18216" y="1307"/>
                    <a:pt x="18216" y="1246"/>
                    <a:pt x="18246" y="1246"/>
                  </a:cubicBezTo>
                  <a:cubicBezTo>
                    <a:pt x="18276" y="1246"/>
                    <a:pt x="18398" y="1246"/>
                    <a:pt x="18337" y="1216"/>
                  </a:cubicBezTo>
                  <a:cubicBezTo>
                    <a:pt x="18307" y="1155"/>
                    <a:pt x="18337" y="1125"/>
                    <a:pt x="18307" y="1125"/>
                  </a:cubicBezTo>
                  <a:cubicBezTo>
                    <a:pt x="18276" y="1125"/>
                    <a:pt x="18246" y="1094"/>
                    <a:pt x="18216" y="1094"/>
                  </a:cubicBezTo>
                  <a:cubicBezTo>
                    <a:pt x="18155" y="1064"/>
                    <a:pt x="18155" y="1003"/>
                    <a:pt x="18155" y="973"/>
                  </a:cubicBezTo>
                  <a:cubicBezTo>
                    <a:pt x="18124" y="942"/>
                    <a:pt x="18155" y="912"/>
                    <a:pt x="18124" y="851"/>
                  </a:cubicBezTo>
                  <a:cubicBezTo>
                    <a:pt x="18124" y="821"/>
                    <a:pt x="18124" y="790"/>
                    <a:pt x="18094" y="760"/>
                  </a:cubicBezTo>
                  <a:cubicBezTo>
                    <a:pt x="18064" y="760"/>
                    <a:pt x="18003" y="699"/>
                    <a:pt x="18003" y="638"/>
                  </a:cubicBezTo>
                  <a:lnTo>
                    <a:pt x="18003" y="486"/>
                  </a:lnTo>
                  <a:lnTo>
                    <a:pt x="17942" y="365"/>
                  </a:lnTo>
                  <a:lnTo>
                    <a:pt x="17912" y="213"/>
                  </a:lnTo>
                  <a:cubicBezTo>
                    <a:pt x="17912" y="213"/>
                    <a:pt x="17851" y="182"/>
                    <a:pt x="17820" y="182"/>
                  </a:cubicBezTo>
                  <a:cubicBezTo>
                    <a:pt x="17790" y="152"/>
                    <a:pt x="17790" y="152"/>
                    <a:pt x="17790" y="91"/>
                  </a:cubicBezTo>
                  <a:cubicBezTo>
                    <a:pt x="17790" y="61"/>
                    <a:pt x="17760" y="0"/>
                    <a:pt x="17760" y="0"/>
                  </a:cubicBezTo>
                  <a:close/>
                  <a:moveTo>
                    <a:pt x="696" y="17877"/>
                  </a:moveTo>
                  <a:cubicBezTo>
                    <a:pt x="670" y="17907"/>
                    <a:pt x="679" y="17931"/>
                    <a:pt x="706" y="17961"/>
                  </a:cubicBezTo>
                  <a:lnTo>
                    <a:pt x="706" y="17961"/>
                  </a:lnTo>
                  <a:cubicBezTo>
                    <a:pt x="702" y="17933"/>
                    <a:pt x="699" y="17905"/>
                    <a:pt x="696" y="17877"/>
                  </a:cubicBezTo>
                  <a:close/>
                  <a:moveTo>
                    <a:pt x="706" y="17961"/>
                  </a:moveTo>
                  <a:cubicBezTo>
                    <a:pt x="716" y="18042"/>
                    <a:pt x="727" y="18123"/>
                    <a:pt x="738" y="18204"/>
                  </a:cubicBezTo>
                  <a:lnTo>
                    <a:pt x="738" y="18204"/>
                  </a:lnTo>
                  <a:lnTo>
                    <a:pt x="738" y="17994"/>
                  </a:lnTo>
                  <a:cubicBezTo>
                    <a:pt x="726" y="17982"/>
                    <a:pt x="715" y="17971"/>
                    <a:pt x="706" y="17961"/>
                  </a:cubicBezTo>
                  <a:close/>
                  <a:moveTo>
                    <a:pt x="738" y="18204"/>
                  </a:moveTo>
                  <a:lnTo>
                    <a:pt x="738" y="18268"/>
                  </a:lnTo>
                  <a:lnTo>
                    <a:pt x="677" y="18420"/>
                  </a:lnTo>
                  <a:lnTo>
                    <a:pt x="677" y="18572"/>
                  </a:lnTo>
                  <a:lnTo>
                    <a:pt x="738" y="18724"/>
                  </a:lnTo>
                  <a:lnTo>
                    <a:pt x="738" y="19119"/>
                  </a:lnTo>
                  <a:lnTo>
                    <a:pt x="768" y="19271"/>
                  </a:lnTo>
                  <a:lnTo>
                    <a:pt x="799" y="19423"/>
                  </a:lnTo>
                  <a:lnTo>
                    <a:pt x="920" y="19514"/>
                  </a:lnTo>
                  <a:lnTo>
                    <a:pt x="920" y="19636"/>
                  </a:lnTo>
                  <a:cubicBezTo>
                    <a:pt x="920" y="19636"/>
                    <a:pt x="920" y="19666"/>
                    <a:pt x="951" y="19757"/>
                  </a:cubicBezTo>
                  <a:cubicBezTo>
                    <a:pt x="981" y="19818"/>
                    <a:pt x="981" y="19909"/>
                    <a:pt x="981" y="19909"/>
                  </a:cubicBezTo>
                  <a:cubicBezTo>
                    <a:pt x="981" y="19909"/>
                    <a:pt x="1012" y="19970"/>
                    <a:pt x="1012" y="20031"/>
                  </a:cubicBezTo>
                  <a:cubicBezTo>
                    <a:pt x="1012" y="20092"/>
                    <a:pt x="1012" y="20092"/>
                    <a:pt x="1072" y="20122"/>
                  </a:cubicBezTo>
                  <a:lnTo>
                    <a:pt x="1133" y="20213"/>
                  </a:lnTo>
                  <a:lnTo>
                    <a:pt x="1164" y="20335"/>
                  </a:lnTo>
                  <a:lnTo>
                    <a:pt x="1255" y="20426"/>
                  </a:lnTo>
                  <a:lnTo>
                    <a:pt x="1277" y="20459"/>
                  </a:lnTo>
                  <a:lnTo>
                    <a:pt x="1277" y="20459"/>
                  </a:lnTo>
                  <a:cubicBezTo>
                    <a:pt x="1270" y="20438"/>
                    <a:pt x="1262" y="20417"/>
                    <a:pt x="1255" y="20395"/>
                  </a:cubicBezTo>
                  <a:cubicBezTo>
                    <a:pt x="1016" y="19688"/>
                    <a:pt x="845" y="18954"/>
                    <a:pt x="738" y="18204"/>
                  </a:cubicBezTo>
                  <a:close/>
                  <a:moveTo>
                    <a:pt x="15412" y="34850"/>
                  </a:moveTo>
                  <a:cubicBezTo>
                    <a:pt x="15426" y="34850"/>
                    <a:pt x="15439" y="34864"/>
                    <a:pt x="15480" y="34864"/>
                  </a:cubicBezTo>
                  <a:cubicBezTo>
                    <a:pt x="15510" y="34864"/>
                    <a:pt x="15541" y="34894"/>
                    <a:pt x="15541" y="34894"/>
                  </a:cubicBezTo>
                  <a:lnTo>
                    <a:pt x="15662" y="35016"/>
                  </a:lnTo>
                  <a:cubicBezTo>
                    <a:pt x="15693" y="35046"/>
                    <a:pt x="15723" y="35107"/>
                    <a:pt x="15723" y="35137"/>
                  </a:cubicBezTo>
                  <a:cubicBezTo>
                    <a:pt x="15723" y="35168"/>
                    <a:pt x="15845" y="35168"/>
                    <a:pt x="15845" y="35259"/>
                  </a:cubicBezTo>
                  <a:cubicBezTo>
                    <a:pt x="15875" y="35289"/>
                    <a:pt x="15997" y="35350"/>
                    <a:pt x="15997" y="35350"/>
                  </a:cubicBezTo>
                  <a:cubicBezTo>
                    <a:pt x="15997" y="35350"/>
                    <a:pt x="15952" y="35417"/>
                    <a:pt x="15882" y="35417"/>
                  </a:cubicBezTo>
                  <a:cubicBezTo>
                    <a:pt x="15870" y="35417"/>
                    <a:pt x="15858" y="35415"/>
                    <a:pt x="15845" y="35411"/>
                  </a:cubicBezTo>
                  <a:cubicBezTo>
                    <a:pt x="15784" y="35411"/>
                    <a:pt x="15814" y="35320"/>
                    <a:pt x="15814" y="35320"/>
                  </a:cubicBezTo>
                  <a:lnTo>
                    <a:pt x="15784" y="35259"/>
                  </a:lnTo>
                  <a:lnTo>
                    <a:pt x="15662" y="35198"/>
                  </a:lnTo>
                  <a:cubicBezTo>
                    <a:pt x="15662" y="35198"/>
                    <a:pt x="15632" y="35168"/>
                    <a:pt x="15571" y="35168"/>
                  </a:cubicBezTo>
                  <a:cubicBezTo>
                    <a:pt x="15541" y="35168"/>
                    <a:pt x="15480" y="35137"/>
                    <a:pt x="15419" y="35137"/>
                  </a:cubicBezTo>
                  <a:cubicBezTo>
                    <a:pt x="15389" y="35137"/>
                    <a:pt x="15389" y="35107"/>
                    <a:pt x="15389" y="35046"/>
                  </a:cubicBezTo>
                  <a:cubicBezTo>
                    <a:pt x="15389" y="35016"/>
                    <a:pt x="15358" y="34985"/>
                    <a:pt x="15358" y="34985"/>
                  </a:cubicBezTo>
                  <a:cubicBezTo>
                    <a:pt x="15358" y="34985"/>
                    <a:pt x="15358" y="34894"/>
                    <a:pt x="15389" y="34864"/>
                  </a:cubicBezTo>
                  <a:cubicBezTo>
                    <a:pt x="15399" y="34854"/>
                    <a:pt x="15406" y="34850"/>
                    <a:pt x="15412" y="34850"/>
                  </a:cubicBezTo>
                  <a:close/>
                  <a:moveTo>
                    <a:pt x="4406" y="19349"/>
                  </a:moveTo>
                  <a:cubicBezTo>
                    <a:pt x="4392" y="19349"/>
                    <a:pt x="4375" y="19352"/>
                    <a:pt x="4355" y="19362"/>
                  </a:cubicBezTo>
                  <a:cubicBezTo>
                    <a:pt x="4325" y="19423"/>
                    <a:pt x="4325" y="19484"/>
                    <a:pt x="4294" y="19484"/>
                  </a:cubicBezTo>
                  <a:cubicBezTo>
                    <a:pt x="4203" y="19423"/>
                    <a:pt x="4203" y="19453"/>
                    <a:pt x="4142" y="19423"/>
                  </a:cubicBezTo>
                  <a:cubicBezTo>
                    <a:pt x="4112" y="19403"/>
                    <a:pt x="4085" y="19396"/>
                    <a:pt x="4061" y="19396"/>
                  </a:cubicBezTo>
                  <a:cubicBezTo>
                    <a:pt x="4014" y="19396"/>
                    <a:pt x="3980" y="19423"/>
                    <a:pt x="3960" y="19423"/>
                  </a:cubicBezTo>
                  <a:cubicBezTo>
                    <a:pt x="3899" y="19453"/>
                    <a:pt x="3899" y="19453"/>
                    <a:pt x="3869" y="19453"/>
                  </a:cubicBezTo>
                  <a:cubicBezTo>
                    <a:pt x="3838" y="19453"/>
                    <a:pt x="3838" y="19453"/>
                    <a:pt x="3808" y="19484"/>
                  </a:cubicBezTo>
                  <a:lnTo>
                    <a:pt x="3747" y="19514"/>
                  </a:lnTo>
                  <a:cubicBezTo>
                    <a:pt x="3747" y="19514"/>
                    <a:pt x="3595" y="19575"/>
                    <a:pt x="3534" y="19575"/>
                  </a:cubicBezTo>
                  <a:cubicBezTo>
                    <a:pt x="3443" y="19575"/>
                    <a:pt x="3413" y="19605"/>
                    <a:pt x="3352" y="19605"/>
                  </a:cubicBezTo>
                  <a:lnTo>
                    <a:pt x="3261" y="19605"/>
                  </a:lnTo>
                  <a:lnTo>
                    <a:pt x="3231" y="19666"/>
                  </a:lnTo>
                  <a:lnTo>
                    <a:pt x="3231" y="19788"/>
                  </a:lnTo>
                  <a:cubicBezTo>
                    <a:pt x="3231" y="19788"/>
                    <a:pt x="3109" y="19879"/>
                    <a:pt x="3139" y="19909"/>
                  </a:cubicBezTo>
                  <a:cubicBezTo>
                    <a:pt x="3200" y="19940"/>
                    <a:pt x="3200" y="19970"/>
                    <a:pt x="3200" y="20031"/>
                  </a:cubicBezTo>
                  <a:cubicBezTo>
                    <a:pt x="3200" y="20061"/>
                    <a:pt x="3231" y="20061"/>
                    <a:pt x="3231" y="20092"/>
                  </a:cubicBezTo>
                  <a:lnTo>
                    <a:pt x="3231" y="20213"/>
                  </a:lnTo>
                  <a:cubicBezTo>
                    <a:pt x="3231" y="20244"/>
                    <a:pt x="3200" y="20274"/>
                    <a:pt x="3200" y="20335"/>
                  </a:cubicBezTo>
                  <a:cubicBezTo>
                    <a:pt x="3200" y="20365"/>
                    <a:pt x="3139" y="20426"/>
                    <a:pt x="3109" y="20517"/>
                  </a:cubicBezTo>
                  <a:cubicBezTo>
                    <a:pt x="3079" y="20547"/>
                    <a:pt x="3079" y="20578"/>
                    <a:pt x="3079" y="20578"/>
                  </a:cubicBezTo>
                  <a:cubicBezTo>
                    <a:pt x="3079" y="20578"/>
                    <a:pt x="3048" y="20669"/>
                    <a:pt x="2987" y="20669"/>
                  </a:cubicBezTo>
                  <a:lnTo>
                    <a:pt x="2957" y="20669"/>
                  </a:lnTo>
                  <a:cubicBezTo>
                    <a:pt x="2957" y="20669"/>
                    <a:pt x="2896" y="20699"/>
                    <a:pt x="2896" y="20730"/>
                  </a:cubicBezTo>
                  <a:lnTo>
                    <a:pt x="2835" y="20791"/>
                  </a:lnTo>
                  <a:cubicBezTo>
                    <a:pt x="2835" y="20791"/>
                    <a:pt x="2927" y="20821"/>
                    <a:pt x="2927" y="20851"/>
                  </a:cubicBezTo>
                  <a:cubicBezTo>
                    <a:pt x="2927" y="20882"/>
                    <a:pt x="2957" y="20882"/>
                    <a:pt x="2927" y="20943"/>
                  </a:cubicBezTo>
                  <a:lnTo>
                    <a:pt x="2896" y="20973"/>
                  </a:lnTo>
                  <a:cubicBezTo>
                    <a:pt x="2896" y="20973"/>
                    <a:pt x="2805" y="20943"/>
                    <a:pt x="2805" y="20882"/>
                  </a:cubicBezTo>
                  <a:cubicBezTo>
                    <a:pt x="2805" y="20857"/>
                    <a:pt x="2785" y="20813"/>
                    <a:pt x="2761" y="20813"/>
                  </a:cubicBezTo>
                  <a:cubicBezTo>
                    <a:pt x="2756" y="20813"/>
                    <a:pt x="2750" y="20815"/>
                    <a:pt x="2744" y="20821"/>
                  </a:cubicBezTo>
                  <a:cubicBezTo>
                    <a:pt x="2653" y="20851"/>
                    <a:pt x="2683" y="20851"/>
                    <a:pt x="2653" y="20882"/>
                  </a:cubicBezTo>
                  <a:cubicBezTo>
                    <a:pt x="2623" y="20943"/>
                    <a:pt x="2501" y="21003"/>
                    <a:pt x="2501" y="21003"/>
                  </a:cubicBezTo>
                  <a:lnTo>
                    <a:pt x="2319" y="21034"/>
                  </a:lnTo>
                  <a:cubicBezTo>
                    <a:pt x="2319" y="21034"/>
                    <a:pt x="2338" y="20995"/>
                    <a:pt x="2315" y="20995"/>
                  </a:cubicBezTo>
                  <a:cubicBezTo>
                    <a:pt x="2309" y="20995"/>
                    <a:pt x="2300" y="20997"/>
                    <a:pt x="2288" y="21003"/>
                  </a:cubicBezTo>
                  <a:cubicBezTo>
                    <a:pt x="2197" y="21034"/>
                    <a:pt x="2167" y="21034"/>
                    <a:pt x="2136" y="21034"/>
                  </a:cubicBezTo>
                  <a:cubicBezTo>
                    <a:pt x="2076" y="21034"/>
                    <a:pt x="2076" y="21095"/>
                    <a:pt x="2045" y="21095"/>
                  </a:cubicBezTo>
                  <a:cubicBezTo>
                    <a:pt x="2015" y="21095"/>
                    <a:pt x="1984" y="21125"/>
                    <a:pt x="1924" y="21125"/>
                  </a:cubicBezTo>
                  <a:lnTo>
                    <a:pt x="1832" y="21003"/>
                  </a:lnTo>
                  <a:cubicBezTo>
                    <a:pt x="1832" y="21003"/>
                    <a:pt x="1620" y="20882"/>
                    <a:pt x="1589" y="20882"/>
                  </a:cubicBezTo>
                  <a:cubicBezTo>
                    <a:pt x="1528" y="20882"/>
                    <a:pt x="1528" y="20882"/>
                    <a:pt x="1468" y="20851"/>
                  </a:cubicBezTo>
                  <a:cubicBezTo>
                    <a:pt x="1437" y="20821"/>
                    <a:pt x="1437" y="20699"/>
                    <a:pt x="1437" y="20699"/>
                  </a:cubicBezTo>
                  <a:lnTo>
                    <a:pt x="1407" y="20578"/>
                  </a:lnTo>
                  <a:lnTo>
                    <a:pt x="1316" y="20517"/>
                  </a:lnTo>
                  <a:lnTo>
                    <a:pt x="1277" y="20459"/>
                  </a:lnTo>
                  <a:lnTo>
                    <a:pt x="1277" y="20459"/>
                  </a:lnTo>
                  <a:cubicBezTo>
                    <a:pt x="1513" y="21135"/>
                    <a:pt x="1749" y="21783"/>
                    <a:pt x="1984" y="22402"/>
                  </a:cubicBezTo>
                  <a:cubicBezTo>
                    <a:pt x="2045" y="22371"/>
                    <a:pt x="2258" y="22250"/>
                    <a:pt x="2288" y="22219"/>
                  </a:cubicBezTo>
                  <a:cubicBezTo>
                    <a:pt x="2319" y="22189"/>
                    <a:pt x="2349" y="22098"/>
                    <a:pt x="2349" y="22098"/>
                  </a:cubicBezTo>
                  <a:cubicBezTo>
                    <a:pt x="2349" y="22098"/>
                    <a:pt x="2390" y="22084"/>
                    <a:pt x="2426" y="22084"/>
                  </a:cubicBezTo>
                  <a:cubicBezTo>
                    <a:pt x="2444" y="22084"/>
                    <a:pt x="2461" y="22088"/>
                    <a:pt x="2471" y="22098"/>
                  </a:cubicBezTo>
                  <a:cubicBezTo>
                    <a:pt x="2501" y="22158"/>
                    <a:pt x="2623" y="22189"/>
                    <a:pt x="2653" y="22189"/>
                  </a:cubicBezTo>
                  <a:cubicBezTo>
                    <a:pt x="2744" y="22189"/>
                    <a:pt x="2805" y="22250"/>
                    <a:pt x="2866" y="22341"/>
                  </a:cubicBezTo>
                  <a:cubicBezTo>
                    <a:pt x="2896" y="22402"/>
                    <a:pt x="3352" y="22918"/>
                    <a:pt x="3383" y="23010"/>
                  </a:cubicBezTo>
                  <a:cubicBezTo>
                    <a:pt x="3474" y="23131"/>
                    <a:pt x="3626" y="23161"/>
                    <a:pt x="3656" y="23161"/>
                  </a:cubicBezTo>
                  <a:cubicBezTo>
                    <a:pt x="3664" y="23177"/>
                    <a:pt x="3680" y="23183"/>
                    <a:pt x="3701" y="23183"/>
                  </a:cubicBezTo>
                  <a:cubicBezTo>
                    <a:pt x="3746" y="23183"/>
                    <a:pt x="3812" y="23155"/>
                    <a:pt x="3848" y="23155"/>
                  </a:cubicBezTo>
                  <a:cubicBezTo>
                    <a:pt x="3857" y="23155"/>
                    <a:pt x="3864" y="23157"/>
                    <a:pt x="3869" y="23161"/>
                  </a:cubicBezTo>
                  <a:cubicBezTo>
                    <a:pt x="3930" y="23161"/>
                    <a:pt x="4082" y="23283"/>
                    <a:pt x="4112" y="23313"/>
                  </a:cubicBezTo>
                  <a:cubicBezTo>
                    <a:pt x="4142" y="23374"/>
                    <a:pt x="4416" y="23405"/>
                    <a:pt x="4446" y="23465"/>
                  </a:cubicBezTo>
                  <a:cubicBezTo>
                    <a:pt x="4477" y="23526"/>
                    <a:pt x="4629" y="23587"/>
                    <a:pt x="4690" y="23587"/>
                  </a:cubicBezTo>
                  <a:cubicBezTo>
                    <a:pt x="4712" y="23587"/>
                    <a:pt x="4821" y="23638"/>
                    <a:pt x="4873" y="23638"/>
                  </a:cubicBezTo>
                  <a:cubicBezTo>
                    <a:pt x="4891" y="23638"/>
                    <a:pt x="4902" y="23633"/>
                    <a:pt x="4902" y="23617"/>
                  </a:cubicBezTo>
                  <a:cubicBezTo>
                    <a:pt x="4902" y="23587"/>
                    <a:pt x="4902" y="23526"/>
                    <a:pt x="4933" y="23526"/>
                  </a:cubicBezTo>
                  <a:cubicBezTo>
                    <a:pt x="4963" y="23526"/>
                    <a:pt x="5085" y="23587"/>
                    <a:pt x="5054" y="23587"/>
                  </a:cubicBezTo>
                  <a:lnTo>
                    <a:pt x="4963" y="23678"/>
                  </a:lnTo>
                  <a:cubicBezTo>
                    <a:pt x="4933" y="23709"/>
                    <a:pt x="4933" y="23739"/>
                    <a:pt x="5024" y="23769"/>
                  </a:cubicBezTo>
                  <a:cubicBezTo>
                    <a:pt x="5054" y="23830"/>
                    <a:pt x="5176" y="23830"/>
                    <a:pt x="5176" y="23861"/>
                  </a:cubicBezTo>
                  <a:cubicBezTo>
                    <a:pt x="5206" y="23921"/>
                    <a:pt x="5328" y="23891"/>
                    <a:pt x="5358" y="23982"/>
                  </a:cubicBezTo>
                  <a:lnTo>
                    <a:pt x="5480" y="24195"/>
                  </a:lnTo>
                  <a:cubicBezTo>
                    <a:pt x="5510" y="24225"/>
                    <a:pt x="5541" y="24347"/>
                    <a:pt x="5632" y="24377"/>
                  </a:cubicBezTo>
                  <a:cubicBezTo>
                    <a:pt x="5693" y="24438"/>
                    <a:pt x="5784" y="24377"/>
                    <a:pt x="5784" y="24469"/>
                  </a:cubicBezTo>
                  <a:lnTo>
                    <a:pt x="5784" y="24681"/>
                  </a:lnTo>
                  <a:cubicBezTo>
                    <a:pt x="5784" y="24742"/>
                    <a:pt x="5845" y="24803"/>
                    <a:pt x="5845" y="24833"/>
                  </a:cubicBezTo>
                  <a:cubicBezTo>
                    <a:pt x="5845" y="24924"/>
                    <a:pt x="5845" y="24985"/>
                    <a:pt x="5875" y="24985"/>
                  </a:cubicBezTo>
                  <a:cubicBezTo>
                    <a:pt x="5936" y="25046"/>
                    <a:pt x="6057" y="25046"/>
                    <a:pt x="6088" y="25107"/>
                  </a:cubicBezTo>
                  <a:cubicBezTo>
                    <a:pt x="6111" y="25175"/>
                    <a:pt x="6116" y="25209"/>
                    <a:pt x="6130" y="25209"/>
                  </a:cubicBezTo>
                  <a:cubicBezTo>
                    <a:pt x="6135" y="25209"/>
                    <a:pt x="6141" y="25206"/>
                    <a:pt x="6149" y="25198"/>
                  </a:cubicBezTo>
                  <a:cubicBezTo>
                    <a:pt x="6209" y="25137"/>
                    <a:pt x="6270" y="25137"/>
                    <a:pt x="6301" y="25137"/>
                  </a:cubicBezTo>
                  <a:cubicBezTo>
                    <a:pt x="6331" y="25198"/>
                    <a:pt x="6574" y="25228"/>
                    <a:pt x="6604" y="25289"/>
                  </a:cubicBezTo>
                  <a:cubicBezTo>
                    <a:pt x="6635" y="25380"/>
                    <a:pt x="6817" y="25441"/>
                    <a:pt x="6817" y="25532"/>
                  </a:cubicBezTo>
                  <a:cubicBezTo>
                    <a:pt x="6817" y="25593"/>
                    <a:pt x="6756" y="25654"/>
                    <a:pt x="6848" y="25684"/>
                  </a:cubicBezTo>
                  <a:cubicBezTo>
                    <a:pt x="6878" y="25715"/>
                    <a:pt x="7000" y="25715"/>
                    <a:pt x="7000" y="25715"/>
                  </a:cubicBezTo>
                  <a:cubicBezTo>
                    <a:pt x="7030" y="25715"/>
                    <a:pt x="7091" y="25745"/>
                    <a:pt x="7091" y="25806"/>
                  </a:cubicBezTo>
                  <a:cubicBezTo>
                    <a:pt x="7091" y="25867"/>
                    <a:pt x="7152" y="25867"/>
                    <a:pt x="7182" y="25867"/>
                  </a:cubicBezTo>
                  <a:cubicBezTo>
                    <a:pt x="7205" y="25844"/>
                    <a:pt x="7281" y="25785"/>
                    <a:pt x="7316" y="25785"/>
                  </a:cubicBezTo>
                  <a:cubicBezTo>
                    <a:pt x="7327" y="25785"/>
                    <a:pt x="7334" y="25791"/>
                    <a:pt x="7334" y="25806"/>
                  </a:cubicBezTo>
                  <a:cubicBezTo>
                    <a:pt x="7364" y="25836"/>
                    <a:pt x="7608" y="25836"/>
                    <a:pt x="7608" y="25897"/>
                  </a:cubicBezTo>
                  <a:cubicBezTo>
                    <a:pt x="7608" y="25988"/>
                    <a:pt x="7638" y="25988"/>
                    <a:pt x="7668" y="26019"/>
                  </a:cubicBezTo>
                  <a:cubicBezTo>
                    <a:pt x="7689" y="26029"/>
                    <a:pt x="7709" y="26032"/>
                    <a:pt x="7728" y="26032"/>
                  </a:cubicBezTo>
                  <a:cubicBezTo>
                    <a:pt x="7766" y="26032"/>
                    <a:pt x="7800" y="26019"/>
                    <a:pt x="7820" y="26019"/>
                  </a:cubicBezTo>
                  <a:cubicBezTo>
                    <a:pt x="7881" y="26019"/>
                    <a:pt x="7911" y="26110"/>
                    <a:pt x="7911" y="26140"/>
                  </a:cubicBezTo>
                  <a:cubicBezTo>
                    <a:pt x="7911" y="26171"/>
                    <a:pt x="8033" y="26201"/>
                    <a:pt x="8063" y="26292"/>
                  </a:cubicBezTo>
                  <a:cubicBezTo>
                    <a:pt x="8070" y="26298"/>
                    <a:pt x="8076" y="26301"/>
                    <a:pt x="8082" y="26301"/>
                  </a:cubicBezTo>
                  <a:cubicBezTo>
                    <a:pt x="8108" y="26301"/>
                    <a:pt x="8142" y="26262"/>
                    <a:pt x="8215" y="26262"/>
                  </a:cubicBezTo>
                  <a:cubicBezTo>
                    <a:pt x="8276" y="26262"/>
                    <a:pt x="8246" y="26140"/>
                    <a:pt x="8276" y="26140"/>
                  </a:cubicBezTo>
                  <a:cubicBezTo>
                    <a:pt x="8287" y="26146"/>
                    <a:pt x="8298" y="26148"/>
                    <a:pt x="8307" y="26148"/>
                  </a:cubicBezTo>
                  <a:cubicBezTo>
                    <a:pt x="8347" y="26148"/>
                    <a:pt x="8367" y="26099"/>
                    <a:pt x="8367" y="26049"/>
                  </a:cubicBezTo>
                  <a:cubicBezTo>
                    <a:pt x="8337" y="26019"/>
                    <a:pt x="8185" y="25988"/>
                    <a:pt x="8185" y="25958"/>
                  </a:cubicBezTo>
                  <a:cubicBezTo>
                    <a:pt x="8185" y="25897"/>
                    <a:pt x="8124" y="25836"/>
                    <a:pt x="8124" y="25836"/>
                  </a:cubicBezTo>
                  <a:cubicBezTo>
                    <a:pt x="8124" y="25836"/>
                    <a:pt x="8094" y="25745"/>
                    <a:pt x="8185" y="25745"/>
                  </a:cubicBezTo>
                  <a:cubicBezTo>
                    <a:pt x="8246" y="25745"/>
                    <a:pt x="8337" y="25715"/>
                    <a:pt x="8337" y="25684"/>
                  </a:cubicBezTo>
                  <a:cubicBezTo>
                    <a:pt x="8337" y="25654"/>
                    <a:pt x="8398" y="25593"/>
                    <a:pt x="8367" y="25563"/>
                  </a:cubicBezTo>
                  <a:cubicBezTo>
                    <a:pt x="8367" y="25532"/>
                    <a:pt x="8398" y="25441"/>
                    <a:pt x="8398" y="25441"/>
                  </a:cubicBezTo>
                  <a:cubicBezTo>
                    <a:pt x="8398" y="25441"/>
                    <a:pt x="8398" y="25411"/>
                    <a:pt x="8489" y="25411"/>
                  </a:cubicBezTo>
                  <a:cubicBezTo>
                    <a:pt x="8519" y="25411"/>
                    <a:pt x="8550" y="25380"/>
                    <a:pt x="8580" y="25380"/>
                  </a:cubicBezTo>
                  <a:cubicBezTo>
                    <a:pt x="8641" y="25380"/>
                    <a:pt x="8702" y="25411"/>
                    <a:pt x="8732" y="25441"/>
                  </a:cubicBezTo>
                  <a:cubicBezTo>
                    <a:pt x="8793" y="25532"/>
                    <a:pt x="8823" y="25532"/>
                    <a:pt x="8854" y="25532"/>
                  </a:cubicBezTo>
                  <a:cubicBezTo>
                    <a:pt x="8884" y="25532"/>
                    <a:pt x="8945" y="25532"/>
                    <a:pt x="8975" y="25563"/>
                  </a:cubicBezTo>
                  <a:cubicBezTo>
                    <a:pt x="8975" y="25593"/>
                    <a:pt x="9036" y="25593"/>
                    <a:pt x="9006" y="25684"/>
                  </a:cubicBezTo>
                  <a:cubicBezTo>
                    <a:pt x="8975" y="25745"/>
                    <a:pt x="9097" y="25715"/>
                    <a:pt x="9036" y="25745"/>
                  </a:cubicBezTo>
                  <a:cubicBezTo>
                    <a:pt x="9006" y="25806"/>
                    <a:pt x="8884" y="25867"/>
                    <a:pt x="8975" y="25897"/>
                  </a:cubicBezTo>
                  <a:cubicBezTo>
                    <a:pt x="9006" y="25958"/>
                    <a:pt x="9158" y="26019"/>
                    <a:pt x="9158" y="26049"/>
                  </a:cubicBezTo>
                  <a:cubicBezTo>
                    <a:pt x="9158" y="26110"/>
                    <a:pt x="9249" y="26171"/>
                    <a:pt x="9310" y="26201"/>
                  </a:cubicBezTo>
                  <a:cubicBezTo>
                    <a:pt x="9340" y="26262"/>
                    <a:pt x="9492" y="26414"/>
                    <a:pt x="9492" y="26444"/>
                  </a:cubicBezTo>
                  <a:cubicBezTo>
                    <a:pt x="9492" y="26475"/>
                    <a:pt x="9583" y="26657"/>
                    <a:pt x="9583" y="26748"/>
                  </a:cubicBezTo>
                  <a:cubicBezTo>
                    <a:pt x="9583" y="26809"/>
                    <a:pt x="9644" y="26870"/>
                    <a:pt x="9614" y="26931"/>
                  </a:cubicBezTo>
                  <a:cubicBezTo>
                    <a:pt x="9583" y="27052"/>
                    <a:pt x="9614" y="27113"/>
                    <a:pt x="9614" y="27174"/>
                  </a:cubicBezTo>
                  <a:cubicBezTo>
                    <a:pt x="9614" y="27204"/>
                    <a:pt x="9705" y="27265"/>
                    <a:pt x="9705" y="27386"/>
                  </a:cubicBezTo>
                  <a:cubicBezTo>
                    <a:pt x="9705" y="27508"/>
                    <a:pt x="9705" y="27630"/>
                    <a:pt x="9766" y="27630"/>
                  </a:cubicBezTo>
                  <a:cubicBezTo>
                    <a:pt x="9796" y="27660"/>
                    <a:pt x="9918" y="27660"/>
                    <a:pt x="9887" y="27690"/>
                  </a:cubicBezTo>
                  <a:cubicBezTo>
                    <a:pt x="9857" y="27782"/>
                    <a:pt x="9796" y="27812"/>
                    <a:pt x="9796" y="27812"/>
                  </a:cubicBezTo>
                  <a:cubicBezTo>
                    <a:pt x="9796" y="27842"/>
                    <a:pt x="9735" y="27873"/>
                    <a:pt x="9735" y="27964"/>
                  </a:cubicBezTo>
                  <a:cubicBezTo>
                    <a:pt x="9735" y="28025"/>
                    <a:pt x="9705" y="28025"/>
                    <a:pt x="9705" y="28086"/>
                  </a:cubicBezTo>
                  <a:cubicBezTo>
                    <a:pt x="9705" y="28116"/>
                    <a:pt x="9644" y="28146"/>
                    <a:pt x="9644" y="28146"/>
                  </a:cubicBezTo>
                  <a:lnTo>
                    <a:pt x="9583" y="28238"/>
                  </a:lnTo>
                  <a:lnTo>
                    <a:pt x="9462" y="28238"/>
                  </a:lnTo>
                  <a:cubicBezTo>
                    <a:pt x="9431" y="28238"/>
                    <a:pt x="9401" y="28238"/>
                    <a:pt x="9401" y="28268"/>
                  </a:cubicBezTo>
                  <a:lnTo>
                    <a:pt x="9401" y="28390"/>
                  </a:lnTo>
                  <a:cubicBezTo>
                    <a:pt x="9401" y="28420"/>
                    <a:pt x="9431" y="28450"/>
                    <a:pt x="9401" y="28481"/>
                  </a:cubicBezTo>
                  <a:cubicBezTo>
                    <a:pt x="9340" y="28542"/>
                    <a:pt x="9279" y="28542"/>
                    <a:pt x="9310" y="28602"/>
                  </a:cubicBezTo>
                  <a:cubicBezTo>
                    <a:pt x="9340" y="28693"/>
                    <a:pt x="9401" y="28785"/>
                    <a:pt x="9340" y="28785"/>
                  </a:cubicBezTo>
                  <a:cubicBezTo>
                    <a:pt x="9279" y="28785"/>
                    <a:pt x="9249" y="28785"/>
                    <a:pt x="9158" y="28845"/>
                  </a:cubicBezTo>
                  <a:cubicBezTo>
                    <a:pt x="9158" y="28845"/>
                    <a:pt x="9097" y="28906"/>
                    <a:pt x="9036" y="28906"/>
                  </a:cubicBezTo>
                  <a:cubicBezTo>
                    <a:pt x="8975" y="28906"/>
                    <a:pt x="8975" y="28937"/>
                    <a:pt x="8975" y="28997"/>
                  </a:cubicBezTo>
                  <a:cubicBezTo>
                    <a:pt x="8975" y="29028"/>
                    <a:pt x="9097" y="29089"/>
                    <a:pt x="9036" y="29149"/>
                  </a:cubicBezTo>
                  <a:cubicBezTo>
                    <a:pt x="9006" y="29180"/>
                    <a:pt x="9036" y="29241"/>
                    <a:pt x="9006" y="29301"/>
                  </a:cubicBezTo>
                  <a:cubicBezTo>
                    <a:pt x="8975" y="29332"/>
                    <a:pt x="8945" y="29362"/>
                    <a:pt x="8945" y="29393"/>
                  </a:cubicBezTo>
                  <a:cubicBezTo>
                    <a:pt x="8945" y="29453"/>
                    <a:pt x="9006" y="29514"/>
                    <a:pt x="8975" y="29545"/>
                  </a:cubicBezTo>
                  <a:cubicBezTo>
                    <a:pt x="8945" y="29605"/>
                    <a:pt x="8945" y="29666"/>
                    <a:pt x="8884" y="29666"/>
                  </a:cubicBezTo>
                  <a:cubicBezTo>
                    <a:pt x="8854" y="29666"/>
                    <a:pt x="8975" y="29697"/>
                    <a:pt x="8975" y="29788"/>
                  </a:cubicBezTo>
                  <a:cubicBezTo>
                    <a:pt x="8975" y="29849"/>
                    <a:pt x="9036" y="29940"/>
                    <a:pt x="9006" y="29970"/>
                  </a:cubicBezTo>
                  <a:cubicBezTo>
                    <a:pt x="9006" y="30061"/>
                    <a:pt x="9006" y="30152"/>
                    <a:pt x="9036" y="30213"/>
                  </a:cubicBezTo>
                  <a:cubicBezTo>
                    <a:pt x="9097" y="30244"/>
                    <a:pt x="9158" y="30274"/>
                    <a:pt x="9249" y="30274"/>
                  </a:cubicBezTo>
                  <a:cubicBezTo>
                    <a:pt x="9294" y="30274"/>
                    <a:pt x="9323" y="30325"/>
                    <a:pt x="9360" y="30325"/>
                  </a:cubicBezTo>
                  <a:cubicBezTo>
                    <a:pt x="9372" y="30325"/>
                    <a:pt x="9386" y="30320"/>
                    <a:pt x="9401" y="30304"/>
                  </a:cubicBezTo>
                  <a:cubicBezTo>
                    <a:pt x="9419" y="30269"/>
                    <a:pt x="9447" y="30254"/>
                    <a:pt x="9467" y="30254"/>
                  </a:cubicBezTo>
                  <a:cubicBezTo>
                    <a:pt x="9482" y="30254"/>
                    <a:pt x="9492" y="30261"/>
                    <a:pt x="9492" y="30274"/>
                  </a:cubicBezTo>
                  <a:cubicBezTo>
                    <a:pt x="9492" y="30365"/>
                    <a:pt x="9553" y="30548"/>
                    <a:pt x="9462" y="30548"/>
                  </a:cubicBezTo>
                  <a:cubicBezTo>
                    <a:pt x="9401" y="30548"/>
                    <a:pt x="9310" y="30578"/>
                    <a:pt x="9279" y="30608"/>
                  </a:cubicBezTo>
                  <a:cubicBezTo>
                    <a:pt x="9249" y="30700"/>
                    <a:pt x="9188" y="30760"/>
                    <a:pt x="9127" y="30852"/>
                  </a:cubicBezTo>
                  <a:cubicBezTo>
                    <a:pt x="9036" y="30912"/>
                    <a:pt x="9127" y="31034"/>
                    <a:pt x="9188" y="31156"/>
                  </a:cubicBezTo>
                  <a:cubicBezTo>
                    <a:pt x="9249" y="31216"/>
                    <a:pt x="9279" y="31338"/>
                    <a:pt x="9340" y="31368"/>
                  </a:cubicBezTo>
                  <a:cubicBezTo>
                    <a:pt x="9431" y="31429"/>
                    <a:pt x="9583" y="31520"/>
                    <a:pt x="9492" y="31581"/>
                  </a:cubicBezTo>
                  <a:cubicBezTo>
                    <a:pt x="9431" y="31611"/>
                    <a:pt x="9401" y="31672"/>
                    <a:pt x="9431" y="31672"/>
                  </a:cubicBezTo>
                  <a:cubicBezTo>
                    <a:pt x="9462" y="31672"/>
                    <a:pt x="9614" y="31733"/>
                    <a:pt x="9644" y="31794"/>
                  </a:cubicBezTo>
                  <a:cubicBezTo>
                    <a:pt x="9705" y="31885"/>
                    <a:pt x="9796" y="31915"/>
                    <a:pt x="9887" y="31946"/>
                  </a:cubicBezTo>
                  <a:cubicBezTo>
                    <a:pt x="9948" y="31976"/>
                    <a:pt x="10070" y="31976"/>
                    <a:pt x="10100" y="32067"/>
                  </a:cubicBezTo>
                  <a:cubicBezTo>
                    <a:pt x="10130" y="32128"/>
                    <a:pt x="10191" y="32219"/>
                    <a:pt x="10191" y="32250"/>
                  </a:cubicBezTo>
                  <a:cubicBezTo>
                    <a:pt x="10191" y="32341"/>
                    <a:pt x="10252" y="32341"/>
                    <a:pt x="10343" y="32402"/>
                  </a:cubicBezTo>
                  <a:cubicBezTo>
                    <a:pt x="10374" y="32493"/>
                    <a:pt x="10526" y="32432"/>
                    <a:pt x="10647" y="32584"/>
                  </a:cubicBezTo>
                  <a:cubicBezTo>
                    <a:pt x="10769" y="32736"/>
                    <a:pt x="11225" y="33283"/>
                    <a:pt x="11559" y="33587"/>
                  </a:cubicBezTo>
                  <a:cubicBezTo>
                    <a:pt x="11893" y="33891"/>
                    <a:pt x="12349" y="34469"/>
                    <a:pt x="12440" y="34529"/>
                  </a:cubicBezTo>
                  <a:cubicBezTo>
                    <a:pt x="12471" y="34651"/>
                    <a:pt x="12684" y="34925"/>
                    <a:pt x="12775" y="34955"/>
                  </a:cubicBezTo>
                  <a:cubicBezTo>
                    <a:pt x="12836" y="35016"/>
                    <a:pt x="14629" y="35776"/>
                    <a:pt x="14781" y="35867"/>
                  </a:cubicBezTo>
                  <a:cubicBezTo>
                    <a:pt x="14933" y="35928"/>
                    <a:pt x="14902" y="36019"/>
                    <a:pt x="15024" y="36080"/>
                  </a:cubicBezTo>
                  <a:cubicBezTo>
                    <a:pt x="15085" y="36140"/>
                    <a:pt x="15419" y="36171"/>
                    <a:pt x="15419" y="36232"/>
                  </a:cubicBezTo>
                  <a:cubicBezTo>
                    <a:pt x="15419" y="36323"/>
                    <a:pt x="15450" y="36444"/>
                    <a:pt x="15450" y="36505"/>
                  </a:cubicBezTo>
                  <a:cubicBezTo>
                    <a:pt x="15510" y="36596"/>
                    <a:pt x="15632" y="36748"/>
                    <a:pt x="15662" y="36779"/>
                  </a:cubicBezTo>
                  <a:cubicBezTo>
                    <a:pt x="15693" y="36809"/>
                    <a:pt x="15754" y="36900"/>
                    <a:pt x="15754" y="36961"/>
                  </a:cubicBezTo>
                  <a:cubicBezTo>
                    <a:pt x="15754" y="37052"/>
                    <a:pt x="15845" y="37204"/>
                    <a:pt x="15875" y="37265"/>
                  </a:cubicBezTo>
                  <a:cubicBezTo>
                    <a:pt x="15906" y="37295"/>
                    <a:pt x="15997" y="37387"/>
                    <a:pt x="15997" y="37447"/>
                  </a:cubicBezTo>
                  <a:cubicBezTo>
                    <a:pt x="15997" y="37539"/>
                    <a:pt x="16058" y="37691"/>
                    <a:pt x="16058" y="37843"/>
                  </a:cubicBezTo>
                  <a:cubicBezTo>
                    <a:pt x="16058" y="37995"/>
                    <a:pt x="16149" y="38298"/>
                    <a:pt x="16210" y="38420"/>
                  </a:cubicBezTo>
                  <a:cubicBezTo>
                    <a:pt x="16301" y="38511"/>
                    <a:pt x="16483" y="38602"/>
                    <a:pt x="16453" y="38724"/>
                  </a:cubicBezTo>
                  <a:cubicBezTo>
                    <a:pt x="16422" y="38815"/>
                    <a:pt x="16361" y="38906"/>
                    <a:pt x="16422" y="38937"/>
                  </a:cubicBezTo>
                  <a:cubicBezTo>
                    <a:pt x="16453" y="39028"/>
                    <a:pt x="16605" y="38967"/>
                    <a:pt x="16605" y="39089"/>
                  </a:cubicBezTo>
                  <a:cubicBezTo>
                    <a:pt x="16605" y="39241"/>
                    <a:pt x="16635" y="39362"/>
                    <a:pt x="16696" y="39514"/>
                  </a:cubicBezTo>
                  <a:cubicBezTo>
                    <a:pt x="16696" y="39666"/>
                    <a:pt x="16726" y="39940"/>
                    <a:pt x="16757" y="39970"/>
                  </a:cubicBezTo>
                  <a:cubicBezTo>
                    <a:pt x="16787" y="40001"/>
                    <a:pt x="17030" y="40274"/>
                    <a:pt x="16969" y="40396"/>
                  </a:cubicBezTo>
                  <a:cubicBezTo>
                    <a:pt x="16939" y="40487"/>
                    <a:pt x="17091" y="40578"/>
                    <a:pt x="17152" y="40578"/>
                  </a:cubicBezTo>
                  <a:cubicBezTo>
                    <a:pt x="17182" y="40578"/>
                    <a:pt x="17334" y="40791"/>
                    <a:pt x="17486" y="41034"/>
                  </a:cubicBezTo>
                  <a:cubicBezTo>
                    <a:pt x="18854" y="41855"/>
                    <a:pt x="20222" y="42615"/>
                    <a:pt x="21620" y="43344"/>
                  </a:cubicBezTo>
                  <a:cubicBezTo>
                    <a:pt x="21620" y="43283"/>
                    <a:pt x="21590" y="43162"/>
                    <a:pt x="21590" y="43162"/>
                  </a:cubicBezTo>
                  <a:cubicBezTo>
                    <a:pt x="21498" y="43131"/>
                    <a:pt x="21438" y="43010"/>
                    <a:pt x="21438" y="43010"/>
                  </a:cubicBezTo>
                  <a:cubicBezTo>
                    <a:pt x="21458" y="43000"/>
                    <a:pt x="21485" y="42996"/>
                    <a:pt x="21516" y="42996"/>
                  </a:cubicBezTo>
                  <a:cubicBezTo>
                    <a:pt x="21579" y="42996"/>
                    <a:pt x="21660" y="43010"/>
                    <a:pt x="21742" y="43010"/>
                  </a:cubicBezTo>
                  <a:cubicBezTo>
                    <a:pt x="21802" y="43010"/>
                    <a:pt x="22015" y="42979"/>
                    <a:pt x="22045" y="42979"/>
                  </a:cubicBezTo>
                  <a:cubicBezTo>
                    <a:pt x="22076" y="42979"/>
                    <a:pt x="22167" y="42888"/>
                    <a:pt x="22228" y="42888"/>
                  </a:cubicBezTo>
                  <a:cubicBezTo>
                    <a:pt x="22319" y="42888"/>
                    <a:pt x="22501" y="42827"/>
                    <a:pt x="22501" y="42827"/>
                  </a:cubicBezTo>
                  <a:lnTo>
                    <a:pt x="22653" y="42736"/>
                  </a:lnTo>
                  <a:lnTo>
                    <a:pt x="22653" y="42554"/>
                  </a:lnTo>
                  <a:lnTo>
                    <a:pt x="22714" y="42463"/>
                  </a:lnTo>
                  <a:lnTo>
                    <a:pt x="22714" y="42311"/>
                  </a:lnTo>
                  <a:lnTo>
                    <a:pt x="22684" y="42250"/>
                  </a:lnTo>
                  <a:lnTo>
                    <a:pt x="22653" y="42128"/>
                  </a:lnTo>
                  <a:lnTo>
                    <a:pt x="22501" y="42128"/>
                  </a:lnTo>
                  <a:lnTo>
                    <a:pt x="22410" y="42098"/>
                  </a:lnTo>
                  <a:lnTo>
                    <a:pt x="22410" y="41946"/>
                  </a:lnTo>
                  <a:cubicBezTo>
                    <a:pt x="22410" y="41946"/>
                    <a:pt x="22380" y="41794"/>
                    <a:pt x="22349" y="41794"/>
                  </a:cubicBezTo>
                  <a:cubicBezTo>
                    <a:pt x="22319" y="41794"/>
                    <a:pt x="22197" y="41764"/>
                    <a:pt x="22197" y="41764"/>
                  </a:cubicBezTo>
                  <a:cubicBezTo>
                    <a:pt x="22197" y="41764"/>
                    <a:pt x="22076" y="41672"/>
                    <a:pt x="22045" y="41672"/>
                  </a:cubicBezTo>
                  <a:cubicBezTo>
                    <a:pt x="22015" y="41672"/>
                    <a:pt x="21924" y="41642"/>
                    <a:pt x="21924" y="41642"/>
                  </a:cubicBezTo>
                  <a:lnTo>
                    <a:pt x="21863" y="41551"/>
                  </a:lnTo>
                  <a:lnTo>
                    <a:pt x="21772" y="41399"/>
                  </a:lnTo>
                  <a:lnTo>
                    <a:pt x="21772" y="41399"/>
                  </a:lnTo>
                  <a:cubicBezTo>
                    <a:pt x="21772" y="41399"/>
                    <a:pt x="21924" y="41551"/>
                    <a:pt x="22015" y="41551"/>
                  </a:cubicBezTo>
                  <a:cubicBezTo>
                    <a:pt x="22076" y="41551"/>
                    <a:pt x="22197" y="41551"/>
                    <a:pt x="22228" y="41612"/>
                  </a:cubicBezTo>
                  <a:cubicBezTo>
                    <a:pt x="22243" y="41627"/>
                    <a:pt x="22281" y="41627"/>
                    <a:pt x="22315" y="41627"/>
                  </a:cubicBezTo>
                  <a:cubicBezTo>
                    <a:pt x="22349" y="41627"/>
                    <a:pt x="22380" y="41627"/>
                    <a:pt x="22380" y="41642"/>
                  </a:cubicBezTo>
                  <a:cubicBezTo>
                    <a:pt x="22386" y="41648"/>
                    <a:pt x="22395" y="41651"/>
                    <a:pt x="22406" y="41651"/>
                  </a:cubicBezTo>
                  <a:cubicBezTo>
                    <a:pt x="22434" y="41651"/>
                    <a:pt x="22472" y="41633"/>
                    <a:pt x="22491" y="41633"/>
                  </a:cubicBezTo>
                  <a:cubicBezTo>
                    <a:pt x="22497" y="41633"/>
                    <a:pt x="22501" y="41636"/>
                    <a:pt x="22501" y="41642"/>
                  </a:cubicBezTo>
                  <a:cubicBezTo>
                    <a:pt x="22501" y="41672"/>
                    <a:pt x="22501" y="41672"/>
                    <a:pt x="22562" y="41703"/>
                  </a:cubicBezTo>
                  <a:cubicBezTo>
                    <a:pt x="22572" y="41723"/>
                    <a:pt x="22586" y="41730"/>
                    <a:pt x="22600" y="41730"/>
                  </a:cubicBezTo>
                  <a:cubicBezTo>
                    <a:pt x="22630" y="41730"/>
                    <a:pt x="22664" y="41703"/>
                    <a:pt x="22684" y="41703"/>
                  </a:cubicBezTo>
                  <a:cubicBezTo>
                    <a:pt x="22714" y="41672"/>
                    <a:pt x="22775" y="41672"/>
                    <a:pt x="22805" y="41672"/>
                  </a:cubicBezTo>
                  <a:cubicBezTo>
                    <a:pt x="22826" y="41672"/>
                    <a:pt x="22846" y="41659"/>
                    <a:pt x="22857" y="41659"/>
                  </a:cubicBezTo>
                  <a:cubicBezTo>
                    <a:pt x="22863" y="41659"/>
                    <a:pt x="22866" y="41662"/>
                    <a:pt x="22866" y="41672"/>
                  </a:cubicBezTo>
                  <a:lnTo>
                    <a:pt x="22897" y="41703"/>
                  </a:lnTo>
                  <a:cubicBezTo>
                    <a:pt x="22951" y="41758"/>
                    <a:pt x="22995" y="41768"/>
                    <a:pt x="23034" y="41768"/>
                  </a:cubicBezTo>
                  <a:cubicBezTo>
                    <a:pt x="23061" y="41768"/>
                    <a:pt x="23085" y="41764"/>
                    <a:pt x="23109" y="41764"/>
                  </a:cubicBezTo>
                  <a:cubicBezTo>
                    <a:pt x="23140" y="41764"/>
                    <a:pt x="23170" y="41672"/>
                    <a:pt x="23261" y="41642"/>
                  </a:cubicBezTo>
                  <a:cubicBezTo>
                    <a:pt x="23292" y="41612"/>
                    <a:pt x="23322" y="41368"/>
                    <a:pt x="23413" y="41368"/>
                  </a:cubicBezTo>
                  <a:cubicBezTo>
                    <a:pt x="23474" y="41368"/>
                    <a:pt x="23474" y="41338"/>
                    <a:pt x="23535" y="41308"/>
                  </a:cubicBezTo>
                  <a:cubicBezTo>
                    <a:pt x="23565" y="41247"/>
                    <a:pt x="23565" y="41186"/>
                    <a:pt x="23565" y="41156"/>
                  </a:cubicBezTo>
                  <a:cubicBezTo>
                    <a:pt x="23565" y="41095"/>
                    <a:pt x="23565" y="41034"/>
                    <a:pt x="23596" y="41034"/>
                  </a:cubicBezTo>
                  <a:cubicBezTo>
                    <a:pt x="23598" y="41037"/>
                    <a:pt x="23601" y="41038"/>
                    <a:pt x="23604" y="41038"/>
                  </a:cubicBezTo>
                  <a:cubicBezTo>
                    <a:pt x="23631" y="41038"/>
                    <a:pt x="23656" y="40913"/>
                    <a:pt x="23656" y="40913"/>
                  </a:cubicBezTo>
                  <a:lnTo>
                    <a:pt x="23626" y="40791"/>
                  </a:lnTo>
                  <a:lnTo>
                    <a:pt x="23596" y="40730"/>
                  </a:lnTo>
                  <a:cubicBezTo>
                    <a:pt x="23596" y="40730"/>
                    <a:pt x="23596" y="40609"/>
                    <a:pt x="23626" y="40609"/>
                  </a:cubicBezTo>
                  <a:cubicBezTo>
                    <a:pt x="23656" y="40578"/>
                    <a:pt x="23656" y="40548"/>
                    <a:pt x="23717" y="40487"/>
                  </a:cubicBezTo>
                  <a:cubicBezTo>
                    <a:pt x="23748" y="40457"/>
                    <a:pt x="23748" y="40396"/>
                    <a:pt x="23778" y="40396"/>
                  </a:cubicBezTo>
                  <a:cubicBezTo>
                    <a:pt x="23808" y="40396"/>
                    <a:pt x="23869" y="40335"/>
                    <a:pt x="23869" y="40305"/>
                  </a:cubicBezTo>
                  <a:lnTo>
                    <a:pt x="23869" y="40244"/>
                  </a:lnTo>
                  <a:lnTo>
                    <a:pt x="23930" y="40183"/>
                  </a:lnTo>
                  <a:cubicBezTo>
                    <a:pt x="23930" y="40183"/>
                    <a:pt x="23971" y="40170"/>
                    <a:pt x="23998" y="40170"/>
                  </a:cubicBezTo>
                  <a:cubicBezTo>
                    <a:pt x="24011" y="40170"/>
                    <a:pt x="24021" y="40173"/>
                    <a:pt x="24021" y="40183"/>
                  </a:cubicBezTo>
                  <a:lnTo>
                    <a:pt x="24021" y="40335"/>
                  </a:lnTo>
                  <a:lnTo>
                    <a:pt x="23900" y="40457"/>
                  </a:lnTo>
                  <a:cubicBezTo>
                    <a:pt x="23900" y="40457"/>
                    <a:pt x="23839" y="40487"/>
                    <a:pt x="23778" y="40548"/>
                  </a:cubicBezTo>
                  <a:lnTo>
                    <a:pt x="23717" y="40609"/>
                  </a:lnTo>
                  <a:cubicBezTo>
                    <a:pt x="23687" y="40730"/>
                    <a:pt x="23626" y="40700"/>
                    <a:pt x="23687" y="40730"/>
                  </a:cubicBezTo>
                  <a:cubicBezTo>
                    <a:pt x="23702" y="40745"/>
                    <a:pt x="23725" y="40753"/>
                    <a:pt x="23744" y="40753"/>
                  </a:cubicBezTo>
                  <a:cubicBezTo>
                    <a:pt x="23763" y="40753"/>
                    <a:pt x="23778" y="40745"/>
                    <a:pt x="23778" y="40730"/>
                  </a:cubicBezTo>
                  <a:cubicBezTo>
                    <a:pt x="23778" y="40700"/>
                    <a:pt x="23778" y="40609"/>
                    <a:pt x="23839" y="40609"/>
                  </a:cubicBezTo>
                  <a:cubicBezTo>
                    <a:pt x="23869" y="40609"/>
                    <a:pt x="23900" y="40578"/>
                    <a:pt x="23930" y="40548"/>
                  </a:cubicBezTo>
                  <a:lnTo>
                    <a:pt x="24052" y="40426"/>
                  </a:lnTo>
                  <a:lnTo>
                    <a:pt x="24143" y="40335"/>
                  </a:lnTo>
                  <a:cubicBezTo>
                    <a:pt x="24173" y="40305"/>
                    <a:pt x="24204" y="40305"/>
                    <a:pt x="24204" y="40274"/>
                  </a:cubicBezTo>
                  <a:cubicBezTo>
                    <a:pt x="24204" y="40244"/>
                    <a:pt x="24173" y="40153"/>
                    <a:pt x="24173" y="40153"/>
                  </a:cubicBezTo>
                  <a:lnTo>
                    <a:pt x="24173" y="40092"/>
                  </a:lnTo>
                  <a:cubicBezTo>
                    <a:pt x="24173" y="40031"/>
                    <a:pt x="24204" y="40001"/>
                    <a:pt x="24204" y="39970"/>
                  </a:cubicBezTo>
                  <a:cubicBezTo>
                    <a:pt x="24234" y="39970"/>
                    <a:pt x="24234" y="39940"/>
                    <a:pt x="24295" y="39879"/>
                  </a:cubicBezTo>
                  <a:lnTo>
                    <a:pt x="24356" y="39818"/>
                  </a:lnTo>
                  <a:cubicBezTo>
                    <a:pt x="24386" y="39788"/>
                    <a:pt x="24447" y="39788"/>
                    <a:pt x="24447" y="39727"/>
                  </a:cubicBezTo>
                  <a:cubicBezTo>
                    <a:pt x="24447" y="39697"/>
                    <a:pt x="24447" y="39666"/>
                    <a:pt x="24477" y="39666"/>
                  </a:cubicBezTo>
                  <a:cubicBezTo>
                    <a:pt x="24508" y="39666"/>
                    <a:pt x="24538" y="39606"/>
                    <a:pt x="24599" y="39575"/>
                  </a:cubicBezTo>
                  <a:cubicBezTo>
                    <a:pt x="24599" y="39545"/>
                    <a:pt x="24629" y="39423"/>
                    <a:pt x="24629" y="39423"/>
                  </a:cubicBezTo>
                  <a:lnTo>
                    <a:pt x="24599" y="39362"/>
                  </a:lnTo>
                  <a:cubicBezTo>
                    <a:pt x="24599" y="39302"/>
                    <a:pt x="24538" y="39241"/>
                    <a:pt x="24599" y="39210"/>
                  </a:cubicBezTo>
                  <a:cubicBezTo>
                    <a:pt x="24629" y="39150"/>
                    <a:pt x="24599" y="39089"/>
                    <a:pt x="24599" y="39089"/>
                  </a:cubicBezTo>
                  <a:cubicBezTo>
                    <a:pt x="24599" y="39089"/>
                    <a:pt x="24599" y="38998"/>
                    <a:pt x="24538" y="38998"/>
                  </a:cubicBezTo>
                  <a:cubicBezTo>
                    <a:pt x="24508" y="38967"/>
                    <a:pt x="24508" y="38937"/>
                    <a:pt x="24477" y="38906"/>
                  </a:cubicBezTo>
                  <a:cubicBezTo>
                    <a:pt x="24447" y="38846"/>
                    <a:pt x="24447" y="38815"/>
                    <a:pt x="24447" y="38815"/>
                  </a:cubicBezTo>
                  <a:cubicBezTo>
                    <a:pt x="24447" y="38815"/>
                    <a:pt x="24447" y="38785"/>
                    <a:pt x="24477" y="38754"/>
                  </a:cubicBezTo>
                  <a:cubicBezTo>
                    <a:pt x="24477" y="38694"/>
                    <a:pt x="24508" y="38694"/>
                    <a:pt x="24508" y="38663"/>
                  </a:cubicBezTo>
                  <a:cubicBezTo>
                    <a:pt x="24508" y="38633"/>
                    <a:pt x="24477" y="38602"/>
                    <a:pt x="24477" y="38542"/>
                  </a:cubicBezTo>
                  <a:lnTo>
                    <a:pt x="24538" y="38481"/>
                  </a:lnTo>
                  <a:cubicBezTo>
                    <a:pt x="24538" y="38481"/>
                    <a:pt x="24629" y="38450"/>
                    <a:pt x="24751" y="38359"/>
                  </a:cubicBezTo>
                  <a:cubicBezTo>
                    <a:pt x="24842" y="38329"/>
                    <a:pt x="24842" y="38298"/>
                    <a:pt x="24903" y="38238"/>
                  </a:cubicBezTo>
                  <a:cubicBezTo>
                    <a:pt x="24933" y="38207"/>
                    <a:pt x="24994" y="38177"/>
                    <a:pt x="25085" y="38177"/>
                  </a:cubicBezTo>
                  <a:cubicBezTo>
                    <a:pt x="25115" y="38177"/>
                    <a:pt x="25146" y="38086"/>
                    <a:pt x="25207" y="38055"/>
                  </a:cubicBezTo>
                  <a:cubicBezTo>
                    <a:pt x="25237" y="38025"/>
                    <a:pt x="25298" y="37995"/>
                    <a:pt x="25359" y="37995"/>
                  </a:cubicBezTo>
                  <a:cubicBezTo>
                    <a:pt x="25419" y="37995"/>
                    <a:pt x="25541" y="37903"/>
                    <a:pt x="25602" y="37903"/>
                  </a:cubicBezTo>
                  <a:cubicBezTo>
                    <a:pt x="25693" y="37903"/>
                    <a:pt x="25754" y="37903"/>
                    <a:pt x="25815" y="37873"/>
                  </a:cubicBezTo>
                  <a:cubicBezTo>
                    <a:pt x="25845" y="37873"/>
                    <a:pt x="25906" y="37782"/>
                    <a:pt x="25906" y="37751"/>
                  </a:cubicBezTo>
                  <a:cubicBezTo>
                    <a:pt x="25967" y="37721"/>
                    <a:pt x="25997" y="37630"/>
                    <a:pt x="25997" y="37630"/>
                  </a:cubicBezTo>
                  <a:cubicBezTo>
                    <a:pt x="26017" y="37630"/>
                    <a:pt x="26024" y="37616"/>
                    <a:pt x="26053" y="37616"/>
                  </a:cubicBezTo>
                  <a:cubicBezTo>
                    <a:pt x="26068" y="37616"/>
                    <a:pt x="26088" y="37620"/>
                    <a:pt x="26119" y="37630"/>
                  </a:cubicBezTo>
                  <a:cubicBezTo>
                    <a:pt x="26134" y="37646"/>
                    <a:pt x="26159" y="37651"/>
                    <a:pt x="26187" y="37651"/>
                  </a:cubicBezTo>
                  <a:cubicBezTo>
                    <a:pt x="26250" y="37651"/>
                    <a:pt x="26334" y="37623"/>
                    <a:pt x="26388" y="37623"/>
                  </a:cubicBezTo>
                  <a:cubicBezTo>
                    <a:pt x="26401" y="37623"/>
                    <a:pt x="26413" y="37625"/>
                    <a:pt x="26422" y="37630"/>
                  </a:cubicBezTo>
                  <a:cubicBezTo>
                    <a:pt x="26443" y="37630"/>
                    <a:pt x="26531" y="37616"/>
                    <a:pt x="26596" y="37616"/>
                  </a:cubicBezTo>
                  <a:cubicBezTo>
                    <a:pt x="26628" y="37616"/>
                    <a:pt x="26655" y="37620"/>
                    <a:pt x="26666" y="37630"/>
                  </a:cubicBezTo>
                  <a:cubicBezTo>
                    <a:pt x="26726" y="37630"/>
                    <a:pt x="26814" y="37657"/>
                    <a:pt x="26875" y="37657"/>
                  </a:cubicBezTo>
                  <a:cubicBezTo>
                    <a:pt x="26905" y="37657"/>
                    <a:pt x="26929" y="37650"/>
                    <a:pt x="26939" y="37630"/>
                  </a:cubicBezTo>
                  <a:cubicBezTo>
                    <a:pt x="27030" y="37599"/>
                    <a:pt x="27030" y="37569"/>
                    <a:pt x="27061" y="37539"/>
                  </a:cubicBezTo>
                  <a:cubicBezTo>
                    <a:pt x="27091" y="37478"/>
                    <a:pt x="27213" y="37447"/>
                    <a:pt x="27243" y="37447"/>
                  </a:cubicBezTo>
                  <a:cubicBezTo>
                    <a:pt x="27334" y="37447"/>
                    <a:pt x="27395" y="37447"/>
                    <a:pt x="27395" y="37387"/>
                  </a:cubicBezTo>
                  <a:cubicBezTo>
                    <a:pt x="27426" y="37326"/>
                    <a:pt x="27426" y="37265"/>
                    <a:pt x="27426" y="37235"/>
                  </a:cubicBezTo>
                  <a:lnTo>
                    <a:pt x="27426" y="37083"/>
                  </a:lnTo>
                  <a:lnTo>
                    <a:pt x="27517" y="36961"/>
                  </a:lnTo>
                  <a:cubicBezTo>
                    <a:pt x="27517" y="36961"/>
                    <a:pt x="27638" y="36870"/>
                    <a:pt x="27669" y="36840"/>
                  </a:cubicBezTo>
                  <a:cubicBezTo>
                    <a:pt x="27699" y="36809"/>
                    <a:pt x="27729" y="36748"/>
                    <a:pt x="27729" y="36748"/>
                  </a:cubicBezTo>
                  <a:lnTo>
                    <a:pt x="27790" y="36627"/>
                  </a:lnTo>
                  <a:cubicBezTo>
                    <a:pt x="27790" y="36596"/>
                    <a:pt x="27790" y="36505"/>
                    <a:pt x="27851" y="36505"/>
                  </a:cubicBezTo>
                  <a:cubicBezTo>
                    <a:pt x="27942" y="36505"/>
                    <a:pt x="28003" y="36505"/>
                    <a:pt x="28003" y="36475"/>
                  </a:cubicBezTo>
                  <a:cubicBezTo>
                    <a:pt x="28033" y="36444"/>
                    <a:pt x="28003" y="36353"/>
                    <a:pt x="28003" y="36353"/>
                  </a:cubicBezTo>
                  <a:cubicBezTo>
                    <a:pt x="28003" y="36353"/>
                    <a:pt x="27942" y="36292"/>
                    <a:pt x="27942" y="36201"/>
                  </a:cubicBezTo>
                  <a:lnTo>
                    <a:pt x="27942" y="36049"/>
                  </a:lnTo>
                  <a:cubicBezTo>
                    <a:pt x="27942" y="36019"/>
                    <a:pt x="27942" y="35988"/>
                    <a:pt x="27973" y="35988"/>
                  </a:cubicBezTo>
                  <a:cubicBezTo>
                    <a:pt x="28003" y="35988"/>
                    <a:pt x="28033" y="35988"/>
                    <a:pt x="28094" y="35897"/>
                  </a:cubicBezTo>
                  <a:cubicBezTo>
                    <a:pt x="28125" y="35836"/>
                    <a:pt x="28094" y="35593"/>
                    <a:pt x="28125" y="35563"/>
                  </a:cubicBezTo>
                  <a:cubicBezTo>
                    <a:pt x="28155" y="35532"/>
                    <a:pt x="28277" y="35289"/>
                    <a:pt x="28277" y="35259"/>
                  </a:cubicBezTo>
                  <a:cubicBezTo>
                    <a:pt x="28246" y="35229"/>
                    <a:pt x="28246" y="35107"/>
                    <a:pt x="28185" y="35016"/>
                  </a:cubicBezTo>
                  <a:cubicBezTo>
                    <a:pt x="28155" y="34985"/>
                    <a:pt x="28155" y="34803"/>
                    <a:pt x="28155" y="34803"/>
                  </a:cubicBezTo>
                  <a:cubicBezTo>
                    <a:pt x="28185" y="34803"/>
                    <a:pt x="28246" y="34712"/>
                    <a:pt x="28185" y="34681"/>
                  </a:cubicBezTo>
                  <a:cubicBezTo>
                    <a:pt x="28155" y="34651"/>
                    <a:pt x="28125" y="34529"/>
                    <a:pt x="28125" y="34529"/>
                  </a:cubicBezTo>
                  <a:cubicBezTo>
                    <a:pt x="28155" y="34499"/>
                    <a:pt x="28185" y="34408"/>
                    <a:pt x="28185" y="34408"/>
                  </a:cubicBezTo>
                  <a:cubicBezTo>
                    <a:pt x="28246" y="34408"/>
                    <a:pt x="28125" y="34317"/>
                    <a:pt x="28125" y="34317"/>
                  </a:cubicBezTo>
                  <a:lnTo>
                    <a:pt x="28155" y="34225"/>
                  </a:lnTo>
                  <a:cubicBezTo>
                    <a:pt x="28155" y="34225"/>
                    <a:pt x="28185" y="34104"/>
                    <a:pt x="28185" y="34074"/>
                  </a:cubicBezTo>
                  <a:cubicBezTo>
                    <a:pt x="28185" y="34046"/>
                    <a:pt x="28137" y="33947"/>
                    <a:pt x="28170" y="33947"/>
                  </a:cubicBezTo>
                  <a:cubicBezTo>
                    <a:pt x="28174" y="33947"/>
                    <a:pt x="28179" y="33949"/>
                    <a:pt x="28185" y="33952"/>
                  </a:cubicBezTo>
                  <a:cubicBezTo>
                    <a:pt x="28277" y="34013"/>
                    <a:pt x="28337" y="34013"/>
                    <a:pt x="28337" y="34074"/>
                  </a:cubicBezTo>
                  <a:cubicBezTo>
                    <a:pt x="28337" y="34124"/>
                    <a:pt x="28383" y="34146"/>
                    <a:pt x="28425" y="34146"/>
                  </a:cubicBezTo>
                  <a:cubicBezTo>
                    <a:pt x="28459" y="34146"/>
                    <a:pt x="28489" y="34131"/>
                    <a:pt x="28489" y="34104"/>
                  </a:cubicBezTo>
                  <a:cubicBezTo>
                    <a:pt x="28489" y="34074"/>
                    <a:pt x="28550" y="34013"/>
                    <a:pt x="28581" y="33952"/>
                  </a:cubicBezTo>
                  <a:cubicBezTo>
                    <a:pt x="28611" y="33922"/>
                    <a:pt x="28702" y="33922"/>
                    <a:pt x="28733" y="33891"/>
                  </a:cubicBezTo>
                  <a:cubicBezTo>
                    <a:pt x="28763" y="33861"/>
                    <a:pt x="28885" y="33739"/>
                    <a:pt x="28885" y="33709"/>
                  </a:cubicBezTo>
                  <a:lnTo>
                    <a:pt x="28885" y="33557"/>
                  </a:lnTo>
                  <a:cubicBezTo>
                    <a:pt x="28885" y="33496"/>
                    <a:pt x="29006" y="33435"/>
                    <a:pt x="29006" y="33435"/>
                  </a:cubicBezTo>
                  <a:lnTo>
                    <a:pt x="29158" y="33344"/>
                  </a:lnTo>
                  <a:cubicBezTo>
                    <a:pt x="29219" y="33314"/>
                    <a:pt x="29492" y="33010"/>
                    <a:pt x="29553" y="33010"/>
                  </a:cubicBezTo>
                  <a:cubicBezTo>
                    <a:pt x="29644" y="33010"/>
                    <a:pt x="29675" y="32888"/>
                    <a:pt x="29766" y="32827"/>
                  </a:cubicBezTo>
                  <a:cubicBezTo>
                    <a:pt x="29827" y="32736"/>
                    <a:pt x="29857" y="32645"/>
                    <a:pt x="29918" y="32584"/>
                  </a:cubicBezTo>
                  <a:cubicBezTo>
                    <a:pt x="29948" y="32554"/>
                    <a:pt x="30009" y="32493"/>
                    <a:pt x="30009" y="32432"/>
                  </a:cubicBezTo>
                  <a:cubicBezTo>
                    <a:pt x="30009" y="32371"/>
                    <a:pt x="30100" y="32280"/>
                    <a:pt x="30070" y="32250"/>
                  </a:cubicBezTo>
                  <a:cubicBezTo>
                    <a:pt x="30222" y="32098"/>
                    <a:pt x="30283" y="31915"/>
                    <a:pt x="30283" y="31824"/>
                  </a:cubicBezTo>
                  <a:cubicBezTo>
                    <a:pt x="30252" y="31794"/>
                    <a:pt x="30222" y="31733"/>
                    <a:pt x="30161" y="31642"/>
                  </a:cubicBezTo>
                  <a:cubicBezTo>
                    <a:pt x="30131" y="31581"/>
                    <a:pt x="30070" y="31459"/>
                    <a:pt x="30070" y="31429"/>
                  </a:cubicBezTo>
                  <a:lnTo>
                    <a:pt x="30070" y="31277"/>
                  </a:lnTo>
                  <a:cubicBezTo>
                    <a:pt x="30070" y="31186"/>
                    <a:pt x="30100" y="31156"/>
                    <a:pt x="30100" y="31125"/>
                  </a:cubicBezTo>
                  <a:cubicBezTo>
                    <a:pt x="30070" y="31064"/>
                    <a:pt x="30131" y="31064"/>
                    <a:pt x="30070" y="31034"/>
                  </a:cubicBezTo>
                  <a:cubicBezTo>
                    <a:pt x="30009" y="31034"/>
                    <a:pt x="29975" y="31020"/>
                    <a:pt x="29933" y="31020"/>
                  </a:cubicBezTo>
                  <a:cubicBezTo>
                    <a:pt x="29911" y="31020"/>
                    <a:pt x="29888" y="31024"/>
                    <a:pt x="29857" y="31034"/>
                  </a:cubicBezTo>
                  <a:cubicBezTo>
                    <a:pt x="29817" y="31034"/>
                    <a:pt x="29749" y="31047"/>
                    <a:pt x="29700" y="31047"/>
                  </a:cubicBezTo>
                  <a:cubicBezTo>
                    <a:pt x="29675" y="31047"/>
                    <a:pt x="29655" y="31044"/>
                    <a:pt x="29644" y="31034"/>
                  </a:cubicBezTo>
                  <a:lnTo>
                    <a:pt x="29401" y="31034"/>
                  </a:lnTo>
                  <a:cubicBezTo>
                    <a:pt x="29371" y="31034"/>
                    <a:pt x="29310" y="31034"/>
                    <a:pt x="29310" y="31004"/>
                  </a:cubicBezTo>
                  <a:cubicBezTo>
                    <a:pt x="29249" y="30973"/>
                    <a:pt x="29188" y="30912"/>
                    <a:pt x="29158" y="30882"/>
                  </a:cubicBezTo>
                  <a:cubicBezTo>
                    <a:pt x="29097" y="30882"/>
                    <a:pt x="28641" y="30548"/>
                    <a:pt x="28611" y="30548"/>
                  </a:cubicBezTo>
                  <a:cubicBezTo>
                    <a:pt x="28581" y="30548"/>
                    <a:pt x="28337" y="30426"/>
                    <a:pt x="28307" y="30396"/>
                  </a:cubicBezTo>
                  <a:cubicBezTo>
                    <a:pt x="28277" y="30304"/>
                    <a:pt x="28246" y="30304"/>
                    <a:pt x="28246" y="30274"/>
                  </a:cubicBezTo>
                  <a:cubicBezTo>
                    <a:pt x="28246" y="30244"/>
                    <a:pt x="28155" y="30244"/>
                    <a:pt x="28125" y="30213"/>
                  </a:cubicBezTo>
                  <a:cubicBezTo>
                    <a:pt x="28094" y="30152"/>
                    <a:pt x="28033" y="30122"/>
                    <a:pt x="28003" y="30122"/>
                  </a:cubicBezTo>
                  <a:cubicBezTo>
                    <a:pt x="27973" y="30122"/>
                    <a:pt x="27973" y="30092"/>
                    <a:pt x="27881" y="30092"/>
                  </a:cubicBezTo>
                  <a:cubicBezTo>
                    <a:pt x="27841" y="30092"/>
                    <a:pt x="27773" y="30105"/>
                    <a:pt x="27724" y="30105"/>
                  </a:cubicBezTo>
                  <a:cubicBezTo>
                    <a:pt x="27699" y="30105"/>
                    <a:pt x="27679" y="30102"/>
                    <a:pt x="27669" y="30092"/>
                  </a:cubicBezTo>
                  <a:lnTo>
                    <a:pt x="27274" y="30092"/>
                  </a:lnTo>
                  <a:cubicBezTo>
                    <a:pt x="27274" y="30092"/>
                    <a:pt x="27182" y="30092"/>
                    <a:pt x="27122" y="30122"/>
                  </a:cubicBezTo>
                  <a:cubicBezTo>
                    <a:pt x="27101" y="30143"/>
                    <a:pt x="27137" y="30178"/>
                    <a:pt x="27132" y="30178"/>
                  </a:cubicBezTo>
                  <a:cubicBezTo>
                    <a:pt x="27130" y="30178"/>
                    <a:pt x="27119" y="30171"/>
                    <a:pt x="27091" y="30152"/>
                  </a:cubicBezTo>
                  <a:cubicBezTo>
                    <a:pt x="27030" y="30122"/>
                    <a:pt x="26970" y="30092"/>
                    <a:pt x="26939" y="30092"/>
                  </a:cubicBezTo>
                  <a:cubicBezTo>
                    <a:pt x="26909" y="30061"/>
                    <a:pt x="26787" y="30061"/>
                    <a:pt x="26726" y="30061"/>
                  </a:cubicBezTo>
                  <a:cubicBezTo>
                    <a:pt x="26666" y="30061"/>
                    <a:pt x="26605" y="30000"/>
                    <a:pt x="26574" y="30000"/>
                  </a:cubicBezTo>
                  <a:cubicBezTo>
                    <a:pt x="26514" y="30000"/>
                    <a:pt x="26483" y="30000"/>
                    <a:pt x="26453" y="29970"/>
                  </a:cubicBezTo>
                  <a:cubicBezTo>
                    <a:pt x="26422" y="29940"/>
                    <a:pt x="26179" y="29940"/>
                    <a:pt x="26179" y="29940"/>
                  </a:cubicBezTo>
                  <a:cubicBezTo>
                    <a:pt x="26179" y="29940"/>
                    <a:pt x="26149" y="29970"/>
                    <a:pt x="26119" y="29970"/>
                  </a:cubicBezTo>
                  <a:cubicBezTo>
                    <a:pt x="26064" y="29970"/>
                    <a:pt x="25938" y="30066"/>
                    <a:pt x="25890" y="30066"/>
                  </a:cubicBezTo>
                  <a:cubicBezTo>
                    <a:pt x="25884" y="30066"/>
                    <a:pt x="25879" y="30065"/>
                    <a:pt x="25875" y="30061"/>
                  </a:cubicBezTo>
                  <a:cubicBezTo>
                    <a:pt x="25851" y="30061"/>
                    <a:pt x="25827" y="30100"/>
                    <a:pt x="25787" y="30100"/>
                  </a:cubicBezTo>
                  <a:cubicBezTo>
                    <a:pt x="25777" y="30100"/>
                    <a:pt x="25766" y="30098"/>
                    <a:pt x="25754" y="30092"/>
                  </a:cubicBezTo>
                  <a:cubicBezTo>
                    <a:pt x="25723" y="30061"/>
                    <a:pt x="25754" y="29970"/>
                    <a:pt x="25723" y="29970"/>
                  </a:cubicBezTo>
                  <a:cubicBezTo>
                    <a:pt x="25693" y="29970"/>
                    <a:pt x="25663" y="30000"/>
                    <a:pt x="25663" y="30061"/>
                  </a:cubicBezTo>
                  <a:cubicBezTo>
                    <a:pt x="25663" y="30092"/>
                    <a:pt x="25693" y="30152"/>
                    <a:pt x="25663" y="30152"/>
                  </a:cubicBezTo>
                  <a:cubicBezTo>
                    <a:pt x="25602" y="30152"/>
                    <a:pt x="25541" y="30122"/>
                    <a:pt x="25541" y="30122"/>
                  </a:cubicBezTo>
                  <a:cubicBezTo>
                    <a:pt x="25541" y="30122"/>
                    <a:pt x="25511" y="30061"/>
                    <a:pt x="25541" y="30000"/>
                  </a:cubicBezTo>
                  <a:lnTo>
                    <a:pt x="25663" y="29909"/>
                  </a:lnTo>
                  <a:cubicBezTo>
                    <a:pt x="25663" y="29849"/>
                    <a:pt x="25602" y="29788"/>
                    <a:pt x="25602" y="29757"/>
                  </a:cubicBezTo>
                  <a:cubicBezTo>
                    <a:pt x="25602" y="29697"/>
                    <a:pt x="25511" y="29545"/>
                    <a:pt x="25450" y="29545"/>
                  </a:cubicBezTo>
                  <a:lnTo>
                    <a:pt x="25146" y="29545"/>
                  </a:lnTo>
                  <a:cubicBezTo>
                    <a:pt x="25085" y="29545"/>
                    <a:pt x="24933" y="29514"/>
                    <a:pt x="24933" y="29484"/>
                  </a:cubicBezTo>
                  <a:cubicBezTo>
                    <a:pt x="24933" y="29469"/>
                    <a:pt x="24872" y="29469"/>
                    <a:pt x="24811" y="29469"/>
                  </a:cubicBezTo>
                  <a:cubicBezTo>
                    <a:pt x="24751" y="29469"/>
                    <a:pt x="24690" y="29469"/>
                    <a:pt x="24690" y="29453"/>
                  </a:cubicBezTo>
                  <a:cubicBezTo>
                    <a:pt x="24660" y="29393"/>
                    <a:pt x="24599" y="29362"/>
                    <a:pt x="24538" y="29362"/>
                  </a:cubicBezTo>
                  <a:lnTo>
                    <a:pt x="24386" y="29362"/>
                  </a:lnTo>
                  <a:cubicBezTo>
                    <a:pt x="24356" y="29332"/>
                    <a:pt x="24295" y="29301"/>
                    <a:pt x="24295" y="29301"/>
                  </a:cubicBezTo>
                  <a:lnTo>
                    <a:pt x="24173" y="29241"/>
                  </a:lnTo>
                  <a:cubicBezTo>
                    <a:pt x="24173" y="29241"/>
                    <a:pt x="24021" y="29241"/>
                    <a:pt x="23991" y="29210"/>
                  </a:cubicBezTo>
                  <a:lnTo>
                    <a:pt x="23839" y="29210"/>
                  </a:lnTo>
                  <a:lnTo>
                    <a:pt x="23717" y="29332"/>
                  </a:lnTo>
                  <a:cubicBezTo>
                    <a:pt x="23717" y="29332"/>
                    <a:pt x="23717" y="29423"/>
                    <a:pt x="23687" y="29423"/>
                  </a:cubicBezTo>
                  <a:cubicBezTo>
                    <a:pt x="23626" y="29423"/>
                    <a:pt x="23596" y="29514"/>
                    <a:pt x="23596" y="29545"/>
                  </a:cubicBezTo>
                  <a:cubicBezTo>
                    <a:pt x="23596" y="29575"/>
                    <a:pt x="23626" y="29636"/>
                    <a:pt x="23596" y="29636"/>
                  </a:cubicBezTo>
                  <a:cubicBezTo>
                    <a:pt x="23570" y="29636"/>
                    <a:pt x="23499" y="29569"/>
                    <a:pt x="23460" y="29569"/>
                  </a:cubicBezTo>
                  <a:cubicBezTo>
                    <a:pt x="23454" y="29569"/>
                    <a:pt x="23448" y="29571"/>
                    <a:pt x="23444" y="29575"/>
                  </a:cubicBezTo>
                  <a:cubicBezTo>
                    <a:pt x="23413" y="29575"/>
                    <a:pt x="23383" y="29697"/>
                    <a:pt x="23383" y="29697"/>
                  </a:cubicBezTo>
                  <a:lnTo>
                    <a:pt x="23292" y="29727"/>
                  </a:lnTo>
                  <a:lnTo>
                    <a:pt x="23170" y="29818"/>
                  </a:lnTo>
                  <a:cubicBezTo>
                    <a:pt x="23170" y="29818"/>
                    <a:pt x="23109" y="29727"/>
                    <a:pt x="23140" y="29727"/>
                  </a:cubicBezTo>
                  <a:cubicBezTo>
                    <a:pt x="23170" y="29727"/>
                    <a:pt x="23170" y="29666"/>
                    <a:pt x="23170" y="29666"/>
                  </a:cubicBezTo>
                  <a:cubicBezTo>
                    <a:pt x="23150" y="29666"/>
                    <a:pt x="23116" y="29680"/>
                    <a:pt x="23096" y="29680"/>
                  </a:cubicBezTo>
                  <a:cubicBezTo>
                    <a:pt x="23086" y="29680"/>
                    <a:pt x="23079" y="29676"/>
                    <a:pt x="23079" y="29666"/>
                  </a:cubicBezTo>
                  <a:cubicBezTo>
                    <a:pt x="23018" y="29636"/>
                    <a:pt x="23079" y="29575"/>
                    <a:pt x="23109" y="29575"/>
                  </a:cubicBezTo>
                  <a:lnTo>
                    <a:pt x="23322" y="29575"/>
                  </a:lnTo>
                  <a:cubicBezTo>
                    <a:pt x="23383" y="29545"/>
                    <a:pt x="23413" y="29514"/>
                    <a:pt x="23444" y="29514"/>
                  </a:cubicBezTo>
                  <a:lnTo>
                    <a:pt x="23565" y="29393"/>
                  </a:lnTo>
                  <a:cubicBezTo>
                    <a:pt x="23565" y="29393"/>
                    <a:pt x="23596" y="29332"/>
                    <a:pt x="23596" y="29271"/>
                  </a:cubicBezTo>
                  <a:cubicBezTo>
                    <a:pt x="23596" y="29241"/>
                    <a:pt x="23565" y="29180"/>
                    <a:pt x="23565" y="29180"/>
                  </a:cubicBezTo>
                  <a:cubicBezTo>
                    <a:pt x="23565" y="29119"/>
                    <a:pt x="23596" y="29119"/>
                    <a:pt x="23596" y="29089"/>
                  </a:cubicBezTo>
                  <a:cubicBezTo>
                    <a:pt x="23596" y="29058"/>
                    <a:pt x="23474" y="29058"/>
                    <a:pt x="23444" y="29058"/>
                  </a:cubicBezTo>
                  <a:cubicBezTo>
                    <a:pt x="23413" y="29058"/>
                    <a:pt x="23292" y="29058"/>
                    <a:pt x="23261" y="29089"/>
                  </a:cubicBezTo>
                  <a:lnTo>
                    <a:pt x="23109" y="29089"/>
                  </a:lnTo>
                  <a:cubicBezTo>
                    <a:pt x="23109" y="29089"/>
                    <a:pt x="22988" y="29089"/>
                    <a:pt x="22988" y="29058"/>
                  </a:cubicBezTo>
                  <a:cubicBezTo>
                    <a:pt x="22988" y="29043"/>
                    <a:pt x="22973" y="29043"/>
                    <a:pt x="22950" y="29043"/>
                  </a:cubicBezTo>
                  <a:cubicBezTo>
                    <a:pt x="22927" y="29043"/>
                    <a:pt x="22897" y="29043"/>
                    <a:pt x="22866" y="29028"/>
                  </a:cubicBezTo>
                  <a:lnTo>
                    <a:pt x="22775" y="29028"/>
                  </a:lnTo>
                  <a:cubicBezTo>
                    <a:pt x="22714" y="29028"/>
                    <a:pt x="22775" y="29028"/>
                    <a:pt x="22714" y="29058"/>
                  </a:cubicBezTo>
                  <a:cubicBezTo>
                    <a:pt x="22653" y="29058"/>
                    <a:pt x="22653" y="29028"/>
                    <a:pt x="22623" y="29028"/>
                  </a:cubicBezTo>
                  <a:cubicBezTo>
                    <a:pt x="22532" y="29058"/>
                    <a:pt x="22501" y="29241"/>
                    <a:pt x="22501" y="29271"/>
                  </a:cubicBezTo>
                  <a:cubicBezTo>
                    <a:pt x="22501" y="29332"/>
                    <a:pt x="22532" y="29332"/>
                    <a:pt x="22501" y="29362"/>
                  </a:cubicBezTo>
                  <a:cubicBezTo>
                    <a:pt x="22471" y="29393"/>
                    <a:pt x="22501" y="29484"/>
                    <a:pt x="22501" y="29484"/>
                  </a:cubicBezTo>
                  <a:cubicBezTo>
                    <a:pt x="22501" y="29484"/>
                    <a:pt x="22380" y="29423"/>
                    <a:pt x="22349" y="29423"/>
                  </a:cubicBezTo>
                  <a:lnTo>
                    <a:pt x="22228" y="29423"/>
                  </a:lnTo>
                  <a:lnTo>
                    <a:pt x="22167" y="29484"/>
                  </a:lnTo>
                  <a:lnTo>
                    <a:pt x="22045" y="29545"/>
                  </a:lnTo>
                  <a:lnTo>
                    <a:pt x="21954" y="29575"/>
                  </a:lnTo>
                  <a:lnTo>
                    <a:pt x="21863" y="29666"/>
                  </a:lnTo>
                  <a:lnTo>
                    <a:pt x="21742" y="29666"/>
                  </a:lnTo>
                  <a:lnTo>
                    <a:pt x="21620" y="29545"/>
                  </a:lnTo>
                  <a:lnTo>
                    <a:pt x="21772" y="29545"/>
                  </a:lnTo>
                  <a:cubicBezTo>
                    <a:pt x="21802" y="29545"/>
                    <a:pt x="21924" y="29514"/>
                    <a:pt x="21924" y="29514"/>
                  </a:cubicBezTo>
                  <a:cubicBezTo>
                    <a:pt x="21924" y="29514"/>
                    <a:pt x="22015" y="29484"/>
                    <a:pt x="22015" y="29423"/>
                  </a:cubicBezTo>
                  <a:lnTo>
                    <a:pt x="22015" y="29362"/>
                  </a:lnTo>
                  <a:cubicBezTo>
                    <a:pt x="22015" y="29332"/>
                    <a:pt x="22045" y="29301"/>
                    <a:pt x="22076" y="29301"/>
                  </a:cubicBezTo>
                  <a:cubicBezTo>
                    <a:pt x="22106" y="29301"/>
                    <a:pt x="22167" y="29180"/>
                    <a:pt x="22167" y="29180"/>
                  </a:cubicBezTo>
                  <a:cubicBezTo>
                    <a:pt x="22167" y="29149"/>
                    <a:pt x="22106" y="29089"/>
                    <a:pt x="22167" y="29089"/>
                  </a:cubicBezTo>
                  <a:cubicBezTo>
                    <a:pt x="22197" y="29089"/>
                    <a:pt x="22258" y="29058"/>
                    <a:pt x="22319" y="29028"/>
                  </a:cubicBezTo>
                  <a:cubicBezTo>
                    <a:pt x="22349" y="29028"/>
                    <a:pt x="22349" y="28937"/>
                    <a:pt x="22349" y="28937"/>
                  </a:cubicBezTo>
                  <a:lnTo>
                    <a:pt x="22410" y="28937"/>
                  </a:lnTo>
                  <a:cubicBezTo>
                    <a:pt x="22471" y="28937"/>
                    <a:pt x="22532" y="28937"/>
                    <a:pt x="22532" y="28906"/>
                  </a:cubicBezTo>
                  <a:cubicBezTo>
                    <a:pt x="22532" y="28876"/>
                    <a:pt x="22532" y="28754"/>
                    <a:pt x="22623" y="28754"/>
                  </a:cubicBezTo>
                  <a:cubicBezTo>
                    <a:pt x="22653" y="28754"/>
                    <a:pt x="22684" y="28633"/>
                    <a:pt x="22775" y="28602"/>
                  </a:cubicBezTo>
                  <a:cubicBezTo>
                    <a:pt x="22836" y="28572"/>
                    <a:pt x="22714" y="28481"/>
                    <a:pt x="22805" y="28450"/>
                  </a:cubicBezTo>
                  <a:cubicBezTo>
                    <a:pt x="22866" y="28420"/>
                    <a:pt x="22836" y="28329"/>
                    <a:pt x="22805" y="28298"/>
                  </a:cubicBezTo>
                  <a:cubicBezTo>
                    <a:pt x="22795" y="28288"/>
                    <a:pt x="22782" y="28285"/>
                    <a:pt x="22766" y="28285"/>
                  </a:cubicBezTo>
                  <a:cubicBezTo>
                    <a:pt x="22734" y="28285"/>
                    <a:pt x="22694" y="28298"/>
                    <a:pt x="22653" y="28298"/>
                  </a:cubicBezTo>
                  <a:cubicBezTo>
                    <a:pt x="22562" y="28268"/>
                    <a:pt x="22501" y="28268"/>
                    <a:pt x="22471" y="28177"/>
                  </a:cubicBezTo>
                  <a:cubicBezTo>
                    <a:pt x="22410" y="28116"/>
                    <a:pt x="22349" y="28146"/>
                    <a:pt x="22349" y="28086"/>
                  </a:cubicBezTo>
                  <a:cubicBezTo>
                    <a:pt x="22349" y="27994"/>
                    <a:pt x="22319" y="27964"/>
                    <a:pt x="22258" y="27873"/>
                  </a:cubicBezTo>
                  <a:cubicBezTo>
                    <a:pt x="22228" y="27812"/>
                    <a:pt x="22228" y="27782"/>
                    <a:pt x="22197" y="27721"/>
                  </a:cubicBezTo>
                  <a:cubicBezTo>
                    <a:pt x="22167" y="27660"/>
                    <a:pt x="22106" y="27660"/>
                    <a:pt x="22167" y="27569"/>
                  </a:cubicBezTo>
                  <a:cubicBezTo>
                    <a:pt x="22197" y="27538"/>
                    <a:pt x="22228" y="27508"/>
                    <a:pt x="22197" y="27478"/>
                  </a:cubicBezTo>
                  <a:cubicBezTo>
                    <a:pt x="22167" y="27417"/>
                    <a:pt x="22197" y="27386"/>
                    <a:pt x="22167" y="27356"/>
                  </a:cubicBezTo>
                  <a:cubicBezTo>
                    <a:pt x="22106" y="27326"/>
                    <a:pt x="22076" y="27265"/>
                    <a:pt x="22045" y="27265"/>
                  </a:cubicBezTo>
                  <a:lnTo>
                    <a:pt x="21893" y="27265"/>
                  </a:lnTo>
                  <a:cubicBezTo>
                    <a:pt x="21863" y="27265"/>
                    <a:pt x="21863" y="27204"/>
                    <a:pt x="21772" y="27174"/>
                  </a:cubicBezTo>
                  <a:cubicBezTo>
                    <a:pt x="21711" y="27083"/>
                    <a:pt x="21590" y="27052"/>
                    <a:pt x="21498" y="26961"/>
                  </a:cubicBezTo>
                  <a:cubicBezTo>
                    <a:pt x="21438" y="26900"/>
                    <a:pt x="21346" y="26809"/>
                    <a:pt x="21286" y="26779"/>
                  </a:cubicBezTo>
                  <a:cubicBezTo>
                    <a:pt x="21194" y="26748"/>
                    <a:pt x="21012" y="26748"/>
                    <a:pt x="20982" y="26748"/>
                  </a:cubicBezTo>
                  <a:cubicBezTo>
                    <a:pt x="20951" y="26748"/>
                    <a:pt x="20830" y="26748"/>
                    <a:pt x="20830" y="26718"/>
                  </a:cubicBezTo>
                  <a:cubicBezTo>
                    <a:pt x="20799" y="26657"/>
                    <a:pt x="20799" y="26627"/>
                    <a:pt x="20738" y="26596"/>
                  </a:cubicBezTo>
                  <a:cubicBezTo>
                    <a:pt x="20712" y="26570"/>
                    <a:pt x="20619" y="26499"/>
                    <a:pt x="20574" y="26499"/>
                  </a:cubicBezTo>
                  <a:cubicBezTo>
                    <a:pt x="20566" y="26499"/>
                    <a:pt x="20560" y="26501"/>
                    <a:pt x="20556" y="26505"/>
                  </a:cubicBezTo>
                  <a:cubicBezTo>
                    <a:pt x="20526" y="26505"/>
                    <a:pt x="20495" y="26566"/>
                    <a:pt x="20495" y="26596"/>
                  </a:cubicBezTo>
                  <a:cubicBezTo>
                    <a:pt x="20435" y="26596"/>
                    <a:pt x="20374" y="26596"/>
                    <a:pt x="20374" y="26566"/>
                  </a:cubicBezTo>
                  <a:cubicBezTo>
                    <a:pt x="20343" y="26505"/>
                    <a:pt x="20343" y="26475"/>
                    <a:pt x="20222" y="26475"/>
                  </a:cubicBezTo>
                  <a:cubicBezTo>
                    <a:pt x="20100" y="26475"/>
                    <a:pt x="20100" y="26475"/>
                    <a:pt x="20100" y="26505"/>
                  </a:cubicBezTo>
                  <a:cubicBezTo>
                    <a:pt x="20100" y="26557"/>
                    <a:pt x="20123" y="26633"/>
                    <a:pt x="20090" y="26633"/>
                  </a:cubicBezTo>
                  <a:cubicBezTo>
                    <a:pt x="20085" y="26633"/>
                    <a:pt x="20078" y="26631"/>
                    <a:pt x="20070" y="26627"/>
                  </a:cubicBezTo>
                  <a:lnTo>
                    <a:pt x="19918" y="26566"/>
                  </a:lnTo>
                  <a:cubicBezTo>
                    <a:pt x="19918" y="26566"/>
                    <a:pt x="19979" y="26566"/>
                    <a:pt x="19918" y="26505"/>
                  </a:cubicBezTo>
                  <a:cubicBezTo>
                    <a:pt x="19853" y="26484"/>
                    <a:pt x="19819" y="26462"/>
                    <a:pt x="19783" y="26462"/>
                  </a:cubicBezTo>
                  <a:cubicBezTo>
                    <a:pt x="19768" y="26462"/>
                    <a:pt x="19753" y="26466"/>
                    <a:pt x="19735" y="26475"/>
                  </a:cubicBezTo>
                  <a:cubicBezTo>
                    <a:pt x="19644" y="26475"/>
                    <a:pt x="19614" y="26566"/>
                    <a:pt x="19614" y="26566"/>
                  </a:cubicBezTo>
                  <a:cubicBezTo>
                    <a:pt x="19614" y="26566"/>
                    <a:pt x="19675" y="26627"/>
                    <a:pt x="19614" y="26627"/>
                  </a:cubicBezTo>
                  <a:cubicBezTo>
                    <a:pt x="19523" y="26627"/>
                    <a:pt x="19492" y="26627"/>
                    <a:pt x="19492" y="26596"/>
                  </a:cubicBezTo>
                  <a:cubicBezTo>
                    <a:pt x="19492" y="26566"/>
                    <a:pt x="19462" y="26505"/>
                    <a:pt x="19371" y="26505"/>
                  </a:cubicBezTo>
                  <a:lnTo>
                    <a:pt x="19067" y="26505"/>
                  </a:lnTo>
                  <a:cubicBezTo>
                    <a:pt x="19036" y="26505"/>
                    <a:pt x="19036" y="26627"/>
                    <a:pt x="19006" y="26627"/>
                  </a:cubicBezTo>
                  <a:cubicBezTo>
                    <a:pt x="18976" y="26627"/>
                    <a:pt x="18915" y="26596"/>
                    <a:pt x="18915" y="26535"/>
                  </a:cubicBezTo>
                  <a:cubicBezTo>
                    <a:pt x="18915" y="26505"/>
                    <a:pt x="18976" y="26414"/>
                    <a:pt x="18884" y="26353"/>
                  </a:cubicBezTo>
                  <a:cubicBezTo>
                    <a:pt x="18854" y="26353"/>
                    <a:pt x="18702" y="26292"/>
                    <a:pt x="18702" y="26292"/>
                  </a:cubicBezTo>
                  <a:cubicBezTo>
                    <a:pt x="18702" y="26292"/>
                    <a:pt x="18580" y="26201"/>
                    <a:pt x="18550" y="26201"/>
                  </a:cubicBezTo>
                  <a:cubicBezTo>
                    <a:pt x="18520" y="26201"/>
                    <a:pt x="18428" y="26171"/>
                    <a:pt x="18398" y="26171"/>
                  </a:cubicBezTo>
                  <a:cubicBezTo>
                    <a:pt x="18368" y="26171"/>
                    <a:pt x="18246" y="26201"/>
                    <a:pt x="18246" y="26201"/>
                  </a:cubicBezTo>
                  <a:cubicBezTo>
                    <a:pt x="18246" y="26201"/>
                    <a:pt x="18246" y="26206"/>
                    <a:pt x="18244" y="26206"/>
                  </a:cubicBezTo>
                  <a:cubicBezTo>
                    <a:pt x="18241" y="26206"/>
                    <a:pt x="18234" y="26195"/>
                    <a:pt x="18216" y="26140"/>
                  </a:cubicBezTo>
                  <a:cubicBezTo>
                    <a:pt x="18216" y="26019"/>
                    <a:pt x="18307" y="26019"/>
                    <a:pt x="18155" y="25867"/>
                  </a:cubicBezTo>
                  <a:cubicBezTo>
                    <a:pt x="18003" y="25715"/>
                    <a:pt x="17790" y="25593"/>
                    <a:pt x="17668" y="25532"/>
                  </a:cubicBezTo>
                  <a:cubicBezTo>
                    <a:pt x="17517" y="25441"/>
                    <a:pt x="17486" y="25380"/>
                    <a:pt x="17395" y="25380"/>
                  </a:cubicBezTo>
                  <a:cubicBezTo>
                    <a:pt x="17304" y="25380"/>
                    <a:pt x="17304" y="25320"/>
                    <a:pt x="17213" y="25320"/>
                  </a:cubicBezTo>
                  <a:cubicBezTo>
                    <a:pt x="17152" y="25320"/>
                    <a:pt x="17152" y="25380"/>
                    <a:pt x="17061" y="25380"/>
                  </a:cubicBezTo>
                  <a:cubicBezTo>
                    <a:pt x="17020" y="25380"/>
                    <a:pt x="16980" y="25353"/>
                    <a:pt x="16948" y="25353"/>
                  </a:cubicBezTo>
                  <a:cubicBezTo>
                    <a:pt x="16932" y="25353"/>
                    <a:pt x="16919" y="25360"/>
                    <a:pt x="16909" y="25380"/>
                  </a:cubicBezTo>
                  <a:cubicBezTo>
                    <a:pt x="16909" y="25411"/>
                    <a:pt x="16878" y="25441"/>
                    <a:pt x="16848" y="25441"/>
                  </a:cubicBezTo>
                  <a:cubicBezTo>
                    <a:pt x="16757" y="25441"/>
                    <a:pt x="16605" y="25411"/>
                    <a:pt x="16696" y="25380"/>
                  </a:cubicBezTo>
                  <a:cubicBezTo>
                    <a:pt x="16704" y="25364"/>
                    <a:pt x="16714" y="25359"/>
                    <a:pt x="16725" y="25359"/>
                  </a:cubicBezTo>
                  <a:cubicBezTo>
                    <a:pt x="16751" y="25359"/>
                    <a:pt x="16785" y="25387"/>
                    <a:pt x="16820" y="25387"/>
                  </a:cubicBezTo>
                  <a:cubicBezTo>
                    <a:pt x="16830" y="25387"/>
                    <a:pt x="16839" y="25385"/>
                    <a:pt x="16848" y="25380"/>
                  </a:cubicBezTo>
                  <a:cubicBezTo>
                    <a:pt x="16878" y="25320"/>
                    <a:pt x="16787" y="25289"/>
                    <a:pt x="16878" y="25259"/>
                  </a:cubicBezTo>
                  <a:cubicBezTo>
                    <a:pt x="16939" y="25228"/>
                    <a:pt x="17000" y="25168"/>
                    <a:pt x="17000" y="25107"/>
                  </a:cubicBezTo>
                  <a:cubicBezTo>
                    <a:pt x="17000" y="25016"/>
                    <a:pt x="17030" y="25016"/>
                    <a:pt x="16939" y="24985"/>
                  </a:cubicBezTo>
                  <a:cubicBezTo>
                    <a:pt x="16878" y="24955"/>
                    <a:pt x="16909" y="24924"/>
                    <a:pt x="16757" y="24924"/>
                  </a:cubicBezTo>
                  <a:cubicBezTo>
                    <a:pt x="16696" y="24924"/>
                    <a:pt x="16659" y="24929"/>
                    <a:pt x="16634" y="24929"/>
                  </a:cubicBezTo>
                  <a:cubicBezTo>
                    <a:pt x="16595" y="24929"/>
                    <a:pt x="16580" y="24918"/>
                    <a:pt x="16544" y="24864"/>
                  </a:cubicBezTo>
                  <a:cubicBezTo>
                    <a:pt x="16453" y="24803"/>
                    <a:pt x="16574" y="24833"/>
                    <a:pt x="16453" y="24803"/>
                  </a:cubicBezTo>
                  <a:cubicBezTo>
                    <a:pt x="16331" y="24772"/>
                    <a:pt x="16331" y="24772"/>
                    <a:pt x="16301" y="24772"/>
                  </a:cubicBezTo>
                  <a:cubicBezTo>
                    <a:pt x="16270" y="24772"/>
                    <a:pt x="16301" y="24833"/>
                    <a:pt x="16240" y="24833"/>
                  </a:cubicBezTo>
                  <a:cubicBezTo>
                    <a:pt x="16149" y="24833"/>
                    <a:pt x="16118" y="24803"/>
                    <a:pt x="16118" y="24712"/>
                  </a:cubicBezTo>
                  <a:cubicBezTo>
                    <a:pt x="16118" y="24681"/>
                    <a:pt x="16118" y="24651"/>
                    <a:pt x="16027" y="24651"/>
                  </a:cubicBezTo>
                  <a:cubicBezTo>
                    <a:pt x="15987" y="24651"/>
                    <a:pt x="15933" y="24664"/>
                    <a:pt x="15901" y="24664"/>
                  </a:cubicBezTo>
                  <a:cubicBezTo>
                    <a:pt x="15885" y="24664"/>
                    <a:pt x="15875" y="24661"/>
                    <a:pt x="15875" y="24651"/>
                  </a:cubicBezTo>
                  <a:cubicBezTo>
                    <a:pt x="15875" y="24625"/>
                    <a:pt x="15920" y="24554"/>
                    <a:pt x="15952" y="24554"/>
                  </a:cubicBezTo>
                  <a:cubicBezTo>
                    <a:pt x="15957" y="24554"/>
                    <a:pt x="15962" y="24555"/>
                    <a:pt x="15966" y="24560"/>
                  </a:cubicBezTo>
                  <a:cubicBezTo>
                    <a:pt x="15987" y="24560"/>
                    <a:pt x="16061" y="24587"/>
                    <a:pt x="16117" y="24587"/>
                  </a:cubicBezTo>
                  <a:cubicBezTo>
                    <a:pt x="16145" y="24587"/>
                    <a:pt x="16169" y="24580"/>
                    <a:pt x="16179" y="24560"/>
                  </a:cubicBezTo>
                  <a:cubicBezTo>
                    <a:pt x="16240" y="24560"/>
                    <a:pt x="16270" y="24499"/>
                    <a:pt x="16240" y="24469"/>
                  </a:cubicBezTo>
                  <a:cubicBezTo>
                    <a:pt x="16210" y="24438"/>
                    <a:pt x="16179" y="24423"/>
                    <a:pt x="16141" y="24423"/>
                  </a:cubicBezTo>
                  <a:cubicBezTo>
                    <a:pt x="16103" y="24423"/>
                    <a:pt x="16058" y="24438"/>
                    <a:pt x="15997" y="24469"/>
                  </a:cubicBezTo>
                  <a:lnTo>
                    <a:pt x="15784" y="24469"/>
                  </a:lnTo>
                  <a:cubicBezTo>
                    <a:pt x="15693" y="24469"/>
                    <a:pt x="15662" y="24377"/>
                    <a:pt x="15632" y="24377"/>
                  </a:cubicBezTo>
                  <a:cubicBezTo>
                    <a:pt x="15571" y="24377"/>
                    <a:pt x="15480" y="24408"/>
                    <a:pt x="15480" y="24408"/>
                  </a:cubicBezTo>
                  <a:cubicBezTo>
                    <a:pt x="15480" y="24408"/>
                    <a:pt x="15389" y="24469"/>
                    <a:pt x="15358" y="24499"/>
                  </a:cubicBezTo>
                  <a:cubicBezTo>
                    <a:pt x="15336" y="24499"/>
                    <a:pt x="15347" y="24448"/>
                    <a:pt x="15303" y="24448"/>
                  </a:cubicBezTo>
                  <a:cubicBezTo>
                    <a:pt x="15288" y="24448"/>
                    <a:pt x="15267" y="24453"/>
                    <a:pt x="15237" y="24469"/>
                  </a:cubicBezTo>
                  <a:cubicBezTo>
                    <a:pt x="15115" y="24499"/>
                    <a:pt x="15115" y="24620"/>
                    <a:pt x="15085" y="24620"/>
                  </a:cubicBezTo>
                  <a:cubicBezTo>
                    <a:pt x="15054" y="24620"/>
                    <a:pt x="14963" y="24651"/>
                    <a:pt x="14963" y="24651"/>
                  </a:cubicBezTo>
                  <a:cubicBezTo>
                    <a:pt x="14963" y="24651"/>
                    <a:pt x="14811" y="24681"/>
                    <a:pt x="14781" y="24712"/>
                  </a:cubicBezTo>
                  <a:lnTo>
                    <a:pt x="14599" y="24712"/>
                  </a:lnTo>
                  <a:cubicBezTo>
                    <a:pt x="14568" y="24712"/>
                    <a:pt x="14447" y="24651"/>
                    <a:pt x="14447" y="24651"/>
                  </a:cubicBezTo>
                  <a:cubicBezTo>
                    <a:pt x="14416" y="24651"/>
                    <a:pt x="14325" y="24620"/>
                    <a:pt x="14295" y="24529"/>
                  </a:cubicBezTo>
                  <a:cubicBezTo>
                    <a:pt x="14295" y="24469"/>
                    <a:pt x="14264" y="24469"/>
                    <a:pt x="14143" y="24469"/>
                  </a:cubicBezTo>
                  <a:cubicBezTo>
                    <a:pt x="14021" y="24469"/>
                    <a:pt x="13869" y="24499"/>
                    <a:pt x="13808" y="24499"/>
                  </a:cubicBezTo>
                  <a:cubicBezTo>
                    <a:pt x="13717" y="24499"/>
                    <a:pt x="13656" y="24499"/>
                    <a:pt x="13535" y="24529"/>
                  </a:cubicBezTo>
                  <a:cubicBezTo>
                    <a:pt x="13443" y="24529"/>
                    <a:pt x="13352" y="24560"/>
                    <a:pt x="13261" y="24560"/>
                  </a:cubicBezTo>
                  <a:cubicBezTo>
                    <a:pt x="13246" y="24560"/>
                    <a:pt x="13231" y="24575"/>
                    <a:pt x="13219" y="24575"/>
                  </a:cubicBezTo>
                  <a:cubicBezTo>
                    <a:pt x="13208" y="24575"/>
                    <a:pt x="13200" y="24560"/>
                    <a:pt x="13200" y="24499"/>
                  </a:cubicBezTo>
                  <a:cubicBezTo>
                    <a:pt x="13200" y="24377"/>
                    <a:pt x="13079" y="24256"/>
                    <a:pt x="13048" y="24225"/>
                  </a:cubicBezTo>
                  <a:cubicBezTo>
                    <a:pt x="12988" y="24195"/>
                    <a:pt x="13048" y="24073"/>
                    <a:pt x="12957" y="24073"/>
                  </a:cubicBezTo>
                  <a:lnTo>
                    <a:pt x="12592" y="24073"/>
                  </a:lnTo>
                  <a:cubicBezTo>
                    <a:pt x="12592" y="24073"/>
                    <a:pt x="12511" y="24087"/>
                    <a:pt x="12457" y="24087"/>
                  </a:cubicBezTo>
                  <a:cubicBezTo>
                    <a:pt x="12430" y="24087"/>
                    <a:pt x="12410" y="24083"/>
                    <a:pt x="12410" y="24073"/>
                  </a:cubicBezTo>
                  <a:cubicBezTo>
                    <a:pt x="12410" y="24043"/>
                    <a:pt x="12380" y="24043"/>
                    <a:pt x="12349" y="23952"/>
                  </a:cubicBezTo>
                  <a:cubicBezTo>
                    <a:pt x="12319" y="23921"/>
                    <a:pt x="12349" y="23861"/>
                    <a:pt x="12319" y="23861"/>
                  </a:cubicBezTo>
                  <a:cubicBezTo>
                    <a:pt x="12288" y="23800"/>
                    <a:pt x="12349" y="23769"/>
                    <a:pt x="12288" y="23739"/>
                  </a:cubicBezTo>
                  <a:cubicBezTo>
                    <a:pt x="12228" y="23739"/>
                    <a:pt x="12221" y="23726"/>
                    <a:pt x="12214" y="23726"/>
                  </a:cubicBezTo>
                  <a:cubicBezTo>
                    <a:pt x="12211" y="23726"/>
                    <a:pt x="12207" y="23729"/>
                    <a:pt x="12197" y="23739"/>
                  </a:cubicBezTo>
                  <a:cubicBezTo>
                    <a:pt x="12167" y="23769"/>
                    <a:pt x="12136" y="23769"/>
                    <a:pt x="12136" y="23830"/>
                  </a:cubicBezTo>
                  <a:cubicBezTo>
                    <a:pt x="12167" y="23861"/>
                    <a:pt x="12136" y="23861"/>
                    <a:pt x="12167" y="23891"/>
                  </a:cubicBezTo>
                  <a:cubicBezTo>
                    <a:pt x="12197" y="23921"/>
                    <a:pt x="12197" y="23921"/>
                    <a:pt x="12197" y="24013"/>
                  </a:cubicBezTo>
                  <a:cubicBezTo>
                    <a:pt x="12197" y="24043"/>
                    <a:pt x="12167" y="24134"/>
                    <a:pt x="12167" y="24134"/>
                  </a:cubicBezTo>
                  <a:cubicBezTo>
                    <a:pt x="12106" y="24165"/>
                    <a:pt x="12053" y="24172"/>
                    <a:pt x="12015" y="24172"/>
                  </a:cubicBezTo>
                  <a:cubicBezTo>
                    <a:pt x="11977" y="24172"/>
                    <a:pt x="11954" y="24165"/>
                    <a:pt x="11954" y="24165"/>
                  </a:cubicBezTo>
                  <a:cubicBezTo>
                    <a:pt x="11954" y="24165"/>
                    <a:pt x="11802" y="24195"/>
                    <a:pt x="11711" y="24225"/>
                  </a:cubicBezTo>
                  <a:cubicBezTo>
                    <a:pt x="11620" y="24286"/>
                    <a:pt x="11589" y="24286"/>
                    <a:pt x="11559" y="24347"/>
                  </a:cubicBezTo>
                  <a:cubicBezTo>
                    <a:pt x="11498" y="24438"/>
                    <a:pt x="11559" y="24469"/>
                    <a:pt x="11559" y="24499"/>
                  </a:cubicBezTo>
                  <a:cubicBezTo>
                    <a:pt x="11559" y="24529"/>
                    <a:pt x="11559" y="24620"/>
                    <a:pt x="11589" y="24620"/>
                  </a:cubicBezTo>
                  <a:lnTo>
                    <a:pt x="11650" y="24681"/>
                  </a:lnTo>
                  <a:cubicBezTo>
                    <a:pt x="11650" y="24681"/>
                    <a:pt x="11711" y="24742"/>
                    <a:pt x="11711" y="24772"/>
                  </a:cubicBezTo>
                  <a:cubicBezTo>
                    <a:pt x="11711" y="24803"/>
                    <a:pt x="11741" y="24803"/>
                    <a:pt x="11772" y="24833"/>
                  </a:cubicBezTo>
                  <a:cubicBezTo>
                    <a:pt x="11802" y="24894"/>
                    <a:pt x="11802" y="24955"/>
                    <a:pt x="11802" y="24955"/>
                  </a:cubicBezTo>
                  <a:cubicBezTo>
                    <a:pt x="11802" y="24955"/>
                    <a:pt x="11863" y="24955"/>
                    <a:pt x="11863" y="25046"/>
                  </a:cubicBezTo>
                  <a:lnTo>
                    <a:pt x="11772" y="25107"/>
                  </a:lnTo>
                  <a:cubicBezTo>
                    <a:pt x="11772" y="25107"/>
                    <a:pt x="11741" y="25137"/>
                    <a:pt x="11711" y="25137"/>
                  </a:cubicBezTo>
                  <a:cubicBezTo>
                    <a:pt x="11670" y="25137"/>
                    <a:pt x="11616" y="25164"/>
                    <a:pt x="11585" y="25164"/>
                  </a:cubicBezTo>
                  <a:cubicBezTo>
                    <a:pt x="11569" y="25164"/>
                    <a:pt x="11559" y="25157"/>
                    <a:pt x="11559" y="25137"/>
                  </a:cubicBezTo>
                  <a:lnTo>
                    <a:pt x="11559" y="25076"/>
                  </a:lnTo>
                  <a:cubicBezTo>
                    <a:pt x="11589" y="25046"/>
                    <a:pt x="11559" y="24955"/>
                    <a:pt x="11468" y="24955"/>
                  </a:cubicBezTo>
                  <a:cubicBezTo>
                    <a:pt x="11445" y="24955"/>
                    <a:pt x="11439" y="25006"/>
                    <a:pt x="11425" y="25006"/>
                  </a:cubicBezTo>
                  <a:cubicBezTo>
                    <a:pt x="11420" y="25006"/>
                    <a:pt x="11415" y="25000"/>
                    <a:pt x="11407" y="24985"/>
                  </a:cubicBezTo>
                  <a:cubicBezTo>
                    <a:pt x="11346" y="24955"/>
                    <a:pt x="11316" y="24894"/>
                    <a:pt x="11316" y="24894"/>
                  </a:cubicBezTo>
                  <a:cubicBezTo>
                    <a:pt x="11316" y="24833"/>
                    <a:pt x="11255" y="24803"/>
                    <a:pt x="11316" y="24772"/>
                  </a:cubicBezTo>
                  <a:cubicBezTo>
                    <a:pt x="11407" y="24772"/>
                    <a:pt x="11437" y="24681"/>
                    <a:pt x="11437" y="24681"/>
                  </a:cubicBezTo>
                  <a:lnTo>
                    <a:pt x="11437" y="24620"/>
                  </a:lnTo>
                  <a:cubicBezTo>
                    <a:pt x="11468" y="24529"/>
                    <a:pt x="11559" y="24529"/>
                    <a:pt x="11468" y="24377"/>
                  </a:cubicBezTo>
                  <a:cubicBezTo>
                    <a:pt x="11407" y="24225"/>
                    <a:pt x="11346" y="24165"/>
                    <a:pt x="11346" y="24134"/>
                  </a:cubicBezTo>
                  <a:cubicBezTo>
                    <a:pt x="11346" y="24073"/>
                    <a:pt x="11285" y="24043"/>
                    <a:pt x="11316" y="24043"/>
                  </a:cubicBezTo>
                  <a:lnTo>
                    <a:pt x="11437" y="24043"/>
                  </a:lnTo>
                  <a:cubicBezTo>
                    <a:pt x="11468" y="24043"/>
                    <a:pt x="11559" y="24013"/>
                    <a:pt x="11559" y="23982"/>
                  </a:cubicBezTo>
                  <a:cubicBezTo>
                    <a:pt x="11559" y="23921"/>
                    <a:pt x="11468" y="23921"/>
                    <a:pt x="11589" y="23891"/>
                  </a:cubicBezTo>
                  <a:cubicBezTo>
                    <a:pt x="11650" y="23891"/>
                    <a:pt x="11711" y="23861"/>
                    <a:pt x="11650" y="23739"/>
                  </a:cubicBezTo>
                  <a:cubicBezTo>
                    <a:pt x="11620" y="23617"/>
                    <a:pt x="11650" y="23617"/>
                    <a:pt x="11589" y="23617"/>
                  </a:cubicBezTo>
                  <a:cubicBezTo>
                    <a:pt x="11544" y="23602"/>
                    <a:pt x="11521" y="23602"/>
                    <a:pt x="11506" y="23602"/>
                  </a:cubicBezTo>
                  <a:cubicBezTo>
                    <a:pt x="11491" y="23602"/>
                    <a:pt x="11483" y="23602"/>
                    <a:pt x="11468" y="23587"/>
                  </a:cubicBezTo>
                  <a:cubicBezTo>
                    <a:pt x="11455" y="23574"/>
                    <a:pt x="11443" y="23567"/>
                    <a:pt x="11426" y="23567"/>
                  </a:cubicBezTo>
                  <a:cubicBezTo>
                    <a:pt x="11402" y="23567"/>
                    <a:pt x="11369" y="23582"/>
                    <a:pt x="11316" y="23617"/>
                  </a:cubicBezTo>
                  <a:cubicBezTo>
                    <a:pt x="11255" y="23709"/>
                    <a:pt x="11194" y="23709"/>
                    <a:pt x="11133" y="23739"/>
                  </a:cubicBezTo>
                  <a:cubicBezTo>
                    <a:pt x="11042" y="23769"/>
                    <a:pt x="11012" y="23739"/>
                    <a:pt x="11012" y="23861"/>
                  </a:cubicBezTo>
                  <a:cubicBezTo>
                    <a:pt x="10981" y="23921"/>
                    <a:pt x="10981" y="23921"/>
                    <a:pt x="10951" y="23952"/>
                  </a:cubicBezTo>
                  <a:cubicBezTo>
                    <a:pt x="10890" y="24013"/>
                    <a:pt x="10890" y="24043"/>
                    <a:pt x="10799" y="24043"/>
                  </a:cubicBezTo>
                  <a:cubicBezTo>
                    <a:pt x="10708" y="24043"/>
                    <a:pt x="10685" y="24094"/>
                    <a:pt x="10641" y="24094"/>
                  </a:cubicBezTo>
                  <a:cubicBezTo>
                    <a:pt x="10626" y="24094"/>
                    <a:pt x="10609" y="24089"/>
                    <a:pt x="10586" y="24073"/>
                  </a:cubicBezTo>
                  <a:lnTo>
                    <a:pt x="10343" y="24073"/>
                  </a:lnTo>
                  <a:cubicBezTo>
                    <a:pt x="10282" y="24073"/>
                    <a:pt x="10282" y="24073"/>
                    <a:pt x="10252" y="24134"/>
                  </a:cubicBezTo>
                  <a:cubicBezTo>
                    <a:pt x="10222" y="24165"/>
                    <a:pt x="10222" y="24225"/>
                    <a:pt x="10222" y="24256"/>
                  </a:cubicBezTo>
                  <a:cubicBezTo>
                    <a:pt x="10222" y="24317"/>
                    <a:pt x="10252" y="24317"/>
                    <a:pt x="10191" y="24347"/>
                  </a:cubicBezTo>
                  <a:cubicBezTo>
                    <a:pt x="10150" y="24368"/>
                    <a:pt x="10165" y="24417"/>
                    <a:pt x="10159" y="24417"/>
                  </a:cubicBezTo>
                  <a:cubicBezTo>
                    <a:pt x="10157" y="24417"/>
                    <a:pt x="10150" y="24406"/>
                    <a:pt x="10130" y="24377"/>
                  </a:cubicBezTo>
                  <a:cubicBezTo>
                    <a:pt x="10100" y="24317"/>
                    <a:pt x="10100" y="24286"/>
                    <a:pt x="10070" y="24225"/>
                  </a:cubicBezTo>
                  <a:cubicBezTo>
                    <a:pt x="10048" y="24204"/>
                    <a:pt x="10042" y="24182"/>
                    <a:pt x="10008" y="24182"/>
                  </a:cubicBezTo>
                  <a:cubicBezTo>
                    <a:pt x="9994" y="24182"/>
                    <a:pt x="9975" y="24186"/>
                    <a:pt x="9948" y="24195"/>
                  </a:cubicBezTo>
                  <a:cubicBezTo>
                    <a:pt x="9887" y="24225"/>
                    <a:pt x="9887" y="24225"/>
                    <a:pt x="9826" y="24286"/>
                  </a:cubicBezTo>
                  <a:cubicBezTo>
                    <a:pt x="9766" y="24317"/>
                    <a:pt x="9766" y="24317"/>
                    <a:pt x="9766" y="24347"/>
                  </a:cubicBezTo>
                  <a:cubicBezTo>
                    <a:pt x="9766" y="24377"/>
                    <a:pt x="9796" y="24438"/>
                    <a:pt x="9766" y="24438"/>
                  </a:cubicBezTo>
                  <a:cubicBezTo>
                    <a:pt x="9735" y="24469"/>
                    <a:pt x="9674" y="24469"/>
                    <a:pt x="9674" y="24469"/>
                  </a:cubicBezTo>
                  <a:cubicBezTo>
                    <a:pt x="9674" y="24469"/>
                    <a:pt x="9766" y="24894"/>
                    <a:pt x="9735" y="24924"/>
                  </a:cubicBezTo>
                  <a:cubicBezTo>
                    <a:pt x="9644" y="24955"/>
                    <a:pt x="9522" y="24985"/>
                    <a:pt x="9522" y="25046"/>
                  </a:cubicBezTo>
                  <a:cubicBezTo>
                    <a:pt x="9522" y="25076"/>
                    <a:pt x="9462" y="25137"/>
                    <a:pt x="9370" y="25198"/>
                  </a:cubicBezTo>
                  <a:cubicBezTo>
                    <a:pt x="9310" y="25228"/>
                    <a:pt x="9279" y="25259"/>
                    <a:pt x="9279" y="25259"/>
                  </a:cubicBezTo>
                  <a:cubicBezTo>
                    <a:pt x="9279" y="25259"/>
                    <a:pt x="9310" y="25380"/>
                    <a:pt x="9279" y="25380"/>
                  </a:cubicBezTo>
                  <a:cubicBezTo>
                    <a:pt x="9239" y="25380"/>
                    <a:pt x="9266" y="25407"/>
                    <a:pt x="9261" y="25407"/>
                  </a:cubicBezTo>
                  <a:cubicBezTo>
                    <a:pt x="9259" y="25407"/>
                    <a:pt x="9249" y="25401"/>
                    <a:pt x="9218" y="25380"/>
                  </a:cubicBezTo>
                  <a:cubicBezTo>
                    <a:pt x="9158" y="25350"/>
                    <a:pt x="9036" y="25380"/>
                    <a:pt x="9006" y="25289"/>
                  </a:cubicBezTo>
                  <a:cubicBezTo>
                    <a:pt x="8975" y="25228"/>
                    <a:pt x="8915" y="25198"/>
                    <a:pt x="8854" y="25137"/>
                  </a:cubicBezTo>
                  <a:cubicBezTo>
                    <a:pt x="8763" y="25107"/>
                    <a:pt x="8702" y="25137"/>
                    <a:pt x="8611" y="25046"/>
                  </a:cubicBezTo>
                  <a:cubicBezTo>
                    <a:pt x="8580" y="24955"/>
                    <a:pt x="8428" y="24924"/>
                    <a:pt x="8398" y="24924"/>
                  </a:cubicBezTo>
                  <a:lnTo>
                    <a:pt x="8246" y="24924"/>
                  </a:lnTo>
                  <a:cubicBezTo>
                    <a:pt x="8185" y="24924"/>
                    <a:pt x="8165" y="24938"/>
                    <a:pt x="8158" y="24938"/>
                  </a:cubicBezTo>
                  <a:cubicBezTo>
                    <a:pt x="8155" y="24938"/>
                    <a:pt x="8155" y="24935"/>
                    <a:pt x="8155" y="24924"/>
                  </a:cubicBezTo>
                  <a:cubicBezTo>
                    <a:pt x="8155" y="24894"/>
                    <a:pt x="8094" y="24833"/>
                    <a:pt x="8094" y="24803"/>
                  </a:cubicBezTo>
                  <a:cubicBezTo>
                    <a:pt x="8063" y="24803"/>
                    <a:pt x="8003" y="24803"/>
                    <a:pt x="7972" y="24833"/>
                  </a:cubicBezTo>
                  <a:lnTo>
                    <a:pt x="7851" y="24955"/>
                  </a:lnTo>
                  <a:cubicBezTo>
                    <a:pt x="7820" y="24985"/>
                    <a:pt x="7759" y="25046"/>
                    <a:pt x="7759" y="25046"/>
                  </a:cubicBezTo>
                  <a:cubicBezTo>
                    <a:pt x="7759" y="25046"/>
                    <a:pt x="7668" y="25076"/>
                    <a:pt x="7638" y="25076"/>
                  </a:cubicBezTo>
                  <a:lnTo>
                    <a:pt x="7486" y="25076"/>
                  </a:lnTo>
                  <a:lnTo>
                    <a:pt x="7395" y="25137"/>
                  </a:lnTo>
                  <a:cubicBezTo>
                    <a:pt x="7369" y="25137"/>
                    <a:pt x="7343" y="25204"/>
                    <a:pt x="7317" y="25204"/>
                  </a:cubicBezTo>
                  <a:cubicBezTo>
                    <a:pt x="7312" y="25204"/>
                    <a:pt x="7308" y="25202"/>
                    <a:pt x="7304" y="25198"/>
                  </a:cubicBezTo>
                  <a:cubicBezTo>
                    <a:pt x="7243" y="25137"/>
                    <a:pt x="7212" y="25137"/>
                    <a:pt x="7182" y="25137"/>
                  </a:cubicBezTo>
                  <a:cubicBezTo>
                    <a:pt x="7158" y="25137"/>
                    <a:pt x="7094" y="25098"/>
                    <a:pt x="7055" y="25098"/>
                  </a:cubicBezTo>
                  <a:cubicBezTo>
                    <a:pt x="7045" y="25098"/>
                    <a:pt x="7036" y="25101"/>
                    <a:pt x="7030" y="25107"/>
                  </a:cubicBezTo>
                  <a:cubicBezTo>
                    <a:pt x="7010" y="25107"/>
                    <a:pt x="6962" y="25120"/>
                    <a:pt x="6924" y="25120"/>
                  </a:cubicBezTo>
                  <a:cubicBezTo>
                    <a:pt x="6905" y="25120"/>
                    <a:pt x="6888" y="25117"/>
                    <a:pt x="6878" y="25107"/>
                  </a:cubicBezTo>
                  <a:cubicBezTo>
                    <a:pt x="6848" y="25046"/>
                    <a:pt x="6787" y="24955"/>
                    <a:pt x="6787" y="24924"/>
                  </a:cubicBezTo>
                  <a:cubicBezTo>
                    <a:pt x="6787" y="24894"/>
                    <a:pt x="6726" y="24803"/>
                    <a:pt x="6696" y="24803"/>
                  </a:cubicBezTo>
                  <a:cubicBezTo>
                    <a:pt x="6635" y="24803"/>
                    <a:pt x="6544" y="24742"/>
                    <a:pt x="6544" y="24681"/>
                  </a:cubicBezTo>
                  <a:cubicBezTo>
                    <a:pt x="6483" y="24651"/>
                    <a:pt x="6452" y="24620"/>
                    <a:pt x="6392" y="24590"/>
                  </a:cubicBezTo>
                  <a:cubicBezTo>
                    <a:pt x="6331" y="24529"/>
                    <a:pt x="6301" y="24529"/>
                    <a:pt x="6270" y="24499"/>
                  </a:cubicBezTo>
                  <a:cubicBezTo>
                    <a:pt x="6240" y="24469"/>
                    <a:pt x="6240" y="24438"/>
                    <a:pt x="6240" y="24377"/>
                  </a:cubicBezTo>
                  <a:cubicBezTo>
                    <a:pt x="6240" y="24347"/>
                    <a:pt x="6179" y="24286"/>
                    <a:pt x="6179" y="24225"/>
                  </a:cubicBezTo>
                  <a:cubicBezTo>
                    <a:pt x="6149" y="24195"/>
                    <a:pt x="6118" y="24195"/>
                    <a:pt x="6149" y="24134"/>
                  </a:cubicBezTo>
                  <a:lnTo>
                    <a:pt x="6149" y="24013"/>
                  </a:lnTo>
                  <a:cubicBezTo>
                    <a:pt x="6149" y="23982"/>
                    <a:pt x="6179" y="23982"/>
                    <a:pt x="6149" y="23921"/>
                  </a:cubicBezTo>
                  <a:cubicBezTo>
                    <a:pt x="6118" y="23891"/>
                    <a:pt x="6088" y="23861"/>
                    <a:pt x="6118" y="23830"/>
                  </a:cubicBezTo>
                  <a:cubicBezTo>
                    <a:pt x="6149" y="23769"/>
                    <a:pt x="6149" y="23769"/>
                    <a:pt x="6149" y="23739"/>
                  </a:cubicBezTo>
                  <a:cubicBezTo>
                    <a:pt x="6179" y="23709"/>
                    <a:pt x="6179" y="23678"/>
                    <a:pt x="6149" y="23617"/>
                  </a:cubicBezTo>
                  <a:cubicBezTo>
                    <a:pt x="6149" y="23587"/>
                    <a:pt x="6149" y="23557"/>
                    <a:pt x="6118" y="23526"/>
                  </a:cubicBezTo>
                  <a:lnTo>
                    <a:pt x="6118" y="23374"/>
                  </a:lnTo>
                  <a:cubicBezTo>
                    <a:pt x="6118" y="23313"/>
                    <a:pt x="6118" y="23313"/>
                    <a:pt x="6088" y="23253"/>
                  </a:cubicBezTo>
                  <a:cubicBezTo>
                    <a:pt x="6027" y="23222"/>
                    <a:pt x="5997" y="23161"/>
                    <a:pt x="6027" y="23131"/>
                  </a:cubicBezTo>
                  <a:cubicBezTo>
                    <a:pt x="6088" y="23101"/>
                    <a:pt x="6088" y="23070"/>
                    <a:pt x="6088" y="23010"/>
                  </a:cubicBezTo>
                  <a:cubicBezTo>
                    <a:pt x="6088" y="22979"/>
                    <a:pt x="6027" y="22949"/>
                    <a:pt x="6088" y="22949"/>
                  </a:cubicBezTo>
                  <a:cubicBezTo>
                    <a:pt x="6118" y="22949"/>
                    <a:pt x="6118" y="22949"/>
                    <a:pt x="6149" y="22858"/>
                  </a:cubicBezTo>
                  <a:cubicBezTo>
                    <a:pt x="6179" y="22827"/>
                    <a:pt x="6240" y="22797"/>
                    <a:pt x="6240" y="22766"/>
                  </a:cubicBezTo>
                  <a:cubicBezTo>
                    <a:pt x="6240" y="22706"/>
                    <a:pt x="6149" y="22645"/>
                    <a:pt x="6149" y="22645"/>
                  </a:cubicBezTo>
                  <a:cubicBezTo>
                    <a:pt x="6149" y="22645"/>
                    <a:pt x="6118" y="22645"/>
                    <a:pt x="6149" y="22614"/>
                  </a:cubicBezTo>
                  <a:cubicBezTo>
                    <a:pt x="6149" y="22554"/>
                    <a:pt x="6179" y="22462"/>
                    <a:pt x="6179" y="22462"/>
                  </a:cubicBezTo>
                  <a:cubicBezTo>
                    <a:pt x="6179" y="22462"/>
                    <a:pt x="6179" y="22371"/>
                    <a:pt x="6149" y="22371"/>
                  </a:cubicBezTo>
                  <a:lnTo>
                    <a:pt x="6027" y="22371"/>
                  </a:lnTo>
                  <a:cubicBezTo>
                    <a:pt x="5986" y="22371"/>
                    <a:pt x="5932" y="22385"/>
                    <a:pt x="5901" y="22385"/>
                  </a:cubicBezTo>
                  <a:cubicBezTo>
                    <a:pt x="5885" y="22385"/>
                    <a:pt x="5875" y="22381"/>
                    <a:pt x="5875" y="22371"/>
                  </a:cubicBezTo>
                  <a:cubicBezTo>
                    <a:pt x="5875" y="22341"/>
                    <a:pt x="5845" y="22371"/>
                    <a:pt x="5845" y="22310"/>
                  </a:cubicBezTo>
                  <a:cubicBezTo>
                    <a:pt x="5845" y="22219"/>
                    <a:pt x="5845" y="22219"/>
                    <a:pt x="5814" y="22189"/>
                  </a:cubicBezTo>
                  <a:cubicBezTo>
                    <a:pt x="5784" y="22098"/>
                    <a:pt x="5784" y="22037"/>
                    <a:pt x="5723" y="22037"/>
                  </a:cubicBezTo>
                  <a:cubicBezTo>
                    <a:pt x="5693" y="22037"/>
                    <a:pt x="5632" y="22067"/>
                    <a:pt x="5541" y="22067"/>
                  </a:cubicBezTo>
                  <a:cubicBezTo>
                    <a:pt x="5480" y="22067"/>
                    <a:pt x="5419" y="22006"/>
                    <a:pt x="5358" y="22006"/>
                  </a:cubicBezTo>
                  <a:cubicBezTo>
                    <a:pt x="5267" y="22006"/>
                    <a:pt x="5328" y="22037"/>
                    <a:pt x="5206" y="22067"/>
                  </a:cubicBezTo>
                  <a:cubicBezTo>
                    <a:pt x="5125" y="22067"/>
                    <a:pt x="5085" y="22081"/>
                    <a:pt x="5058" y="22081"/>
                  </a:cubicBezTo>
                  <a:cubicBezTo>
                    <a:pt x="5044" y="22081"/>
                    <a:pt x="5034" y="22077"/>
                    <a:pt x="5024" y="22067"/>
                  </a:cubicBezTo>
                  <a:lnTo>
                    <a:pt x="4963" y="22067"/>
                  </a:lnTo>
                  <a:cubicBezTo>
                    <a:pt x="4902" y="22067"/>
                    <a:pt x="4872" y="22098"/>
                    <a:pt x="4872" y="22098"/>
                  </a:cubicBezTo>
                  <a:lnTo>
                    <a:pt x="4781" y="22098"/>
                  </a:lnTo>
                  <a:cubicBezTo>
                    <a:pt x="4720" y="22098"/>
                    <a:pt x="4598" y="22158"/>
                    <a:pt x="4598" y="22158"/>
                  </a:cubicBezTo>
                  <a:cubicBezTo>
                    <a:pt x="4598" y="22158"/>
                    <a:pt x="4598" y="22098"/>
                    <a:pt x="4568" y="22067"/>
                  </a:cubicBezTo>
                  <a:cubicBezTo>
                    <a:pt x="4527" y="22067"/>
                    <a:pt x="4500" y="22054"/>
                    <a:pt x="4478" y="22054"/>
                  </a:cubicBezTo>
                  <a:cubicBezTo>
                    <a:pt x="4467" y="22054"/>
                    <a:pt x="4456" y="22057"/>
                    <a:pt x="4446" y="22067"/>
                  </a:cubicBezTo>
                  <a:cubicBezTo>
                    <a:pt x="4416" y="22067"/>
                    <a:pt x="4355" y="22098"/>
                    <a:pt x="4325" y="22098"/>
                  </a:cubicBezTo>
                  <a:cubicBezTo>
                    <a:pt x="4294" y="22098"/>
                    <a:pt x="4264" y="22189"/>
                    <a:pt x="4264" y="22189"/>
                  </a:cubicBezTo>
                  <a:lnTo>
                    <a:pt x="4173" y="22158"/>
                  </a:lnTo>
                  <a:cubicBezTo>
                    <a:pt x="4173" y="22098"/>
                    <a:pt x="4112" y="22098"/>
                    <a:pt x="4112" y="22098"/>
                  </a:cubicBezTo>
                  <a:cubicBezTo>
                    <a:pt x="4112" y="22098"/>
                    <a:pt x="4112" y="22158"/>
                    <a:pt x="4051" y="22189"/>
                  </a:cubicBezTo>
                  <a:lnTo>
                    <a:pt x="4021" y="22189"/>
                  </a:lnTo>
                  <a:cubicBezTo>
                    <a:pt x="4021" y="22189"/>
                    <a:pt x="4096" y="22063"/>
                    <a:pt x="4041" y="22063"/>
                  </a:cubicBezTo>
                  <a:cubicBezTo>
                    <a:pt x="4036" y="22063"/>
                    <a:pt x="4029" y="22064"/>
                    <a:pt x="4021" y="22067"/>
                  </a:cubicBezTo>
                  <a:lnTo>
                    <a:pt x="3960" y="22067"/>
                  </a:lnTo>
                  <a:cubicBezTo>
                    <a:pt x="3960" y="22067"/>
                    <a:pt x="3960" y="21946"/>
                    <a:pt x="3990" y="21946"/>
                  </a:cubicBezTo>
                  <a:cubicBezTo>
                    <a:pt x="4112" y="21915"/>
                    <a:pt x="4142" y="21885"/>
                    <a:pt x="4142" y="21885"/>
                  </a:cubicBezTo>
                  <a:lnTo>
                    <a:pt x="4142" y="21763"/>
                  </a:lnTo>
                  <a:lnTo>
                    <a:pt x="4112" y="21642"/>
                  </a:lnTo>
                  <a:cubicBezTo>
                    <a:pt x="4112" y="21642"/>
                    <a:pt x="4142" y="21338"/>
                    <a:pt x="4112" y="21277"/>
                  </a:cubicBezTo>
                  <a:lnTo>
                    <a:pt x="4112" y="21034"/>
                  </a:lnTo>
                  <a:cubicBezTo>
                    <a:pt x="4112" y="21003"/>
                    <a:pt x="4142" y="20943"/>
                    <a:pt x="4112" y="20943"/>
                  </a:cubicBezTo>
                  <a:cubicBezTo>
                    <a:pt x="4051" y="20943"/>
                    <a:pt x="3990" y="20882"/>
                    <a:pt x="3990" y="20851"/>
                  </a:cubicBezTo>
                  <a:cubicBezTo>
                    <a:pt x="3990" y="20821"/>
                    <a:pt x="3990" y="20730"/>
                    <a:pt x="4021" y="20730"/>
                  </a:cubicBezTo>
                  <a:cubicBezTo>
                    <a:pt x="4051" y="20730"/>
                    <a:pt x="4112" y="20730"/>
                    <a:pt x="4142" y="20821"/>
                  </a:cubicBezTo>
                  <a:cubicBezTo>
                    <a:pt x="4164" y="20864"/>
                    <a:pt x="4170" y="20907"/>
                    <a:pt x="4183" y="20907"/>
                  </a:cubicBezTo>
                  <a:cubicBezTo>
                    <a:pt x="4188" y="20907"/>
                    <a:pt x="4194" y="20900"/>
                    <a:pt x="4203" y="20882"/>
                  </a:cubicBezTo>
                  <a:cubicBezTo>
                    <a:pt x="4294" y="20821"/>
                    <a:pt x="4355" y="20730"/>
                    <a:pt x="4325" y="20699"/>
                  </a:cubicBezTo>
                  <a:cubicBezTo>
                    <a:pt x="4294" y="20669"/>
                    <a:pt x="4294" y="20639"/>
                    <a:pt x="4294" y="20578"/>
                  </a:cubicBezTo>
                  <a:lnTo>
                    <a:pt x="4294" y="20487"/>
                  </a:lnTo>
                  <a:lnTo>
                    <a:pt x="4294" y="20244"/>
                  </a:lnTo>
                  <a:cubicBezTo>
                    <a:pt x="4294" y="20213"/>
                    <a:pt x="4325" y="20122"/>
                    <a:pt x="4325" y="20092"/>
                  </a:cubicBezTo>
                  <a:cubicBezTo>
                    <a:pt x="4325" y="20061"/>
                    <a:pt x="4355" y="19970"/>
                    <a:pt x="4355" y="19970"/>
                  </a:cubicBezTo>
                  <a:lnTo>
                    <a:pt x="4416" y="19940"/>
                  </a:lnTo>
                  <a:cubicBezTo>
                    <a:pt x="4446" y="19909"/>
                    <a:pt x="4477" y="19909"/>
                    <a:pt x="4507" y="19879"/>
                  </a:cubicBezTo>
                  <a:cubicBezTo>
                    <a:pt x="4568" y="19818"/>
                    <a:pt x="4568" y="19788"/>
                    <a:pt x="4568" y="19757"/>
                  </a:cubicBezTo>
                  <a:cubicBezTo>
                    <a:pt x="4568" y="19727"/>
                    <a:pt x="4507" y="19636"/>
                    <a:pt x="4507" y="19605"/>
                  </a:cubicBezTo>
                  <a:cubicBezTo>
                    <a:pt x="4507" y="19575"/>
                    <a:pt x="4507" y="19484"/>
                    <a:pt x="4477" y="19453"/>
                  </a:cubicBezTo>
                  <a:cubicBezTo>
                    <a:pt x="4477" y="19423"/>
                    <a:pt x="4446" y="19362"/>
                    <a:pt x="4446" y="19362"/>
                  </a:cubicBezTo>
                  <a:cubicBezTo>
                    <a:pt x="4446" y="19362"/>
                    <a:pt x="4433" y="19349"/>
                    <a:pt x="4406" y="19349"/>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6"/>
            <p:cNvSpPr/>
            <p:nvPr/>
          </p:nvSpPr>
          <p:spPr>
            <a:xfrm>
              <a:off x="13514700" y="2451150"/>
              <a:ext cx="80575" cy="64000"/>
            </a:xfrm>
            <a:custGeom>
              <a:avLst/>
              <a:gdLst/>
              <a:ahLst/>
              <a:cxnLst/>
              <a:rect l="l" t="t" r="r" b="b"/>
              <a:pathLst>
                <a:path w="3223" h="2560" extrusionOk="0">
                  <a:moveTo>
                    <a:pt x="3162" y="2131"/>
                  </a:moveTo>
                  <a:lnTo>
                    <a:pt x="3162" y="2136"/>
                  </a:lnTo>
                  <a:lnTo>
                    <a:pt x="3162" y="2136"/>
                  </a:lnTo>
                  <a:cubicBezTo>
                    <a:pt x="3161" y="2136"/>
                    <a:pt x="3159" y="2136"/>
                    <a:pt x="3158" y="2136"/>
                  </a:cubicBezTo>
                  <a:cubicBezTo>
                    <a:pt x="3150" y="2136"/>
                    <a:pt x="3148" y="2136"/>
                    <a:pt x="3162" y="2131"/>
                  </a:cubicBezTo>
                  <a:close/>
                  <a:moveTo>
                    <a:pt x="2083" y="0"/>
                  </a:moveTo>
                  <a:cubicBezTo>
                    <a:pt x="2068" y="0"/>
                    <a:pt x="2037" y="8"/>
                    <a:pt x="1977" y="23"/>
                  </a:cubicBezTo>
                  <a:cubicBezTo>
                    <a:pt x="1946" y="23"/>
                    <a:pt x="1855" y="114"/>
                    <a:pt x="1794" y="114"/>
                  </a:cubicBezTo>
                  <a:cubicBezTo>
                    <a:pt x="1703" y="114"/>
                    <a:pt x="1673" y="114"/>
                    <a:pt x="1642" y="145"/>
                  </a:cubicBezTo>
                  <a:cubicBezTo>
                    <a:pt x="1582" y="175"/>
                    <a:pt x="1521" y="175"/>
                    <a:pt x="1521" y="206"/>
                  </a:cubicBezTo>
                  <a:lnTo>
                    <a:pt x="1430" y="297"/>
                  </a:lnTo>
                  <a:lnTo>
                    <a:pt x="1338" y="418"/>
                  </a:lnTo>
                  <a:cubicBezTo>
                    <a:pt x="1278" y="449"/>
                    <a:pt x="1338" y="479"/>
                    <a:pt x="1278" y="479"/>
                  </a:cubicBezTo>
                  <a:cubicBezTo>
                    <a:pt x="1247" y="510"/>
                    <a:pt x="1217" y="601"/>
                    <a:pt x="1186" y="601"/>
                  </a:cubicBezTo>
                  <a:cubicBezTo>
                    <a:pt x="1126" y="601"/>
                    <a:pt x="1095" y="662"/>
                    <a:pt x="1065" y="722"/>
                  </a:cubicBezTo>
                  <a:cubicBezTo>
                    <a:pt x="1034" y="722"/>
                    <a:pt x="974" y="783"/>
                    <a:pt x="974" y="783"/>
                  </a:cubicBezTo>
                  <a:lnTo>
                    <a:pt x="882" y="905"/>
                  </a:lnTo>
                  <a:cubicBezTo>
                    <a:pt x="822" y="935"/>
                    <a:pt x="791" y="1026"/>
                    <a:pt x="791" y="1057"/>
                  </a:cubicBezTo>
                  <a:cubicBezTo>
                    <a:pt x="761" y="1087"/>
                    <a:pt x="761" y="1118"/>
                    <a:pt x="730" y="1178"/>
                  </a:cubicBezTo>
                  <a:cubicBezTo>
                    <a:pt x="700" y="1194"/>
                    <a:pt x="677" y="1194"/>
                    <a:pt x="662" y="1194"/>
                  </a:cubicBezTo>
                  <a:cubicBezTo>
                    <a:pt x="647" y="1194"/>
                    <a:pt x="639" y="1194"/>
                    <a:pt x="639" y="1209"/>
                  </a:cubicBezTo>
                  <a:cubicBezTo>
                    <a:pt x="609" y="1209"/>
                    <a:pt x="578" y="1270"/>
                    <a:pt x="609" y="1270"/>
                  </a:cubicBezTo>
                  <a:lnTo>
                    <a:pt x="670" y="1270"/>
                  </a:lnTo>
                  <a:cubicBezTo>
                    <a:pt x="730" y="1330"/>
                    <a:pt x="730" y="1361"/>
                    <a:pt x="730" y="1361"/>
                  </a:cubicBezTo>
                  <a:cubicBezTo>
                    <a:pt x="730" y="1361"/>
                    <a:pt x="672" y="1400"/>
                    <a:pt x="649" y="1400"/>
                  </a:cubicBezTo>
                  <a:cubicBezTo>
                    <a:pt x="643" y="1400"/>
                    <a:pt x="639" y="1397"/>
                    <a:pt x="639" y="1391"/>
                  </a:cubicBezTo>
                  <a:cubicBezTo>
                    <a:pt x="618" y="1370"/>
                    <a:pt x="596" y="1348"/>
                    <a:pt x="564" y="1348"/>
                  </a:cubicBezTo>
                  <a:cubicBezTo>
                    <a:pt x="551" y="1348"/>
                    <a:pt x="535" y="1352"/>
                    <a:pt x="518" y="1361"/>
                  </a:cubicBezTo>
                  <a:lnTo>
                    <a:pt x="457" y="1421"/>
                  </a:lnTo>
                  <a:cubicBezTo>
                    <a:pt x="457" y="1482"/>
                    <a:pt x="487" y="1543"/>
                    <a:pt x="366" y="1543"/>
                  </a:cubicBezTo>
                  <a:lnTo>
                    <a:pt x="214" y="1543"/>
                  </a:lnTo>
                  <a:cubicBezTo>
                    <a:pt x="214" y="1543"/>
                    <a:pt x="183" y="1543"/>
                    <a:pt x="183" y="1573"/>
                  </a:cubicBezTo>
                  <a:cubicBezTo>
                    <a:pt x="183" y="1634"/>
                    <a:pt x="214" y="1695"/>
                    <a:pt x="214" y="1695"/>
                  </a:cubicBezTo>
                  <a:cubicBezTo>
                    <a:pt x="214" y="1695"/>
                    <a:pt x="335" y="1725"/>
                    <a:pt x="214" y="1725"/>
                  </a:cubicBezTo>
                  <a:cubicBezTo>
                    <a:pt x="123" y="1786"/>
                    <a:pt x="123" y="1786"/>
                    <a:pt x="62" y="1817"/>
                  </a:cubicBezTo>
                  <a:cubicBezTo>
                    <a:pt x="31" y="1847"/>
                    <a:pt x="1" y="1908"/>
                    <a:pt x="1" y="1938"/>
                  </a:cubicBezTo>
                  <a:cubicBezTo>
                    <a:pt x="31" y="1999"/>
                    <a:pt x="1" y="2029"/>
                    <a:pt x="31" y="2090"/>
                  </a:cubicBezTo>
                  <a:cubicBezTo>
                    <a:pt x="53" y="2112"/>
                    <a:pt x="59" y="2133"/>
                    <a:pt x="93" y="2133"/>
                  </a:cubicBezTo>
                  <a:cubicBezTo>
                    <a:pt x="107" y="2133"/>
                    <a:pt x="126" y="2129"/>
                    <a:pt x="153" y="2121"/>
                  </a:cubicBezTo>
                  <a:cubicBezTo>
                    <a:pt x="183" y="2121"/>
                    <a:pt x="183" y="2090"/>
                    <a:pt x="275" y="2090"/>
                  </a:cubicBezTo>
                  <a:lnTo>
                    <a:pt x="426" y="2090"/>
                  </a:lnTo>
                  <a:cubicBezTo>
                    <a:pt x="487" y="2090"/>
                    <a:pt x="578" y="2121"/>
                    <a:pt x="639" y="2121"/>
                  </a:cubicBezTo>
                  <a:lnTo>
                    <a:pt x="822" y="2121"/>
                  </a:lnTo>
                  <a:cubicBezTo>
                    <a:pt x="885" y="2100"/>
                    <a:pt x="890" y="2064"/>
                    <a:pt x="917" y="2064"/>
                  </a:cubicBezTo>
                  <a:cubicBezTo>
                    <a:pt x="929" y="2064"/>
                    <a:pt x="945" y="2071"/>
                    <a:pt x="974" y="2090"/>
                  </a:cubicBezTo>
                  <a:cubicBezTo>
                    <a:pt x="1095" y="2121"/>
                    <a:pt x="1065" y="2121"/>
                    <a:pt x="1186" y="2121"/>
                  </a:cubicBezTo>
                  <a:cubicBezTo>
                    <a:pt x="1247" y="2121"/>
                    <a:pt x="1294" y="2134"/>
                    <a:pt x="1328" y="2134"/>
                  </a:cubicBezTo>
                  <a:cubicBezTo>
                    <a:pt x="1345" y="2134"/>
                    <a:pt x="1359" y="2131"/>
                    <a:pt x="1369" y="2121"/>
                  </a:cubicBezTo>
                  <a:cubicBezTo>
                    <a:pt x="1430" y="2090"/>
                    <a:pt x="1430" y="2029"/>
                    <a:pt x="1521" y="2029"/>
                  </a:cubicBezTo>
                  <a:cubicBezTo>
                    <a:pt x="1551" y="1999"/>
                    <a:pt x="1673" y="1999"/>
                    <a:pt x="1673" y="1999"/>
                  </a:cubicBezTo>
                  <a:cubicBezTo>
                    <a:pt x="1673" y="1999"/>
                    <a:pt x="1673" y="2090"/>
                    <a:pt x="1703" y="2090"/>
                  </a:cubicBezTo>
                  <a:cubicBezTo>
                    <a:pt x="1734" y="2090"/>
                    <a:pt x="1794" y="2121"/>
                    <a:pt x="1825" y="2121"/>
                  </a:cubicBezTo>
                  <a:cubicBezTo>
                    <a:pt x="1855" y="2121"/>
                    <a:pt x="1885" y="2029"/>
                    <a:pt x="1946" y="2029"/>
                  </a:cubicBezTo>
                  <a:cubicBezTo>
                    <a:pt x="1977" y="2029"/>
                    <a:pt x="1885" y="2151"/>
                    <a:pt x="1885" y="2151"/>
                  </a:cubicBezTo>
                  <a:cubicBezTo>
                    <a:pt x="1885" y="2151"/>
                    <a:pt x="1855" y="2273"/>
                    <a:pt x="1794" y="2273"/>
                  </a:cubicBezTo>
                  <a:cubicBezTo>
                    <a:pt x="1703" y="2273"/>
                    <a:pt x="1734" y="2303"/>
                    <a:pt x="1673" y="2303"/>
                  </a:cubicBezTo>
                  <a:cubicBezTo>
                    <a:pt x="1582" y="2303"/>
                    <a:pt x="1551" y="2303"/>
                    <a:pt x="1551" y="2333"/>
                  </a:cubicBezTo>
                  <a:cubicBezTo>
                    <a:pt x="1551" y="2394"/>
                    <a:pt x="1490" y="2425"/>
                    <a:pt x="1551" y="2455"/>
                  </a:cubicBezTo>
                  <a:cubicBezTo>
                    <a:pt x="1582" y="2455"/>
                    <a:pt x="1642" y="2485"/>
                    <a:pt x="1703" y="2485"/>
                  </a:cubicBezTo>
                  <a:cubicBezTo>
                    <a:pt x="1794" y="2485"/>
                    <a:pt x="1855" y="2485"/>
                    <a:pt x="1885" y="2455"/>
                  </a:cubicBezTo>
                  <a:cubicBezTo>
                    <a:pt x="1946" y="2425"/>
                    <a:pt x="1946" y="2394"/>
                    <a:pt x="1977" y="2333"/>
                  </a:cubicBezTo>
                  <a:cubicBezTo>
                    <a:pt x="1977" y="2303"/>
                    <a:pt x="1977" y="2273"/>
                    <a:pt x="2037" y="2273"/>
                  </a:cubicBezTo>
                  <a:cubicBezTo>
                    <a:pt x="2129" y="2273"/>
                    <a:pt x="2159" y="2273"/>
                    <a:pt x="2159" y="2242"/>
                  </a:cubicBezTo>
                  <a:cubicBezTo>
                    <a:pt x="2159" y="2181"/>
                    <a:pt x="2159" y="2151"/>
                    <a:pt x="2189" y="2151"/>
                  </a:cubicBezTo>
                  <a:lnTo>
                    <a:pt x="2311" y="2151"/>
                  </a:lnTo>
                  <a:cubicBezTo>
                    <a:pt x="2341" y="2151"/>
                    <a:pt x="2402" y="2121"/>
                    <a:pt x="2433" y="2090"/>
                  </a:cubicBezTo>
                  <a:cubicBezTo>
                    <a:pt x="2463" y="2029"/>
                    <a:pt x="2463" y="1969"/>
                    <a:pt x="2493" y="1969"/>
                  </a:cubicBezTo>
                  <a:lnTo>
                    <a:pt x="2615" y="1969"/>
                  </a:lnTo>
                  <a:cubicBezTo>
                    <a:pt x="2615" y="1984"/>
                    <a:pt x="2623" y="1984"/>
                    <a:pt x="2630" y="1984"/>
                  </a:cubicBezTo>
                  <a:cubicBezTo>
                    <a:pt x="2638" y="1984"/>
                    <a:pt x="2645" y="1984"/>
                    <a:pt x="2645" y="1999"/>
                  </a:cubicBezTo>
                  <a:cubicBezTo>
                    <a:pt x="2615" y="2029"/>
                    <a:pt x="2585" y="2121"/>
                    <a:pt x="2554" y="2151"/>
                  </a:cubicBezTo>
                  <a:cubicBezTo>
                    <a:pt x="2493" y="2181"/>
                    <a:pt x="2615" y="2242"/>
                    <a:pt x="2554" y="2273"/>
                  </a:cubicBezTo>
                  <a:cubicBezTo>
                    <a:pt x="2463" y="2303"/>
                    <a:pt x="2463" y="2303"/>
                    <a:pt x="2463" y="2333"/>
                  </a:cubicBezTo>
                  <a:cubicBezTo>
                    <a:pt x="2463" y="2394"/>
                    <a:pt x="2463" y="2425"/>
                    <a:pt x="2554" y="2455"/>
                  </a:cubicBezTo>
                  <a:cubicBezTo>
                    <a:pt x="2591" y="2473"/>
                    <a:pt x="2617" y="2503"/>
                    <a:pt x="2631" y="2503"/>
                  </a:cubicBezTo>
                  <a:cubicBezTo>
                    <a:pt x="2641" y="2503"/>
                    <a:pt x="2645" y="2491"/>
                    <a:pt x="2645" y="2455"/>
                  </a:cubicBezTo>
                  <a:cubicBezTo>
                    <a:pt x="2645" y="2425"/>
                    <a:pt x="2706" y="2333"/>
                    <a:pt x="2737" y="2333"/>
                  </a:cubicBezTo>
                  <a:cubicBezTo>
                    <a:pt x="2767" y="2333"/>
                    <a:pt x="2797" y="2333"/>
                    <a:pt x="2797" y="2394"/>
                  </a:cubicBezTo>
                  <a:cubicBezTo>
                    <a:pt x="2767" y="2425"/>
                    <a:pt x="2767" y="2455"/>
                    <a:pt x="2797" y="2485"/>
                  </a:cubicBezTo>
                  <a:cubicBezTo>
                    <a:pt x="2858" y="2546"/>
                    <a:pt x="2858" y="2546"/>
                    <a:pt x="2889" y="2546"/>
                  </a:cubicBezTo>
                  <a:cubicBezTo>
                    <a:pt x="2929" y="2546"/>
                    <a:pt x="2943" y="2560"/>
                    <a:pt x="2965" y="2560"/>
                  </a:cubicBezTo>
                  <a:cubicBezTo>
                    <a:pt x="2976" y="2560"/>
                    <a:pt x="2990" y="2556"/>
                    <a:pt x="3010" y="2546"/>
                  </a:cubicBezTo>
                  <a:cubicBezTo>
                    <a:pt x="3028" y="2528"/>
                    <a:pt x="3044" y="2523"/>
                    <a:pt x="3056" y="2523"/>
                  </a:cubicBezTo>
                  <a:cubicBezTo>
                    <a:pt x="3070" y="2523"/>
                    <a:pt x="3080" y="2529"/>
                    <a:pt x="3088" y="2529"/>
                  </a:cubicBezTo>
                  <a:cubicBezTo>
                    <a:pt x="3097" y="2529"/>
                    <a:pt x="3101" y="2521"/>
                    <a:pt x="3101" y="2485"/>
                  </a:cubicBezTo>
                  <a:cubicBezTo>
                    <a:pt x="3162" y="2425"/>
                    <a:pt x="3101" y="2394"/>
                    <a:pt x="3101" y="2333"/>
                  </a:cubicBezTo>
                  <a:cubicBezTo>
                    <a:pt x="3101" y="2303"/>
                    <a:pt x="3101" y="2333"/>
                    <a:pt x="3162" y="2273"/>
                  </a:cubicBezTo>
                  <a:cubicBezTo>
                    <a:pt x="3192" y="2242"/>
                    <a:pt x="3223" y="2181"/>
                    <a:pt x="3192" y="2151"/>
                  </a:cubicBezTo>
                  <a:cubicBezTo>
                    <a:pt x="3192" y="2144"/>
                    <a:pt x="3188" y="2140"/>
                    <a:pt x="3182" y="2138"/>
                  </a:cubicBezTo>
                  <a:lnTo>
                    <a:pt x="3182" y="2138"/>
                  </a:lnTo>
                  <a:cubicBezTo>
                    <a:pt x="3175" y="2150"/>
                    <a:pt x="3168" y="2161"/>
                    <a:pt x="3162" y="2171"/>
                  </a:cubicBezTo>
                  <a:lnTo>
                    <a:pt x="3162" y="2171"/>
                  </a:lnTo>
                  <a:lnTo>
                    <a:pt x="3162" y="2136"/>
                  </a:lnTo>
                  <a:lnTo>
                    <a:pt x="3162" y="2136"/>
                  </a:lnTo>
                  <a:cubicBezTo>
                    <a:pt x="3168" y="2136"/>
                    <a:pt x="3176" y="2136"/>
                    <a:pt x="3182" y="2138"/>
                  </a:cubicBezTo>
                  <a:lnTo>
                    <a:pt x="3182" y="2138"/>
                  </a:lnTo>
                  <a:cubicBezTo>
                    <a:pt x="3185" y="2133"/>
                    <a:pt x="3189" y="2127"/>
                    <a:pt x="3192" y="2121"/>
                  </a:cubicBezTo>
                  <a:lnTo>
                    <a:pt x="3192" y="2121"/>
                  </a:lnTo>
                  <a:cubicBezTo>
                    <a:pt x="3178" y="2125"/>
                    <a:pt x="3168" y="2129"/>
                    <a:pt x="3162" y="2131"/>
                  </a:cubicBezTo>
                  <a:lnTo>
                    <a:pt x="3162" y="2131"/>
                  </a:lnTo>
                  <a:lnTo>
                    <a:pt x="3162" y="2121"/>
                  </a:lnTo>
                  <a:cubicBezTo>
                    <a:pt x="3119" y="2099"/>
                    <a:pt x="3091" y="2078"/>
                    <a:pt x="3079" y="2078"/>
                  </a:cubicBezTo>
                  <a:cubicBezTo>
                    <a:pt x="3074" y="2078"/>
                    <a:pt x="3071" y="2081"/>
                    <a:pt x="3071" y="2090"/>
                  </a:cubicBezTo>
                  <a:cubicBezTo>
                    <a:pt x="3041" y="2090"/>
                    <a:pt x="3010" y="2151"/>
                    <a:pt x="3010" y="2151"/>
                  </a:cubicBezTo>
                  <a:cubicBezTo>
                    <a:pt x="3010" y="2151"/>
                    <a:pt x="3041" y="2242"/>
                    <a:pt x="2949" y="2242"/>
                  </a:cubicBezTo>
                  <a:cubicBezTo>
                    <a:pt x="2889" y="2212"/>
                    <a:pt x="2889" y="2212"/>
                    <a:pt x="2889" y="2151"/>
                  </a:cubicBezTo>
                  <a:cubicBezTo>
                    <a:pt x="2889" y="2151"/>
                    <a:pt x="2919" y="2151"/>
                    <a:pt x="2949" y="2090"/>
                  </a:cubicBezTo>
                  <a:cubicBezTo>
                    <a:pt x="3010" y="2060"/>
                    <a:pt x="3041" y="1999"/>
                    <a:pt x="3041" y="1969"/>
                  </a:cubicBezTo>
                  <a:cubicBezTo>
                    <a:pt x="3041" y="1938"/>
                    <a:pt x="3071" y="1908"/>
                    <a:pt x="3041" y="1908"/>
                  </a:cubicBezTo>
                  <a:cubicBezTo>
                    <a:pt x="3020" y="1908"/>
                    <a:pt x="3014" y="1881"/>
                    <a:pt x="3011" y="1881"/>
                  </a:cubicBezTo>
                  <a:cubicBezTo>
                    <a:pt x="3010" y="1881"/>
                    <a:pt x="3010" y="1888"/>
                    <a:pt x="3010" y="1908"/>
                  </a:cubicBezTo>
                  <a:cubicBezTo>
                    <a:pt x="2949" y="1908"/>
                    <a:pt x="2919" y="1908"/>
                    <a:pt x="2919" y="1969"/>
                  </a:cubicBezTo>
                  <a:cubicBezTo>
                    <a:pt x="2919" y="1999"/>
                    <a:pt x="3010" y="1999"/>
                    <a:pt x="2919" y="1999"/>
                  </a:cubicBezTo>
                  <a:cubicBezTo>
                    <a:pt x="2889" y="2029"/>
                    <a:pt x="2873" y="2029"/>
                    <a:pt x="2858" y="2029"/>
                  </a:cubicBezTo>
                  <a:cubicBezTo>
                    <a:pt x="2843" y="2029"/>
                    <a:pt x="2828" y="2029"/>
                    <a:pt x="2797" y="2060"/>
                  </a:cubicBezTo>
                  <a:cubicBezTo>
                    <a:pt x="2767" y="2090"/>
                    <a:pt x="2767" y="2090"/>
                    <a:pt x="2767" y="2121"/>
                  </a:cubicBezTo>
                  <a:cubicBezTo>
                    <a:pt x="2767" y="2151"/>
                    <a:pt x="2797" y="2151"/>
                    <a:pt x="2737" y="2151"/>
                  </a:cubicBezTo>
                  <a:cubicBezTo>
                    <a:pt x="2676" y="2151"/>
                    <a:pt x="2656" y="2178"/>
                    <a:pt x="2640" y="2178"/>
                  </a:cubicBezTo>
                  <a:cubicBezTo>
                    <a:pt x="2632" y="2178"/>
                    <a:pt x="2625" y="2171"/>
                    <a:pt x="2615" y="2151"/>
                  </a:cubicBezTo>
                  <a:cubicBezTo>
                    <a:pt x="2615" y="2121"/>
                    <a:pt x="2615" y="2090"/>
                    <a:pt x="2645" y="2060"/>
                  </a:cubicBezTo>
                  <a:cubicBezTo>
                    <a:pt x="2706" y="2060"/>
                    <a:pt x="2767" y="1999"/>
                    <a:pt x="2737" y="1969"/>
                  </a:cubicBezTo>
                  <a:cubicBezTo>
                    <a:pt x="2706" y="1938"/>
                    <a:pt x="2706" y="1908"/>
                    <a:pt x="2706" y="1908"/>
                  </a:cubicBezTo>
                  <a:cubicBezTo>
                    <a:pt x="2737" y="1908"/>
                    <a:pt x="2737" y="1847"/>
                    <a:pt x="2767" y="1817"/>
                  </a:cubicBezTo>
                  <a:cubicBezTo>
                    <a:pt x="2797" y="1786"/>
                    <a:pt x="2767" y="1756"/>
                    <a:pt x="2858" y="1756"/>
                  </a:cubicBezTo>
                  <a:cubicBezTo>
                    <a:pt x="2899" y="1756"/>
                    <a:pt x="2912" y="1769"/>
                    <a:pt x="2926" y="1769"/>
                  </a:cubicBezTo>
                  <a:cubicBezTo>
                    <a:pt x="2932" y="1769"/>
                    <a:pt x="2939" y="1766"/>
                    <a:pt x="2949" y="1756"/>
                  </a:cubicBezTo>
                  <a:cubicBezTo>
                    <a:pt x="3010" y="1695"/>
                    <a:pt x="3041" y="1695"/>
                    <a:pt x="3010" y="1665"/>
                  </a:cubicBezTo>
                  <a:cubicBezTo>
                    <a:pt x="2949" y="1634"/>
                    <a:pt x="2949" y="1634"/>
                    <a:pt x="2949" y="1604"/>
                  </a:cubicBezTo>
                  <a:cubicBezTo>
                    <a:pt x="2919" y="1604"/>
                    <a:pt x="2919" y="1543"/>
                    <a:pt x="2889" y="1543"/>
                  </a:cubicBezTo>
                  <a:cubicBezTo>
                    <a:pt x="2858" y="1604"/>
                    <a:pt x="2858" y="1634"/>
                    <a:pt x="2858" y="1634"/>
                  </a:cubicBezTo>
                  <a:cubicBezTo>
                    <a:pt x="2797" y="1634"/>
                    <a:pt x="2767" y="1665"/>
                    <a:pt x="2767" y="1665"/>
                  </a:cubicBezTo>
                  <a:lnTo>
                    <a:pt x="2706" y="1665"/>
                  </a:lnTo>
                  <a:lnTo>
                    <a:pt x="2645" y="1634"/>
                  </a:lnTo>
                  <a:cubicBezTo>
                    <a:pt x="2645" y="1634"/>
                    <a:pt x="2615" y="1543"/>
                    <a:pt x="2645" y="1543"/>
                  </a:cubicBezTo>
                  <a:cubicBezTo>
                    <a:pt x="2706" y="1543"/>
                    <a:pt x="2706" y="1513"/>
                    <a:pt x="2706" y="1513"/>
                  </a:cubicBezTo>
                  <a:cubicBezTo>
                    <a:pt x="2706" y="1513"/>
                    <a:pt x="2706" y="1482"/>
                    <a:pt x="2767" y="1482"/>
                  </a:cubicBezTo>
                  <a:cubicBezTo>
                    <a:pt x="2858" y="1482"/>
                    <a:pt x="2797" y="1421"/>
                    <a:pt x="2858" y="1391"/>
                  </a:cubicBezTo>
                  <a:cubicBezTo>
                    <a:pt x="2889" y="1391"/>
                    <a:pt x="2949" y="1391"/>
                    <a:pt x="2949" y="1361"/>
                  </a:cubicBezTo>
                  <a:cubicBezTo>
                    <a:pt x="2949" y="1270"/>
                    <a:pt x="2889" y="1270"/>
                    <a:pt x="2919" y="1239"/>
                  </a:cubicBezTo>
                  <a:cubicBezTo>
                    <a:pt x="2919" y="1209"/>
                    <a:pt x="2889" y="1178"/>
                    <a:pt x="2858" y="1178"/>
                  </a:cubicBezTo>
                  <a:lnTo>
                    <a:pt x="2281" y="1178"/>
                  </a:lnTo>
                  <a:cubicBezTo>
                    <a:pt x="2250" y="1178"/>
                    <a:pt x="2189" y="1209"/>
                    <a:pt x="2159" y="1209"/>
                  </a:cubicBezTo>
                  <a:lnTo>
                    <a:pt x="2129" y="1239"/>
                  </a:lnTo>
                  <a:lnTo>
                    <a:pt x="2098" y="1270"/>
                  </a:lnTo>
                  <a:cubicBezTo>
                    <a:pt x="2058" y="1270"/>
                    <a:pt x="2044" y="1256"/>
                    <a:pt x="2040" y="1256"/>
                  </a:cubicBezTo>
                  <a:cubicBezTo>
                    <a:pt x="2037" y="1256"/>
                    <a:pt x="2037" y="1259"/>
                    <a:pt x="2037" y="1270"/>
                  </a:cubicBezTo>
                  <a:cubicBezTo>
                    <a:pt x="2037" y="1316"/>
                    <a:pt x="2020" y="1381"/>
                    <a:pt x="1997" y="1381"/>
                  </a:cubicBezTo>
                  <a:cubicBezTo>
                    <a:pt x="1991" y="1381"/>
                    <a:pt x="1984" y="1375"/>
                    <a:pt x="1977" y="1361"/>
                  </a:cubicBezTo>
                  <a:cubicBezTo>
                    <a:pt x="1946" y="1270"/>
                    <a:pt x="1946" y="1239"/>
                    <a:pt x="1977" y="1239"/>
                  </a:cubicBezTo>
                  <a:cubicBezTo>
                    <a:pt x="2007" y="1239"/>
                    <a:pt x="2007" y="1178"/>
                    <a:pt x="1977" y="1148"/>
                  </a:cubicBezTo>
                  <a:cubicBezTo>
                    <a:pt x="1977" y="1087"/>
                    <a:pt x="2007" y="1087"/>
                    <a:pt x="1946" y="1087"/>
                  </a:cubicBezTo>
                  <a:cubicBezTo>
                    <a:pt x="1885" y="1087"/>
                    <a:pt x="1852" y="1114"/>
                    <a:pt x="1827" y="1114"/>
                  </a:cubicBezTo>
                  <a:cubicBezTo>
                    <a:pt x="1815" y="1114"/>
                    <a:pt x="1804" y="1107"/>
                    <a:pt x="1794" y="1087"/>
                  </a:cubicBezTo>
                  <a:cubicBezTo>
                    <a:pt x="1734" y="1057"/>
                    <a:pt x="1703" y="1026"/>
                    <a:pt x="1734" y="1026"/>
                  </a:cubicBezTo>
                  <a:cubicBezTo>
                    <a:pt x="1794" y="1026"/>
                    <a:pt x="1825" y="935"/>
                    <a:pt x="1855" y="935"/>
                  </a:cubicBezTo>
                  <a:cubicBezTo>
                    <a:pt x="1855" y="905"/>
                    <a:pt x="1946" y="905"/>
                    <a:pt x="1855" y="874"/>
                  </a:cubicBezTo>
                  <a:cubicBezTo>
                    <a:pt x="1794" y="874"/>
                    <a:pt x="1734" y="874"/>
                    <a:pt x="1703" y="814"/>
                  </a:cubicBezTo>
                  <a:cubicBezTo>
                    <a:pt x="1682" y="792"/>
                    <a:pt x="1675" y="771"/>
                    <a:pt x="1663" y="771"/>
                  </a:cubicBezTo>
                  <a:cubicBezTo>
                    <a:pt x="1658" y="771"/>
                    <a:pt x="1651" y="774"/>
                    <a:pt x="1642" y="783"/>
                  </a:cubicBezTo>
                  <a:cubicBezTo>
                    <a:pt x="1582" y="783"/>
                    <a:pt x="1551" y="814"/>
                    <a:pt x="1551" y="874"/>
                  </a:cubicBezTo>
                  <a:cubicBezTo>
                    <a:pt x="1551" y="905"/>
                    <a:pt x="1521" y="966"/>
                    <a:pt x="1490" y="966"/>
                  </a:cubicBezTo>
                  <a:cubicBezTo>
                    <a:pt x="1430" y="935"/>
                    <a:pt x="1399" y="935"/>
                    <a:pt x="1399" y="905"/>
                  </a:cubicBezTo>
                  <a:cubicBezTo>
                    <a:pt x="1399" y="874"/>
                    <a:pt x="1369" y="874"/>
                    <a:pt x="1430" y="814"/>
                  </a:cubicBezTo>
                  <a:cubicBezTo>
                    <a:pt x="1490" y="783"/>
                    <a:pt x="1521" y="783"/>
                    <a:pt x="1551" y="753"/>
                  </a:cubicBezTo>
                  <a:cubicBezTo>
                    <a:pt x="1582" y="722"/>
                    <a:pt x="1582" y="631"/>
                    <a:pt x="1642" y="631"/>
                  </a:cubicBezTo>
                  <a:cubicBezTo>
                    <a:pt x="1673" y="631"/>
                    <a:pt x="1703" y="631"/>
                    <a:pt x="1734" y="570"/>
                  </a:cubicBezTo>
                  <a:cubicBezTo>
                    <a:pt x="1825" y="510"/>
                    <a:pt x="1825" y="510"/>
                    <a:pt x="1825" y="449"/>
                  </a:cubicBezTo>
                  <a:cubicBezTo>
                    <a:pt x="1825" y="418"/>
                    <a:pt x="1794" y="327"/>
                    <a:pt x="1855" y="327"/>
                  </a:cubicBezTo>
                  <a:cubicBezTo>
                    <a:pt x="1946" y="327"/>
                    <a:pt x="1946" y="327"/>
                    <a:pt x="1977" y="297"/>
                  </a:cubicBezTo>
                  <a:cubicBezTo>
                    <a:pt x="2007" y="266"/>
                    <a:pt x="1885" y="206"/>
                    <a:pt x="1946" y="175"/>
                  </a:cubicBezTo>
                  <a:cubicBezTo>
                    <a:pt x="1977" y="175"/>
                    <a:pt x="1946" y="145"/>
                    <a:pt x="2007" y="114"/>
                  </a:cubicBezTo>
                  <a:cubicBezTo>
                    <a:pt x="2098" y="54"/>
                    <a:pt x="2098" y="23"/>
                    <a:pt x="2098" y="23"/>
                  </a:cubicBezTo>
                  <a:cubicBezTo>
                    <a:pt x="2098" y="8"/>
                    <a:pt x="2098" y="0"/>
                    <a:pt x="2083"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6"/>
            <p:cNvSpPr/>
            <p:nvPr/>
          </p:nvSpPr>
          <p:spPr>
            <a:xfrm>
              <a:off x="13301950" y="2643200"/>
              <a:ext cx="775" cy="25"/>
            </a:xfrm>
            <a:custGeom>
              <a:avLst/>
              <a:gdLst/>
              <a:ahLst/>
              <a:cxnLst/>
              <a:rect l="l" t="t" r="r" b="b"/>
              <a:pathLst>
                <a:path w="31" h="1" extrusionOk="0">
                  <a:moveTo>
                    <a:pt x="0" y="1"/>
                  </a:moveTo>
                  <a:lnTo>
                    <a:pt x="0" y="1"/>
                  </a:lnTo>
                  <a:cubicBezTo>
                    <a:pt x="31" y="1"/>
                    <a:pt x="31" y="1"/>
                    <a:pt x="0"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6"/>
            <p:cNvSpPr/>
            <p:nvPr/>
          </p:nvSpPr>
          <p:spPr>
            <a:xfrm>
              <a:off x="13293575" y="2429925"/>
              <a:ext cx="12950" cy="9650"/>
            </a:xfrm>
            <a:custGeom>
              <a:avLst/>
              <a:gdLst/>
              <a:ahLst/>
              <a:cxnLst/>
              <a:rect l="l" t="t" r="r" b="b"/>
              <a:pathLst>
                <a:path w="518" h="386" extrusionOk="0">
                  <a:moveTo>
                    <a:pt x="326" y="1"/>
                  </a:moveTo>
                  <a:cubicBezTo>
                    <a:pt x="319" y="1"/>
                    <a:pt x="312" y="7"/>
                    <a:pt x="305" y="21"/>
                  </a:cubicBezTo>
                  <a:cubicBezTo>
                    <a:pt x="244" y="52"/>
                    <a:pt x="31" y="112"/>
                    <a:pt x="1" y="234"/>
                  </a:cubicBezTo>
                  <a:cubicBezTo>
                    <a:pt x="1" y="234"/>
                    <a:pt x="153" y="264"/>
                    <a:pt x="153" y="325"/>
                  </a:cubicBezTo>
                  <a:cubicBezTo>
                    <a:pt x="153" y="356"/>
                    <a:pt x="153" y="386"/>
                    <a:pt x="244" y="386"/>
                  </a:cubicBezTo>
                  <a:cubicBezTo>
                    <a:pt x="366" y="386"/>
                    <a:pt x="366" y="386"/>
                    <a:pt x="457" y="356"/>
                  </a:cubicBezTo>
                  <a:cubicBezTo>
                    <a:pt x="518" y="325"/>
                    <a:pt x="518" y="264"/>
                    <a:pt x="487" y="234"/>
                  </a:cubicBezTo>
                  <a:cubicBezTo>
                    <a:pt x="457" y="173"/>
                    <a:pt x="366" y="173"/>
                    <a:pt x="366" y="82"/>
                  </a:cubicBezTo>
                  <a:cubicBezTo>
                    <a:pt x="366" y="59"/>
                    <a:pt x="348" y="1"/>
                    <a:pt x="326"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6"/>
            <p:cNvSpPr/>
            <p:nvPr/>
          </p:nvSpPr>
          <p:spPr>
            <a:xfrm>
              <a:off x="14017750" y="2305050"/>
              <a:ext cx="512950" cy="1008400"/>
            </a:xfrm>
            <a:custGeom>
              <a:avLst/>
              <a:gdLst/>
              <a:ahLst/>
              <a:cxnLst/>
              <a:rect l="l" t="t" r="r" b="b"/>
              <a:pathLst>
                <a:path w="20518" h="40336" extrusionOk="0">
                  <a:moveTo>
                    <a:pt x="17661" y="8238"/>
                  </a:moveTo>
                  <a:cubicBezTo>
                    <a:pt x="17752" y="8238"/>
                    <a:pt x="17630" y="8360"/>
                    <a:pt x="17630" y="8421"/>
                  </a:cubicBezTo>
                  <a:cubicBezTo>
                    <a:pt x="17630" y="8512"/>
                    <a:pt x="17600" y="8512"/>
                    <a:pt x="17570" y="8542"/>
                  </a:cubicBezTo>
                  <a:cubicBezTo>
                    <a:pt x="17570" y="8603"/>
                    <a:pt x="17570" y="8572"/>
                    <a:pt x="17600" y="8603"/>
                  </a:cubicBezTo>
                  <a:cubicBezTo>
                    <a:pt x="17630" y="8664"/>
                    <a:pt x="17661" y="8664"/>
                    <a:pt x="17722" y="8724"/>
                  </a:cubicBezTo>
                  <a:cubicBezTo>
                    <a:pt x="17752" y="8755"/>
                    <a:pt x="17722" y="8755"/>
                    <a:pt x="17722" y="8846"/>
                  </a:cubicBezTo>
                  <a:cubicBezTo>
                    <a:pt x="17722" y="8907"/>
                    <a:pt x="17752" y="8998"/>
                    <a:pt x="17813" y="9059"/>
                  </a:cubicBezTo>
                  <a:cubicBezTo>
                    <a:pt x="17874" y="9150"/>
                    <a:pt x="17813" y="9120"/>
                    <a:pt x="17782" y="9150"/>
                  </a:cubicBezTo>
                  <a:cubicBezTo>
                    <a:pt x="17767" y="9165"/>
                    <a:pt x="17752" y="9165"/>
                    <a:pt x="17729" y="9165"/>
                  </a:cubicBezTo>
                  <a:cubicBezTo>
                    <a:pt x="17706" y="9165"/>
                    <a:pt x="17676" y="9165"/>
                    <a:pt x="17630" y="9180"/>
                  </a:cubicBezTo>
                  <a:cubicBezTo>
                    <a:pt x="17600" y="9180"/>
                    <a:pt x="17570" y="9211"/>
                    <a:pt x="17509" y="9211"/>
                  </a:cubicBezTo>
                  <a:cubicBezTo>
                    <a:pt x="17478" y="9211"/>
                    <a:pt x="17448" y="9180"/>
                    <a:pt x="17448" y="9150"/>
                  </a:cubicBezTo>
                  <a:cubicBezTo>
                    <a:pt x="17448" y="9120"/>
                    <a:pt x="17357" y="9120"/>
                    <a:pt x="17357" y="9028"/>
                  </a:cubicBezTo>
                  <a:cubicBezTo>
                    <a:pt x="17357" y="8968"/>
                    <a:pt x="17205" y="8876"/>
                    <a:pt x="17205" y="8876"/>
                  </a:cubicBezTo>
                  <a:lnTo>
                    <a:pt x="17235" y="8846"/>
                  </a:lnTo>
                  <a:cubicBezTo>
                    <a:pt x="17266" y="8816"/>
                    <a:pt x="17266" y="8816"/>
                    <a:pt x="17266" y="8755"/>
                  </a:cubicBezTo>
                  <a:cubicBezTo>
                    <a:pt x="17266" y="8724"/>
                    <a:pt x="17266" y="8724"/>
                    <a:pt x="17296" y="8664"/>
                  </a:cubicBezTo>
                  <a:lnTo>
                    <a:pt x="17418" y="8542"/>
                  </a:lnTo>
                  <a:cubicBezTo>
                    <a:pt x="17448" y="8512"/>
                    <a:pt x="17448" y="8421"/>
                    <a:pt x="17509" y="8390"/>
                  </a:cubicBezTo>
                  <a:cubicBezTo>
                    <a:pt x="17600" y="8299"/>
                    <a:pt x="17630" y="8238"/>
                    <a:pt x="17661" y="8238"/>
                  </a:cubicBezTo>
                  <a:close/>
                  <a:moveTo>
                    <a:pt x="16489" y="8340"/>
                  </a:moveTo>
                  <a:cubicBezTo>
                    <a:pt x="16500" y="8340"/>
                    <a:pt x="16506" y="8351"/>
                    <a:pt x="16506" y="8390"/>
                  </a:cubicBezTo>
                  <a:cubicBezTo>
                    <a:pt x="16506" y="8451"/>
                    <a:pt x="16536" y="8451"/>
                    <a:pt x="16536" y="8542"/>
                  </a:cubicBezTo>
                  <a:cubicBezTo>
                    <a:pt x="16536" y="8603"/>
                    <a:pt x="16567" y="8603"/>
                    <a:pt x="16658" y="8633"/>
                  </a:cubicBezTo>
                  <a:cubicBezTo>
                    <a:pt x="16678" y="8633"/>
                    <a:pt x="16698" y="8660"/>
                    <a:pt x="16728" y="8660"/>
                  </a:cubicBezTo>
                  <a:cubicBezTo>
                    <a:pt x="16742" y="8660"/>
                    <a:pt x="16759" y="8654"/>
                    <a:pt x="16779" y="8633"/>
                  </a:cubicBezTo>
                  <a:cubicBezTo>
                    <a:pt x="16810" y="8603"/>
                    <a:pt x="16840" y="8603"/>
                    <a:pt x="16840" y="8603"/>
                  </a:cubicBezTo>
                  <a:cubicBezTo>
                    <a:pt x="16871" y="8603"/>
                    <a:pt x="16931" y="8603"/>
                    <a:pt x="16931" y="8633"/>
                  </a:cubicBezTo>
                  <a:cubicBezTo>
                    <a:pt x="16931" y="8694"/>
                    <a:pt x="16962" y="8694"/>
                    <a:pt x="16931" y="8755"/>
                  </a:cubicBezTo>
                  <a:cubicBezTo>
                    <a:pt x="16871" y="8846"/>
                    <a:pt x="16931" y="8846"/>
                    <a:pt x="16871" y="8876"/>
                  </a:cubicBezTo>
                  <a:cubicBezTo>
                    <a:pt x="16840" y="8907"/>
                    <a:pt x="16840" y="8907"/>
                    <a:pt x="16840" y="8937"/>
                  </a:cubicBezTo>
                  <a:cubicBezTo>
                    <a:pt x="16840" y="8998"/>
                    <a:pt x="16810" y="9059"/>
                    <a:pt x="16871" y="9059"/>
                  </a:cubicBezTo>
                  <a:cubicBezTo>
                    <a:pt x="16962" y="9059"/>
                    <a:pt x="16992" y="9089"/>
                    <a:pt x="17022" y="9089"/>
                  </a:cubicBezTo>
                  <a:cubicBezTo>
                    <a:pt x="17083" y="9089"/>
                    <a:pt x="17144" y="9150"/>
                    <a:pt x="17144" y="9180"/>
                  </a:cubicBezTo>
                  <a:cubicBezTo>
                    <a:pt x="17144" y="9211"/>
                    <a:pt x="17174" y="9272"/>
                    <a:pt x="17174" y="9332"/>
                  </a:cubicBezTo>
                  <a:cubicBezTo>
                    <a:pt x="17174" y="9393"/>
                    <a:pt x="17266" y="9454"/>
                    <a:pt x="17266" y="9484"/>
                  </a:cubicBezTo>
                  <a:cubicBezTo>
                    <a:pt x="17266" y="9515"/>
                    <a:pt x="17296" y="9606"/>
                    <a:pt x="17326" y="9606"/>
                  </a:cubicBezTo>
                  <a:cubicBezTo>
                    <a:pt x="17349" y="9617"/>
                    <a:pt x="17371" y="9624"/>
                    <a:pt x="17390" y="9624"/>
                  </a:cubicBezTo>
                  <a:cubicBezTo>
                    <a:pt x="17424" y="9624"/>
                    <a:pt x="17448" y="9603"/>
                    <a:pt x="17448" y="9545"/>
                  </a:cubicBezTo>
                  <a:cubicBezTo>
                    <a:pt x="17448" y="9484"/>
                    <a:pt x="17418" y="9454"/>
                    <a:pt x="17448" y="9393"/>
                  </a:cubicBezTo>
                  <a:cubicBezTo>
                    <a:pt x="17448" y="9363"/>
                    <a:pt x="17448" y="9332"/>
                    <a:pt x="17478" y="9332"/>
                  </a:cubicBezTo>
                  <a:cubicBezTo>
                    <a:pt x="17539" y="9332"/>
                    <a:pt x="17570" y="9302"/>
                    <a:pt x="17570" y="9302"/>
                  </a:cubicBezTo>
                  <a:lnTo>
                    <a:pt x="17630" y="9211"/>
                  </a:lnTo>
                  <a:lnTo>
                    <a:pt x="17752" y="9211"/>
                  </a:lnTo>
                  <a:cubicBezTo>
                    <a:pt x="17752" y="9211"/>
                    <a:pt x="17843" y="9211"/>
                    <a:pt x="17843" y="9241"/>
                  </a:cubicBezTo>
                  <a:cubicBezTo>
                    <a:pt x="17843" y="9332"/>
                    <a:pt x="17843" y="9363"/>
                    <a:pt x="17874" y="9393"/>
                  </a:cubicBezTo>
                  <a:cubicBezTo>
                    <a:pt x="17904" y="9393"/>
                    <a:pt x="17904" y="9484"/>
                    <a:pt x="17995" y="9484"/>
                  </a:cubicBezTo>
                  <a:cubicBezTo>
                    <a:pt x="18026" y="9484"/>
                    <a:pt x="18178" y="9515"/>
                    <a:pt x="18178" y="9545"/>
                  </a:cubicBezTo>
                  <a:cubicBezTo>
                    <a:pt x="18178" y="9606"/>
                    <a:pt x="18178" y="9636"/>
                    <a:pt x="18299" y="9667"/>
                  </a:cubicBezTo>
                  <a:cubicBezTo>
                    <a:pt x="18360" y="9697"/>
                    <a:pt x="18360" y="9758"/>
                    <a:pt x="18360" y="9819"/>
                  </a:cubicBezTo>
                  <a:cubicBezTo>
                    <a:pt x="18360" y="9910"/>
                    <a:pt x="18360" y="9940"/>
                    <a:pt x="18390" y="9971"/>
                  </a:cubicBezTo>
                  <a:cubicBezTo>
                    <a:pt x="18451" y="10001"/>
                    <a:pt x="18481" y="10001"/>
                    <a:pt x="18512" y="10062"/>
                  </a:cubicBezTo>
                  <a:cubicBezTo>
                    <a:pt x="18542" y="10092"/>
                    <a:pt x="18603" y="10153"/>
                    <a:pt x="18633" y="10153"/>
                  </a:cubicBezTo>
                  <a:cubicBezTo>
                    <a:pt x="18664" y="10214"/>
                    <a:pt x="18785" y="10366"/>
                    <a:pt x="18816" y="10427"/>
                  </a:cubicBezTo>
                  <a:cubicBezTo>
                    <a:pt x="18816" y="10518"/>
                    <a:pt x="18907" y="10548"/>
                    <a:pt x="18937" y="10579"/>
                  </a:cubicBezTo>
                  <a:cubicBezTo>
                    <a:pt x="18968" y="10609"/>
                    <a:pt x="18968" y="10670"/>
                    <a:pt x="18998" y="10700"/>
                  </a:cubicBezTo>
                  <a:cubicBezTo>
                    <a:pt x="18998" y="10731"/>
                    <a:pt x="18998" y="10731"/>
                    <a:pt x="19059" y="10822"/>
                  </a:cubicBezTo>
                  <a:cubicBezTo>
                    <a:pt x="19059" y="10883"/>
                    <a:pt x="19089" y="11004"/>
                    <a:pt x="19089" y="11004"/>
                  </a:cubicBezTo>
                  <a:cubicBezTo>
                    <a:pt x="19059" y="11156"/>
                    <a:pt x="19089" y="11187"/>
                    <a:pt x="19059" y="11247"/>
                  </a:cubicBezTo>
                  <a:cubicBezTo>
                    <a:pt x="18998" y="11278"/>
                    <a:pt x="19059" y="11278"/>
                    <a:pt x="18998" y="11308"/>
                  </a:cubicBezTo>
                  <a:cubicBezTo>
                    <a:pt x="18968" y="11338"/>
                    <a:pt x="19059" y="11338"/>
                    <a:pt x="18968" y="11338"/>
                  </a:cubicBezTo>
                  <a:lnTo>
                    <a:pt x="18846" y="11338"/>
                  </a:lnTo>
                  <a:cubicBezTo>
                    <a:pt x="18826" y="11338"/>
                    <a:pt x="18792" y="11325"/>
                    <a:pt x="18772" y="11325"/>
                  </a:cubicBezTo>
                  <a:cubicBezTo>
                    <a:pt x="18762" y="11325"/>
                    <a:pt x="18755" y="11328"/>
                    <a:pt x="18755" y="11338"/>
                  </a:cubicBezTo>
                  <a:cubicBezTo>
                    <a:pt x="18755" y="11399"/>
                    <a:pt x="18755" y="11430"/>
                    <a:pt x="18694" y="11430"/>
                  </a:cubicBezTo>
                  <a:cubicBezTo>
                    <a:pt x="18664" y="11430"/>
                    <a:pt x="18633" y="11430"/>
                    <a:pt x="18603" y="11399"/>
                  </a:cubicBezTo>
                  <a:cubicBezTo>
                    <a:pt x="18603" y="11338"/>
                    <a:pt x="18542" y="11338"/>
                    <a:pt x="18542" y="11308"/>
                  </a:cubicBezTo>
                  <a:cubicBezTo>
                    <a:pt x="18542" y="11278"/>
                    <a:pt x="18512" y="11278"/>
                    <a:pt x="18481" y="11247"/>
                  </a:cubicBezTo>
                  <a:cubicBezTo>
                    <a:pt x="18466" y="11217"/>
                    <a:pt x="18443" y="11217"/>
                    <a:pt x="18421" y="11217"/>
                  </a:cubicBezTo>
                  <a:cubicBezTo>
                    <a:pt x="18398" y="11217"/>
                    <a:pt x="18375" y="11217"/>
                    <a:pt x="18360" y="11187"/>
                  </a:cubicBezTo>
                  <a:cubicBezTo>
                    <a:pt x="18360" y="11156"/>
                    <a:pt x="18360" y="11187"/>
                    <a:pt x="18330" y="11126"/>
                  </a:cubicBezTo>
                  <a:lnTo>
                    <a:pt x="18238" y="11035"/>
                  </a:lnTo>
                  <a:lnTo>
                    <a:pt x="18178" y="10974"/>
                  </a:lnTo>
                  <a:cubicBezTo>
                    <a:pt x="18147" y="10974"/>
                    <a:pt x="18086" y="10974"/>
                    <a:pt x="18086" y="10913"/>
                  </a:cubicBezTo>
                  <a:cubicBezTo>
                    <a:pt x="18056" y="10883"/>
                    <a:pt x="18056" y="10883"/>
                    <a:pt x="18056" y="10852"/>
                  </a:cubicBezTo>
                  <a:cubicBezTo>
                    <a:pt x="18026" y="10822"/>
                    <a:pt x="18026" y="10822"/>
                    <a:pt x="17995" y="10822"/>
                  </a:cubicBezTo>
                  <a:cubicBezTo>
                    <a:pt x="17934" y="10761"/>
                    <a:pt x="17934" y="10761"/>
                    <a:pt x="17874" y="10761"/>
                  </a:cubicBezTo>
                  <a:cubicBezTo>
                    <a:pt x="17843" y="10761"/>
                    <a:pt x="17782" y="10761"/>
                    <a:pt x="17752" y="10822"/>
                  </a:cubicBezTo>
                  <a:lnTo>
                    <a:pt x="17630" y="10822"/>
                  </a:lnTo>
                  <a:cubicBezTo>
                    <a:pt x="17600" y="10822"/>
                    <a:pt x="17570" y="10852"/>
                    <a:pt x="17570" y="10852"/>
                  </a:cubicBezTo>
                  <a:cubicBezTo>
                    <a:pt x="17570" y="10867"/>
                    <a:pt x="17562" y="10867"/>
                    <a:pt x="17554" y="10867"/>
                  </a:cubicBezTo>
                  <a:cubicBezTo>
                    <a:pt x="17547" y="10867"/>
                    <a:pt x="17539" y="10867"/>
                    <a:pt x="17539" y="10883"/>
                  </a:cubicBezTo>
                  <a:cubicBezTo>
                    <a:pt x="17539" y="10913"/>
                    <a:pt x="17539" y="10913"/>
                    <a:pt x="17478" y="10974"/>
                  </a:cubicBezTo>
                  <a:cubicBezTo>
                    <a:pt x="17448" y="11004"/>
                    <a:pt x="17418" y="11004"/>
                    <a:pt x="17418" y="11035"/>
                  </a:cubicBezTo>
                  <a:lnTo>
                    <a:pt x="17418" y="11126"/>
                  </a:lnTo>
                  <a:cubicBezTo>
                    <a:pt x="17402" y="11141"/>
                    <a:pt x="17410" y="11141"/>
                    <a:pt x="17414" y="11141"/>
                  </a:cubicBezTo>
                  <a:cubicBezTo>
                    <a:pt x="17418" y="11141"/>
                    <a:pt x="17418" y="11141"/>
                    <a:pt x="17387" y="11156"/>
                  </a:cubicBezTo>
                  <a:cubicBezTo>
                    <a:pt x="17296" y="11187"/>
                    <a:pt x="17266" y="11247"/>
                    <a:pt x="17266" y="11247"/>
                  </a:cubicBezTo>
                  <a:lnTo>
                    <a:pt x="17114" y="11247"/>
                  </a:lnTo>
                  <a:cubicBezTo>
                    <a:pt x="17053" y="11247"/>
                    <a:pt x="17033" y="11261"/>
                    <a:pt x="17017" y="11261"/>
                  </a:cubicBezTo>
                  <a:cubicBezTo>
                    <a:pt x="17009" y="11261"/>
                    <a:pt x="17002" y="11257"/>
                    <a:pt x="16992" y="11247"/>
                  </a:cubicBezTo>
                  <a:cubicBezTo>
                    <a:pt x="16962" y="11187"/>
                    <a:pt x="16931" y="11187"/>
                    <a:pt x="16871" y="11187"/>
                  </a:cubicBezTo>
                  <a:cubicBezTo>
                    <a:pt x="16855" y="11171"/>
                    <a:pt x="16848" y="11171"/>
                    <a:pt x="16840" y="11171"/>
                  </a:cubicBezTo>
                  <a:cubicBezTo>
                    <a:pt x="16833" y="11171"/>
                    <a:pt x="16825" y="11171"/>
                    <a:pt x="16810" y="11156"/>
                  </a:cubicBezTo>
                  <a:lnTo>
                    <a:pt x="16719" y="11065"/>
                  </a:lnTo>
                  <a:lnTo>
                    <a:pt x="16688" y="11035"/>
                  </a:lnTo>
                  <a:cubicBezTo>
                    <a:pt x="16658" y="11004"/>
                    <a:pt x="16658" y="11004"/>
                    <a:pt x="16658" y="10913"/>
                  </a:cubicBezTo>
                  <a:cubicBezTo>
                    <a:pt x="16658" y="10883"/>
                    <a:pt x="16658" y="10852"/>
                    <a:pt x="16627" y="10822"/>
                  </a:cubicBezTo>
                  <a:cubicBezTo>
                    <a:pt x="16567" y="10791"/>
                    <a:pt x="16567" y="10791"/>
                    <a:pt x="16567" y="10731"/>
                  </a:cubicBezTo>
                  <a:cubicBezTo>
                    <a:pt x="16536" y="10700"/>
                    <a:pt x="16567" y="10700"/>
                    <a:pt x="16536" y="10670"/>
                  </a:cubicBezTo>
                  <a:cubicBezTo>
                    <a:pt x="16506" y="10609"/>
                    <a:pt x="16506" y="10579"/>
                    <a:pt x="16475" y="10579"/>
                  </a:cubicBezTo>
                  <a:cubicBezTo>
                    <a:pt x="16445" y="10579"/>
                    <a:pt x="16430" y="10586"/>
                    <a:pt x="16418" y="10586"/>
                  </a:cubicBezTo>
                  <a:cubicBezTo>
                    <a:pt x="16407" y="10586"/>
                    <a:pt x="16399" y="10579"/>
                    <a:pt x="16384" y="10548"/>
                  </a:cubicBezTo>
                  <a:cubicBezTo>
                    <a:pt x="16354" y="10518"/>
                    <a:pt x="16384" y="10518"/>
                    <a:pt x="16354" y="10457"/>
                  </a:cubicBezTo>
                  <a:cubicBezTo>
                    <a:pt x="16354" y="10427"/>
                    <a:pt x="16384" y="10427"/>
                    <a:pt x="16384" y="10396"/>
                  </a:cubicBezTo>
                  <a:cubicBezTo>
                    <a:pt x="16384" y="10366"/>
                    <a:pt x="16415" y="10366"/>
                    <a:pt x="16415" y="10305"/>
                  </a:cubicBezTo>
                  <a:cubicBezTo>
                    <a:pt x="16415" y="10275"/>
                    <a:pt x="16384" y="10214"/>
                    <a:pt x="16354" y="10153"/>
                  </a:cubicBezTo>
                  <a:cubicBezTo>
                    <a:pt x="16354" y="10123"/>
                    <a:pt x="16354" y="10123"/>
                    <a:pt x="16384" y="10062"/>
                  </a:cubicBezTo>
                  <a:cubicBezTo>
                    <a:pt x="16384" y="9971"/>
                    <a:pt x="16415" y="9971"/>
                    <a:pt x="16384" y="9910"/>
                  </a:cubicBezTo>
                  <a:cubicBezTo>
                    <a:pt x="16384" y="9819"/>
                    <a:pt x="16384" y="9788"/>
                    <a:pt x="16354" y="9758"/>
                  </a:cubicBezTo>
                  <a:cubicBezTo>
                    <a:pt x="16323" y="9697"/>
                    <a:pt x="16263" y="9697"/>
                    <a:pt x="16263" y="9636"/>
                  </a:cubicBezTo>
                  <a:cubicBezTo>
                    <a:pt x="16263" y="9545"/>
                    <a:pt x="16354" y="9515"/>
                    <a:pt x="16263" y="9484"/>
                  </a:cubicBezTo>
                  <a:cubicBezTo>
                    <a:pt x="16232" y="9454"/>
                    <a:pt x="16202" y="9454"/>
                    <a:pt x="16202" y="9363"/>
                  </a:cubicBezTo>
                  <a:cubicBezTo>
                    <a:pt x="16202" y="9318"/>
                    <a:pt x="16202" y="9290"/>
                    <a:pt x="16214" y="9290"/>
                  </a:cubicBezTo>
                  <a:cubicBezTo>
                    <a:pt x="16218" y="9290"/>
                    <a:pt x="16224" y="9294"/>
                    <a:pt x="16232" y="9302"/>
                  </a:cubicBezTo>
                  <a:cubicBezTo>
                    <a:pt x="16254" y="9323"/>
                    <a:pt x="16290" y="9345"/>
                    <a:pt x="16321" y="9345"/>
                  </a:cubicBezTo>
                  <a:cubicBezTo>
                    <a:pt x="16333" y="9345"/>
                    <a:pt x="16345" y="9341"/>
                    <a:pt x="16354" y="9332"/>
                  </a:cubicBezTo>
                  <a:cubicBezTo>
                    <a:pt x="16384" y="9302"/>
                    <a:pt x="16354" y="9302"/>
                    <a:pt x="16354" y="9211"/>
                  </a:cubicBezTo>
                  <a:lnTo>
                    <a:pt x="16354" y="9120"/>
                  </a:lnTo>
                  <a:cubicBezTo>
                    <a:pt x="16354" y="9059"/>
                    <a:pt x="16384" y="8968"/>
                    <a:pt x="16354" y="8968"/>
                  </a:cubicBezTo>
                  <a:cubicBezTo>
                    <a:pt x="16323" y="8968"/>
                    <a:pt x="16263" y="8968"/>
                    <a:pt x="16232" y="8907"/>
                  </a:cubicBezTo>
                  <a:cubicBezTo>
                    <a:pt x="16202" y="8876"/>
                    <a:pt x="16080" y="8846"/>
                    <a:pt x="16171" y="8846"/>
                  </a:cubicBezTo>
                  <a:cubicBezTo>
                    <a:pt x="16202" y="8846"/>
                    <a:pt x="16263" y="8846"/>
                    <a:pt x="16263" y="8785"/>
                  </a:cubicBezTo>
                  <a:lnTo>
                    <a:pt x="16263" y="8694"/>
                  </a:lnTo>
                  <a:lnTo>
                    <a:pt x="16263" y="8542"/>
                  </a:lnTo>
                  <a:cubicBezTo>
                    <a:pt x="16263" y="8421"/>
                    <a:pt x="16263" y="8390"/>
                    <a:pt x="16323" y="8390"/>
                  </a:cubicBezTo>
                  <a:cubicBezTo>
                    <a:pt x="16354" y="8390"/>
                    <a:pt x="16384" y="8360"/>
                    <a:pt x="16415" y="8360"/>
                  </a:cubicBezTo>
                  <a:cubicBezTo>
                    <a:pt x="16449" y="8360"/>
                    <a:pt x="16474" y="8340"/>
                    <a:pt x="16489" y="8340"/>
                  </a:cubicBezTo>
                  <a:close/>
                  <a:moveTo>
                    <a:pt x="16536" y="11187"/>
                  </a:moveTo>
                  <a:cubicBezTo>
                    <a:pt x="16536" y="11187"/>
                    <a:pt x="16597" y="11247"/>
                    <a:pt x="16658" y="11247"/>
                  </a:cubicBezTo>
                  <a:cubicBezTo>
                    <a:pt x="16688" y="11247"/>
                    <a:pt x="16688" y="11278"/>
                    <a:pt x="16749" y="11308"/>
                  </a:cubicBezTo>
                  <a:cubicBezTo>
                    <a:pt x="16810" y="11323"/>
                    <a:pt x="16810" y="11323"/>
                    <a:pt x="16802" y="11323"/>
                  </a:cubicBezTo>
                  <a:cubicBezTo>
                    <a:pt x="16795" y="11323"/>
                    <a:pt x="16779" y="11323"/>
                    <a:pt x="16810" y="11338"/>
                  </a:cubicBezTo>
                  <a:cubicBezTo>
                    <a:pt x="16840" y="11399"/>
                    <a:pt x="16810" y="11399"/>
                    <a:pt x="16810" y="11430"/>
                  </a:cubicBezTo>
                  <a:cubicBezTo>
                    <a:pt x="16810" y="11460"/>
                    <a:pt x="16749" y="11490"/>
                    <a:pt x="16749" y="11551"/>
                  </a:cubicBezTo>
                  <a:cubicBezTo>
                    <a:pt x="16749" y="11566"/>
                    <a:pt x="16741" y="11574"/>
                    <a:pt x="16726" y="11574"/>
                  </a:cubicBezTo>
                  <a:cubicBezTo>
                    <a:pt x="16711" y="11574"/>
                    <a:pt x="16688" y="11566"/>
                    <a:pt x="16658" y="11551"/>
                  </a:cubicBezTo>
                  <a:cubicBezTo>
                    <a:pt x="16642" y="11535"/>
                    <a:pt x="16628" y="11530"/>
                    <a:pt x="16616" y="11530"/>
                  </a:cubicBezTo>
                  <a:cubicBezTo>
                    <a:pt x="16588" y="11530"/>
                    <a:pt x="16568" y="11558"/>
                    <a:pt x="16550" y="11558"/>
                  </a:cubicBezTo>
                  <a:cubicBezTo>
                    <a:pt x="16545" y="11558"/>
                    <a:pt x="16541" y="11556"/>
                    <a:pt x="16536" y="11551"/>
                  </a:cubicBezTo>
                  <a:lnTo>
                    <a:pt x="16415" y="11551"/>
                  </a:lnTo>
                  <a:cubicBezTo>
                    <a:pt x="16415" y="11551"/>
                    <a:pt x="16388" y="11565"/>
                    <a:pt x="16343" y="11565"/>
                  </a:cubicBezTo>
                  <a:cubicBezTo>
                    <a:pt x="16320" y="11565"/>
                    <a:pt x="16293" y="11561"/>
                    <a:pt x="16263" y="11551"/>
                  </a:cubicBezTo>
                  <a:cubicBezTo>
                    <a:pt x="16257" y="11541"/>
                    <a:pt x="16252" y="11534"/>
                    <a:pt x="16247" y="11530"/>
                  </a:cubicBezTo>
                  <a:lnTo>
                    <a:pt x="16247" y="11530"/>
                  </a:lnTo>
                  <a:cubicBezTo>
                    <a:pt x="16260" y="11521"/>
                    <a:pt x="16275" y="11508"/>
                    <a:pt x="16293" y="11490"/>
                  </a:cubicBezTo>
                  <a:lnTo>
                    <a:pt x="16384" y="11460"/>
                  </a:lnTo>
                  <a:lnTo>
                    <a:pt x="16415" y="11399"/>
                  </a:lnTo>
                  <a:cubicBezTo>
                    <a:pt x="16415" y="11399"/>
                    <a:pt x="16506" y="11278"/>
                    <a:pt x="16536" y="11187"/>
                  </a:cubicBezTo>
                  <a:close/>
                  <a:moveTo>
                    <a:pt x="9089" y="1"/>
                  </a:moveTo>
                  <a:lnTo>
                    <a:pt x="9089" y="31"/>
                  </a:lnTo>
                  <a:cubicBezTo>
                    <a:pt x="9089" y="62"/>
                    <a:pt x="9120" y="92"/>
                    <a:pt x="9180" y="153"/>
                  </a:cubicBezTo>
                  <a:lnTo>
                    <a:pt x="9211" y="214"/>
                  </a:lnTo>
                  <a:lnTo>
                    <a:pt x="9272" y="305"/>
                  </a:lnTo>
                  <a:cubicBezTo>
                    <a:pt x="9332" y="335"/>
                    <a:pt x="9272" y="335"/>
                    <a:pt x="9332" y="366"/>
                  </a:cubicBezTo>
                  <a:cubicBezTo>
                    <a:pt x="9332" y="396"/>
                    <a:pt x="9363" y="396"/>
                    <a:pt x="9363" y="457"/>
                  </a:cubicBezTo>
                  <a:cubicBezTo>
                    <a:pt x="9363" y="487"/>
                    <a:pt x="9393" y="487"/>
                    <a:pt x="9393" y="518"/>
                  </a:cubicBezTo>
                  <a:cubicBezTo>
                    <a:pt x="9424" y="548"/>
                    <a:pt x="9424" y="548"/>
                    <a:pt x="9515" y="548"/>
                  </a:cubicBezTo>
                  <a:cubicBezTo>
                    <a:pt x="9576" y="548"/>
                    <a:pt x="9545" y="639"/>
                    <a:pt x="9545" y="670"/>
                  </a:cubicBezTo>
                  <a:cubicBezTo>
                    <a:pt x="9545" y="700"/>
                    <a:pt x="9606" y="761"/>
                    <a:pt x="9667" y="791"/>
                  </a:cubicBezTo>
                  <a:cubicBezTo>
                    <a:pt x="9697" y="822"/>
                    <a:pt x="9697" y="852"/>
                    <a:pt x="9728" y="852"/>
                  </a:cubicBezTo>
                  <a:lnTo>
                    <a:pt x="9819" y="943"/>
                  </a:lnTo>
                  <a:cubicBezTo>
                    <a:pt x="9849" y="974"/>
                    <a:pt x="9819" y="1004"/>
                    <a:pt x="9880" y="1004"/>
                  </a:cubicBezTo>
                  <a:cubicBezTo>
                    <a:pt x="9971" y="1065"/>
                    <a:pt x="9971" y="1065"/>
                    <a:pt x="10001" y="1095"/>
                  </a:cubicBezTo>
                  <a:cubicBezTo>
                    <a:pt x="10031" y="1126"/>
                    <a:pt x="10123" y="1308"/>
                    <a:pt x="10123" y="1308"/>
                  </a:cubicBezTo>
                  <a:cubicBezTo>
                    <a:pt x="10123" y="1308"/>
                    <a:pt x="10183" y="1369"/>
                    <a:pt x="10214" y="1399"/>
                  </a:cubicBezTo>
                  <a:cubicBezTo>
                    <a:pt x="10275" y="1430"/>
                    <a:pt x="10335" y="1430"/>
                    <a:pt x="10366" y="1430"/>
                  </a:cubicBezTo>
                  <a:cubicBezTo>
                    <a:pt x="10427" y="1430"/>
                    <a:pt x="10427" y="1521"/>
                    <a:pt x="10457" y="1551"/>
                  </a:cubicBezTo>
                  <a:cubicBezTo>
                    <a:pt x="10487" y="1582"/>
                    <a:pt x="10487" y="1582"/>
                    <a:pt x="10579" y="1582"/>
                  </a:cubicBezTo>
                  <a:lnTo>
                    <a:pt x="10639" y="1582"/>
                  </a:lnTo>
                  <a:cubicBezTo>
                    <a:pt x="10639" y="1582"/>
                    <a:pt x="10761" y="1612"/>
                    <a:pt x="10761" y="1673"/>
                  </a:cubicBezTo>
                  <a:cubicBezTo>
                    <a:pt x="10761" y="1683"/>
                    <a:pt x="10768" y="1686"/>
                    <a:pt x="10780" y="1686"/>
                  </a:cubicBezTo>
                  <a:cubicBezTo>
                    <a:pt x="10805" y="1686"/>
                    <a:pt x="10852" y="1673"/>
                    <a:pt x="10913" y="1673"/>
                  </a:cubicBezTo>
                  <a:cubicBezTo>
                    <a:pt x="11004" y="1673"/>
                    <a:pt x="11004" y="1612"/>
                    <a:pt x="11004" y="1612"/>
                  </a:cubicBezTo>
                  <a:cubicBezTo>
                    <a:pt x="11004" y="1612"/>
                    <a:pt x="11065" y="1582"/>
                    <a:pt x="11095" y="1551"/>
                  </a:cubicBezTo>
                  <a:cubicBezTo>
                    <a:pt x="11187" y="1521"/>
                    <a:pt x="11187" y="1521"/>
                    <a:pt x="11217" y="1430"/>
                  </a:cubicBezTo>
                  <a:lnTo>
                    <a:pt x="11308" y="1369"/>
                  </a:lnTo>
                  <a:cubicBezTo>
                    <a:pt x="11308" y="1369"/>
                    <a:pt x="11339" y="1399"/>
                    <a:pt x="11369" y="1399"/>
                  </a:cubicBezTo>
                  <a:cubicBezTo>
                    <a:pt x="11399" y="1399"/>
                    <a:pt x="11521" y="1308"/>
                    <a:pt x="11582" y="1278"/>
                  </a:cubicBezTo>
                  <a:cubicBezTo>
                    <a:pt x="11582" y="1278"/>
                    <a:pt x="11673" y="1369"/>
                    <a:pt x="11673" y="1399"/>
                  </a:cubicBezTo>
                  <a:cubicBezTo>
                    <a:pt x="11673" y="1414"/>
                    <a:pt x="11696" y="1414"/>
                    <a:pt x="11722" y="1414"/>
                  </a:cubicBezTo>
                  <a:cubicBezTo>
                    <a:pt x="11749" y="1414"/>
                    <a:pt x="11779" y="1414"/>
                    <a:pt x="11794" y="1430"/>
                  </a:cubicBezTo>
                  <a:cubicBezTo>
                    <a:pt x="11794" y="1460"/>
                    <a:pt x="11825" y="1521"/>
                    <a:pt x="11886" y="1551"/>
                  </a:cubicBezTo>
                  <a:cubicBezTo>
                    <a:pt x="11926" y="1561"/>
                    <a:pt x="11967" y="1565"/>
                    <a:pt x="12003" y="1565"/>
                  </a:cubicBezTo>
                  <a:cubicBezTo>
                    <a:pt x="12075" y="1565"/>
                    <a:pt x="12129" y="1551"/>
                    <a:pt x="12129" y="1551"/>
                  </a:cubicBezTo>
                  <a:lnTo>
                    <a:pt x="12129" y="1551"/>
                  </a:lnTo>
                  <a:lnTo>
                    <a:pt x="12038" y="1612"/>
                  </a:lnTo>
                  <a:cubicBezTo>
                    <a:pt x="12027" y="1632"/>
                    <a:pt x="12021" y="1639"/>
                    <a:pt x="12016" y="1639"/>
                  </a:cubicBezTo>
                  <a:cubicBezTo>
                    <a:pt x="12007" y="1639"/>
                    <a:pt x="12007" y="1612"/>
                    <a:pt x="12007" y="1612"/>
                  </a:cubicBezTo>
                  <a:cubicBezTo>
                    <a:pt x="11977" y="1612"/>
                    <a:pt x="11946" y="1673"/>
                    <a:pt x="11946" y="1673"/>
                  </a:cubicBezTo>
                  <a:cubicBezTo>
                    <a:pt x="11946" y="1673"/>
                    <a:pt x="11946" y="1703"/>
                    <a:pt x="11886" y="1733"/>
                  </a:cubicBezTo>
                  <a:cubicBezTo>
                    <a:pt x="11886" y="1764"/>
                    <a:pt x="11886" y="1764"/>
                    <a:pt x="11977" y="1825"/>
                  </a:cubicBezTo>
                  <a:cubicBezTo>
                    <a:pt x="12007" y="1855"/>
                    <a:pt x="11977" y="1885"/>
                    <a:pt x="11977" y="1885"/>
                  </a:cubicBezTo>
                  <a:cubicBezTo>
                    <a:pt x="11977" y="1885"/>
                    <a:pt x="11936" y="1899"/>
                    <a:pt x="11900" y="1899"/>
                  </a:cubicBezTo>
                  <a:cubicBezTo>
                    <a:pt x="11882" y="1899"/>
                    <a:pt x="11865" y="1896"/>
                    <a:pt x="11855" y="1885"/>
                  </a:cubicBezTo>
                  <a:lnTo>
                    <a:pt x="11673" y="1885"/>
                  </a:lnTo>
                  <a:cubicBezTo>
                    <a:pt x="11673" y="1885"/>
                    <a:pt x="11642" y="1855"/>
                    <a:pt x="11642" y="1825"/>
                  </a:cubicBezTo>
                  <a:cubicBezTo>
                    <a:pt x="11642" y="1794"/>
                    <a:pt x="11635" y="1794"/>
                    <a:pt x="11627" y="1794"/>
                  </a:cubicBezTo>
                  <a:cubicBezTo>
                    <a:pt x="11620" y="1794"/>
                    <a:pt x="11612" y="1794"/>
                    <a:pt x="11612" y="1764"/>
                  </a:cubicBezTo>
                  <a:cubicBezTo>
                    <a:pt x="11612" y="1754"/>
                    <a:pt x="11602" y="1750"/>
                    <a:pt x="11587" y="1750"/>
                  </a:cubicBezTo>
                  <a:cubicBezTo>
                    <a:pt x="11558" y="1750"/>
                    <a:pt x="11511" y="1764"/>
                    <a:pt x="11490" y="1764"/>
                  </a:cubicBezTo>
                  <a:cubicBezTo>
                    <a:pt x="11460" y="1764"/>
                    <a:pt x="11399" y="1825"/>
                    <a:pt x="11339" y="1855"/>
                  </a:cubicBezTo>
                  <a:cubicBezTo>
                    <a:pt x="11323" y="1870"/>
                    <a:pt x="11301" y="1870"/>
                    <a:pt x="11282" y="1870"/>
                  </a:cubicBezTo>
                  <a:cubicBezTo>
                    <a:pt x="11263" y="1870"/>
                    <a:pt x="11247" y="1870"/>
                    <a:pt x="11247" y="1885"/>
                  </a:cubicBezTo>
                  <a:cubicBezTo>
                    <a:pt x="11217" y="1916"/>
                    <a:pt x="11217" y="1916"/>
                    <a:pt x="11247" y="2007"/>
                  </a:cubicBezTo>
                  <a:cubicBezTo>
                    <a:pt x="11278" y="2037"/>
                    <a:pt x="11263" y="2045"/>
                    <a:pt x="11240" y="2045"/>
                  </a:cubicBezTo>
                  <a:cubicBezTo>
                    <a:pt x="11217" y="2045"/>
                    <a:pt x="11187" y="2037"/>
                    <a:pt x="11187" y="2037"/>
                  </a:cubicBezTo>
                  <a:cubicBezTo>
                    <a:pt x="11156" y="2037"/>
                    <a:pt x="11156" y="2037"/>
                    <a:pt x="11156" y="2068"/>
                  </a:cubicBezTo>
                  <a:cubicBezTo>
                    <a:pt x="11156" y="2129"/>
                    <a:pt x="11217" y="2159"/>
                    <a:pt x="11247" y="2159"/>
                  </a:cubicBezTo>
                  <a:cubicBezTo>
                    <a:pt x="11308" y="2189"/>
                    <a:pt x="11308" y="2189"/>
                    <a:pt x="11308" y="2220"/>
                  </a:cubicBezTo>
                  <a:cubicBezTo>
                    <a:pt x="11308" y="2281"/>
                    <a:pt x="11339" y="2281"/>
                    <a:pt x="11369" y="2311"/>
                  </a:cubicBezTo>
                  <a:cubicBezTo>
                    <a:pt x="11399" y="2341"/>
                    <a:pt x="11399" y="2372"/>
                    <a:pt x="11399" y="2372"/>
                  </a:cubicBezTo>
                  <a:cubicBezTo>
                    <a:pt x="11399" y="2433"/>
                    <a:pt x="11399" y="2463"/>
                    <a:pt x="11430" y="2463"/>
                  </a:cubicBezTo>
                  <a:cubicBezTo>
                    <a:pt x="11490" y="2463"/>
                    <a:pt x="11521" y="2493"/>
                    <a:pt x="11551" y="2493"/>
                  </a:cubicBezTo>
                  <a:lnTo>
                    <a:pt x="11673" y="2493"/>
                  </a:lnTo>
                  <a:cubicBezTo>
                    <a:pt x="11703" y="2493"/>
                    <a:pt x="11703" y="2585"/>
                    <a:pt x="11703" y="2585"/>
                  </a:cubicBezTo>
                  <a:cubicBezTo>
                    <a:pt x="11734" y="2585"/>
                    <a:pt x="11734" y="2615"/>
                    <a:pt x="11734" y="2615"/>
                  </a:cubicBezTo>
                  <a:lnTo>
                    <a:pt x="11825" y="2676"/>
                  </a:lnTo>
                  <a:cubicBezTo>
                    <a:pt x="11855" y="2737"/>
                    <a:pt x="11855" y="2767"/>
                    <a:pt x="11886" y="2767"/>
                  </a:cubicBezTo>
                  <a:cubicBezTo>
                    <a:pt x="11886" y="2797"/>
                    <a:pt x="11946" y="2797"/>
                    <a:pt x="11946" y="2828"/>
                  </a:cubicBezTo>
                  <a:cubicBezTo>
                    <a:pt x="11946" y="2889"/>
                    <a:pt x="11977" y="2889"/>
                    <a:pt x="12007" y="2889"/>
                  </a:cubicBezTo>
                  <a:cubicBezTo>
                    <a:pt x="12038" y="2919"/>
                    <a:pt x="12007" y="2949"/>
                    <a:pt x="12007" y="2949"/>
                  </a:cubicBezTo>
                  <a:cubicBezTo>
                    <a:pt x="12007" y="2980"/>
                    <a:pt x="11977" y="3040"/>
                    <a:pt x="11977" y="3040"/>
                  </a:cubicBezTo>
                  <a:cubicBezTo>
                    <a:pt x="11977" y="3045"/>
                    <a:pt x="11975" y="3047"/>
                    <a:pt x="11972" y="3047"/>
                  </a:cubicBezTo>
                  <a:cubicBezTo>
                    <a:pt x="11952" y="3047"/>
                    <a:pt x="11881" y="2980"/>
                    <a:pt x="11855" y="2980"/>
                  </a:cubicBezTo>
                  <a:cubicBezTo>
                    <a:pt x="11825" y="2980"/>
                    <a:pt x="11825" y="2949"/>
                    <a:pt x="11794" y="2919"/>
                  </a:cubicBezTo>
                  <a:cubicBezTo>
                    <a:pt x="11794" y="2889"/>
                    <a:pt x="11734" y="2889"/>
                    <a:pt x="11703" y="2828"/>
                  </a:cubicBezTo>
                  <a:cubicBezTo>
                    <a:pt x="11673" y="2797"/>
                    <a:pt x="11703" y="2797"/>
                    <a:pt x="11642" y="2797"/>
                  </a:cubicBezTo>
                  <a:cubicBezTo>
                    <a:pt x="11551" y="2797"/>
                    <a:pt x="11551" y="2767"/>
                    <a:pt x="11521" y="2676"/>
                  </a:cubicBezTo>
                  <a:cubicBezTo>
                    <a:pt x="11490" y="2615"/>
                    <a:pt x="11490" y="2615"/>
                    <a:pt x="11430" y="2615"/>
                  </a:cubicBezTo>
                  <a:cubicBezTo>
                    <a:pt x="11399" y="2615"/>
                    <a:pt x="11369" y="2676"/>
                    <a:pt x="11369" y="2676"/>
                  </a:cubicBezTo>
                  <a:lnTo>
                    <a:pt x="11278" y="2797"/>
                  </a:lnTo>
                  <a:lnTo>
                    <a:pt x="11278" y="2980"/>
                  </a:lnTo>
                  <a:cubicBezTo>
                    <a:pt x="11278" y="3040"/>
                    <a:pt x="11339" y="3040"/>
                    <a:pt x="11369" y="3040"/>
                  </a:cubicBezTo>
                  <a:cubicBezTo>
                    <a:pt x="11399" y="3071"/>
                    <a:pt x="11369" y="3101"/>
                    <a:pt x="11369" y="3132"/>
                  </a:cubicBezTo>
                  <a:cubicBezTo>
                    <a:pt x="11369" y="3192"/>
                    <a:pt x="11369" y="3223"/>
                    <a:pt x="11339" y="3253"/>
                  </a:cubicBezTo>
                  <a:cubicBezTo>
                    <a:pt x="11339" y="3284"/>
                    <a:pt x="11399" y="3344"/>
                    <a:pt x="11490" y="3375"/>
                  </a:cubicBezTo>
                  <a:cubicBezTo>
                    <a:pt x="11521" y="3405"/>
                    <a:pt x="11521" y="3496"/>
                    <a:pt x="11551" y="3496"/>
                  </a:cubicBezTo>
                  <a:cubicBezTo>
                    <a:pt x="11582" y="3496"/>
                    <a:pt x="11642" y="3557"/>
                    <a:pt x="11642" y="3557"/>
                  </a:cubicBezTo>
                  <a:cubicBezTo>
                    <a:pt x="11673" y="3557"/>
                    <a:pt x="11703" y="3648"/>
                    <a:pt x="11734" y="3679"/>
                  </a:cubicBezTo>
                  <a:cubicBezTo>
                    <a:pt x="11794" y="3709"/>
                    <a:pt x="11794" y="3800"/>
                    <a:pt x="11825" y="3831"/>
                  </a:cubicBezTo>
                  <a:cubicBezTo>
                    <a:pt x="11855" y="3861"/>
                    <a:pt x="11855" y="3892"/>
                    <a:pt x="11886" y="3952"/>
                  </a:cubicBezTo>
                  <a:cubicBezTo>
                    <a:pt x="11946" y="3983"/>
                    <a:pt x="11977" y="4013"/>
                    <a:pt x="11977" y="4044"/>
                  </a:cubicBezTo>
                  <a:cubicBezTo>
                    <a:pt x="11977" y="4104"/>
                    <a:pt x="11946" y="4104"/>
                    <a:pt x="11886" y="4135"/>
                  </a:cubicBezTo>
                  <a:cubicBezTo>
                    <a:pt x="11855" y="4135"/>
                    <a:pt x="11825" y="4135"/>
                    <a:pt x="11825" y="4104"/>
                  </a:cubicBezTo>
                  <a:cubicBezTo>
                    <a:pt x="11815" y="4084"/>
                    <a:pt x="11808" y="4077"/>
                    <a:pt x="11801" y="4077"/>
                  </a:cubicBezTo>
                  <a:cubicBezTo>
                    <a:pt x="11788" y="4077"/>
                    <a:pt x="11774" y="4104"/>
                    <a:pt x="11734" y="4104"/>
                  </a:cubicBezTo>
                  <a:lnTo>
                    <a:pt x="11582" y="4104"/>
                  </a:lnTo>
                  <a:cubicBezTo>
                    <a:pt x="11582" y="4104"/>
                    <a:pt x="11582" y="4165"/>
                    <a:pt x="11642" y="4165"/>
                  </a:cubicBezTo>
                  <a:cubicBezTo>
                    <a:pt x="11673" y="4165"/>
                    <a:pt x="11703" y="4196"/>
                    <a:pt x="11734" y="4196"/>
                  </a:cubicBezTo>
                  <a:cubicBezTo>
                    <a:pt x="11794" y="4196"/>
                    <a:pt x="11703" y="4287"/>
                    <a:pt x="11703" y="4317"/>
                  </a:cubicBezTo>
                  <a:lnTo>
                    <a:pt x="11673" y="4348"/>
                  </a:lnTo>
                  <a:cubicBezTo>
                    <a:pt x="11673" y="4368"/>
                    <a:pt x="11663" y="4375"/>
                    <a:pt x="11648" y="4375"/>
                  </a:cubicBezTo>
                  <a:cubicBezTo>
                    <a:pt x="11619" y="4375"/>
                    <a:pt x="11572" y="4348"/>
                    <a:pt x="11551" y="4348"/>
                  </a:cubicBezTo>
                  <a:cubicBezTo>
                    <a:pt x="11521" y="4348"/>
                    <a:pt x="11521" y="4317"/>
                    <a:pt x="11490" y="4317"/>
                  </a:cubicBezTo>
                  <a:cubicBezTo>
                    <a:pt x="11430" y="4317"/>
                    <a:pt x="11430" y="4256"/>
                    <a:pt x="11430" y="4256"/>
                  </a:cubicBezTo>
                  <a:cubicBezTo>
                    <a:pt x="11430" y="4196"/>
                    <a:pt x="11399" y="4196"/>
                    <a:pt x="11399" y="4165"/>
                  </a:cubicBezTo>
                  <a:cubicBezTo>
                    <a:pt x="11399" y="4135"/>
                    <a:pt x="11369" y="4135"/>
                    <a:pt x="11369" y="4135"/>
                  </a:cubicBezTo>
                  <a:lnTo>
                    <a:pt x="11095" y="4135"/>
                  </a:lnTo>
                  <a:cubicBezTo>
                    <a:pt x="11065" y="4135"/>
                    <a:pt x="11035" y="4135"/>
                    <a:pt x="11035" y="4165"/>
                  </a:cubicBezTo>
                  <a:cubicBezTo>
                    <a:pt x="11004" y="4196"/>
                    <a:pt x="11004" y="4256"/>
                    <a:pt x="10943" y="4256"/>
                  </a:cubicBezTo>
                  <a:cubicBezTo>
                    <a:pt x="10933" y="4266"/>
                    <a:pt x="10923" y="4270"/>
                    <a:pt x="10914" y="4270"/>
                  </a:cubicBezTo>
                  <a:cubicBezTo>
                    <a:pt x="10896" y="4270"/>
                    <a:pt x="10883" y="4256"/>
                    <a:pt x="10883" y="4256"/>
                  </a:cubicBezTo>
                  <a:cubicBezTo>
                    <a:pt x="10883" y="4256"/>
                    <a:pt x="10822" y="4287"/>
                    <a:pt x="10822" y="4317"/>
                  </a:cubicBezTo>
                  <a:lnTo>
                    <a:pt x="10822" y="4408"/>
                  </a:lnTo>
                  <a:cubicBezTo>
                    <a:pt x="10822" y="4423"/>
                    <a:pt x="10814" y="4423"/>
                    <a:pt x="10803" y="4423"/>
                  </a:cubicBezTo>
                  <a:cubicBezTo>
                    <a:pt x="10791" y="4423"/>
                    <a:pt x="10776" y="4423"/>
                    <a:pt x="10761" y="4439"/>
                  </a:cubicBezTo>
                  <a:cubicBezTo>
                    <a:pt x="10731" y="4439"/>
                    <a:pt x="10670" y="4469"/>
                    <a:pt x="10609" y="4499"/>
                  </a:cubicBezTo>
                  <a:cubicBezTo>
                    <a:pt x="10594" y="4530"/>
                    <a:pt x="10571" y="4530"/>
                    <a:pt x="10552" y="4530"/>
                  </a:cubicBezTo>
                  <a:cubicBezTo>
                    <a:pt x="10533" y="4530"/>
                    <a:pt x="10518" y="4530"/>
                    <a:pt x="10518" y="4560"/>
                  </a:cubicBezTo>
                  <a:cubicBezTo>
                    <a:pt x="10487" y="4591"/>
                    <a:pt x="10457" y="4591"/>
                    <a:pt x="10457" y="4621"/>
                  </a:cubicBezTo>
                  <a:cubicBezTo>
                    <a:pt x="10427" y="4651"/>
                    <a:pt x="10366" y="4651"/>
                    <a:pt x="10366" y="4651"/>
                  </a:cubicBezTo>
                  <a:cubicBezTo>
                    <a:pt x="10366" y="4651"/>
                    <a:pt x="10335" y="4621"/>
                    <a:pt x="10335" y="4591"/>
                  </a:cubicBezTo>
                  <a:cubicBezTo>
                    <a:pt x="10335" y="4560"/>
                    <a:pt x="10275" y="4499"/>
                    <a:pt x="10214" y="4499"/>
                  </a:cubicBezTo>
                  <a:cubicBezTo>
                    <a:pt x="10183" y="4469"/>
                    <a:pt x="10183" y="4469"/>
                    <a:pt x="10123" y="4469"/>
                  </a:cubicBezTo>
                  <a:cubicBezTo>
                    <a:pt x="10031" y="4469"/>
                    <a:pt x="10031" y="4469"/>
                    <a:pt x="10001" y="4439"/>
                  </a:cubicBezTo>
                  <a:cubicBezTo>
                    <a:pt x="9971" y="4439"/>
                    <a:pt x="10001" y="4408"/>
                    <a:pt x="9971" y="4348"/>
                  </a:cubicBezTo>
                  <a:cubicBezTo>
                    <a:pt x="9971" y="4332"/>
                    <a:pt x="9963" y="4332"/>
                    <a:pt x="9944" y="4332"/>
                  </a:cubicBezTo>
                  <a:cubicBezTo>
                    <a:pt x="9925" y="4332"/>
                    <a:pt x="9895" y="4332"/>
                    <a:pt x="9849" y="4317"/>
                  </a:cubicBezTo>
                  <a:lnTo>
                    <a:pt x="9728" y="4317"/>
                  </a:lnTo>
                  <a:cubicBezTo>
                    <a:pt x="9697" y="4317"/>
                    <a:pt x="9667" y="4348"/>
                    <a:pt x="9667" y="4408"/>
                  </a:cubicBezTo>
                  <a:cubicBezTo>
                    <a:pt x="9667" y="4431"/>
                    <a:pt x="9663" y="4437"/>
                    <a:pt x="9654" y="4437"/>
                  </a:cubicBezTo>
                  <a:cubicBezTo>
                    <a:pt x="9645" y="4437"/>
                    <a:pt x="9631" y="4430"/>
                    <a:pt x="9612" y="4430"/>
                  </a:cubicBezTo>
                  <a:cubicBezTo>
                    <a:pt x="9602" y="4430"/>
                    <a:pt x="9589" y="4432"/>
                    <a:pt x="9576" y="4439"/>
                  </a:cubicBezTo>
                  <a:cubicBezTo>
                    <a:pt x="9545" y="4469"/>
                    <a:pt x="9545" y="4469"/>
                    <a:pt x="9545" y="4499"/>
                  </a:cubicBezTo>
                  <a:cubicBezTo>
                    <a:pt x="9515" y="4560"/>
                    <a:pt x="9484" y="4560"/>
                    <a:pt x="9424" y="4560"/>
                  </a:cubicBezTo>
                  <a:cubicBezTo>
                    <a:pt x="9393" y="4560"/>
                    <a:pt x="9363" y="4499"/>
                    <a:pt x="9363" y="4499"/>
                  </a:cubicBezTo>
                  <a:lnTo>
                    <a:pt x="9363" y="4408"/>
                  </a:lnTo>
                  <a:lnTo>
                    <a:pt x="9272" y="4317"/>
                  </a:lnTo>
                  <a:lnTo>
                    <a:pt x="9211" y="4317"/>
                  </a:lnTo>
                  <a:cubicBezTo>
                    <a:pt x="9180" y="4317"/>
                    <a:pt x="9180" y="4317"/>
                    <a:pt x="9120" y="4287"/>
                  </a:cubicBezTo>
                  <a:cubicBezTo>
                    <a:pt x="9109" y="4277"/>
                    <a:pt x="9099" y="4273"/>
                    <a:pt x="9090" y="4273"/>
                  </a:cubicBezTo>
                  <a:cubicBezTo>
                    <a:pt x="9072" y="4273"/>
                    <a:pt x="9059" y="4287"/>
                    <a:pt x="9059" y="4287"/>
                  </a:cubicBezTo>
                  <a:lnTo>
                    <a:pt x="8968" y="4256"/>
                  </a:lnTo>
                  <a:lnTo>
                    <a:pt x="8968" y="4165"/>
                  </a:lnTo>
                  <a:cubicBezTo>
                    <a:pt x="8968" y="4150"/>
                    <a:pt x="8952" y="4150"/>
                    <a:pt x="8937" y="4150"/>
                  </a:cubicBezTo>
                  <a:cubicBezTo>
                    <a:pt x="8922" y="4150"/>
                    <a:pt x="8907" y="4150"/>
                    <a:pt x="8907" y="4135"/>
                  </a:cubicBezTo>
                  <a:lnTo>
                    <a:pt x="8846" y="4104"/>
                  </a:lnTo>
                  <a:lnTo>
                    <a:pt x="8785" y="4013"/>
                  </a:lnTo>
                  <a:cubicBezTo>
                    <a:pt x="8755" y="3983"/>
                    <a:pt x="8755" y="3983"/>
                    <a:pt x="8694" y="3983"/>
                  </a:cubicBezTo>
                  <a:lnTo>
                    <a:pt x="8664" y="3983"/>
                  </a:lnTo>
                  <a:cubicBezTo>
                    <a:pt x="8633" y="3983"/>
                    <a:pt x="8664" y="3952"/>
                    <a:pt x="8633" y="3861"/>
                  </a:cubicBezTo>
                  <a:cubicBezTo>
                    <a:pt x="8619" y="3834"/>
                    <a:pt x="8599" y="3818"/>
                    <a:pt x="8582" y="3810"/>
                  </a:cubicBezTo>
                  <a:lnTo>
                    <a:pt x="8582" y="3810"/>
                  </a:lnTo>
                  <a:lnTo>
                    <a:pt x="8664" y="3831"/>
                  </a:lnTo>
                  <a:lnTo>
                    <a:pt x="8664" y="3861"/>
                  </a:lnTo>
                  <a:cubicBezTo>
                    <a:pt x="8664" y="3892"/>
                    <a:pt x="8755" y="3952"/>
                    <a:pt x="8755" y="3952"/>
                  </a:cubicBezTo>
                  <a:cubicBezTo>
                    <a:pt x="8785" y="3952"/>
                    <a:pt x="8846" y="3983"/>
                    <a:pt x="8846" y="4013"/>
                  </a:cubicBezTo>
                  <a:cubicBezTo>
                    <a:pt x="8907" y="4044"/>
                    <a:pt x="8937" y="4044"/>
                    <a:pt x="8968" y="4044"/>
                  </a:cubicBezTo>
                  <a:cubicBezTo>
                    <a:pt x="8998" y="4044"/>
                    <a:pt x="8968" y="4013"/>
                    <a:pt x="8968" y="3983"/>
                  </a:cubicBezTo>
                  <a:lnTo>
                    <a:pt x="8968" y="3892"/>
                  </a:lnTo>
                  <a:cubicBezTo>
                    <a:pt x="8968" y="3861"/>
                    <a:pt x="8937" y="3861"/>
                    <a:pt x="8907" y="3831"/>
                  </a:cubicBezTo>
                  <a:lnTo>
                    <a:pt x="8846" y="3800"/>
                  </a:lnTo>
                  <a:cubicBezTo>
                    <a:pt x="8816" y="3740"/>
                    <a:pt x="8816" y="3740"/>
                    <a:pt x="8785" y="3740"/>
                  </a:cubicBezTo>
                  <a:cubicBezTo>
                    <a:pt x="8755" y="3740"/>
                    <a:pt x="8694" y="3709"/>
                    <a:pt x="8664" y="3709"/>
                  </a:cubicBezTo>
                  <a:cubicBezTo>
                    <a:pt x="8633" y="3709"/>
                    <a:pt x="8603" y="3709"/>
                    <a:pt x="8603" y="3679"/>
                  </a:cubicBezTo>
                  <a:cubicBezTo>
                    <a:pt x="8542" y="3648"/>
                    <a:pt x="8512" y="3648"/>
                    <a:pt x="8512" y="3648"/>
                  </a:cubicBezTo>
                  <a:cubicBezTo>
                    <a:pt x="8512" y="3648"/>
                    <a:pt x="8542" y="3588"/>
                    <a:pt x="8542" y="3557"/>
                  </a:cubicBezTo>
                  <a:cubicBezTo>
                    <a:pt x="8603" y="3527"/>
                    <a:pt x="8542" y="3527"/>
                    <a:pt x="8542" y="3496"/>
                  </a:cubicBezTo>
                  <a:cubicBezTo>
                    <a:pt x="8542" y="3436"/>
                    <a:pt x="8542" y="3436"/>
                    <a:pt x="8633" y="3436"/>
                  </a:cubicBezTo>
                  <a:cubicBezTo>
                    <a:pt x="8664" y="3436"/>
                    <a:pt x="8664" y="3375"/>
                    <a:pt x="8664" y="3375"/>
                  </a:cubicBezTo>
                  <a:cubicBezTo>
                    <a:pt x="8694" y="3375"/>
                    <a:pt x="8694" y="3284"/>
                    <a:pt x="8694" y="3253"/>
                  </a:cubicBezTo>
                  <a:cubicBezTo>
                    <a:pt x="8694" y="3238"/>
                    <a:pt x="8686" y="3230"/>
                    <a:pt x="8671" y="3230"/>
                  </a:cubicBezTo>
                  <a:cubicBezTo>
                    <a:pt x="8656" y="3230"/>
                    <a:pt x="8633" y="3238"/>
                    <a:pt x="8603" y="3253"/>
                  </a:cubicBezTo>
                  <a:cubicBezTo>
                    <a:pt x="8576" y="3262"/>
                    <a:pt x="8557" y="3266"/>
                    <a:pt x="8543" y="3266"/>
                  </a:cubicBezTo>
                  <a:cubicBezTo>
                    <a:pt x="8509" y="3266"/>
                    <a:pt x="8503" y="3244"/>
                    <a:pt x="8481" y="3223"/>
                  </a:cubicBezTo>
                  <a:cubicBezTo>
                    <a:pt x="8451" y="3223"/>
                    <a:pt x="8390" y="3132"/>
                    <a:pt x="8390" y="3132"/>
                  </a:cubicBezTo>
                  <a:cubicBezTo>
                    <a:pt x="8390" y="3101"/>
                    <a:pt x="8360" y="3040"/>
                    <a:pt x="8360" y="2980"/>
                  </a:cubicBezTo>
                  <a:cubicBezTo>
                    <a:pt x="8360" y="2949"/>
                    <a:pt x="8329" y="2949"/>
                    <a:pt x="8329" y="2919"/>
                  </a:cubicBezTo>
                  <a:lnTo>
                    <a:pt x="8329" y="2828"/>
                  </a:lnTo>
                  <a:cubicBezTo>
                    <a:pt x="8329" y="2767"/>
                    <a:pt x="8238" y="2797"/>
                    <a:pt x="8208" y="2767"/>
                  </a:cubicBezTo>
                  <a:cubicBezTo>
                    <a:pt x="8177" y="2737"/>
                    <a:pt x="8208" y="2737"/>
                    <a:pt x="8208" y="2645"/>
                  </a:cubicBezTo>
                  <a:cubicBezTo>
                    <a:pt x="8208" y="2615"/>
                    <a:pt x="8193" y="2607"/>
                    <a:pt x="8170" y="2607"/>
                  </a:cubicBezTo>
                  <a:cubicBezTo>
                    <a:pt x="8147" y="2607"/>
                    <a:pt x="8117" y="2615"/>
                    <a:pt x="8086" y="2615"/>
                  </a:cubicBezTo>
                  <a:cubicBezTo>
                    <a:pt x="8077" y="2606"/>
                    <a:pt x="8071" y="2602"/>
                    <a:pt x="8067" y="2602"/>
                  </a:cubicBezTo>
                  <a:cubicBezTo>
                    <a:pt x="8056" y="2602"/>
                    <a:pt x="8056" y="2624"/>
                    <a:pt x="8056" y="2645"/>
                  </a:cubicBezTo>
                  <a:cubicBezTo>
                    <a:pt x="8056" y="2676"/>
                    <a:pt x="8056" y="2676"/>
                    <a:pt x="8025" y="2737"/>
                  </a:cubicBezTo>
                  <a:cubicBezTo>
                    <a:pt x="7995" y="2767"/>
                    <a:pt x="7965" y="2767"/>
                    <a:pt x="7965" y="2828"/>
                  </a:cubicBezTo>
                  <a:lnTo>
                    <a:pt x="7965" y="2949"/>
                  </a:lnTo>
                  <a:cubicBezTo>
                    <a:pt x="7965" y="2985"/>
                    <a:pt x="7955" y="2997"/>
                    <a:pt x="7942" y="2997"/>
                  </a:cubicBezTo>
                  <a:cubicBezTo>
                    <a:pt x="7922" y="2997"/>
                    <a:pt x="7892" y="2968"/>
                    <a:pt x="7873" y="2949"/>
                  </a:cubicBezTo>
                  <a:lnTo>
                    <a:pt x="7782" y="2949"/>
                  </a:lnTo>
                  <a:cubicBezTo>
                    <a:pt x="7752" y="2949"/>
                    <a:pt x="7721" y="2980"/>
                    <a:pt x="7691" y="3040"/>
                  </a:cubicBezTo>
                  <a:lnTo>
                    <a:pt x="7691" y="3132"/>
                  </a:lnTo>
                  <a:cubicBezTo>
                    <a:pt x="7691" y="3192"/>
                    <a:pt x="7691" y="3192"/>
                    <a:pt x="7721" y="3192"/>
                  </a:cubicBezTo>
                  <a:cubicBezTo>
                    <a:pt x="7752" y="3192"/>
                    <a:pt x="7782" y="3132"/>
                    <a:pt x="7782" y="3132"/>
                  </a:cubicBezTo>
                  <a:cubicBezTo>
                    <a:pt x="7782" y="3101"/>
                    <a:pt x="7843" y="3101"/>
                    <a:pt x="7843" y="3101"/>
                  </a:cubicBezTo>
                  <a:cubicBezTo>
                    <a:pt x="7843" y="3101"/>
                    <a:pt x="7857" y="3088"/>
                    <a:pt x="7884" y="3088"/>
                  </a:cubicBezTo>
                  <a:cubicBezTo>
                    <a:pt x="7897" y="3088"/>
                    <a:pt x="7914" y="3091"/>
                    <a:pt x="7934" y="3101"/>
                  </a:cubicBezTo>
                  <a:lnTo>
                    <a:pt x="7995" y="3132"/>
                  </a:lnTo>
                  <a:cubicBezTo>
                    <a:pt x="8025" y="3192"/>
                    <a:pt x="7995" y="3192"/>
                    <a:pt x="7995" y="3192"/>
                  </a:cubicBezTo>
                  <a:lnTo>
                    <a:pt x="7873" y="3192"/>
                  </a:lnTo>
                  <a:cubicBezTo>
                    <a:pt x="7843" y="3192"/>
                    <a:pt x="7873" y="3223"/>
                    <a:pt x="7873" y="3253"/>
                  </a:cubicBezTo>
                  <a:cubicBezTo>
                    <a:pt x="7873" y="3268"/>
                    <a:pt x="7866" y="3276"/>
                    <a:pt x="7851" y="3276"/>
                  </a:cubicBezTo>
                  <a:cubicBezTo>
                    <a:pt x="7835" y="3276"/>
                    <a:pt x="7813" y="3268"/>
                    <a:pt x="7782" y="3253"/>
                  </a:cubicBezTo>
                  <a:cubicBezTo>
                    <a:pt x="7773" y="3244"/>
                    <a:pt x="7764" y="3241"/>
                    <a:pt x="7755" y="3241"/>
                  </a:cubicBezTo>
                  <a:cubicBezTo>
                    <a:pt x="7734" y="3241"/>
                    <a:pt x="7713" y="3262"/>
                    <a:pt x="7691" y="3284"/>
                  </a:cubicBezTo>
                  <a:cubicBezTo>
                    <a:pt x="7630" y="3344"/>
                    <a:pt x="7691" y="3284"/>
                    <a:pt x="7721" y="3375"/>
                  </a:cubicBezTo>
                  <a:cubicBezTo>
                    <a:pt x="7752" y="3436"/>
                    <a:pt x="7721" y="3436"/>
                    <a:pt x="7721" y="3496"/>
                  </a:cubicBezTo>
                  <a:cubicBezTo>
                    <a:pt x="7721" y="3527"/>
                    <a:pt x="7721" y="3557"/>
                    <a:pt x="7752" y="3588"/>
                  </a:cubicBezTo>
                  <a:lnTo>
                    <a:pt x="7843" y="3679"/>
                  </a:lnTo>
                  <a:cubicBezTo>
                    <a:pt x="7904" y="3709"/>
                    <a:pt x="7873" y="3740"/>
                    <a:pt x="7873" y="3800"/>
                  </a:cubicBezTo>
                  <a:cubicBezTo>
                    <a:pt x="7873" y="3831"/>
                    <a:pt x="7934" y="3892"/>
                    <a:pt x="7995" y="3892"/>
                  </a:cubicBezTo>
                  <a:cubicBezTo>
                    <a:pt x="8056" y="3892"/>
                    <a:pt x="8025" y="3983"/>
                    <a:pt x="8056" y="3983"/>
                  </a:cubicBezTo>
                  <a:cubicBezTo>
                    <a:pt x="8086" y="3983"/>
                    <a:pt x="8086" y="4013"/>
                    <a:pt x="8177" y="4044"/>
                  </a:cubicBezTo>
                  <a:cubicBezTo>
                    <a:pt x="8238" y="4044"/>
                    <a:pt x="8208" y="4104"/>
                    <a:pt x="8177" y="4135"/>
                  </a:cubicBezTo>
                  <a:cubicBezTo>
                    <a:pt x="8177" y="4165"/>
                    <a:pt x="8147" y="4196"/>
                    <a:pt x="8147" y="4196"/>
                  </a:cubicBezTo>
                  <a:cubicBezTo>
                    <a:pt x="8147" y="4226"/>
                    <a:pt x="8147" y="4241"/>
                    <a:pt x="8158" y="4241"/>
                  </a:cubicBezTo>
                  <a:cubicBezTo>
                    <a:pt x="8170" y="4241"/>
                    <a:pt x="8193" y="4226"/>
                    <a:pt x="8238" y="4196"/>
                  </a:cubicBezTo>
                  <a:cubicBezTo>
                    <a:pt x="8329" y="4196"/>
                    <a:pt x="8299" y="4256"/>
                    <a:pt x="8329" y="4256"/>
                  </a:cubicBezTo>
                  <a:cubicBezTo>
                    <a:pt x="8360" y="4256"/>
                    <a:pt x="8329" y="4287"/>
                    <a:pt x="8329" y="4317"/>
                  </a:cubicBezTo>
                  <a:lnTo>
                    <a:pt x="8329" y="4469"/>
                  </a:lnTo>
                  <a:cubicBezTo>
                    <a:pt x="8329" y="4508"/>
                    <a:pt x="8335" y="4519"/>
                    <a:pt x="8344" y="4519"/>
                  </a:cubicBezTo>
                  <a:cubicBezTo>
                    <a:pt x="8355" y="4519"/>
                    <a:pt x="8373" y="4499"/>
                    <a:pt x="8390" y="4499"/>
                  </a:cubicBezTo>
                  <a:cubicBezTo>
                    <a:pt x="8451" y="4499"/>
                    <a:pt x="8451" y="4560"/>
                    <a:pt x="8481" y="4591"/>
                  </a:cubicBezTo>
                  <a:cubicBezTo>
                    <a:pt x="8512" y="4591"/>
                    <a:pt x="8481" y="4651"/>
                    <a:pt x="8481" y="4651"/>
                  </a:cubicBezTo>
                  <a:cubicBezTo>
                    <a:pt x="8481" y="4712"/>
                    <a:pt x="8451" y="4712"/>
                    <a:pt x="8451" y="4743"/>
                  </a:cubicBezTo>
                  <a:cubicBezTo>
                    <a:pt x="8451" y="4773"/>
                    <a:pt x="8451" y="4773"/>
                    <a:pt x="8390" y="4803"/>
                  </a:cubicBezTo>
                  <a:cubicBezTo>
                    <a:pt x="8360" y="4803"/>
                    <a:pt x="8329" y="4773"/>
                    <a:pt x="8238" y="4743"/>
                  </a:cubicBezTo>
                  <a:lnTo>
                    <a:pt x="8177" y="4743"/>
                  </a:lnTo>
                  <a:cubicBezTo>
                    <a:pt x="8147" y="4743"/>
                    <a:pt x="8147" y="4712"/>
                    <a:pt x="8086" y="4712"/>
                  </a:cubicBezTo>
                  <a:cubicBezTo>
                    <a:pt x="8056" y="4712"/>
                    <a:pt x="8056" y="4743"/>
                    <a:pt x="8025" y="4803"/>
                  </a:cubicBezTo>
                  <a:cubicBezTo>
                    <a:pt x="8025" y="4864"/>
                    <a:pt x="8025" y="4925"/>
                    <a:pt x="7995" y="4925"/>
                  </a:cubicBezTo>
                  <a:cubicBezTo>
                    <a:pt x="7934" y="4925"/>
                    <a:pt x="7934" y="4895"/>
                    <a:pt x="7904" y="4895"/>
                  </a:cubicBezTo>
                  <a:lnTo>
                    <a:pt x="7782" y="4895"/>
                  </a:lnTo>
                  <a:lnTo>
                    <a:pt x="7630" y="4925"/>
                  </a:lnTo>
                  <a:lnTo>
                    <a:pt x="7600" y="5016"/>
                  </a:lnTo>
                  <a:lnTo>
                    <a:pt x="7539" y="5168"/>
                  </a:lnTo>
                  <a:cubicBezTo>
                    <a:pt x="7503" y="5204"/>
                    <a:pt x="7489" y="5219"/>
                    <a:pt x="7476" y="5219"/>
                  </a:cubicBezTo>
                  <a:cubicBezTo>
                    <a:pt x="7468" y="5219"/>
                    <a:pt x="7460" y="5211"/>
                    <a:pt x="7448" y="5199"/>
                  </a:cubicBezTo>
                  <a:cubicBezTo>
                    <a:pt x="7417" y="5199"/>
                    <a:pt x="7387" y="5199"/>
                    <a:pt x="7387" y="5229"/>
                  </a:cubicBezTo>
                  <a:cubicBezTo>
                    <a:pt x="7326" y="5259"/>
                    <a:pt x="7387" y="5259"/>
                    <a:pt x="7417" y="5320"/>
                  </a:cubicBezTo>
                  <a:cubicBezTo>
                    <a:pt x="7448" y="5351"/>
                    <a:pt x="7387" y="5381"/>
                    <a:pt x="7417" y="5472"/>
                  </a:cubicBezTo>
                  <a:cubicBezTo>
                    <a:pt x="7448" y="5503"/>
                    <a:pt x="7417" y="5533"/>
                    <a:pt x="7417" y="5563"/>
                  </a:cubicBezTo>
                  <a:cubicBezTo>
                    <a:pt x="7417" y="5624"/>
                    <a:pt x="7387" y="5655"/>
                    <a:pt x="7387" y="5685"/>
                  </a:cubicBezTo>
                  <a:cubicBezTo>
                    <a:pt x="7326" y="5715"/>
                    <a:pt x="7326" y="5715"/>
                    <a:pt x="7326" y="5776"/>
                  </a:cubicBezTo>
                  <a:cubicBezTo>
                    <a:pt x="7326" y="5806"/>
                    <a:pt x="7387" y="5837"/>
                    <a:pt x="7387" y="5867"/>
                  </a:cubicBezTo>
                  <a:cubicBezTo>
                    <a:pt x="7387" y="5898"/>
                    <a:pt x="7387" y="5898"/>
                    <a:pt x="7379" y="5898"/>
                  </a:cubicBezTo>
                  <a:cubicBezTo>
                    <a:pt x="7372" y="5898"/>
                    <a:pt x="7357" y="5898"/>
                    <a:pt x="7326" y="5928"/>
                  </a:cubicBezTo>
                  <a:cubicBezTo>
                    <a:pt x="7318" y="5936"/>
                    <a:pt x="7312" y="5940"/>
                    <a:pt x="7308" y="5940"/>
                  </a:cubicBezTo>
                  <a:cubicBezTo>
                    <a:pt x="7296" y="5940"/>
                    <a:pt x="7296" y="5912"/>
                    <a:pt x="7296" y="5867"/>
                  </a:cubicBezTo>
                  <a:cubicBezTo>
                    <a:pt x="7296" y="5857"/>
                    <a:pt x="7289" y="5854"/>
                    <a:pt x="7280" y="5854"/>
                  </a:cubicBezTo>
                  <a:cubicBezTo>
                    <a:pt x="7262" y="5854"/>
                    <a:pt x="7235" y="5867"/>
                    <a:pt x="7235" y="5867"/>
                  </a:cubicBezTo>
                  <a:cubicBezTo>
                    <a:pt x="7235" y="5867"/>
                    <a:pt x="7235" y="5958"/>
                    <a:pt x="7265" y="5989"/>
                  </a:cubicBezTo>
                  <a:cubicBezTo>
                    <a:pt x="7265" y="6028"/>
                    <a:pt x="7260" y="6039"/>
                    <a:pt x="7249" y="6039"/>
                  </a:cubicBezTo>
                  <a:cubicBezTo>
                    <a:pt x="7234" y="6039"/>
                    <a:pt x="7209" y="6019"/>
                    <a:pt x="7174" y="6019"/>
                  </a:cubicBezTo>
                  <a:lnTo>
                    <a:pt x="7113" y="6019"/>
                  </a:lnTo>
                  <a:cubicBezTo>
                    <a:pt x="7083" y="6019"/>
                    <a:pt x="7083" y="6080"/>
                    <a:pt x="7022" y="6141"/>
                  </a:cubicBezTo>
                  <a:cubicBezTo>
                    <a:pt x="7022" y="6180"/>
                    <a:pt x="7006" y="6191"/>
                    <a:pt x="6979" y="6191"/>
                  </a:cubicBezTo>
                  <a:cubicBezTo>
                    <a:pt x="6944" y="6191"/>
                    <a:pt x="6892" y="6171"/>
                    <a:pt x="6840" y="6171"/>
                  </a:cubicBezTo>
                  <a:cubicBezTo>
                    <a:pt x="6779" y="6171"/>
                    <a:pt x="6718" y="6232"/>
                    <a:pt x="6688" y="6262"/>
                  </a:cubicBezTo>
                  <a:cubicBezTo>
                    <a:pt x="6658" y="6293"/>
                    <a:pt x="6688" y="6414"/>
                    <a:pt x="6688" y="6414"/>
                  </a:cubicBezTo>
                  <a:cubicBezTo>
                    <a:pt x="6688" y="6414"/>
                    <a:pt x="6718" y="6475"/>
                    <a:pt x="6718" y="6536"/>
                  </a:cubicBezTo>
                  <a:cubicBezTo>
                    <a:pt x="6718" y="6566"/>
                    <a:pt x="6779" y="6566"/>
                    <a:pt x="6779" y="6566"/>
                  </a:cubicBezTo>
                  <a:cubicBezTo>
                    <a:pt x="6779" y="6566"/>
                    <a:pt x="6779" y="6597"/>
                    <a:pt x="6718" y="6627"/>
                  </a:cubicBezTo>
                  <a:cubicBezTo>
                    <a:pt x="6700" y="6682"/>
                    <a:pt x="6682" y="6693"/>
                    <a:pt x="6664" y="6693"/>
                  </a:cubicBezTo>
                  <a:cubicBezTo>
                    <a:pt x="6651" y="6693"/>
                    <a:pt x="6639" y="6688"/>
                    <a:pt x="6627" y="6688"/>
                  </a:cubicBezTo>
                  <a:cubicBezTo>
                    <a:pt x="6566" y="6688"/>
                    <a:pt x="6627" y="6718"/>
                    <a:pt x="6627" y="6718"/>
                  </a:cubicBezTo>
                  <a:cubicBezTo>
                    <a:pt x="6627" y="6718"/>
                    <a:pt x="6566" y="6749"/>
                    <a:pt x="6506" y="6749"/>
                  </a:cubicBezTo>
                  <a:cubicBezTo>
                    <a:pt x="6475" y="6749"/>
                    <a:pt x="6475" y="6779"/>
                    <a:pt x="6414" y="6779"/>
                  </a:cubicBezTo>
                  <a:cubicBezTo>
                    <a:pt x="6384" y="6779"/>
                    <a:pt x="6384" y="6840"/>
                    <a:pt x="6384" y="6870"/>
                  </a:cubicBezTo>
                  <a:cubicBezTo>
                    <a:pt x="6384" y="6901"/>
                    <a:pt x="6384" y="6901"/>
                    <a:pt x="6414" y="6931"/>
                  </a:cubicBezTo>
                  <a:lnTo>
                    <a:pt x="6414" y="6992"/>
                  </a:lnTo>
                  <a:lnTo>
                    <a:pt x="6354" y="6992"/>
                  </a:lnTo>
                  <a:cubicBezTo>
                    <a:pt x="6262" y="6992"/>
                    <a:pt x="6262" y="7022"/>
                    <a:pt x="6232" y="7022"/>
                  </a:cubicBezTo>
                  <a:lnTo>
                    <a:pt x="6050" y="7022"/>
                  </a:lnTo>
                  <a:cubicBezTo>
                    <a:pt x="6019" y="7022"/>
                    <a:pt x="6019" y="6992"/>
                    <a:pt x="6019" y="6931"/>
                  </a:cubicBezTo>
                  <a:cubicBezTo>
                    <a:pt x="6019" y="6901"/>
                    <a:pt x="5928" y="6901"/>
                    <a:pt x="5958" y="6870"/>
                  </a:cubicBezTo>
                  <a:cubicBezTo>
                    <a:pt x="5958" y="6855"/>
                    <a:pt x="5951" y="6855"/>
                    <a:pt x="5939" y="6855"/>
                  </a:cubicBezTo>
                  <a:cubicBezTo>
                    <a:pt x="5928" y="6855"/>
                    <a:pt x="5913" y="6855"/>
                    <a:pt x="5898" y="6840"/>
                  </a:cubicBezTo>
                  <a:lnTo>
                    <a:pt x="5624" y="6840"/>
                  </a:lnTo>
                  <a:cubicBezTo>
                    <a:pt x="5563" y="6840"/>
                    <a:pt x="5594" y="6870"/>
                    <a:pt x="5655" y="6901"/>
                  </a:cubicBezTo>
                  <a:cubicBezTo>
                    <a:pt x="5655" y="6931"/>
                    <a:pt x="5715" y="6931"/>
                    <a:pt x="5746" y="6992"/>
                  </a:cubicBezTo>
                  <a:lnTo>
                    <a:pt x="5776" y="7022"/>
                  </a:lnTo>
                  <a:lnTo>
                    <a:pt x="5867" y="7083"/>
                  </a:lnTo>
                  <a:cubicBezTo>
                    <a:pt x="5867" y="7083"/>
                    <a:pt x="5898" y="7144"/>
                    <a:pt x="5898" y="7174"/>
                  </a:cubicBezTo>
                  <a:cubicBezTo>
                    <a:pt x="5898" y="7205"/>
                    <a:pt x="5928" y="7235"/>
                    <a:pt x="5928" y="7235"/>
                  </a:cubicBezTo>
                  <a:cubicBezTo>
                    <a:pt x="5928" y="7235"/>
                    <a:pt x="5958" y="7326"/>
                    <a:pt x="5928" y="7357"/>
                  </a:cubicBezTo>
                  <a:cubicBezTo>
                    <a:pt x="5918" y="7367"/>
                    <a:pt x="5915" y="7370"/>
                    <a:pt x="5913" y="7370"/>
                  </a:cubicBezTo>
                  <a:cubicBezTo>
                    <a:pt x="5911" y="7370"/>
                    <a:pt x="5918" y="7357"/>
                    <a:pt x="5898" y="7357"/>
                  </a:cubicBezTo>
                  <a:lnTo>
                    <a:pt x="5594" y="7357"/>
                  </a:lnTo>
                  <a:cubicBezTo>
                    <a:pt x="5563" y="7357"/>
                    <a:pt x="5563" y="7387"/>
                    <a:pt x="5503" y="7387"/>
                  </a:cubicBezTo>
                  <a:cubicBezTo>
                    <a:pt x="5472" y="7387"/>
                    <a:pt x="5442" y="7357"/>
                    <a:pt x="5442" y="7357"/>
                  </a:cubicBezTo>
                  <a:cubicBezTo>
                    <a:pt x="5442" y="7357"/>
                    <a:pt x="5411" y="7326"/>
                    <a:pt x="5442" y="7296"/>
                  </a:cubicBezTo>
                  <a:cubicBezTo>
                    <a:pt x="5442" y="7235"/>
                    <a:pt x="5351" y="7235"/>
                    <a:pt x="5351" y="7235"/>
                  </a:cubicBezTo>
                  <a:lnTo>
                    <a:pt x="5259" y="7235"/>
                  </a:lnTo>
                  <a:lnTo>
                    <a:pt x="5168" y="7326"/>
                  </a:lnTo>
                  <a:lnTo>
                    <a:pt x="5107" y="7357"/>
                  </a:lnTo>
                  <a:lnTo>
                    <a:pt x="5016" y="7326"/>
                  </a:lnTo>
                  <a:lnTo>
                    <a:pt x="4895" y="7326"/>
                  </a:lnTo>
                  <a:cubicBezTo>
                    <a:pt x="4864" y="7326"/>
                    <a:pt x="4864" y="7387"/>
                    <a:pt x="4834" y="7387"/>
                  </a:cubicBezTo>
                  <a:lnTo>
                    <a:pt x="4682" y="7387"/>
                  </a:lnTo>
                  <a:lnTo>
                    <a:pt x="4651" y="7478"/>
                  </a:lnTo>
                  <a:cubicBezTo>
                    <a:pt x="4651" y="7478"/>
                    <a:pt x="4682" y="7539"/>
                    <a:pt x="4712" y="7539"/>
                  </a:cubicBezTo>
                  <a:cubicBezTo>
                    <a:pt x="4743" y="7559"/>
                    <a:pt x="4753" y="7566"/>
                    <a:pt x="4754" y="7566"/>
                  </a:cubicBezTo>
                  <a:cubicBezTo>
                    <a:pt x="4756" y="7566"/>
                    <a:pt x="4722" y="7539"/>
                    <a:pt x="4743" y="7539"/>
                  </a:cubicBezTo>
                  <a:cubicBezTo>
                    <a:pt x="4803" y="7539"/>
                    <a:pt x="4803" y="7630"/>
                    <a:pt x="4803" y="7630"/>
                  </a:cubicBezTo>
                  <a:cubicBezTo>
                    <a:pt x="4834" y="7661"/>
                    <a:pt x="4803" y="7691"/>
                    <a:pt x="4834" y="7691"/>
                  </a:cubicBezTo>
                  <a:cubicBezTo>
                    <a:pt x="4864" y="7752"/>
                    <a:pt x="4864" y="7813"/>
                    <a:pt x="4864" y="7813"/>
                  </a:cubicBezTo>
                  <a:cubicBezTo>
                    <a:pt x="4864" y="7813"/>
                    <a:pt x="4955" y="7843"/>
                    <a:pt x="4986" y="7843"/>
                  </a:cubicBezTo>
                  <a:cubicBezTo>
                    <a:pt x="5016" y="7843"/>
                    <a:pt x="5047" y="7904"/>
                    <a:pt x="5107" y="7904"/>
                  </a:cubicBezTo>
                  <a:cubicBezTo>
                    <a:pt x="5138" y="7904"/>
                    <a:pt x="5199" y="7843"/>
                    <a:pt x="5199" y="7843"/>
                  </a:cubicBezTo>
                  <a:lnTo>
                    <a:pt x="5290" y="7904"/>
                  </a:lnTo>
                  <a:cubicBezTo>
                    <a:pt x="5305" y="7919"/>
                    <a:pt x="5320" y="7919"/>
                    <a:pt x="5339" y="7919"/>
                  </a:cubicBezTo>
                  <a:cubicBezTo>
                    <a:pt x="5358" y="7919"/>
                    <a:pt x="5381" y="7919"/>
                    <a:pt x="5411" y="7934"/>
                  </a:cubicBezTo>
                  <a:cubicBezTo>
                    <a:pt x="5442" y="7965"/>
                    <a:pt x="5472" y="7965"/>
                    <a:pt x="5472" y="7965"/>
                  </a:cubicBezTo>
                  <a:lnTo>
                    <a:pt x="5776" y="7965"/>
                  </a:lnTo>
                  <a:cubicBezTo>
                    <a:pt x="5806" y="7965"/>
                    <a:pt x="5806" y="7995"/>
                    <a:pt x="5867" y="8056"/>
                  </a:cubicBezTo>
                  <a:cubicBezTo>
                    <a:pt x="5898" y="8086"/>
                    <a:pt x="5867" y="8117"/>
                    <a:pt x="5898" y="8147"/>
                  </a:cubicBezTo>
                  <a:cubicBezTo>
                    <a:pt x="5913" y="8177"/>
                    <a:pt x="5920" y="8177"/>
                    <a:pt x="5928" y="8177"/>
                  </a:cubicBezTo>
                  <a:cubicBezTo>
                    <a:pt x="5936" y="8177"/>
                    <a:pt x="5943" y="8177"/>
                    <a:pt x="5958" y="8208"/>
                  </a:cubicBezTo>
                  <a:cubicBezTo>
                    <a:pt x="6019" y="8238"/>
                    <a:pt x="5958" y="8269"/>
                    <a:pt x="6019" y="8269"/>
                  </a:cubicBezTo>
                  <a:cubicBezTo>
                    <a:pt x="6050" y="8299"/>
                    <a:pt x="6019" y="8299"/>
                    <a:pt x="6050" y="8390"/>
                  </a:cubicBezTo>
                  <a:cubicBezTo>
                    <a:pt x="6050" y="8421"/>
                    <a:pt x="6050" y="8428"/>
                    <a:pt x="6053" y="8428"/>
                  </a:cubicBezTo>
                  <a:cubicBezTo>
                    <a:pt x="6057" y="8428"/>
                    <a:pt x="6065" y="8421"/>
                    <a:pt x="6080" y="8421"/>
                  </a:cubicBezTo>
                  <a:cubicBezTo>
                    <a:pt x="6110" y="8421"/>
                    <a:pt x="6080" y="8451"/>
                    <a:pt x="6110" y="8451"/>
                  </a:cubicBezTo>
                  <a:cubicBezTo>
                    <a:pt x="6171" y="8512"/>
                    <a:pt x="6202" y="8512"/>
                    <a:pt x="6232" y="8542"/>
                  </a:cubicBezTo>
                  <a:cubicBezTo>
                    <a:pt x="6242" y="8552"/>
                    <a:pt x="6256" y="8556"/>
                    <a:pt x="6270" y="8556"/>
                  </a:cubicBezTo>
                  <a:cubicBezTo>
                    <a:pt x="6300" y="8556"/>
                    <a:pt x="6333" y="8542"/>
                    <a:pt x="6354" y="8542"/>
                  </a:cubicBezTo>
                  <a:cubicBezTo>
                    <a:pt x="6384" y="8542"/>
                    <a:pt x="6414" y="8572"/>
                    <a:pt x="6475" y="8572"/>
                  </a:cubicBezTo>
                  <a:cubicBezTo>
                    <a:pt x="6506" y="8603"/>
                    <a:pt x="6475" y="8664"/>
                    <a:pt x="6475" y="8664"/>
                  </a:cubicBezTo>
                  <a:lnTo>
                    <a:pt x="6475" y="8755"/>
                  </a:lnTo>
                  <a:lnTo>
                    <a:pt x="6475" y="8876"/>
                  </a:lnTo>
                  <a:cubicBezTo>
                    <a:pt x="6475" y="8907"/>
                    <a:pt x="6536" y="8907"/>
                    <a:pt x="6627" y="8968"/>
                  </a:cubicBezTo>
                  <a:cubicBezTo>
                    <a:pt x="6688" y="8998"/>
                    <a:pt x="6566" y="9028"/>
                    <a:pt x="6566" y="9028"/>
                  </a:cubicBezTo>
                  <a:lnTo>
                    <a:pt x="6566" y="9059"/>
                  </a:lnTo>
                  <a:cubicBezTo>
                    <a:pt x="6566" y="9120"/>
                    <a:pt x="6536" y="9150"/>
                    <a:pt x="6536" y="9180"/>
                  </a:cubicBezTo>
                  <a:lnTo>
                    <a:pt x="6536" y="9272"/>
                  </a:lnTo>
                  <a:cubicBezTo>
                    <a:pt x="6536" y="9302"/>
                    <a:pt x="6566" y="9332"/>
                    <a:pt x="6566" y="9332"/>
                  </a:cubicBezTo>
                  <a:cubicBezTo>
                    <a:pt x="6627" y="9363"/>
                    <a:pt x="6566" y="9363"/>
                    <a:pt x="6566" y="9424"/>
                  </a:cubicBezTo>
                  <a:lnTo>
                    <a:pt x="6566" y="9515"/>
                  </a:lnTo>
                  <a:cubicBezTo>
                    <a:pt x="6566" y="9576"/>
                    <a:pt x="6566" y="9606"/>
                    <a:pt x="6627" y="9636"/>
                  </a:cubicBezTo>
                  <a:cubicBezTo>
                    <a:pt x="6658" y="9728"/>
                    <a:pt x="6627" y="9728"/>
                    <a:pt x="6627" y="9758"/>
                  </a:cubicBezTo>
                  <a:cubicBezTo>
                    <a:pt x="6627" y="9788"/>
                    <a:pt x="6627" y="9910"/>
                    <a:pt x="6658" y="9940"/>
                  </a:cubicBezTo>
                  <a:cubicBezTo>
                    <a:pt x="6658" y="9971"/>
                    <a:pt x="6627" y="9971"/>
                    <a:pt x="6627" y="10031"/>
                  </a:cubicBezTo>
                  <a:cubicBezTo>
                    <a:pt x="6566" y="10062"/>
                    <a:pt x="6536" y="10062"/>
                    <a:pt x="6506" y="10062"/>
                  </a:cubicBezTo>
                  <a:cubicBezTo>
                    <a:pt x="6475" y="10062"/>
                    <a:pt x="6384" y="10092"/>
                    <a:pt x="6384" y="10092"/>
                  </a:cubicBezTo>
                  <a:lnTo>
                    <a:pt x="6110" y="10092"/>
                  </a:lnTo>
                  <a:cubicBezTo>
                    <a:pt x="6080" y="10092"/>
                    <a:pt x="6080" y="10062"/>
                    <a:pt x="6080" y="10062"/>
                  </a:cubicBezTo>
                  <a:cubicBezTo>
                    <a:pt x="6080" y="10047"/>
                    <a:pt x="6042" y="10047"/>
                    <a:pt x="6000" y="10047"/>
                  </a:cubicBezTo>
                  <a:cubicBezTo>
                    <a:pt x="5958" y="10047"/>
                    <a:pt x="5913" y="10047"/>
                    <a:pt x="5898" y="10031"/>
                  </a:cubicBezTo>
                  <a:cubicBezTo>
                    <a:pt x="5867" y="10031"/>
                    <a:pt x="5806" y="9971"/>
                    <a:pt x="5746" y="9971"/>
                  </a:cubicBezTo>
                  <a:cubicBezTo>
                    <a:pt x="5715" y="9971"/>
                    <a:pt x="5715" y="10031"/>
                    <a:pt x="5715" y="10031"/>
                  </a:cubicBezTo>
                  <a:cubicBezTo>
                    <a:pt x="5715" y="10042"/>
                    <a:pt x="5705" y="10045"/>
                    <a:pt x="5689" y="10045"/>
                  </a:cubicBezTo>
                  <a:cubicBezTo>
                    <a:pt x="5658" y="10045"/>
                    <a:pt x="5604" y="10031"/>
                    <a:pt x="5563" y="10031"/>
                  </a:cubicBezTo>
                  <a:cubicBezTo>
                    <a:pt x="5472" y="10031"/>
                    <a:pt x="5351" y="10031"/>
                    <a:pt x="5320" y="10062"/>
                  </a:cubicBezTo>
                  <a:cubicBezTo>
                    <a:pt x="5290" y="10062"/>
                    <a:pt x="5199" y="9971"/>
                    <a:pt x="5199" y="9971"/>
                  </a:cubicBezTo>
                  <a:lnTo>
                    <a:pt x="5047" y="9971"/>
                  </a:lnTo>
                  <a:cubicBezTo>
                    <a:pt x="5047" y="9971"/>
                    <a:pt x="4955" y="9940"/>
                    <a:pt x="4895" y="9940"/>
                  </a:cubicBezTo>
                  <a:lnTo>
                    <a:pt x="4803" y="9940"/>
                  </a:lnTo>
                  <a:cubicBezTo>
                    <a:pt x="4743" y="9940"/>
                    <a:pt x="4712" y="9971"/>
                    <a:pt x="4682" y="9971"/>
                  </a:cubicBezTo>
                  <a:cubicBezTo>
                    <a:pt x="4651" y="9971"/>
                    <a:pt x="4439" y="9971"/>
                    <a:pt x="4408" y="10031"/>
                  </a:cubicBezTo>
                  <a:cubicBezTo>
                    <a:pt x="4405" y="10035"/>
                    <a:pt x="4402" y="10036"/>
                    <a:pt x="4399" y="10036"/>
                  </a:cubicBezTo>
                  <a:cubicBezTo>
                    <a:pt x="4378" y="10036"/>
                    <a:pt x="4375" y="9940"/>
                    <a:pt x="4347" y="9940"/>
                  </a:cubicBezTo>
                  <a:cubicBezTo>
                    <a:pt x="4287" y="9910"/>
                    <a:pt x="4256" y="9910"/>
                    <a:pt x="4256" y="9879"/>
                  </a:cubicBezTo>
                  <a:cubicBezTo>
                    <a:pt x="4249" y="9864"/>
                    <a:pt x="4241" y="9859"/>
                    <a:pt x="4233" y="9859"/>
                  </a:cubicBezTo>
                  <a:cubicBezTo>
                    <a:pt x="4209" y="9859"/>
                    <a:pt x="4180" y="9910"/>
                    <a:pt x="4135" y="9910"/>
                  </a:cubicBezTo>
                  <a:cubicBezTo>
                    <a:pt x="4104" y="9910"/>
                    <a:pt x="4074" y="9879"/>
                    <a:pt x="4074" y="9879"/>
                  </a:cubicBezTo>
                  <a:lnTo>
                    <a:pt x="3952" y="9819"/>
                  </a:lnTo>
                  <a:cubicBezTo>
                    <a:pt x="3952" y="9819"/>
                    <a:pt x="3892" y="9879"/>
                    <a:pt x="3831" y="9879"/>
                  </a:cubicBezTo>
                  <a:cubicBezTo>
                    <a:pt x="3800" y="9879"/>
                    <a:pt x="3831" y="9940"/>
                    <a:pt x="3831" y="9971"/>
                  </a:cubicBezTo>
                  <a:lnTo>
                    <a:pt x="3831" y="10062"/>
                  </a:lnTo>
                  <a:lnTo>
                    <a:pt x="3648" y="10062"/>
                  </a:lnTo>
                  <a:cubicBezTo>
                    <a:pt x="3648" y="10062"/>
                    <a:pt x="3633" y="10054"/>
                    <a:pt x="3610" y="10054"/>
                  </a:cubicBezTo>
                  <a:cubicBezTo>
                    <a:pt x="3588" y="10054"/>
                    <a:pt x="3557" y="10062"/>
                    <a:pt x="3527" y="10092"/>
                  </a:cubicBezTo>
                  <a:cubicBezTo>
                    <a:pt x="3514" y="10131"/>
                    <a:pt x="3501" y="10143"/>
                    <a:pt x="3488" y="10143"/>
                  </a:cubicBezTo>
                  <a:cubicBezTo>
                    <a:pt x="3470" y="10143"/>
                    <a:pt x="3453" y="10123"/>
                    <a:pt x="3436" y="10123"/>
                  </a:cubicBezTo>
                  <a:cubicBezTo>
                    <a:pt x="3375" y="10123"/>
                    <a:pt x="3344" y="10183"/>
                    <a:pt x="3344" y="10214"/>
                  </a:cubicBezTo>
                  <a:lnTo>
                    <a:pt x="3344" y="10275"/>
                  </a:lnTo>
                  <a:cubicBezTo>
                    <a:pt x="3344" y="10275"/>
                    <a:pt x="3375" y="10335"/>
                    <a:pt x="3436" y="10335"/>
                  </a:cubicBezTo>
                  <a:cubicBezTo>
                    <a:pt x="3436" y="10346"/>
                    <a:pt x="3439" y="10349"/>
                    <a:pt x="3445" y="10349"/>
                  </a:cubicBezTo>
                  <a:cubicBezTo>
                    <a:pt x="3456" y="10349"/>
                    <a:pt x="3476" y="10335"/>
                    <a:pt x="3496" y="10335"/>
                  </a:cubicBezTo>
                  <a:cubicBezTo>
                    <a:pt x="3527" y="10335"/>
                    <a:pt x="3527" y="10366"/>
                    <a:pt x="3527" y="10366"/>
                  </a:cubicBezTo>
                  <a:lnTo>
                    <a:pt x="3588" y="10396"/>
                  </a:lnTo>
                  <a:lnTo>
                    <a:pt x="3618" y="10427"/>
                  </a:lnTo>
                  <a:cubicBezTo>
                    <a:pt x="3618" y="10427"/>
                    <a:pt x="3648" y="10487"/>
                    <a:pt x="3648" y="10518"/>
                  </a:cubicBezTo>
                  <a:lnTo>
                    <a:pt x="3648" y="10579"/>
                  </a:lnTo>
                  <a:cubicBezTo>
                    <a:pt x="3648" y="10639"/>
                    <a:pt x="3648" y="10670"/>
                    <a:pt x="3679" y="10670"/>
                  </a:cubicBezTo>
                  <a:lnTo>
                    <a:pt x="3679" y="10731"/>
                  </a:lnTo>
                  <a:cubicBezTo>
                    <a:pt x="3679" y="10791"/>
                    <a:pt x="3648" y="10822"/>
                    <a:pt x="3648" y="10822"/>
                  </a:cubicBezTo>
                  <a:cubicBezTo>
                    <a:pt x="3648" y="10852"/>
                    <a:pt x="3679" y="10852"/>
                    <a:pt x="3740" y="10883"/>
                  </a:cubicBezTo>
                  <a:cubicBezTo>
                    <a:pt x="3770" y="10943"/>
                    <a:pt x="3740" y="10943"/>
                    <a:pt x="3740" y="10974"/>
                  </a:cubicBezTo>
                  <a:cubicBezTo>
                    <a:pt x="3740" y="11004"/>
                    <a:pt x="3740" y="11004"/>
                    <a:pt x="3770" y="11035"/>
                  </a:cubicBezTo>
                  <a:lnTo>
                    <a:pt x="3800" y="11095"/>
                  </a:lnTo>
                  <a:cubicBezTo>
                    <a:pt x="3831" y="11126"/>
                    <a:pt x="3800" y="11126"/>
                    <a:pt x="3800" y="11126"/>
                  </a:cubicBezTo>
                  <a:lnTo>
                    <a:pt x="3800" y="11187"/>
                  </a:lnTo>
                  <a:lnTo>
                    <a:pt x="3800" y="11308"/>
                  </a:lnTo>
                  <a:lnTo>
                    <a:pt x="3800" y="11430"/>
                  </a:lnTo>
                  <a:lnTo>
                    <a:pt x="3800" y="11551"/>
                  </a:lnTo>
                  <a:lnTo>
                    <a:pt x="3800" y="11642"/>
                  </a:lnTo>
                  <a:lnTo>
                    <a:pt x="3800" y="11764"/>
                  </a:lnTo>
                  <a:lnTo>
                    <a:pt x="3800" y="11886"/>
                  </a:lnTo>
                  <a:cubicBezTo>
                    <a:pt x="3800" y="11916"/>
                    <a:pt x="3770" y="11916"/>
                    <a:pt x="3740" y="11946"/>
                  </a:cubicBezTo>
                  <a:cubicBezTo>
                    <a:pt x="3679" y="11946"/>
                    <a:pt x="3679" y="12007"/>
                    <a:pt x="3648" y="12038"/>
                  </a:cubicBezTo>
                  <a:cubicBezTo>
                    <a:pt x="3618" y="12038"/>
                    <a:pt x="3648" y="12068"/>
                    <a:pt x="3648" y="12098"/>
                  </a:cubicBezTo>
                  <a:lnTo>
                    <a:pt x="3648" y="12220"/>
                  </a:lnTo>
                  <a:cubicBezTo>
                    <a:pt x="3648" y="12250"/>
                    <a:pt x="3618" y="12342"/>
                    <a:pt x="3618" y="12342"/>
                  </a:cubicBezTo>
                  <a:cubicBezTo>
                    <a:pt x="3618" y="12342"/>
                    <a:pt x="3618" y="12402"/>
                    <a:pt x="3679" y="12402"/>
                  </a:cubicBezTo>
                  <a:cubicBezTo>
                    <a:pt x="3740" y="12463"/>
                    <a:pt x="3679" y="12402"/>
                    <a:pt x="3740" y="12494"/>
                  </a:cubicBezTo>
                  <a:cubicBezTo>
                    <a:pt x="3751" y="12516"/>
                    <a:pt x="3754" y="12522"/>
                    <a:pt x="3755" y="12522"/>
                  </a:cubicBezTo>
                  <a:cubicBezTo>
                    <a:pt x="3755" y="12522"/>
                    <a:pt x="3754" y="12515"/>
                    <a:pt x="3757" y="12515"/>
                  </a:cubicBezTo>
                  <a:cubicBezTo>
                    <a:pt x="3759" y="12515"/>
                    <a:pt x="3763" y="12517"/>
                    <a:pt x="3770" y="12524"/>
                  </a:cubicBezTo>
                  <a:cubicBezTo>
                    <a:pt x="3780" y="12534"/>
                    <a:pt x="3787" y="12537"/>
                    <a:pt x="3795" y="12537"/>
                  </a:cubicBezTo>
                  <a:cubicBezTo>
                    <a:pt x="3811" y="12537"/>
                    <a:pt x="3831" y="12524"/>
                    <a:pt x="3892" y="12524"/>
                  </a:cubicBezTo>
                  <a:cubicBezTo>
                    <a:pt x="3952" y="12524"/>
                    <a:pt x="3892" y="12554"/>
                    <a:pt x="3922" y="12615"/>
                  </a:cubicBezTo>
                  <a:cubicBezTo>
                    <a:pt x="3952" y="12645"/>
                    <a:pt x="3952" y="12645"/>
                    <a:pt x="3952" y="12676"/>
                  </a:cubicBezTo>
                  <a:cubicBezTo>
                    <a:pt x="3983" y="12706"/>
                    <a:pt x="3952" y="12767"/>
                    <a:pt x="3922" y="12767"/>
                  </a:cubicBezTo>
                  <a:cubicBezTo>
                    <a:pt x="3922" y="12797"/>
                    <a:pt x="3922" y="12828"/>
                    <a:pt x="3952" y="12858"/>
                  </a:cubicBezTo>
                  <a:cubicBezTo>
                    <a:pt x="3952" y="12919"/>
                    <a:pt x="3983" y="12949"/>
                    <a:pt x="3983" y="12949"/>
                  </a:cubicBezTo>
                  <a:lnTo>
                    <a:pt x="3983" y="13010"/>
                  </a:lnTo>
                  <a:cubicBezTo>
                    <a:pt x="3983" y="13071"/>
                    <a:pt x="3952" y="13101"/>
                    <a:pt x="3952" y="13101"/>
                  </a:cubicBezTo>
                  <a:cubicBezTo>
                    <a:pt x="3952" y="13101"/>
                    <a:pt x="3983" y="13162"/>
                    <a:pt x="3983" y="13223"/>
                  </a:cubicBezTo>
                  <a:cubicBezTo>
                    <a:pt x="4013" y="13238"/>
                    <a:pt x="4028" y="13238"/>
                    <a:pt x="4040" y="13238"/>
                  </a:cubicBezTo>
                  <a:cubicBezTo>
                    <a:pt x="4051" y="13238"/>
                    <a:pt x="4059" y="13238"/>
                    <a:pt x="4074" y="13253"/>
                  </a:cubicBezTo>
                  <a:cubicBezTo>
                    <a:pt x="4084" y="13264"/>
                    <a:pt x="4087" y="13267"/>
                    <a:pt x="4090" y="13267"/>
                  </a:cubicBezTo>
                  <a:cubicBezTo>
                    <a:pt x="4094" y="13267"/>
                    <a:pt x="4094" y="13253"/>
                    <a:pt x="4135" y="13253"/>
                  </a:cubicBezTo>
                  <a:cubicBezTo>
                    <a:pt x="4226" y="13253"/>
                    <a:pt x="4196" y="13253"/>
                    <a:pt x="4226" y="13223"/>
                  </a:cubicBezTo>
                  <a:cubicBezTo>
                    <a:pt x="4235" y="13204"/>
                    <a:pt x="4242" y="13197"/>
                    <a:pt x="4247" y="13197"/>
                  </a:cubicBezTo>
                  <a:cubicBezTo>
                    <a:pt x="4259" y="13197"/>
                    <a:pt x="4266" y="13232"/>
                    <a:pt x="4287" y="13253"/>
                  </a:cubicBezTo>
                  <a:cubicBezTo>
                    <a:pt x="4347" y="13253"/>
                    <a:pt x="4408" y="13284"/>
                    <a:pt x="4499" y="13314"/>
                  </a:cubicBezTo>
                  <a:cubicBezTo>
                    <a:pt x="4518" y="13333"/>
                    <a:pt x="4531" y="13340"/>
                    <a:pt x="4543" y="13340"/>
                  </a:cubicBezTo>
                  <a:cubicBezTo>
                    <a:pt x="4569" y="13340"/>
                    <a:pt x="4589" y="13305"/>
                    <a:pt x="4651" y="13284"/>
                  </a:cubicBezTo>
                  <a:cubicBezTo>
                    <a:pt x="4682" y="13253"/>
                    <a:pt x="4712" y="13253"/>
                    <a:pt x="4743" y="13223"/>
                  </a:cubicBezTo>
                  <a:cubicBezTo>
                    <a:pt x="4771" y="13204"/>
                    <a:pt x="4787" y="13197"/>
                    <a:pt x="4799" y="13197"/>
                  </a:cubicBezTo>
                  <a:cubicBezTo>
                    <a:pt x="4824" y="13197"/>
                    <a:pt x="4822" y="13232"/>
                    <a:pt x="4864" y="13253"/>
                  </a:cubicBezTo>
                  <a:cubicBezTo>
                    <a:pt x="4895" y="13284"/>
                    <a:pt x="4986" y="13284"/>
                    <a:pt x="5016" y="13314"/>
                  </a:cubicBezTo>
                  <a:cubicBezTo>
                    <a:pt x="5047" y="13375"/>
                    <a:pt x="5138" y="13405"/>
                    <a:pt x="5168" y="13405"/>
                  </a:cubicBezTo>
                  <a:lnTo>
                    <a:pt x="5168" y="13527"/>
                  </a:lnTo>
                  <a:cubicBezTo>
                    <a:pt x="5168" y="13588"/>
                    <a:pt x="5259" y="13557"/>
                    <a:pt x="5290" y="13588"/>
                  </a:cubicBezTo>
                  <a:cubicBezTo>
                    <a:pt x="5320" y="13618"/>
                    <a:pt x="5290" y="13679"/>
                    <a:pt x="5290" y="13679"/>
                  </a:cubicBezTo>
                  <a:lnTo>
                    <a:pt x="5411" y="13770"/>
                  </a:lnTo>
                  <a:cubicBezTo>
                    <a:pt x="5442" y="13770"/>
                    <a:pt x="5472" y="13770"/>
                    <a:pt x="5503" y="13831"/>
                  </a:cubicBezTo>
                  <a:cubicBezTo>
                    <a:pt x="5518" y="13839"/>
                    <a:pt x="5531" y="13842"/>
                    <a:pt x="5543" y="13842"/>
                  </a:cubicBezTo>
                  <a:cubicBezTo>
                    <a:pt x="5579" y="13842"/>
                    <a:pt x="5601" y="13808"/>
                    <a:pt x="5624" y="13740"/>
                  </a:cubicBezTo>
                  <a:cubicBezTo>
                    <a:pt x="5635" y="13717"/>
                    <a:pt x="5638" y="13711"/>
                    <a:pt x="5638" y="13711"/>
                  </a:cubicBezTo>
                  <a:lnTo>
                    <a:pt x="5638" y="13711"/>
                  </a:lnTo>
                  <a:cubicBezTo>
                    <a:pt x="5637" y="13711"/>
                    <a:pt x="5631" y="13718"/>
                    <a:pt x="5628" y="13718"/>
                  </a:cubicBezTo>
                  <a:cubicBezTo>
                    <a:pt x="5626" y="13718"/>
                    <a:pt x="5624" y="13716"/>
                    <a:pt x="5624" y="13709"/>
                  </a:cubicBezTo>
                  <a:cubicBezTo>
                    <a:pt x="5624" y="13679"/>
                    <a:pt x="5655" y="13618"/>
                    <a:pt x="5715" y="13588"/>
                  </a:cubicBezTo>
                  <a:lnTo>
                    <a:pt x="5776" y="13527"/>
                  </a:lnTo>
                  <a:cubicBezTo>
                    <a:pt x="5784" y="13512"/>
                    <a:pt x="5789" y="13506"/>
                    <a:pt x="5795" y="13506"/>
                  </a:cubicBezTo>
                  <a:cubicBezTo>
                    <a:pt x="5812" y="13506"/>
                    <a:pt x="5829" y="13557"/>
                    <a:pt x="5898" y="13557"/>
                  </a:cubicBezTo>
                  <a:cubicBezTo>
                    <a:pt x="5928" y="13557"/>
                    <a:pt x="5928" y="13527"/>
                    <a:pt x="6019" y="13466"/>
                  </a:cubicBezTo>
                  <a:cubicBezTo>
                    <a:pt x="6050" y="13436"/>
                    <a:pt x="6050" y="13405"/>
                    <a:pt x="6080" y="13405"/>
                  </a:cubicBezTo>
                  <a:cubicBezTo>
                    <a:pt x="6095" y="13390"/>
                    <a:pt x="6103" y="13390"/>
                    <a:pt x="6114" y="13390"/>
                  </a:cubicBezTo>
                  <a:cubicBezTo>
                    <a:pt x="6126" y="13390"/>
                    <a:pt x="6141" y="13390"/>
                    <a:pt x="6171" y="13375"/>
                  </a:cubicBezTo>
                  <a:lnTo>
                    <a:pt x="6232" y="13375"/>
                  </a:lnTo>
                  <a:cubicBezTo>
                    <a:pt x="6252" y="13375"/>
                    <a:pt x="6259" y="13388"/>
                    <a:pt x="6288" y="13388"/>
                  </a:cubicBezTo>
                  <a:cubicBezTo>
                    <a:pt x="6303" y="13388"/>
                    <a:pt x="6323" y="13385"/>
                    <a:pt x="6354" y="13375"/>
                  </a:cubicBezTo>
                  <a:cubicBezTo>
                    <a:pt x="6384" y="13375"/>
                    <a:pt x="6414" y="13314"/>
                    <a:pt x="6506" y="13314"/>
                  </a:cubicBezTo>
                  <a:cubicBezTo>
                    <a:pt x="6566" y="13314"/>
                    <a:pt x="6566" y="13314"/>
                    <a:pt x="6627" y="13375"/>
                  </a:cubicBezTo>
                  <a:cubicBezTo>
                    <a:pt x="6642" y="13390"/>
                    <a:pt x="6650" y="13398"/>
                    <a:pt x="6661" y="13398"/>
                  </a:cubicBezTo>
                  <a:cubicBezTo>
                    <a:pt x="6673" y="13398"/>
                    <a:pt x="6688" y="13390"/>
                    <a:pt x="6718" y="13375"/>
                  </a:cubicBezTo>
                  <a:cubicBezTo>
                    <a:pt x="6810" y="13375"/>
                    <a:pt x="6779" y="13314"/>
                    <a:pt x="6840" y="13314"/>
                  </a:cubicBezTo>
                  <a:cubicBezTo>
                    <a:pt x="6870" y="13304"/>
                    <a:pt x="6891" y="13301"/>
                    <a:pt x="6905" y="13301"/>
                  </a:cubicBezTo>
                  <a:cubicBezTo>
                    <a:pt x="6935" y="13301"/>
                    <a:pt x="6941" y="13314"/>
                    <a:pt x="6962" y="13314"/>
                  </a:cubicBezTo>
                  <a:cubicBezTo>
                    <a:pt x="7022" y="13314"/>
                    <a:pt x="7083" y="13253"/>
                    <a:pt x="7083" y="13253"/>
                  </a:cubicBezTo>
                  <a:cubicBezTo>
                    <a:pt x="7083" y="13253"/>
                    <a:pt x="7144" y="13101"/>
                    <a:pt x="7144" y="13071"/>
                  </a:cubicBezTo>
                  <a:cubicBezTo>
                    <a:pt x="7174" y="13010"/>
                    <a:pt x="7174" y="12980"/>
                    <a:pt x="7174" y="12949"/>
                  </a:cubicBezTo>
                  <a:cubicBezTo>
                    <a:pt x="7174" y="12939"/>
                    <a:pt x="7184" y="12936"/>
                    <a:pt x="7198" y="12936"/>
                  </a:cubicBezTo>
                  <a:cubicBezTo>
                    <a:pt x="7225" y="12936"/>
                    <a:pt x="7265" y="12949"/>
                    <a:pt x="7265" y="12949"/>
                  </a:cubicBezTo>
                  <a:lnTo>
                    <a:pt x="7387" y="12949"/>
                  </a:lnTo>
                  <a:cubicBezTo>
                    <a:pt x="7448" y="12949"/>
                    <a:pt x="7417" y="12919"/>
                    <a:pt x="7417" y="12858"/>
                  </a:cubicBezTo>
                  <a:cubicBezTo>
                    <a:pt x="7417" y="12797"/>
                    <a:pt x="7417" y="12797"/>
                    <a:pt x="7448" y="12767"/>
                  </a:cubicBezTo>
                  <a:cubicBezTo>
                    <a:pt x="7448" y="12706"/>
                    <a:pt x="7478" y="12676"/>
                    <a:pt x="7539" y="12615"/>
                  </a:cubicBezTo>
                  <a:cubicBezTo>
                    <a:pt x="7569" y="12524"/>
                    <a:pt x="7600" y="12524"/>
                    <a:pt x="7600" y="12524"/>
                  </a:cubicBezTo>
                  <a:cubicBezTo>
                    <a:pt x="7600" y="12494"/>
                    <a:pt x="7630" y="12494"/>
                    <a:pt x="7691" y="12463"/>
                  </a:cubicBezTo>
                  <a:cubicBezTo>
                    <a:pt x="7701" y="12443"/>
                    <a:pt x="7708" y="12436"/>
                    <a:pt x="7714" y="12436"/>
                  </a:cubicBezTo>
                  <a:cubicBezTo>
                    <a:pt x="7725" y="12436"/>
                    <a:pt x="7732" y="12463"/>
                    <a:pt x="7752" y="12463"/>
                  </a:cubicBezTo>
                  <a:cubicBezTo>
                    <a:pt x="7782" y="12463"/>
                    <a:pt x="7782" y="12372"/>
                    <a:pt x="7782" y="12372"/>
                  </a:cubicBezTo>
                  <a:cubicBezTo>
                    <a:pt x="7782" y="12372"/>
                    <a:pt x="7782" y="12342"/>
                    <a:pt x="7752" y="12342"/>
                  </a:cubicBezTo>
                  <a:cubicBezTo>
                    <a:pt x="7721" y="12342"/>
                    <a:pt x="7721" y="12311"/>
                    <a:pt x="7691" y="12311"/>
                  </a:cubicBezTo>
                  <a:cubicBezTo>
                    <a:pt x="7630" y="12311"/>
                    <a:pt x="7630" y="12220"/>
                    <a:pt x="7600" y="12220"/>
                  </a:cubicBezTo>
                  <a:cubicBezTo>
                    <a:pt x="7569" y="12220"/>
                    <a:pt x="7569" y="12190"/>
                    <a:pt x="7539" y="12159"/>
                  </a:cubicBezTo>
                  <a:cubicBezTo>
                    <a:pt x="7478" y="12098"/>
                    <a:pt x="7478" y="12068"/>
                    <a:pt x="7478" y="12038"/>
                  </a:cubicBezTo>
                  <a:cubicBezTo>
                    <a:pt x="7448" y="12007"/>
                    <a:pt x="7478" y="11946"/>
                    <a:pt x="7478" y="11916"/>
                  </a:cubicBezTo>
                  <a:cubicBezTo>
                    <a:pt x="7478" y="11886"/>
                    <a:pt x="7569" y="11855"/>
                    <a:pt x="7569" y="11855"/>
                  </a:cubicBezTo>
                  <a:lnTo>
                    <a:pt x="7600" y="11764"/>
                  </a:lnTo>
                  <a:cubicBezTo>
                    <a:pt x="7600" y="11734"/>
                    <a:pt x="7630" y="11734"/>
                    <a:pt x="7691" y="11703"/>
                  </a:cubicBezTo>
                  <a:cubicBezTo>
                    <a:pt x="7721" y="11642"/>
                    <a:pt x="7691" y="11612"/>
                    <a:pt x="7721" y="11582"/>
                  </a:cubicBezTo>
                  <a:cubicBezTo>
                    <a:pt x="7721" y="11490"/>
                    <a:pt x="7752" y="11551"/>
                    <a:pt x="7843" y="11490"/>
                  </a:cubicBezTo>
                  <a:cubicBezTo>
                    <a:pt x="7904" y="11460"/>
                    <a:pt x="7873" y="11460"/>
                    <a:pt x="7873" y="11430"/>
                  </a:cubicBezTo>
                  <a:cubicBezTo>
                    <a:pt x="7873" y="11399"/>
                    <a:pt x="7873" y="11338"/>
                    <a:pt x="7843" y="11308"/>
                  </a:cubicBezTo>
                  <a:cubicBezTo>
                    <a:pt x="7782" y="11278"/>
                    <a:pt x="7873" y="11187"/>
                    <a:pt x="7873" y="11187"/>
                  </a:cubicBezTo>
                  <a:cubicBezTo>
                    <a:pt x="7873" y="11156"/>
                    <a:pt x="7934" y="11156"/>
                    <a:pt x="7934" y="11156"/>
                  </a:cubicBezTo>
                  <a:lnTo>
                    <a:pt x="8056" y="11126"/>
                  </a:lnTo>
                  <a:lnTo>
                    <a:pt x="8208" y="11126"/>
                  </a:lnTo>
                  <a:cubicBezTo>
                    <a:pt x="8217" y="11135"/>
                    <a:pt x="8228" y="11138"/>
                    <a:pt x="8241" y="11138"/>
                  </a:cubicBezTo>
                  <a:cubicBezTo>
                    <a:pt x="8271" y="11138"/>
                    <a:pt x="8308" y="11117"/>
                    <a:pt x="8329" y="11095"/>
                  </a:cubicBezTo>
                  <a:cubicBezTo>
                    <a:pt x="8329" y="11035"/>
                    <a:pt x="8390" y="11035"/>
                    <a:pt x="8390" y="11004"/>
                  </a:cubicBezTo>
                  <a:lnTo>
                    <a:pt x="8481" y="10943"/>
                  </a:lnTo>
                  <a:cubicBezTo>
                    <a:pt x="8481" y="10883"/>
                    <a:pt x="8512" y="10852"/>
                    <a:pt x="8542" y="10852"/>
                  </a:cubicBezTo>
                  <a:cubicBezTo>
                    <a:pt x="8603" y="10822"/>
                    <a:pt x="8633" y="10822"/>
                    <a:pt x="8633" y="10791"/>
                  </a:cubicBezTo>
                  <a:lnTo>
                    <a:pt x="8633" y="10700"/>
                  </a:lnTo>
                  <a:lnTo>
                    <a:pt x="8633" y="10639"/>
                  </a:lnTo>
                  <a:cubicBezTo>
                    <a:pt x="8603" y="10579"/>
                    <a:pt x="8633" y="10548"/>
                    <a:pt x="8633" y="10548"/>
                  </a:cubicBezTo>
                  <a:cubicBezTo>
                    <a:pt x="8633" y="10518"/>
                    <a:pt x="8603" y="10518"/>
                    <a:pt x="8603" y="10518"/>
                  </a:cubicBezTo>
                  <a:cubicBezTo>
                    <a:pt x="8542" y="10518"/>
                    <a:pt x="8603" y="10487"/>
                    <a:pt x="8512" y="10427"/>
                  </a:cubicBezTo>
                  <a:cubicBezTo>
                    <a:pt x="8481" y="10411"/>
                    <a:pt x="8481" y="10411"/>
                    <a:pt x="8485" y="10411"/>
                  </a:cubicBezTo>
                  <a:cubicBezTo>
                    <a:pt x="8489" y="10411"/>
                    <a:pt x="8497" y="10411"/>
                    <a:pt x="8481" y="10396"/>
                  </a:cubicBezTo>
                  <a:cubicBezTo>
                    <a:pt x="8451" y="10366"/>
                    <a:pt x="8481" y="10335"/>
                    <a:pt x="8481" y="10275"/>
                  </a:cubicBezTo>
                  <a:cubicBezTo>
                    <a:pt x="8481" y="10244"/>
                    <a:pt x="8481" y="10214"/>
                    <a:pt x="8512" y="10183"/>
                  </a:cubicBezTo>
                  <a:cubicBezTo>
                    <a:pt x="8512" y="10123"/>
                    <a:pt x="8481" y="10092"/>
                    <a:pt x="8512" y="10092"/>
                  </a:cubicBezTo>
                  <a:lnTo>
                    <a:pt x="8633" y="10092"/>
                  </a:lnTo>
                  <a:cubicBezTo>
                    <a:pt x="8664" y="10092"/>
                    <a:pt x="8664" y="10062"/>
                    <a:pt x="8694" y="10062"/>
                  </a:cubicBezTo>
                  <a:cubicBezTo>
                    <a:pt x="8755" y="10031"/>
                    <a:pt x="8694" y="10031"/>
                    <a:pt x="8694" y="9971"/>
                  </a:cubicBezTo>
                  <a:cubicBezTo>
                    <a:pt x="8694" y="9955"/>
                    <a:pt x="8694" y="9955"/>
                    <a:pt x="8702" y="9955"/>
                  </a:cubicBezTo>
                  <a:cubicBezTo>
                    <a:pt x="8709" y="9955"/>
                    <a:pt x="8724" y="9955"/>
                    <a:pt x="8755" y="9940"/>
                  </a:cubicBezTo>
                  <a:cubicBezTo>
                    <a:pt x="8761" y="9934"/>
                    <a:pt x="8769" y="9932"/>
                    <a:pt x="8777" y="9932"/>
                  </a:cubicBezTo>
                  <a:cubicBezTo>
                    <a:pt x="8800" y="9932"/>
                    <a:pt x="8826" y="9949"/>
                    <a:pt x="8839" y="9949"/>
                  </a:cubicBezTo>
                  <a:cubicBezTo>
                    <a:pt x="8843" y="9949"/>
                    <a:pt x="8846" y="9947"/>
                    <a:pt x="8846" y="9940"/>
                  </a:cubicBezTo>
                  <a:cubicBezTo>
                    <a:pt x="8907" y="9940"/>
                    <a:pt x="8907" y="9971"/>
                    <a:pt x="8937" y="9971"/>
                  </a:cubicBezTo>
                  <a:cubicBezTo>
                    <a:pt x="8968" y="10031"/>
                    <a:pt x="8998" y="10031"/>
                    <a:pt x="9059" y="10031"/>
                  </a:cubicBezTo>
                  <a:cubicBezTo>
                    <a:pt x="9089" y="10031"/>
                    <a:pt x="9120" y="9971"/>
                    <a:pt x="9211" y="9971"/>
                  </a:cubicBezTo>
                  <a:cubicBezTo>
                    <a:pt x="9241" y="9971"/>
                    <a:pt x="9302" y="10031"/>
                    <a:pt x="9302" y="10031"/>
                  </a:cubicBezTo>
                  <a:cubicBezTo>
                    <a:pt x="9302" y="10031"/>
                    <a:pt x="9393" y="10092"/>
                    <a:pt x="9424" y="10092"/>
                  </a:cubicBezTo>
                  <a:cubicBezTo>
                    <a:pt x="9454" y="10092"/>
                    <a:pt x="9515" y="10123"/>
                    <a:pt x="9545" y="10123"/>
                  </a:cubicBezTo>
                  <a:cubicBezTo>
                    <a:pt x="9576" y="10183"/>
                    <a:pt x="9576" y="10183"/>
                    <a:pt x="9606" y="10183"/>
                  </a:cubicBezTo>
                  <a:cubicBezTo>
                    <a:pt x="9667" y="10183"/>
                    <a:pt x="9697" y="10183"/>
                    <a:pt x="9728" y="10123"/>
                  </a:cubicBezTo>
                  <a:cubicBezTo>
                    <a:pt x="9758" y="10092"/>
                    <a:pt x="9849" y="10092"/>
                    <a:pt x="9849" y="10092"/>
                  </a:cubicBezTo>
                  <a:cubicBezTo>
                    <a:pt x="9849" y="10062"/>
                    <a:pt x="9880" y="10031"/>
                    <a:pt x="9880" y="10031"/>
                  </a:cubicBezTo>
                  <a:cubicBezTo>
                    <a:pt x="9880" y="10031"/>
                    <a:pt x="9910" y="9971"/>
                    <a:pt x="9971" y="9910"/>
                  </a:cubicBezTo>
                  <a:cubicBezTo>
                    <a:pt x="10001" y="9879"/>
                    <a:pt x="10001" y="9819"/>
                    <a:pt x="10031" y="9788"/>
                  </a:cubicBezTo>
                  <a:cubicBezTo>
                    <a:pt x="10042" y="9778"/>
                    <a:pt x="10048" y="9775"/>
                    <a:pt x="10055" y="9775"/>
                  </a:cubicBezTo>
                  <a:cubicBezTo>
                    <a:pt x="10069" y="9775"/>
                    <a:pt x="10082" y="9788"/>
                    <a:pt x="10123" y="9788"/>
                  </a:cubicBezTo>
                  <a:cubicBezTo>
                    <a:pt x="10153" y="9788"/>
                    <a:pt x="10183" y="9819"/>
                    <a:pt x="10214" y="9819"/>
                  </a:cubicBezTo>
                  <a:cubicBezTo>
                    <a:pt x="10305" y="9819"/>
                    <a:pt x="10305" y="9788"/>
                    <a:pt x="10305" y="9758"/>
                  </a:cubicBezTo>
                  <a:lnTo>
                    <a:pt x="10305" y="9667"/>
                  </a:lnTo>
                  <a:lnTo>
                    <a:pt x="10305" y="9576"/>
                  </a:lnTo>
                  <a:cubicBezTo>
                    <a:pt x="10305" y="9515"/>
                    <a:pt x="10335" y="9484"/>
                    <a:pt x="10366" y="9484"/>
                  </a:cubicBezTo>
                  <a:lnTo>
                    <a:pt x="10518" y="9484"/>
                  </a:lnTo>
                  <a:cubicBezTo>
                    <a:pt x="10579" y="9484"/>
                    <a:pt x="10609" y="9515"/>
                    <a:pt x="10609" y="9515"/>
                  </a:cubicBezTo>
                  <a:lnTo>
                    <a:pt x="10670" y="9606"/>
                  </a:lnTo>
                  <a:cubicBezTo>
                    <a:pt x="10731" y="9636"/>
                    <a:pt x="10791" y="9636"/>
                    <a:pt x="10822" y="9636"/>
                  </a:cubicBezTo>
                  <a:cubicBezTo>
                    <a:pt x="10883" y="9636"/>
                    <a:pt x="10913" y="9667"/>
                    <a:pt x="10943" y="9728"/>
                  </a:cubicBezTo>
                  <a:cubicBezTo>
                    <a:pt x="10974" y="9728"/>
                    <a:pt x="10974" y="9788"/>
                    <a:pt x="10974" y="9788"/>
                  </a:cubicBezTo>
                  <a:lnTo>
                    <a:pt x="10974" y="9879"/>
                  </a:lnTo>
                  <a:cubicBezTo>
                    <a:pt x="10974" y="9910"/>
                    <a:pt x="11035" y="9940"/>
                    <a:pt x="11035" y="9940"/>
                  </a:cubicBezTo>
                  <a:lnTo>
                    <a:pt x="11126" y="9971"/>
                  </a:lnTo>
                  <a:cubicBezTo>
                    <a:pt x="11126" y="9971"/>
                    <a:pt x="11187" y="10062"/>
                    <a:pt x="11187" y="10092"/>
                  </a:cubicBezTo>
                  <a:cubicBezTo>
                    <a:pt x="11187" y="10123"/>
                    <a:pt x="11217" y="10183"/>
                    <a:pt x="11278" y="10183"/>
                  </a:cubicBezTo>
                  <a:cubicBezTo>
                    <a:pt x="11339" y="10214"/>
                    <a:pt x="11339" y="10275"/>
                    <a:pt x="11369" y="10335"/>
                  </a:cubicBezTo>
                  <a:cubicBezTo>
                    <a:pt x="11369" y="10366"/>
                    <a:pt x="11399" y="10396"/>
                    <a:pt x="11430" y="10427"/>
                  </a:cubicBezTo>
                  <a:cubicBezTo>
                    <a:pt x="11430" y="10487"/>
                    <a:pt x="11521" y="10487"/>
                    <a:pt x="11521" y="10487"/>
                  </a:cubicBezTo>
                  <a:lnTo>
                    <a:pt x="11582" y="10487"/>
                  </a:lnTo>
                  <a:cubicBezTo>
                    <a:pt x="11642" y="10487"/>
                    <a:pt x="11642" y="10548"/>
                    <a:pt x="11673" y="10548"/>
                  </a:cubicBezTo>
                  <a:cubicBezTo>
                    <a:pt x="11673" y="10579"/>
                    <a:pt x="11794" y="10579"/>
                    <a:pt x="11825" y="10639"/>
                  </a:cubicBezTo>
                  <a:cubicBezTo>
                    <a:pt x="11855" y="10670"/>
                    <a:pt x="11855" y="10700"/>
                    <a:pt x="11855" y="10700"/>
                  </a:cubicBezTo>
                  <a:lnTo>
                    <a:pt x="12007" y="10852"/>
                  </a:lnTo>
                  <a:lnTo>
                    <a:pt x="12129" y="10974"/>
                  </a:lnTo>
                  <a:cubicBezTo>
                    <a:pt x="12159" y="11004"/>
                    <a:pt x="12159" y="11035"/>
                    <a:pt x="12250" y="11035"/>
                  </a:cubicBezTo>
                  <a:lnTo>
                    <a:pt x="12494" y="11035"/>
                  </a:lnTo>
                  <a:cubicBezTo>
                    <a:pt x="12554" y="11035"/>
                    <a:pt x="12554" y="11095"/>
                    <a:pt x="12554" y="11095"/>
                  </a:cubicBezTo>
                  <a:lnTo>
                    <a:pt x="12585" y="11126"/>
                  </a:lnTo>
                  <a:lnTo>
                    <a:pt x="12646" y="11187"/>
                  </a:lnTo>
                  <a:lnTo>
                    <a:pt x="12706" y="11247"/>
                  </a:lnTo>
                  <a:cubicBezTo>
                    <a:pt x="12706" y="11247"/>
                    <a:pt x="12737" y="11278"/>
                    <a:pt x="12767" y="11278"/>
                  </a:cubicBezTo>
                  <a:cubicBezTo>
                    <a:pt x="12797" y="11278"/>
                    <a:pt x="12797" y="11308"/>
                    <a:pt x="12797" y="11338"/>
                  </a:cubicBezTo>
                  <a:cubicBezTo>
                    <a:pt x="12797" y="11399"/>
                    <a:pt x="12858" y="11399"/>
                    <a:pt x="12889" y="11399"/>
                  </a:cubicBezTo>
                  <a:lnTo>
                    <a:pt x="12949" y="11399"/>
                  </a:lnTo>
                  <a:cubicBezTo>
                    <a:pt x="13010" y="11399"/>
                    <a:pt x="13010" y="11430"/>
                    <a:pt x="13041" y="11460"/>
                  </a:cubicBezTo>
                  <a:cubicBezTo>
                    <a:pt x="13101" y="11490"/>
                    <a:pt x="13071" y="11582"/>
                    <a:pt x="13071" y="11612"/>
                  </a:cubicBezTo>
                  <a:cubicBezTo>
                    <a:pt x="13101" y="11642"/>
                    <a:pt x="13162" y="11642"/>
                    <a:pt x="13193" y="11703"/>
                  </a:cubicBezTo>
                  <a:cubicBezTo>
                    <a:pt x="13223" y="11703"/>
                    <a:pt x="13223" y="11734"/>
                    <a:pt x="13314" y="11734"/>
                  </a:cubicBezTo>
                  <a:cubicBezTo>
                    <a:pt x="13375" y="11734"/>
                    <a:pt x="13375" y="11794"/>
                    <a:pt x="13375" y="11794"/>
                  </a:cubicBezTo>
                  <a:cubicBezTo>
                    <a:pt x="13375" y="11794"/>
                    <a:pt x="13405" y="11886"/>
                    <a:pt x="13405" y="11916"/>
                  </a:cubicBezTo>
                  <a:cubicBezTo>
                    <a:pt x="13405" y="11946"/>
                    <a:pt x="13497" y="12038"/>
                    <a:pt x="13527" y="12068"/>
                  </a:cubicBezTo>
                  <a:cubicBezTo>
                    <a:pt x="13557" y="12098"/>
                    <a:pt x="13557" y="12159"/>
                    <a:pt x="13557" y="12190"/>
                  </a:cubicBezTo>
                  <a:cubicBezTo>
                    <a:pt x="13557" y="12220"/>
                    <a:pt x="13618" y="12250"/>
                    <a:pt x="13649" y="12311"/>
                  </a:cubicBezTo>
                  <a:cubicBezTo>
                    <a:pt x="13679" y="12342"/>
                    <a:pt x="13618" y="12372"/>
                    <a:pt x="13618" y="12372"/>
                  </a:cubicBezTo>
                  <a:cubicBezTo>
                    <a:pt x="13618" y="12372"/>
                    <a:pt x="13557" y="12463"/>
                    <a:pt x="13618" y="12494"/>
                  </a:cubicBezTo>
                  <a:cubicBezTo>
                    <a:pt x="13618" y="12524"/>
                    <a:pt x="13618" y="12645"/>
                    <a:pt x="13557" y="12676"/>
                  </a:cubicBezTo>
                  <a:cubicBezTo>
                    <a:pt x="13527" y="12706"/>
                    <a:pt x="13557" y="12706"/>
                    <a:pt x="13557" y="12767"/>
                  </a:cubicBezTo>
                  <a:cubicBezTo>
                    <a:pt x="13557" y="12797"/>
                    <a:pt x="13618" y="12797"/>
                    <a:pt x="13679" y="12828"/>
                  </a:cubicBezTo>
                  <a:cubicBezTo>
                    <a:pt x="13709" y="12828"/>
                    <a:pt x="13709" y="12828"/>
                    <a:pt x="13770" y="12797"/>
                  </a:cubicBezTo>
                  <a:cubicBezTo>
                    <a:pt x="13801" y="12767"/>
                    <a:pt x="13801" y="12767"/>
                    <a:pt x="13801" y="12706"/>
                  </a:cubicBezTo>
                  <a:cubicBezTo>
                    <a:pt x="13801" y="12676"/>
                    <a:pt x="13801" y="12676"/>
                    <a:pt x="13831" y="12645"/>
                  </a:cubicBezTo>
                  <a:cubicBezTo>
                    <a:pt x="13831" y="12615"/>
                    <a:pt x="13861" y="12615"/>
                    <a:pt x="13861" y="12554"/>
                  </a:cubicBezTo>
                  <a:lnTo>
                    <a:pt x="13861" y="12494"/>
                  </a:lnTo>
                  <a:cubicBezTo>
                    <a:pt x="13861" y="12463"/>
                    <a:pt x="13861" y="12463"/>
                    <a:pt x="13831" y="12402"/>
                  </a:cubicBezTo>
                  <a:lnTo>
                    <a:pt x="13831" y="12342"/>
                  </a:lnTo>
                  <a:cubicBezTo>
                    <a:pt x="13831" y="12311"/>
                    <a:pt x="13861" y="12311"/>
                    <a:pt x="13861" y="12311"/>
                  </a:cubicBezTo>
                  <a:lnTo>
                    <a:pt x="13953" y="12220"/>
                  </a:lnTo>
                  <a:cubicBezTo>
                    <a:pt x="13983" y="12205"/>
                    <a:pt x="13983" y="12205"/>
                    <a:pt x="13975" y="12205"/>
                  </a:cubicBezTo>
                  <a:cubicBezTo>
                    <a:pt x="13968" y="12205"/>
                    <a:pt x="13953" y="12205"/>
                    <a:pt x="13953" y="12190"/>
                  </a:cubicBezTo>
                  <a:cubicBezTo>
                    <a:pt x="13953" y="12159"/>
                    <a:pt x="13953" y="12159"/>
                    <a:pt x="13922" y="12098"/>
                  </a:cubicBezTo>
                  <a:cubicBezTo>
                    <a:pt x="13922" y="12068"/>
                    <a:pt x="13861" y="12038"/>
                    <a:pt x="13831" y="12038"/>
                  </a:cubicBezTo>
                  <a:cubicBezTo>
                    <a:pt x="13801" y="12007"/>
                    <a:pt x="13831" y="11946"/>
                    <a:pt x="13801" y="11946"/>
                  </a:cubicBezTo>
                  <a:cubicBezTo>
                    <a:pt x="13770" y="11946"/>
                    <a:pt x="13709" y="11916"/>
                    <a:pt x="13679" y="11886"/>
                  </a:cubicBezTo>
                  <a:cubicBezTo>
                    <a:pt x="13649" y="11855"/>
                    <a:pt x="13649" y="11855"/>
                    <a:pt x="13679" y="11794"/>
                  </a:cubicBezTo>
                  <a:cubicBezTo>
                    <a:pt x="13679" y="11764"/>
                    <a:pt x="13679" y="11734"/>
                    <a:pt x="13649" y="11703"/>
                  </a:cubicBezTo>
                  <a:cubicBezTo>
                    <a:pt x="13618" y="11642"/>
                    <a:pt x="13649" y="11612"/>
                    <a:pt x="13649" y="11612"/>
                  </a:cubicBezTo>
                  <a:cubicBezTo>
                    <a:pt x="13649" y="11582"/>
                    <a:pt x="13679" y="11551"/>
                    <a:pt x="13709" y="11490"/>
                  </a:cubicBezTo>
                  <a:cubicBezTo>
                    <a:pt x="13716" y="11487"/>
                    <a:pt x="13722" y="11486"/>
                    <a:pt x="13727" y="11486"/>
                  </a:cubicBezTo>
                  <a:cubicBezTo>
                    <a:pt x="13770" y="11486"/>
                    <a:pt x="13770" y="11582"/>
                    <a:pt x="13770" y="11582"/>
                  </a:cubicBezTo>
                  <a:cubicBezTo>
                    <a:pt x="13801" y="11582"/>
                    <a:pt x="13801" y="11612"/>
                    <a:pt x="13831" y="11612"/>
                  </a:cubicBezTo>
                  <a:cubicBezTo>
                    <a:pt x="13861" y="11612"/>
                    <a:pt x="13922" y="11642"/>
                    <a:pt x="13922" y="11703"/>
                  </a:cubicBezTo>
                  <a:cubicBezTo>
                    <a:pt x="13922" y="11734"/>
                    <a:pt x="13983" y="11734"/>
                    <a:pt x="14013" y="11734"/>
                  </a:cubicBezTo>
                  <a:cubicBezTo>
                    <a:pt x="14074" y="11734"/>
                    <a:pt x="14074" y="11764"/>
                    <a:pt x="14105" y="11794"/>
                  </a:cubicBezTo>
                  <a:cubicBezTo>
                    <a:pt x="14105" y="11855"/>
                    <a:pt x="14105" y="11855"/>
                    <a:pt x="14135" y="11886"/>
                  </a:cubicBezTo>
                  <a:cubicBezTo>
                    <a:pt x="14144" y="11895"/>
                    <a:pt x="14155" y="11898"/>
                    <a:pt x="14168" y="11898"/>
                  </a:cubicBezTo>
                  <a:cubicBezTo>
                    <a:pt x="14198" y="11898"/>
                    <a:pt x="14235" y="11877"/>
                    <a:pt x="14256" y="11855"/>
                  </a:cubicBezTo>
                  <a:lnTo>
                    <a:pt x="14287" y="11794"/>
                  </a:lnTo>
                  <a:lnTo>
                    <a:pt x="14256" y="11703"/>
                  </a:lnTo>
                  <a:lnTo>
                    <a:pt x="14226" y="11612"/>
                  </a:lnTo>
                  <a:cubicBezTo>
                    <a:pt x="14165" y="11582"/>
                    <a:pt x="14165" y="11582"/>
                    <a:pt x="14135" y="11582"/>
                  </a:cubicBezTo>
                  <a:cubicBezTo>
                    <a:pt x="14105" y="11582"/>
                    <a:pt x="14074" y="11490"/>
                    <a:pt x="14013" y="11460"/>
                  </a:cubicBezTo>
                  <a:cubicBezTo>
                    <a:pt x="13983" y="11430"/>
                    <a:pt x="13922" y="11399"/>
                    <a:pt x="13861" y="11338"/>
                  </a:cubicBezTo>
                  <a:cubicBezTo>
                    <a:pt x="13831" y="11308"/>
                    <a:pt x="13831" y="11278"/>
                    <a:pt x="13801" y="11278"/>
                  </a:cubicBezTo>
                  <a:cubicBezTo>
                    <a:pt x="13770" y="11247"/>
                    <a:pt x="13709" y="11247"/>
                    <a:pt x="13649" y="11187"/>
                  </a:cubicBezTo>
                  <a:cubicBezTo>
                    <a:pt x="13618" y="11156"/>
                    <a:pt x="13527" y="11126"/>
                    <a:pt x="13466" y="11126"/>
                  </a:cubicBezTo>
                  <a:cubicBezTo>
                    <a:pt x="13375" y="11126"/>
                    <a:pt x="13375" y="11095"/>
                    <a:pt x="13314" y="11035"/>
                  </a:cubicBezTo>
                  <a:cubicBezTo>
                    <a:pt x="13223" y="11004"/>
                    <a:pt x="13253" y="10974"/>
                    <a:pt x="13253" y="10883"/>
                  </a:cubicBezTo>
                  <a:lnTo>
                    <a:pt x="13253" y="10791"/>
                  </a:lnTo>
                  <a:cubicBezTo>
                    <a:pt x="13253" y="10791"/>
                    <a:pt x="13223" y="10822"/>
                    <a:pt x="13193" y="10822"/>
                  </a:cubicBezTo>
                  <a:cubicBezTo>
                    <a:pt x="13162" y="10822"/>
                    <a:pt x="13101" y="10822"/>
                    <a:pt x="13041" y="10852"/>
                  </a:cubicBezTo>
                  <a:cubicBezTo>
                    <a:pt x="12949" y="10852"/>
                    <a:pt x="12949" y="10822"/>
                    <a:pt x="12889" y="10822"/>
                  </a:cubicBezTo>
                  <a:cubicBezTo>
                    <a:pt x="12797" y="10791"/>
                    <a:pt x="12797" y="10791"/>
                    <a:pt x="12737" y="10700"/>
                  </a:cubicBezTo>
                  <a:cubicBezTo>
                    <a:pt x="12646" y="10639"/>
                    <a:pt x="12585" y="10579"/>
                    <a:pt x="12554" y="10579"/>
                  </a:cubicBezTo>
                  <a:lnTo>
                    <a:pt x="12463" y="10518"/>
                  </a:lnTo>
                  <a:lnTo>
                    <a:pt x="12402" y="10366"/>
                  </a:lnTo>
                  <a:cubicBezTo>
                    <a:pt x="12342" y="10335"/>
                    <a:pt x="12342" y="10275"/>
                    <a:pt x="12342" y="10244"/>
                  </a:cubicBezTo>
                  <a:cubicBezTo>
                    <a:pt x="12342" y="10214"/>
                    <a:pt x="12281" y="10183"/>
                    <a:pt x="12281" y="10092"/>
                  </a:cubicBezTo>
                  <a:cubicBezTo>
                    <a:pt x="12250" y="10062"/>
                    <a:pt x="12190" y="10062"/>
                    <a:pt x="12159" y="10031"/>
                  </a:cubicBezTo>
                  <a:cubicBezTo>
                    <a:pt x="12129" y="9971"/>
                    <a:pt x="12129" y="9940"/>
                    <a:pt x="12038" y="9910"/>
                  </a:cubicBezTo>
                  <a:cubicBezTo>
                    <a:pt x="11977" y="9879"/>
                    <a:pt x="12007" y="9879"/>
                    <a:pt x="11977" y="9788"/>
                  </a:cubicBezTo>
                  <a:cubicBezTo>
                    <a:pt x="11946" y="9728"/>
                    <a:pt x="11886" y="9758"/>
                    <a:pt x="11855" y="9728"/>
                  </a:cubicBezTo>
                  <a:cubicBezTo>
                    <a:pt x="11825" y="9667"/>
                    <a:pt x="11825" y="9636"/>
                    <a:pt x="11734" y="9636"/>
                  </a:cubicBezTo>
                  <a:cubicBezTo>
                    <a:pt x="11673" y="9636"/>
                    <a:pt x="11703" y="9606"/>
                    <a:pt x="11642" y="9576"/>
                  </a:cubicBezTo>
                  <a:cubicBezTo>
                    <a:pt x="11551" y="9576"/>
                    <a:pt x="11582" y="9454"/>
                    <a:pt x="11582" y="9454"/>
                  </a:cubicBezTo>
                  <a:cubicBezTo>
                    <a:pt x="11582" y="9454"/>
                    <a:pt x="11551" y="9272"/>
                    <a:pt x="11551" y="9180"/>
                  </a:cubicBezTo>
                  <a:cubicBezTo>
                    <a:pt x="11551" y="9120"/>
                    <a:pt x="11551" y="9120"/>
                    <a:pt x="11521" y="9059"/>
                  </a:cubicBezTo>
                  <a:cubicBezTo>
                    <a:pt x="11490" y="9028"/>
                    <a:pt x="11430" y="8998"/>
                    <a:pt x="11369" y="8998"/>
                  </a:cubicBezTo>
                  <a:cubicBezTo>
                    <a:pt x="11339" y="8968"/>
                    <a:pt x="11399" y="8907"/>
                    <a:pt x="11399" y="8907"/>
                  </a:cubicBezTo>
                  <a:cubicBezTo>
                    <a:pt x="11399" y="8907"/>
                    <a:pt x="11429" y="8927"/>
                    <a:pt x="11466" y="8927"/>
                  </a:cubicBezTo>
                  <a:cubicBezTo>
                    <a:pt x="11494" y="8927"/>
                    <a:pt x="11525" y="8916"/>
                    <a:pt x="11551" y="8876"/>
                  </a:cubicBezTo>
                  <a:cubicBezTo>
                    <a:pt x="11642" y="8816"/>
                    <a:pt x="11582" y="8816"/>
                    <a:pt x="11582" y="8816"/>
                  </a:cubicBezTo>
                  <a:cubicBezTo>
                    <a:pt x="11582" y="8816"/>
                    <a:pt x="11703" y="8755"/>
                    <a:pt x="11825" y="8755"/>
                  </a:cubicBezTo>
                  <a:cubicBezTo>
                    <a:pt x="11825" y="8755"/>
                    <a:pt x="11794" y="8846"/>
                    <a:pt x="11825" y="8907"/>
                  </a:cubicBezTo>
                  <a:cubicBezTo>
                    <a:pt x="11837" y="8942"/>
                    <a:pt x="11839" y="8950"/>
                    <a:pt x="11840" y="8950"/>
                  </a:cubicBezTo>
                  <a:cubicBezTo>
                    <a:pt x="11840" y="8950"/>
                    <a:pt x="11839" y="8945"/>
                    <a:pt x="11841" y="8945"/>
                  </a:cubicBezTo>
                  <a:cubicBezTo>
                    <a:pt x="11843" y="8945"/>
                    <a:pt x="11846" y="8950"/>
                    <a:pt x="11855" y="8968"/>
                  </a:cubicBezTo>
                  <a:lnTo>
                    <a:pt x="11946" y="9028"/>
                  </a:lnTo>
                  <a:cubicBezTo>
                    <a:pt x="11977" y="9059"/>
                    <a:pt x="11977" y="9120"/>
                    <a:pt x="12007" y="9211"/>
                  </a:cubicBezTo>
                  <a:cubicBezTo>
                    <a:pt x="12007" y="9238"/>
                    <a:pt x="12026" y="9253"/>
                    <a:pt x="12049" y="9253"/>
                  </a:cubicBezTo>
                  <a:cubicBezTo>
                    <a:pt x="12077" y="9253"/>
                    <a:pt x="12112" y="9231"/>
                    <a:pt x="12129" y="9180"/>
                  </a:cubicBezTo>
                  <a:cubicBezTo>
                    <a:pt x="12144" y="9150"/>
                    <a:pt x="12144" y="9150"/>
                    <a:pt x="12136" y="9150"/>
                  </a:cubicBezTo>
                  <a:cubicBezTo>
                    <a:pt x="12129" y="9150"/>
                    <a:pt x="12114" y="9150"/>
                    <a:pt x="12098" y="9120"/>
                  </a:cubicBezTo>
                  <a:cubicBezTo>
                    <a:pt x="12038" y="9028"/>
                    <a:pt x="12098" y="8907"/>
                    <a:pt x="12098" y="8907"/>
                  </a:cubicBezTo>
                  <a:cubicBezTo>
                    <a:pt x="12103" y="8902"/>
                    <a:pt x="12107" y="8901"/>
                    <a:pt x="12111" y="8901"/>
                  </a:cubicBezTo>
                  <a:cubicBezTo>
                    <a:pt x="12137" y="8901"/>
                    <a:pt x="12159" y="8968"/>
                    <a:pt x="12159" y="8968"/>
                  </a:cubicBezTo>
                  <a:lnTo>
                    <a:pt x="12250" y="9120"/>
                  </a:lnTo>
                  <a:cubicBezTo>
                    <a:pt x="12281" y="9150"/>
                    <a:pt x="12281" y="9211"/>
                    <a:pt x="12311" y="9272"/>
                  </a:cubicBezTo>
                  <a:cubicBezTo>
                    <a:pt x="12342" y="9302"/>
                    <a:pt x="12342" y="9332"/>
                    <a:pt x="12433" y="9424"/>
                  </a:cubicBezTo>
                  <a:cubicBezTo>
                    <a:pt x="12494" y="9484"/>
                    <a:pt x="12494" y="9576"/>
                    <a:pt x="12494" y="9576"/>
                  </a:cubicBezTo>
                  <a:lnTo>
                    <a:pt x="12554" y="9667"/>
                  </a:lnTo>
                  <a:cubicBezTo>
                    <a:pt x="12554" y="9667"/>
                    <a:pt x="12585" y="9758"/>
                    <a:pt x="12706" y="9788"/>
                  </a:cubicBezTo>
                  <a:cubicBezTo>
                    <a:pt x="12797" y="9819"/>
                    <a:pt x="12767" y="9819"/>
                    <a:pt x="12858" y="9819"/>
                  </a:cubicBezTo>
                  <a:cubicBezTo>
                    <a:pt x="12889" y="9819"/>
                    <a:pt x="12949" y="9940"/>
                    <a:pt x="12949" y="9940"/>
                  </a:cubicBezTo>
                  <a:lnTo>
                    <a:pt x="13101" y="10031"/>
                  </a:lnTo>
                  <a:cubicBezTo>
                    <a:pt x="13193" y="10062"/>
                    <a:pt x="13223" y="10062"/>
                    <a:pt x="13314" y="10092"/>
                  </a:cubicBezTo>
                  <a:cubicBezTo>
                    <a:pt x="13375" y="10123"/>
                    <a:pt x="13314" y="10183"/>
                    <a:pt x="13314" y="10183"/>
                  </a:cubicBezTo>
                  <a:cubicBezTo>
                    <a:pt x="13314" y="10183"/>
                    <a:pt x="13345" y="10214"/>
                    <a:pt x="13405" y="10244"/>
                  </a:cubicBezTo>
                  <a:cubicBezTo>
                    <a:pt x="13497" y="10275"/>
                    <a:pt x="13497" y="10275"/>
                    <a:pt x="13497" y="10335"/>
                  </a:cubicBezTo>
                  <a:cubicBezTo>
                    <a:pt x="13527" y="10366"/>
                    <a:pt x="13679" y="10366"/>
                    <a:pt x="13679" y="10396"/>
                  </a:cubicBezTo>
                  <a:cubicBezTo>
                    <a:pt x="13679" y="10427"/>
                    <a:pt x="13770" y="10487"/>
                    <a:pt x="13861" y="10487"/>
                  </a:cubicBezTo>
                  <a:cubicBezTo>
                    <a:pt x="13983" y="10518"/>
                    <a:pt x="14105" y="10700"/>
                    <a:pt x="14165" y="10731"/>
                  </a:cubicBezTo>
                  <a:cubicBezTo>
                    <a:pt x="14226" y="10791"/>
                    <a:pt x="14226" y="10822"/>
                    <a:pt x="14226" y="10852"/>
                  </a:cubicBezTo>
                  <a:cubicBezTo>
                    <a:pt x="14226" y="10883"/>
                    <a:pt x="14226" y="10974"/>
                    <a:pt x="14256" y="11004"/>
                  </a:cubicBezTo>
                  <a:cubicBezTo>
                    <a:pt x="14287" y="11095"/>
                    <a:pt x="14256" y="11156"/>
                    <a:pt x="14256" y="11247"/>
                  </a:cubicBezTo>
                  <a:lnTo>
                    <a:pt x="14256" y="11399"/>
                  </a:lnTo>
                  <a:cubicBezTo>
                    <a:pt x="14256" y="11430"/>
                    <a:pt x="14317" y="11430"/>
                    <a:pt x="14317" y="11490"/>
                  </a:cubicBezTo>
                  <a:cubicBezTo>
                    <a:pt x="14317" y="11582"/>
                    <a:pt x="14317" y="11582"/>
                    <a:pt x="14378" y="11612"/>
                  </a:cubicBezTo>
                  <a:cubicBezTo>
                    <a:pt x="14378" y="11627"/>
                    <a:pt x="14386" y="11627"/>
                    <a:pt x="14401" y="11627"/>
                  </a:cubicBezTo>
                  <a:cubicBezTo>
                    <a:pt x="14416" y="11627"/>
                    <a:pt x="14439" y="11627"/>
                    <a:pt x="14469" y="11642"/>
                  </a:cubicBezTo>
                  <a:cubicBezTo>
                    <a:pt x="14560" y="11703"/>
                    <a:pt x="14530" y="11703"/>
                    <a:pt x="14530" y="11734"/>
                  </a:cubicBezTo>
                  <a:cubicBezTo>
                    <a:pt x="14560" y="11764"/>
                    <a:pt x="14530" y="11794"/>
                    <a:pt x="14591" y="11855"/>
                  </a:cubicBezTo>
                  <a:cubicBezTo>
                    <a:pt x="14682" y="11886"/>
                    <a:pt x="14682" y="11886"/>
                    <a:pt x="14712" y="11916"/>
                  </a:cubicBezTo>
                  <a:cubicBezTo>
                    <a:pt x="14743" y="11946"/>
                    <a:pt x="14712" y="12007"/>
                    <a:pt x="14712" y="12068"/>
                  </a:cubicBezTo>
                  <a:cubicBezTo>
                    <a:pt x="14712" y="12159"/>
                    <a:pt x="14834" y="12190"/>
                    <a:pt x="14895" y="12220"/>
                  </a:cubicBezTo>
                  <a:cubicBezTo>
                    <a:pt x="14986" y="12311"/>
                    <a:pt x="14864" y="12311"/>
                    <a:pt x="14864" y="12342"/>
                  </a:cubicBezTo>
                  <a:cubicBezTo>
                    <a:pt x="14864" y="12372"/>
                    <a:pt x="14986" y="12402"/>
                    <a:pt x="15016" y="12463"/>
                  </a:cubicBezTo>
                  <a:cubicBezTo>
                    <a:pt x="15047" y="12494"/>
                    <a:pt x="15138" y="12524"/>
                    <a:pt x="15199" y="12554"/>
                  </a:cubicBezTo>
                  <a:cubicBezTo>
                    <a:pt x="15290" y="12615"/>
                    <a:pt x="15168" y="12676"/>
                    <a:pt x="15168" y="12676"/>
                  </a:cubicBezTo>
                  <a:lnTo>
                    <a:pt x="15077" y="12767"/>
                  </a:lnTo>
                  <a:cubicBezTo>
                    <a:pt x="15047" y="12797"/>
                    <a:pt x="15138" y="12828"/>
                    <a:pt x="15168" y="12858"/>
                  </a:cubicBezTo>
                  <a:cubicBezTo>
                    <a:pt x="15229" y="12919"/>
                    <a:pt x="15168" y="12949"/>
                    <a:pt x="15168" y="12980"/>
                  </a:cubicBezTo>
                  <a:cubicBezTo>
                    <a:pt x="15168" y="13010"/>
                    <a:pt x="15229" y="13071"/>
                    <a:pt x="15290" y="13101"/>
                  </a:cubicBezTo>
                  <a:cubicBezTo>
                    <a:pt x="15320" y="13132"/>
                    <a:pt x="15320" y="13132"/>
                    <a:pt x="15351" y="13223"/>
                  </a:cubicBezTo>
                  <a:lnTo>
                    <a:pt x="15351" y="13375"/>
                  </a:lnTo>
                  <a:cubicBezTo>
                    <a:pt x="15351" y="13405"/>
                    <a:pt x="15381" y="13405"/>
                    <a:pt x="15503" y="13405"/>
                  </a:cubicBezTo>
                  <a:cubicBezTo>
                    <a:pt x="15594" y="13405"/>
                    <a:pt x="15594" y="13466"/>
                    <a:pt x="15594" y="13466"/>
                  </a:cubicBezTo>
                  <a:cubicBezTo>
                    <a:pt x="15594" y="13466"/>
                    <a:pt x="15594" y="13557"/>
                    <a:pt x="15655" y="13588"/>
                  </a:cubicBezTo>
                  <a:cubicBezTo>
                    <a:pt x="15673" y="13594"/>
                    <a:pt x="15685" y="13596"/>
                    <a:pt x="15694" y="13596"/>
                  </a:cubicBezTo>
                  <a:cubicBezTo>
                    <a:pt x="15729" y="13596"/>
                    <a:pt x="15709" y="13557"/>
                    <a:pt x="15807" y="13557"/>
                  </a:cubicBezTo>
                  <a:cubicBezTo>
                    <a:pt x="15898" y="13557"/>
                    <a:pt x="15837" y="13679"/>
                    <a:pt x="15898" y="13679"/>
                  </a:cubicBezTo>
                  <a:cubicBezTo>
                    <a:pt x="15928" y="13679"/>
                    <a:pt x="15959" y="13618"/>
                    <a:pt x="15928" y="13557"/>
                  </a:cubicBezTo>
                  <a:cubicBezTo>
                    <a:pt x="15928" y="13466"/>
                    <a:pt x="15959" y="13527"/>
                    <a:pt x="15928" y="13436"/>
                  </a:cubicBezTo>
                  <a:cubicBezTo>
                    <a:pt x="15898" y="13375"/>
                    <a:pt x="15837" y="13375"/>
                    <a:pt x="15837" y="13375"/>
                  </a:cubicBezTo>
                  <a:cubicBezTo>
                    <a:pt x="15837" y="13375"/>
                    <a:pt x="15807" y="13284"/>
                    <a:pt x="15807" y="13253"/>
                  </a:cubicBezTo>
                  <a:cubicBezTo>
                    <a:pt x="15776" y="13223"/>
                    <a:pt x="15746" y="13223"/>
                    <a:pt x="15746" y="13132"/>
                  </a:cubicBezTo>
                  <a:cubicBezTo>
                    <a:pt x="15746" y="13117"/>
                    <a:pt x="15750" y="13111"/>
                    <a:pt x="15756" y="13111"/>
                  </a:cubicBezTo>
                  <a:cubicBezTo>
                    <a:pt x="15774" y="13111"/>
                    <a:pt x="15814" y="13162"/>
                    <a:pt x="15837" y="13162"/>
                  </a:cubicBezTo>
                  <a:cubicBezTo>
                    <a:pt x="15898" y="13162"/>
                    <a:pt x="15928" y="13101"/>
                    <a:pt x="15928" y="13101"/>
                  </a:cubicBezTo>
                  <a:cubicBezTo>
                    <a:pt x="15928" y="13101"/>
                    <a:pt x="15898" y="13071"/>
                    <a:pt x="15776" y="12980"/>
                  </a:cubicBezTo>
                  <a:cubicBezTo>
                    <a:pt x="15746" y="12949"/>
                    <a:pt x="15746" y="12919"/>
                    <a:pt x="15685" y="12919"/>
                  </a:cubicBezTo>
                  <a:cubicBezTo>
                    <a:pt x="15655" y="12919"/>
                    <a:pt x="15624" y="12828"/>
                    <a:pt x="15594" y="12797"/>
                  </a:cubicBezTo>
                  <a:cubicBezTo>
                    <a:pt x="15564" y="12782"/>
                    <a:pt x="15541" y="12782"/>
                    <a:pt x="15522" y="12782"/>
                  </a:cubicBezTo>
                  <a:cubicBezTo>
                    <a:pt x="15503" y="12782"/>
                    <a:pt x="15488" y="12782"/>
                    <a:pt x="15472" y="12767"/>
                  </a:cubicBezTo>
                  <a:cubicBezTo>
                    <a:pt x="15442" y="12767"/>
                    <a:pt x="15381" y="12706"/>
                    <a:pt x="15351" y="12676"/>
                  </a:cubicBezTo>
                  <a:cubicBezTo>
                    <a:pt x="15320" y="12645"/>
                    <a:pt x="15351" y="12615"/>
                    <a:pt x="15381" y="12615"/>
                  </a:cubicBezTo>
                  <a:cubicBezTo>
                    <a:pt x="15442" y="12615"/>
                    <a:pt x="15503" y="12676"/>
                    <a:pt x="15503" y="12676"/>
                  </a:cubicBezTo>
                  <a:cubicBezTo>
                    <a:pt x="15503" y="12676"/>
                    <a:pt x="15624" y="12676"/>
                    <a:pt x="15624" y="12706"/>
                  </a:cubicBezTo>
                  <a:cubicBezTo>
                    <a:pt x="15624" y="12767"/>
                    <a:pt x="15685" y="12767"/>
                    <a:pt x="15746" y="12797"/>
                  </a:cubicBezTo>
                  <a:lnTo>
                    <a:pt x="15807" y="12858"/>
                  </a:lnTo>
                  <a:cubicBezTo>
                    <a:pt x="15807" y="12919"/>
                    <a:pt x="15898" y="12980"/>
                    <a:pt x="15928" y="12980"/>
                  </a:cubicBezTo>
                  <a:cubicBezTo>
                    <a:pt x="15959" y="12980"/>
                    <a:pt x="15928" y="12919"/>
                    <a:pt x="15928" y="12828"/>
                  </a:cubicBezTo>
                  <a:cubicBezTo>
                    <a:pt x="15917" y="12805"/>
                    <a:pt x="15914" y="12800"/>
                    <a:pt x="15916" y="12800"/>
                  </a:cubicBezTo>
                  <a:lnTo>
                    <a:pt x="15916" y="12800"/>
                  </a:lnTo>
                  <a:cubicBezTo>
                    <a:pt x="15919" y="12800"/>
                    <a:pt x="15928" y="12807"/>
                    <a:pt x="15939" y="12807"/>
                  </a:cubicBezTo>
                  <a:cubicBezTo>
                    <a:pt x="15945" y="12807"/>
                    <a:pt x="15952" y="12804"/>
                    <a:pt x="15959" y="12797"/>
                  </a:cubicBezTo>
                  <a:cubicBezTo>
                    <a:pt x="15989" y="12767"/>
                    <a:pt x="15989" y="12706"/>
                    <a:pt x="15989" y="12706"/>
                  </a:cubicBezTo>
                  <a:cubicBezTo>
                    <a:pt x="15959" y="12676"/>
                    <a:pt x="15928" y="12676"/>
                    <a:pt x="15928" y="12645"/>
                  </a:cubicBezTo>
                  <a:cubicBezTo>
                    <a:pt x="15928" y="12615"/>
                    <a:pt x="15959" y="12554"/>
                    <a:pt x="15898" y="12524"/>
                  </a:cubicBezTo>
                  <a:cubicBezTo>
                    <a:pt x="15807" y="12494"/>
                    <a:pt x="15837" y="12494"/>
                    <a:pt x="15807" y="12494"/>
                  </a:cubicBezTo>
                  <a:cubicBezTo>
                    <a:pt x="15776" y="12494"/>
                    <a:pt x="15776" y="12463"/>
                    <a:pt x="15685" y="12402"/>
                  </a:cubicBezTo>
                  <a:cubicBezTo>
                    <a:pt x="15655" y="12372"/>
                    <a:pt x="15655" y="12342"/>
                    <a:pt x="15594" y="12311"/>
                  </a:cubicBezTo>
                  <a:cubicBezTo>
                    <a:pt x="15575" y="12298"/>
                    <a:pt x="15557" y="12294"/>
                    <a:pt x="15540" y="12294"/>
                  </a:cubicBezTo>
                  <a:cubicBezTo>
                    <a:pt x="15496" y="12294"/>
                    <a:pt x="15464" y="12329"/>
                    <a:pt x="15450" y="12329"/>
                  </a:cubicBezTo>
                  <a:cubicBezTo>
                    <a:pt x="15445" y="12329"/>
                    <a:pt x="15442" y="12324"/>
                    <a:pt x="15442" y="12311"/>
                  </a:cubicBezTo>
                  <a:cubicBezTo>
                    <a:pt x="15442" y="12311"/>
                    <a:pt x="15442" y="12250"/>
                    <a:pt x="15503" y="12190"/>
                  </a:cubicBezTo>
                  <a:cubicBezTo>
                    <a:pt x="15533" y="12098"/>
                    <a:pt x="15503" y="12098"/>
                    <a:pt x="15503" y="12068"/>
                  </a:cubicBezTo>
                  <a:cubicBezTo>
                    <a:pt x="15472" y="12038"/>
                    <a:pt x="15442" y="12038"/>
                    <a:pt x="15381" y="12007"/>
                  </a:cubicBezTo>
                  <a:cubicBezTo>
                    <a:pt x="15351" y="11946"/>
                    <a:pt x="15351" y="11916"/>
                    <a:pt x="15320" y="11886"/>
                  </a:cubicBezTo>
                  <a:lnTo>
                    <a:pt x="15229" y="11794"/>
                  </a:lnTo>
                  <a:cubicBezTo>
                    <a:pt x="15168" y="11764"/>
                    <a:pt x="15199" y="11734"/>
                    <a:pt x="15199" y="11703"/>
                  </a:cubicBezTo>
                  <a:cubicBezTo>
                    <a:pt x="15199" y="11642"/>
                    <a:pt x="15199" y="11612"/>
                    <a:pt x="15290" y="11612"/>
                  </a:cubicBezTo>
                  <a:cubicBezTo>
                    <a:pt x="15320" y="11612"/>
                    <a:pt x="15320" y="11703"/>
                    <a:pt x="15351" y="11703"/>
                  </a:cubicBezTo>
                  <a:cubicBezTo>
                    <a:pt x="15381" y="11734"/>
                    <a:pt x="15381" y="11734"/>
                    <a:pt x="15442" y="11794"/>
                  </a:cubicBezTo>
                  <a:cubicBezTo>
                    <a:pt x="15452" y="11815"/>
                    <a:pt x="15462" y="11821"/>
                    <a:pt x="15472" y="11821"/>
                  </a:cubicBezTo>
                  <a:cubicBezTo>
                    <a:pt x="15493" y="11821"/>
                    <a:pt x="15513" y="11794"/>
                    <a:pt x="15533" y="11794"/>
                  </a:cubicBezTo>
                  <a:cubicBezTo>
                    <a:pt x="15594" y="11794"/>
                    <a:pt x="15624" y="11794"/>
                    <a:pt x="15655" y="11734"/>
                  </a:cubicBezTo>
                  <a:cubicBezTo>
                    <a:pt x="15685" y="11642"/>
                    <a:pt x="15655" y="11703"/>
                    <a:pt x="15655" y="11642"/>
                  </a:cubicBezTo>
                  <a:cubicBezTo>
                    <a:pt x="15655" y="11612"/>
                    <a:pt x="15594" y="11582"/>
                    <a:pt x="15594" y="11582"/>
                  </a:cubicBezTo>
                  <a:lnTo>
                    <a:pt x="15503" y="11490"/>
                  </a:lnTo>
                  <a:lnTo>
                    <a:pt x="15533" y="11430"/>
                  </a:lnTo>
                  <a:lnTo>
                    <a:pt x="15685" y="11399"/>
                  </a:lnTo>
                  <a:lnTo>
                    <a:pt x="15685" y="11308"/>
                  </a:lnTo>
                  <a:cubicBezTo>
                    <a:pt x="15685" y="11308"/>
                    <a:pt x="15743" y="11269"/>
                    <a:pt x="15798" y="11269"/>
                  </a:cubicBezTo>
                  <a:cubicBezTo>
                    <a:pt x="15812" y="11269"/>
                    <a:pt x="15825" y="11272"/>
                    <a:pt x="15837" y="11278"/>
                  </a:cubicBezTo>
                  <a:cubicBezTo>
                    <a:pt x="15837" y="11278"/>
                    <a:pt x="15898" y="11338"/>
                    <a:pt x="15928" y="11338"/>
                  </a:cubicBezTo>
                  <a:lnTo>
                    <a:pt x="15989" y="11430"/>
                  </a:lnTo>
                  <a:lnTo>
                    <a:pt x="16080" y="11460"/>
                  </a:lnTo>
                  <a:lnTo>
                    <a:pt x="16202" y="11551"/>
                  </a:lnTo>
                  <a:cubicBezTo>
                    <a:pt x="16202" y="11551"/>
                    <a:pt x="16161" y="11524"/>
                    <a:pt x="16125" y="11524"/>
                  </a:cubicBezTo>
                  <a:cubicBezTo>
                    <a:pt x="16107" y="11524"/>
                    <a:pt x="16090" y="11531"/>
                    <a:pt x="16080" y="11551"/>
                  </a:cubicBezTo>
                  <a:cubicBezTo>
                    <a:pt x="16050" y="11551"/>
                    <a:pt x="16080" y="11612"/>
                    <a:pt x="16080" y="11612"/>
                  </a:cubicBezTo>
                  <a:cubicBezTo>
                    <a:pt x="16080" y="11612"/>
                    <a:pt x="16111" y="11703"/>
                    <a:pt x="16111" y="11734"/>
                  </a:cubicBezTo>
                  <a:cubicBezTo>
                    <a:pt x="16141" y="11764"/>
                    <a:pt x="16141" y="11794"/>
                    <a:pt x="16141" y="11855"/>
                  </a:cubicBezTo>
                  <a:lnTo>
                    <a:pt x="16141" y="12007"/>
                  </a:lnTo>
                  <a:cubicBezTo>
                    <a:pt x="16141" y="12038"/>
                    <a:pt x="16141" y="12068"/>
                    <a:pt x="16202" y="12098"/>
                  </a:cubicBezTo>
                  <a:cubicBezTo>
                    <a:pt x="16202" y="12111"/>
                    <a:pt x="16205" y="12115"/>
                    <a:pt x="16211" y="12115"/>
                  </a:cubicBezTo>
                  <a:cubicBezTo>
                    <a:pt x="16235" y="12115"/>
                    <a:pt x="16293" y="12038"/>
                    <a:pt x="16293" y="12038"/>
                  </a:cubicBezTo>
                  <a:cubicBezTo>
                    <a:pt x="16293" y="12038"/>
                    <a:pt x="16354" y="12098"/>
                    <a:pt x="16354" y="12159"/>
                  </a:cubicBezTo>
                  <a:cubicBezTo>
                    <a:pt x="16354" y="12190"/>
                    <a:pt x="16384" y="12220"/>
                    <a:pt x="16384" y="12250"/>
                  </a:cubicBezTo>
                  <a:cubicBezTo>
                    <a:pt x="16384" y="12342"/>
                    <a:pt x="16415" y="12342"/>
                    <a:pt x="16415" y="12402"/>
                  </a:cubicBezTo>
                  <a:cubicBezTo>
                    <a:pt x="16415" y="12463"/>
                    <a:pt x="16506" y="12463"/>
                    <a:pt x="16506" y="12494"/>
                  </a:cubicBezTo>
                  <a:cubicBezTo>
                    <a:pt x="16506" y="12524"/>
                    <a:pt x="16445" y="12554"/>
                    <a:pt x="16415" y="12676"/>
                  </a:cubicBezTo>
                  <a:cubicBezTo>
                    <a:pt x="16384" y="12706"/>
                    <a:pt x="16384" y="12767"/>
                    <a:pt x="16384" y="12767"/>
                  </a:cubicBezTo>
                  <a:lnTo>
                    <a:pt x="16415" y="12797"/>
                  </a:lnTo>
                  <a:cubicBezTo>
                    <a:pt x="16445" y="12828"/>
                    <a:pt x="16536" y="12858"/>
                    <a:pt x="16536" y="12858"/>
                  </a:cubicBezTo>
                  <a:lnTo>
                    <a:pt x="16597" y="12919"/>
                  </a:lnTo>
                  <a:cubicBezTo>
                    <a:pt x="16597" y="12919"/>
                    <a:pt x="16658" y="12980"/>
                    <a:pt x="16688" y="12980"/>
                  </a:cubicBezTo>
                  <a:cubicBezTo>
                    <a:pt x="16719" y="13010"/>
                    <a:pt x="16688" y="13071"/>
                    <a:pt x="16688" y="13132"/>
                  </a:cubicBezTo>
                  <a:lnTo>
                    <a:pt x="16688" y="13223"/>
                  </a:lnTo>
                  <a:lnTo>
                    <a:pt x="16749" y="13314"/>
                  </a:lnTo>
                  <a:cubicBezTo>
                    <a:pt x="16749" y="13314"/>
                    <a:pt x="16749" y="13405"/>
                    <a:pt x="16810" y="13466"/>
                  </a:cubicBezTo>
                  <a:cubicBezTo>
                    <a:pt x="16840" y="13557"/>
                    <a:pt x="16810" y="13557"/>
                    <a:pt x="16810" y="13588"/>
                  </a:cubicBezTo>
                  <a:cubicBezTo>
                    <a:pt x="16820" y="13618"/>
                    <a:pt x="16823" y="13628"/>
                    <a:pt x="16825" y="13628"/>
                  </a:cubicBezTo>
                  <a:cubicBezTo>
                    <a:pt x="16830" y="13628"/>
                    <a:pt x="16830" y="13588"/>
                    <a:pt x="16871" y="13588"/>
                  </a:cubicBezTo>
                  <a:cubicBezTo>
                    <a:pt x="16962" y="13588"/>
                    <a:pt x="16901" y="13466"/>
                    <a:pt x="16962" y="13436"/>
                  </a:cubicBezTo>
                  <a:cubicBezTo>
                    <a:pt x="16965" y="13432"/>
                    <a:pt x="16968" y="13431"/>
                    <a:pt x="16971" y="13431"/>
                  </a:cubicBezTo>
                  <a:cubicBezTo>
                    <a:pt x="16992" y="13431"/>
                    <a:pt x="16992" y="13530"/>
                    <a:pt x="16992" y="13557"/>
                  </a:cubicBezTo>
                  <a:cubicBezTo>
                    <a:pt x="17022" y="13588"/>
                    <a:pt x="17053" y="13618"/>
                    <a:pt x="17114" y="13709"/>
                  </a:cubicBezTo>
                  <a:lnTo>
                    <a:pt x="17205" y="13831"/>
                  </a:lnTo>
                  <a:cubicBezTo>
                    <a:pt x="17205" y="13831"/>
                    <a:pt x="17296" y="13831"/>
                    <a:pt x="17357" y="13861"/>
                  </a:cubicBezTo>
                  <a:cubicBezTo>
                    <a:pt x="17448" y="13861"/>
                    <a:pt x="17418" y="13892"/>
                    <a:pt x="17448" y="13892"/>
                  </a:cubicBezTo>
                  <a:cubicBezTo>
                    <a:pt x="17478" y="13892"/>
                    <a:pt x="17478" y="13861"/>
                    <a:pt x="17478" y="13831"/>
                  </a:cubicBezTo>
                  <a:cubicBezTo>
                    <a:pt x="17478" y="13770"/>
                    <a:pt x="17448" y="13740"/>
                    <a:pt x="17448" y="13679"/>
                  </a:cubicBezTo>
                  <a:cubicBezTo>
                    <a:pt x="17418" y="13588"/>
                    <a:pt x="17478" y="13466"/>
                    <a:pt x="17478" y="13466"/>
                  </a:cubicBezTo>
                  <a:cubicBezTo>
                    <a:pt x="17478" y="13466"/>
                    <a:pt x="17509" y="13466"/>
                    <a:pt x="17570" y="13527"/>
                  </a:cubicBezTo>
                  <a:lnTo>
                    <a:pt x="17630" y="13588"/>
                  </a:lnTo>
                  <a:cubicBezTo>
                    <a:pt x="17630" y="13588"/>
                    <a:pt x="17661" y="13618"/>
                    <a:pt x="17722" y="13709"/>
                  </a:cubicBezTo>
                  <a:cubicBezTo>
                    <a:pt x="17752" y="13740"/>
                    <a:pt x="17782" y="13770"/>
                    <a:pt x="17813" y="13861"/>
                  </a:cubicBezTo>
                  <a:cubicBezTo>
                    <a:pt x="17874" y="13922"/>
                    <a:pt x="17874" y="13922"/>
                    <a:pt x="17904" y="13983"/>
                  </a:cubicBezTo>
                  <a:cubicBezTo>
                    <a:pt x="17908" y="13987"/>
                    <a:pt x="17912" y="13989"/>
                    <a:pt x="17915" y="13989"/>
                  </a:cubicBezTo>
                  <a:cubicBezTo>
                    <a:pt x="17936" y="13989"/>
                    <a:pt x="17947" y="13922"/>
                    <a:pt x="18026" y="13922"/>
                  </a:cubicBezTo>
                  <a:cubicBezTo>
                    <a:pt x="18056" y="13922"/>
                    <a:pt x="18086" y="13892"/>
                    <a:pt x="18086" y="13831"/>
                  </a:cubicBezTo>
                  <a:cubicBezTo>
                    <a:pt x="18086" y="13740"/>
                    <a:pt x="18117" y="13740"/>
                    <a:pt x="18117" y="13709"/>
                  </a:cubicBezTo>
                  <a:lnTo>
                    <a:pt x="18117" y="13588"/>
                  </a:lnTo>
                  <a:cubicBezTo>
                    <a:pt x="18117" y="13588"/>
                    <a:pt x="18144" y="13574"/>
                    <a:pt x="18189" y="13574"/>
                  </a:cubicBezTo>
                  <a:cubicBezTo>
                    <a:pt x="18211" y="13574"/>
                    <a:pt x="18238" y="13578"/>
                    <a:pt x="18269" y="13588"/>
                  </a:cubicBezTo>
                  <a:cubicBezTo>
                    <a:pt x="18330" y="13588"/>
                    <a:pt x="18421" y="13618"/>
                    <a:pt x="18421" y="13618"/>
                  </a:cubicBezTo>
                  <a:lnTo>
                    <a:pt x="18481" y="13588"/>
                  </a:lnTo>
                  <a:cubicBezTo>
                    <a:pt x="18512" y="13557"/>
                    <a:pt x="18512" y="13466"/>
                    <a:pt x="18512" y="13466"/>
                  </a:cubicBezTo>
                  <a:lnTo>
                    <a:pt x="18542" y="13618"/>
                  </a:lnTo>
                  <a:cubicBezTo>
                    <a:pt x="18542" y="13618"/>
                    <a:pt x="18512" y="13770"/>
                    <a:pt x="18512" y="13831"/>
                  </a:cubicBezTo>
                  <a:lnTo>
                    <a:pt x="18512" y="14044"/>
                  </a:lnTo>
                  <a:cubicBezTo>
                    <a:pt x="18512" y="14135"/>
                    <a:pt x="18542" y="14135"/>
                    <a:pt x="18573" y="14165"/>
                  </a:cubicBezTo>
                  <a:cubicBezTo>
                    <a:pt x="18633" y="14196"/>
                    <a:pt x="18573" y="14287"/>
                    <a:pt x="18573" y="14348"/>
                  </a:cubicBezTo>
                  <a:cubicBezTo>
                    <a:pt x="18573" y="14439"/>
                    <a:pt x="18633" y="14469"/>
                    <a:pt x="18664" y="14530"/>
                  </a:cubicBezTo>
                  <a:cubicBezTo>
                    <a:pt x="18694" y="14621"/>
                    <a:pt x="18664" y="14743"/>
                    <a:pt x="18664" y="14834"/>
                  </a:cubicBezTo>
                  <a:lnTo>
                    <a:pt x="18664" y="15199"/>
                  </a:lnTo>
                  <a:lnTo>
                    <a:pt x="18664" y="15837"/>
                  </a:lnTo>
                  <a:lnTo>
                    <a:pt x="18664" y="15989"/>
                  </a:lnTo>
                  <a:cubicBezTo>
                    <a:pt x="18664" y="15989"/>
                    <a:pt x="18633" y="16111"/>
                    <a:pt x="18633" y="16141"/>
                  </a:cubicBezTo>
                  <a:cubicBezTo>
                    <a:pt x="18633" y="16171"/>
                    <a:pt x="18573" y="16202"/>
                    <a:pt x="18573" y="16263"/>
                  </a:cubicBezTo>
                  <a:cubicBezTo>
                    <a:pt x="18542" y="16293"/>
                    <a:pt x="18542" y="16323"/>
                    <a:pt x="18481" y="16354"/>
                  </a:cubicBezTo>
                  <a:cubicBezTo>
                    <a:pt x="18421" y="16415"/>
                    <a:pt x="18360" y="16445"/>
                    <a:pt x="18360" y="16445"/>
                  </a:cubicBezTo>
                  <a:lnTo>
                    <a:pt x="18208" y="16415"/>
                  </a:lnTo>
                  <a:cubicBezTo>
                    <a:pt x="18178" y="16415"/>
                    <a:pt x="18208" y="16293"/>
                    <a:pt x="18238" y="16263"/>
                  </a:cubicBezTo>
                  <a:cubicBezTo>
                    <a:pt x="18269" y="16202"/>
                    <a:pt x="18208" y="16202"/>
                    <a:pt x="18208" y="16202"/>
                  </a:cubicBezTo>
                  <a:cubicBezTo>
                    <a:pt x="18208" y="16202"/>
                    <a:pt x="18140" y="16188"/>
                    <a:pt x="18086" y="16188"/>
                  </a:cubicBezTo>
                  <a:cubicBezTo>
                    <a:pt x="18059" y="16188"/>
                    <a:pt x="18036" y="16192"/>
                    <a:pt x="18026" y="16202"/>
                  </a:cubicBezTo>
                  <a:cubicBezTo>
                    <a:pt x="17995" y="16232"/>
                    <a:pt x="17972" y="16232"/>
                    <a:pt x="17953" y="16232"/>
                  </a:cubicBezTo>
                  <a:cubicBezTo>
                    <a:pt x="17934" y="16232"/>
                    <a:pt x="17919" y="16232"/>
                    <a:pt x="17904" y="16263"/>
                  </a:cubicBezTo>
                  <a:cubicBezTo>
                    <a:pt x="17874" y="16293"/>
                    <a:pt x="17813" y="16354"/>
                    <a:pt x="17813" y="16415"/>
                  </a:cubicBezTo>
                  <a:cubicBezTo>
                    <a:pt x="17813" y="16445"/>
                    <a:pt x="17722" y="16506"/>
                    <a:pt x="17722" y="16567"/>
                  </a:cubicBezTo>
                  <a:cubicBezTo>
                    <a:pt x="17661" y="16627"/>
                    <a:pt x="17661" y="16597"/>
                    <a:pt x="17630" y="16627"/>
                  </a:cubicBezTo>
                  <a:cubicBezTo>
                    <a:pt x="17626" y="16632"/>
                    <a:pt x="17620" y="16634"/>
                    <a:pt x="17614" y="16634"/>
                  </a:cubicBezTo>
                  <a:cubicBezTo>
                    <a:pt x="17576" y="16634"/>
                    <a:pt x="17509" y="16567"/>
                    <a:pt x="17509" y="16567"/>
                  </a:cubicBezTo>
                  <a:lnTo>
                    <a:pt x="17448" y="16475"/>
                  </a:lnTo>
                  <a:lnTo>
                    <a:pt x="17296" y="16415"/>
                  </a:lnTo>
                  <a:cubicBezTo>
                    <a:pt x="17296" y="16415"/>
                    <a:pt x="17205" y="16323"/>
                    <a:pt x="17205" y="16293"/>
                  </a:cubicBezTo>
                  <a:cubicBezTo>
                    <a:pt x="17205" y="16263"/>
                    <a:pt x="17022" y="16171"/>
                    <a:pt x="17022" y="16171"/>
                  </a:cubicBezTo>
                  <a:lnTo>
                    <a:pt x="16901" y="16141"/>
                  </a:lnTo>
                  <a:cubicBezTo>
                    <a:pt x="16901" y="16141"/>
                    <a:pt x="16749" y="16141"/>
                    <a:pt x="16749" y="16171"/>
                  </a:cubicBezTo>
                  <a:cubicBezTo>
                    <a:pt x="16749" y="16176"/>
                    <a:pt x="16746" y="16178"/>
                    <a:pt x="16741" y="16178"/>
                  </a:cubicBezTo>
                  <a:cubicBezTo>
                    <a:pt x="16709" y="16178"/>
                    <a:pt x="16597" y="16111"/>
                    <a:pt x="16597" y="16111"/>
                  </a:cubicBezTo>
                  <a:lnTo>
                    <a:pt x="16597" y="16019"/>
                  </a:lnTo>
                  <a:cubicBezTo>
                    <a:pt x="16597" y="16019"/>
                    <a:pt x="16597" y="15959"/>
                    <a:pt x="16567" y="15959"/>
                  </a:cubicBezTo>
                  <a:cubicBezTo>
                    <a:pt x="16556" y="15938"/>
                    <a:pt x="16546" y="15932"/>
                    <a:pt x="16535" y="15932"/>
                  </a:cubicBezTo>
                  <a:cubicBezTo>
                    <a:pt x="16513" y="15932"/>
                    <a:pt x="16486" y="15959"/>
                    <a:pt x="16445" y="15959"/>
                  </a:cubicBezTo>
                  <a:cubicBezTo>
                    <a:pt x="16419" y="15959"/>
                    <a:pt x="16415" y="15892"/>
                    <a:pt x="16376" y="15892"/>
                  </a:cubicBezTo>
                  <a:cubicBezTo>
                    <a:pt x="16370" y="15892"/>
                    <a:pt x="16362" y="15893"/>
                    <a:pt x="16354" y="15898"/>
                  </a:cubicBezTo>
                  <a:cubicBezTo>
                    <a:pt x="16263" y="15898"/>
                    <a:pt x="16263" y="15867"/>
                    <a:pt x="16202" y="15867"/>
                  </a:cubicBezTo>
                  <a:cubicBezTo>
                    <a:pt x="16111" y="15867"/>
                    <a:pt x="16080" y="15837"/>
                    <a:pt x="16050" y="15807"/>
                  </a:cubicBezTo>
                  <a:cubicBezTo>
                    <a:pt x="15989" y="15807"/>
                    <a:pt x="15989" y="15685"/>
                    <a:pt x="15989" y="15655"/>
                  </a:cubicBezTo>
                  <a:cubicBezTo>
                    <a:pt x="15989" y="15594"/>
                    <a:pt x="15959" y="15563"/>
                    <a:pt x="15898" y="15563"/>
                  </a:cubicBezTo>
                  <a:cubicBezTo>
                    <a:pt x="15837" y="15563"/>
                    <a:pt x="15807" y="15563"/>
                    <a:pt x="15746" y="15533"/>
                  </a:cubicBezTo>
                  <a:cubicBezTo>
                    <a:pt x="15685" y="15503"/>
                    <a:pt x="15655" y="15442"/>
                    <a:pt x="15624" y="15442"/>
                  </a:cubicBezTo>
                  <a:cubicBezTo>
                    <a:pt x="15533" y="15503"/>
                    <a:pt x="15442" y="15503"/>
                    <a:pt x="15381" y="15533"/>
                  </a:cubicBezTo>
                  <a:cubicBezTo>
                    <a:pt x="15351" y="15533"/>
                    <a:pt x="15351" y="15533"/>
                    <a:pt x="15320" y="15563"/>
                  </a:cubicBezTo>
                  <a:cubicBezTo>
                    <a:pt x="15290" y="15594"/>
                    <a:pt x="15229" y="15594"/>
                    <a:pt x="15199" y="15655"/>
                  </a:cubicBezTo>
                  <a:cubicBezTo>
                    <a:pt x="15168" y="15685"/>
                    <a:pt x="15138" y="15685"/>
                    <a:pt x="15077" y="15715"/>
                  </a:cubicBezTo>
                  <a:cubicBezTo>
                    <a:pt x="15047" y="15746"/>
                    <a:pt x="15047" y="15837"/>
                    <a:pt x="15047" y="15837"/>
                  </a:cubicBezTo>
                  <a:cubicBezTo>
                    <a:pt x="15047" y="15837"/>
                    <a:pt x="15047" y="15898"/>
                    <a:pt x="15077" y="15959"/>
                  </a:cubicBezTo>
                  <a:cubicBezTo>
                    <a:pt x="15077" y="15989"/>
                    <a:pt x="15047" y="16050"/>
                    <a:pt x="15077" y="16111"/>
                  </a:cubicBezTo>
                  <a:cubicBezTo>
                    <a:pt x="15077" y="16141"/>
                    <a:pt x="15138" y="16141"/>
                    <a:pt x="15138" y="16202"/>
                  </a:cubicBezTo>
                  <a:cubicBezTo>
                    <a:pt x="15138" y="16263"/>
                    <a:pt x="15168" y="16293"/>
                    <a:pt x="15168" y="16323"/>
                  </a:cubicBezTo>
                  <a:cubicBezTo>
                    <a:pt x="15199" y="16415"/>
                    <a:pt x="15168" y="16415"/>
                    <a:pt x="15199" y="16445"/>
                  </a:cubicBezTo>
                  <a:lnTo>
                    <a:pt x="15199" y="16597"/>
                  </a:lnTo>
                  <a:cubicBezTo>
                    <a:pt x="15199" y="16627"/>
                    <a:pt x="15199" y="16627"/>
                    <a:pt x="15168" y="16658"/>
                  </a:cubicBezTo>
                  <a:cubicBezTo>
                    <a:pt x="15138" y="16719"/>
                    <a:pt x="15138" y="16749"/>
                    <a:pt x="15077" y="16779"/>
                  </a:cubicBezTo>
                  <a:cubicBezTo>
                    <a:pt x="15047" y="16810"/>
                    <a:pt x="15047" y="16810"/>
                    <a:pt x="14925" y="16870"/>
                  </a:cubicBezTo>
                  <a:cubicBezTo>
                    <a:pt x="14905" y="16881"/>
                    <a:pt x="14898" y="16884"/>
                    <a:pt x="14897" y="16884"/>
                  </a:cubicBezTo>
                  <a:cubicBezTo>
                    <a:pt x="14895" y="16884"/>
                    <a:pt x="14915" y="16870"/>
                    <a:pt x="14895" y="16870"/>
                  </a:cubicBezTo>
                  <a:cubicBezTo>
                    <a:pt x="14864" y="16870"/>
                    <a:pt x="14834" y="16810"/>
                    <a:pt x="14773" y="16810"/>
                  </a:cubicBezTo>
                  <a:cubicBezTo>
                    <a:pt x="14743" y="16810"/>
                    <a:pt x="14712" y="16749"/>
                    <a:pt x="14712" y="16749"/>
                  </a:cubicBezTo>
                  <a:cubicBezTo>
                    <a:pt x="14712" y="16749"/>
                    <a:pt x="14621" y="16719"/>
                    <a:pt x="14621" y="16658"/>
                  </a:cubicBezTo>
                  <a:cubicBezTo>
                    <a:pt x="14621" y="16627"/>
                    <a:pt x="14560" y="16597"/>
                    <a:pt x="14469" y="16597"/>
                  </a:cubicBezTo>
                  <a:lnTo>
                    <a:pt x="14408" y="16506"/>
                  </a:lnTo>
                  <a:lnTo>
                    <a:pt x="14317" y="16475"/>
                  </a:lnTo>
                  <a:cubicBezTo>
                    <a:pt x="14287" y="16475"/>
                    <a:pt x="14287" y="16445"/>
                    <a:pt x="14256" y="16445"/>
                  </a:cubicBezTo>
                  <a:cubicBezTo>
                    <a:pt x="14250" y="16451"/>
                    <a:pt x="14241" y="16454"/>
                    <a:pt x="14230" y="16454"/>
                  </a:cubicBezTo>
                  <a:cubicBezTo>
                    <a:pt x="14201" y="16454"/>
                    <a:pt x="14160" y="16436"/>
                    <a:pt x="14131" y="16436"/>
                  </a:cubicBezTo>
                  <a:cubicBezTo>
                    <a:pt x="14120" y="16436"/>
                    <a:pt x="14111" y="16439"/>
                    <a:pt x="14105" y="16445"/>
                  </a:cubicBezTo>
                  <a:cubicBezTo>
                    <a:pt x="14099" y="16451"/>
                    <a:pt x="14091" y="16453"/>
                    <a:pt x="14082" y="16453"/>
                  </a:cubicBezTo>
                  <a:cubicBezTo>
                    <a:pt x="14042" y="16453"/>
                    <a:pt x="13972" y="16403"/>
                    <a:pt x="13922" y="16354"/>
                  </a:cubicBezTo>
                  <a:cubicBezTo>
                    <a:pt x="13861" y="16323"/>
                    <a:pt x="13709" y="16293"/>
                    <a:pt x="13709" y="16293"/>
                  </a:cubicBezTo>
                  <a:cubicBezTo>
                    <a:pt x="13709" y="16293"/>
                    <a:pt x="13679" y="16202"/>
                    <a:pt x="13649" y="16171"/>
                  </a:cubicBezTo>
                  <a:cubicBezTo>
                    <a:pt x="13618" y="16141"/>
                    <a:pt x="13618" y="16050"/>
                    <a:pt x="13618" y="16050"/>
                  </a:cubicBezTo>
                  <a:lnTo>
                    <a:pt x="13649" y="15959"/>
                  </a:lnTo>
                  <a:cubicBezTo>
                    <a:pt x="13649" y="15959"/>
                    <a:pt x="13649" y="15867"/>
                    <a:pt x="13679" y="15837"/>
                  </a:cubicBezTo>
                  <a:cubicBezTo>
                    <a:pt x="13709" y="15807"/>
                    <a:pt x="13618" y="15746"/>
                    <a:pt x="13618" y="15746"/>
                  </a:cubicBezTo>
                  <a:lnTo>
                    <a:pt x="13466" y="15715"/>
                  </a:lnTo>
                  <a:cubicBezTo>
                    <a:pt x="13466" y="15715"/>
                    <a:pt x="13466" y="15685"/>
                    <a:pt x="13405" y="15655"/>
                  </a:cubicBezTo>
                  <a:lnTo>
                    <a:pt x="13375" y="15594"/>
                  </a:lnTo>
                  <a:cubicBezTo>
                    <a:pt x="13365" y="15584"/>
                    <a:pt x="13355" y="15580"/>
                    <a:pt x="13342" y="15580"/>
                  </a:cubicBezTo>
                  <a:cubicBezTo>
                    <a:pt x="13318" y="15580"/>
                    <a:pt x="13284" y="15594"/>
                    <a:pt x="13223" y="15594"/>
                  </a:cubicBezTo>
                  <a:cubicBezTo>
                    <a:pt x="13193" y="15594"/>
                    <a:pt x="13101" y="15563"/>
                    <a:pt x="13101" y="15563"/>
                  </a:cubicBezTo>
                  <a:cubicBezTo>
                    <a:pt x="13101" y="15563"/>
                    <a:pt x="13041" y="15503"/>
                    <a:pt x="13010" y="15503"/>
                  </a:cubicBezTo>
                  <a:cubicBezTo>
                    <a:pt x="12980" y="15472"/>
                    <a:pt x="12965" y="15457"/>
                    <a:pt x="12953" y="15457"/>
                  </a:cubicBezTo>
                  <a:cubicBezTo>
                    <a:pt x="12942" y="15457"/>
                    <a:pt x="12934" y="15472"/>
                    <a:pt x="12919" y="15503"/>
                  </a:cubicBezTo>
                  <a:cubicBezTo>
                    <a:pt x="12889" y="15533"/>
                    <a:pt x="12889" y="15533"/>
                    <a:pt x="12797" y="15533"/>
                  </a:cubicBezTo>
                  <a:cubicBezTo>
                    <a:pt x="12777" y="15543"/>
                    <a:pt x="12764" y="15547"/>
                    <a:pt x="12754" y="15547"/>
                  </a:cubicBezTo>
                  <a:cubicBezTo>
                    <a:pt x="12733" y="15547"/>
                    <a:pt x="12727" y="15533"/>
                    <a:pt x="12706" y="15533"/>
                  </a:cubicBezTo>
                  <a:cubicBezTo>
                    <a:pt x="12646" y="15533"/>
                    <a:pt x="12554" y="15503"/>
                    <a:pt x="12494" y="15442"/>
                  </a:cubicBezTo>
                  <a:cubicBezTo>
                    <a:pt x="12463" y="15411"/>
                    <a:pt x="12433" y="15381"/>
                    <a:pt x="12433" y="15351"/>
                  </a:cubicBezTo>
                  <a:cubicBezTo>
                    <a:pt x="12433" y="15260"/>
                    <a:pt x="12281" y="15260"/>
                    <a:pt x="12281" y="15260"/>
                  </a:cubicBezTo>
                  <a:lnTo>
                    <a:pt x="12129" y="15229"/>
                  </a:lnTo>
                  <a:lnTo>
                    <a:pt x="12098" y="15138"/>
                  </a:lnTo>
                  <a:cubicBezTo>
                    <a:pt x="12098" y="15138"/>
                    <a:pt x="12007" y="15108"/>
                    <a:pt x="11977" y="15108"/>
                  </a:cubicBezTo>
                  <a:cubicBezTo>
                    <a:pt x="11946" y="15108"/>
                    <a:pt x="11886" y="15108"/>
                    <a:pt x="11825" y="15077"/>
                  </a:cubicBezTo>
                  <a:cubicBezTo>
                    <a:pt x="11734" y="15077"/>
                    <a:pt x="11703" y="14956"/>
                    <a:pt x="11703" y="14956"/>
                  </a:cubicBezTo>
                  <a:lnTo>
                    <a:pt x="11703" y="14773"/>
                  </a:lnTo>
                  <a:lnTo>
                    <a:pt x="11794" y="14682"/>
                  </a:lnTo>
                  <a:lnTo>
                    <a:pt x="11855" y="14591"/>
                  </a:lnTo>
                  <a:lnTo>
                    <a:pt x="11946" y="14469"/>
                  </a:lnTo>
                  <a:lnTo>
                    <a:pt x="11977" y="14317"/>
                  </a:lnTo>
                  <a:lnTo>
                    <a:pt x="12007" y="14196"/>
                  </a:lnTo>
                  <a:lnTo>
                    <a:pt x="12038" y="14135"/>
                  </a:lnTo>
                  <a:cubicBezTo>
                    <a:pt x="12038" y="14135"/>
                    <a:pt x="11977" y="14044"/>
                    <a:pt x="11946" y="13983"/>
                  </a:cubicBezTo>
                  <a:lnTo>
                    <a:pt x="11794" y="13892"/>
                  </a:lnTo>
                  <a:lnTo>
                    <a:pt x="11703" y="13770"/>
                  </a:lnTo>
                  <a:lnTo>
                    <a:pt x="11734" y="13679"/>
                  </a:lnTo>
                  <a:lnTo>
                    <a:pt x="11825" y="13557"/>
                  </a:lnTo>
                  <a:lnTo>
                    <a:pt x="11886" y="13436"/>
                  </a:lnTo>
                  <a:cubicBezTo>
                    <a:pt x="11886" y="13436"/>
                    <a:pt x="11886" y="13375"/>
                    <a:pt x="11855" y="13284"/>
                  </a:cubicBezTo>
                  <a:lnTo>
                    <a:pt x="11794" y="13284"/>
                  </a:lnTo>
                  <a:cubicBezTo>
                    <a:pt x="11794" y="13284"/>
                    <a:pt x="11703" y="13405"/>
                    <a:pt x="11673" y="13405"/>
                  </a:cubicBezTo>
                  <a:cubicBezTo>
                    <a:pt x="11642" y="13405"/>
                    <a:pt x="11582" y="13314"/>
                    <a:pt x="11582" y="13314"/>
                  </a:cubicBezTo>
                  <a:lnTo>
                    <a:pt x="11582" y="13253"/>
                  </a:lnTo>
                  <a:lnTo>
                    <a:pt x="11551" y="13132"/>
                  </a:lnTo>
                  <a:lnTo>
                    <a:pt x="11430" y="13101"/>
                  </a:lnTo>
                  <a:lnTo>
                    <a:pt x="11278" y="13101"/>
                  </a:lnTo>
                  <a:cubicBezTo>
                    <a:pt x="11247" y="13132"/>
                    <a:pt x="11217" y="13132"/>
                    <a:pt x="11187" y="13162"/>
                  </a:cubicBezTo>
                  <a:cubicBezTo>
                    <a:pt x="11126" y="13223"/>
                    <a:pt x="11126" y="13223"/>
                    <a:pt x="11095" y="13284"/>
                  </a:cubicBezTo>
                  <a:cubicBezTo>
                    <a:pt x="11080" y="13299"/>
                    <a:pt x="11065" y="13299"/>
                    <a:pt x="11046" y="13299"/>
                  </a:cubicBezTo>
                  <a:cubicBezTo>
                    <a:pt x="11027" y="13299"/>
                    <a:pt x="11004" y="13299"/>
                    <a:pt x="10974" y="13314"/>
                  </a:cubicBezTo>
                  <a:cubicBezTo>
                    <a:pt x="10964" y="13334"/>
                    <a:pt x="10950" y="13341"/>
                    <a:pt x="10933" y="13341"/>
                  </a:cubicBezTo>
                  <a:cubicBezTo>
                    <a:pt x="10899" y="13341"/>
                    <a:pt x="10852" y="13314"/>
                    <a:pt x="10791" y="13314"/>
                  </a:cubicBezTo>
                  <a:cubicBezTo>
                    <a:pt x="10731" y="13314"/>
                    <a:pt x="10731" y="13314"/>
                    <a:pt x="10670" y="13284"/>
                  </a:cubicBezTo>
                  <a:cubicBezTo>
                    <a:pt x="10639" y="13253"/>
                    <a:pt x="10609" y="13253"/>
                    <a:pt x="10518" y="13253"/>
                  </a:cubicBezTo>
                  <a:cubicBezTo>
                    <a:pt x="10487" y="13253"/>
                    <a:pt x="10366" y="13284"/>
                    <a:pt x="10366" y="13314"/>
                  </a:cubicBezTo>
                  <a:cubicBezTo>
                    <a:pt x="10366" y="13345"/>
                    <a:pt x="10351" y="13360"/>
                    <a:pt x="10324" y="13360"/>
                  </a:cubicBezTo>
                  <a:cubicBezTo>
                    <a:pt x="10297" y="13360"/>
                    <a:pt x="10259" y="13345"/>
                    <a:pt x="10214" y="13314"/>
                  </a:cubicBezTo>
                  <a:cubicBezTo>
                    <a:pt x="10183" y="13314"/>
                    <a:pt x="10123" y="13284"/>
                    <a:pt x="10062" y="13284"/>
                  </a:cubicBezTo>
                  <a:cubicBezTo>
                    <a:pt x="10031" y="13284"/>
                    <a:pt x="9819" y="13405"/>
                    <a:pt x="9758" y="13405"/>
                  </a:cubicBezTo>
                  <a:cubicBezTo>
                    <a:pt x="9728" y="13436"/>
                    <a:pt x="9667" y="13436"/>
                    <a:pt x="9606" y="13436"/>
                  </a:cubicBezTo>
                  <a:cubicBezTo>
                    <a:pt x="9545" y="13436"/>
                    <a:pt x="9545" y="13314"/>
                    <a:pt x="9545" y="13314"/>
                  </a:cubicBezTo>
                  <a:cubicBezTo>
                    <a:pt x="9545" y="13314"/>
                    <a:pt x="9393" y="13284"/>
                    <a:pt x="9363" y="13284"/>
                  </a:cubicBezTo>
                  <a:cubicBezTo>
                    <a:pt x="9302" y="13284"/>
                    <a:pt x="9211" y="13284"/>
                    <a:pt x="9150" y="13314"/>
                  </a:cubicBezTo>
                  <a:cubicBezTo>
                    <a:pt x="9140" y="13334"/>
                    <a:pt x="9116" y="13341"/>
                    <a:pt x="9088" y="13341"/>
                  </a:cubicBezTo>
                  <a:cubicBezTo>
                    <a:pt x="9032" y="13341"/>
                    <a:pt x="8958" y="13314"/>
                    <a:pt x="8937" y="13314"/>
                  </a:cubicBezTo>
                  <a:cubicBezTo>
                    <a:pt x="8846" y="13314"/>
                    <a:pt x="8816" y="13314"/>
                    <a:pt x="8785" y="13375"/>
                  </a:cubicBezTo>
                  <a:lnTo>
                    <a:pt x="8694" y="13436"/>
                  </a:lnTo>
                  <a:cubicBezTo>
                    <a:pt x="8694" y="13436"/>
                    <a:pt x="8633" y="13466"/>
                    <a:pt x="8603" y="13466"/>
                  </a:cubicBezTo>
                  <a:cubicBezTo>
                    <a:pt x="8542" y="13466"/>
                    <a:pt x="8451" y="13466"/>
                    <a:pt x="8451" y="13527"/>
                  </a:cubicBezTo>
                  <a:cubicBezTo>
                    <a:pt x="8451" y="13537"/>
                    <a:pt x="8437" y="13540"/>
                    <a:pt x="8416" y="13540"/>
                  </a:cubicBezTo>
                  <a:cubicBezTo>
                    <a:pt x="8373" y="13540"/>
                    <a:pt x="8299" y="13527"/>
                    <a:pt x="8238" y="13527"/>
                  </a:cubicBezTo>
                  <a:cubicBezTo>
                    <a:pt x="8208" y="13527"/>
                    <a:pt x="8086" y="13557"/>
                    <a:pt x="8056" y="13588"/>
                  </a:cubicBezTo>
                  <a:cubicBezTo>
                    <a:pt x="8025" y="13618"/>
                    <a:pt x="7904" y="13618"/>
                    <a:pt x="7782" y="13679"/>
                  </a:cubicBezTo>
                  <a:cubicBezTo>
                    <a:pt x="7737" y="13694"/>
                    <a:pt x="7737" y="13694"/>
                    <a:pt x="7744" y="13694"/>
                  </a:cubicBezTo>
                  <a:cubicBezTo>
                    <a:pt x="7752" y="13694"/>
                    <a:pt x="7767" y="13694"/>
                    <a:pt x="7752" y="13709"/>
                  </a:cubicBezTo>
                  <a:cubicBezTo>
                    <a:pt x="7721" y="13740"/>
                    <a:pt x="7691" y="13831"/>
                    <a:pt x="7630" y="13861"/>
                  </a:cubicBezTo>
                  <a:cubicBezTo>
                    <a:pt x="7617" y="13887"/>
                    <a:pt x="7610" y="13896"/>
                    <a:pt x="7603" y="13896"/>
                  </a:cubicBezTo>
                  <a:cubicBezTo>
                    <a:pt x="7594" y="13896"/>
                    <a:pt x="7587" y="13879"/>
                    <a:pt x="7569" y="13861"/>
                  </a:cubicBezTo>
                  <a:cubicBezTo>
                    <a:pt x="7561" y="13852"/>
                    <a:pt x="7549" y="13849"/>
                    <a:pt x="7536" y="13849"/>
                  </a:cubicBezTo>
                  <a:cubicBezTo>
                    <a:pt x="7503" y="13849"/>
                    <a:pt x="7460" y="13870"/>
                    <a:pt x="7417" y="13892"/>
                  </a:cubicBezTo>
                  <a:lnTo>
                    <a:pt x="7326" y="13983"/>
                  </a:lnTo>
                  <a:cubicBezTo>
                    <a:pt x="7296" y="14013"/>
                    <a:pt x="7235" y="14013"/>
                    <a:pt x="7235" y="14013"/>
                  </a:cubicBezTo>
                  <a:lnTo>
                    <a:pt x="7113" y="14135"/>
                  </a:lnTo>
                  <a:cubicBezTo>
                    <a:pt x="7083" y="14165"/>
                    <a:pt x="7022" y="14165"/>
                    <a:pt x="6992" y="14196"/>
                  </a:cubicBezTo>
                  <a:cubicBezTo>
                    <a:pt x="6962" y="14226"/>
                    <a:pt x="6962" y="14317"/>
                    <a:pt x="6962" y="14317"/>
                  </a:cubicBezTo>
                  <a:cubicBezTo>
                    <a:pt x="6962" y="14324"/>
                    <a:pt x="6953" y="14326"/>
                    <a:pt x="6940" y="14326"/>
                  </a:cubicBezTo>
                  <a:cubicBezTo>
                    <a:pt x="6903" y="14326"/>
                    <a:pt x="6827" y="14308"/>
                    <a:pt x="6770" y="14308"/>
                  </a:cubicBezTo>
                  <a:cubicBezTo>
                    <a:pt x="6749" y="14308"/>
                    <a:pt x="6731" y="14311"/>
                    <a:pt x="6718" y="14317"/>
                  </a:cubicBezTo>
                  <a:cubicBezTo>
                    <a:pt x="6701" y="14326"/>
                    <a:pt x="6680" y="14330"/>
                    <a:pt x="6659" y="14330"/>
                  </a:cubicBezTo>
                  <a:cubicBezTo>
                    <a:pt x="6609" y="14330"/>
                    <a:pt x="6557" y="14308"/>
                    <a:pt x="6536" y="14287"/>
                  </a:cubicBezTo>
                  <a:cubicBezTo>
                    <a:pt x="6506" y="14226"/>
                    <a:pt x="6475" y="14226"/>
                    <a:pt x="6414" y="14196"/>
                  </a:cubicBezTo>
                  <a:cubicBezTo>
                    <a:pt x="6407" y="14188"/>
                    <a:pt x="6399" y="14184"/>
                    <a:pt x="6392" y="14184"/>
                  </a:cubicBezTo>
                  <a:cubicBezTo>
                    <a:pt x="6369" y="14184"/>
                    <a:pt x="6346" y="14218"/>
                    <a:pt x="6323" y="14287"/>
                  </a:cubicBezTo>
                  <a:cubicBezTo>
                    <a:pt x="6315" y="14291"/>
                    <a:pt x="6306" y="14293"/>
                    <a:pt x="6298" y="14293"/>
                  </a:cubicBezTo>
                  <a:cubicBezTo>
                    <a:pt x="6246" y="14293"/>
                    <a:pt x="6197" y="14222"/>
                    <a:pt x="6171" y="14196"/>
                  </a:cubicBezTo>
                  <a:cubicBezTo>
                    <a:pt x="6110" y="14196"/>
                    <a:pt x="5898" y="14226"/>
                    <a:pt x="5898" y="14226"/>
                  </a:cubicBezTo>
                  <a:cubicBezTo>
                    <a:pt x="5867" y="14226"/>
                    <a:pt x="5655" y="14196"/>
                    <a:pt x="5624" y="14196"/>
                  </a:cubicBezTo>
                  <a:cubicBezTo>
                    <a:pt x="5594" y="14196"/>
                    <a:pt x="5563" y="14196"/>
                    <a:pt x="5503" y="14135"/>
                  </a:cubicBezTo>
                  <a:cubicBezTo>
                    <a:pt x="5472" y="14074"/>
                    <a:pt x="5442" y="13922"/>
                    <a:pt x="5442" y="13922"/>
                  </a:cubicBezTo>
                  <a:lnTo>
                    <a:pt x="5411" y="13861"/>
                  </a:lnTo>
                  <a:cubicBezTo>
                    <a:pt x="5385" y="13822"/>
                    <a:pt x="5365" y="13811"/>
                    <a:pt x="5348" y="13811"/>
                  </a:cubicBezTo>
                  <a:cubicBezTo>
                    <a:pt x="5324" y="13811"/>
                    <a:pt x="5307" y="13831"/>
                    <a:pt x="5290" y="13831"/>
                  </a:cubicBezTo>
                  <a:cubicBezTo>
                    <a:pt x="5259" y="13831"/>
                    <a:pt x="5138" y="13892"/>
                    <a:pt x="5138" y="13892"/>
                  </a:cubicBezTo>
                  <a:cubicBezTo>
                    <a:pt x="5138" y="13892"/>
                    <a:pt x="5107" y="13983"/>
                    <a:pt x="5138" y="14013"/>
                  </a:cubicBezTo>
                  <a:lnTo>
                    <a:pt x="5138" y="14135"/>
                  </a:lnTo>
                  <a:cubicBezTo>
                    <a:pt x="5138" y="14135"/>
                    <a:pt x="5107" y="14226"/>
                    <a:pt x="5047" y="14287"/>
                  </a:cubicBezTo>
                  <a:cubicBezTo>
                    <a:pt x="5016" y="14317"/>
                    <a:pt x="4986" y="14500"/>
                    <a:pt x="4895" y="14621"/>
                  </a:cubicBezTo>
                  <a:cubicBezTo>
                    <a:pt x="4834" y="14743"/>
                    <a:pt x="4834" y="14743"/>
                    <a:pt x="4834" y="14804"/>
                  </a:cubicBezTo>
                  <a:cubicBezTo>
                    <a:pt x="4803" y="14834"/>
                    <a:pt x="4803" y="14834"/>
                    <a:pt x="4743" y="14925"/>
                  </a:cubicBezTo>
                  <a:cubicBezTo>
                    <a:pt x="4712" y="14986"/>
                    <a:pt x="4682" y="14956"/>
                    <a:pt x="4651" y="14986"/>
                  </a:cubicBezTo>
                  <a:cubicBezTo>
                    <a:pt x="4560" y="15047"/>
                    <a:pt x="4560" y="14986"/>
                    <a:pt x="4499" y="15077"/>
                  </a:cubicBezTo>
                  <a:cubicBezTo>
                    <a:pt x="4408" y="15138"/>
                    <a:pt x="4347" y="15138"/>
                    <a:pt x="4287" y="15138"/>
                  </a:cubicBezTo>
                  <a:cubicBezTo>
                    <a:pt x="4256" y="15138"/>
                    <a:pt x="4226" y="15138"/>
                    <a:pt x="4196" y="15199"/>
                  </a:cubicBezTo>
                  <a:cubicBezTo>
                    <a:pt x="4135" y="15229"/>
                    <a:pt x="4074" y="15260"/>
                    <a:pt x="4074" y="15351"/>
                  </a:cubicBezTo>
                  <a:cubicBezTo>
                    <a:pt x="4074" y="15411"/>
                    <a:pt x="3983" y="15411"/>
                    <a:pt x="3952" y="15442"/>
                  </a:cubicBezTo>
                  <a:cubicBezTo>
                    <a:pt x="3922" y="15503"/>
                    <a:pt x="3892" y="15503"/>
                    <a:pt x="3831" y="15563"/>
                  </a:cubicBezTo>
                  <a:cubicBezTo>
                    <a:pt x="3800" y="15594"/>
                    <a:pt x="3831" y="15685"/>
                    <a:pt x="3831" y="15715"/>
                  </a:cubicBezTo>
                  <a:cubicBezTo>
                    <a:pt x="3831" y="15807"/>
                    <a:pt x="3831" y="15746"/>
                    <a:pt x="3800" y="15837"/>
                  </a:cubicBezTo>
                  <a:cubicBezTo>
                    <a:pt x="3770" y="15898"/>
                    <a:pt x="3770" y="15898"/>
                    <a:pt x="3770" y="15959"/>
                  </a:cubicBezTo>
                  <a:lnTo>
                    <a:pt x="3648" y="16050"/>
                  </a:lnTo>
                  <a:cubicBezTo>
                    <a:pt x="3618" y="16111"/>
                    <a:pt x="3618" y="16293"/>
                    <a:pt x="3618" y="16293"/>
                  </a:cubicBezTo>
                  <a:cubicBezTo>
                    <a:pt x="3618" y="16293"/>
                    <a:pt x="3588" y="16354"/>
                    <a:pt x="3618" y="16445"/>
                  </a:cubicBezTo>
                  <a:cubicBezTo>
                    <a:pt x="3648" y="16506"/>
                    <a:pt x="3618" y="16597"/>
                    <a:pt x="3618" y="16597"/>
                  </a:cubicBezTo>
                  <a:lnTo>
                    <a:pt x="3648" y="16719"/>
                  </a:lnTo>
                  <a:lnTo>
                    <a:pt x="3740" y="16779"/>
                  </a:lnTo>
                  <a:lnTo>
                    <a:pt x="3740" y="16870"/>
                  </a:lnTo>
                  <a:cubicBezTo>
                    <a:pt x="3740" y="16901"/>
                    <a:pt x="3679" y="16962"/>
                    <a:pt x="3679" y="17022"/>
                  </a:cubicBezTo>
                  <a:cubicBezTo>
                    <a:pt x="3679" y="17053"/>
                    <a:pt x="3648" y="17083"/>
                    <a:pt x="3618" y="17174"/>
                  </a:cubicBezTo>
                  <a:cubicBezTo>
                    <a:pt x="3588" y="17235"/>
                    <a:pt x="3527" y="17235"/>
                    <a:pt x="3496" y="17266"/>
                  </a:cubicBezTo>
                  <a:cubicBezTo>
                    <a:pt x="3466" y="17326"/>
                    <a:pt x="3375" y="17387"/>
                    <a:pt x="3344" y="17478"/>
                  </a:cubicBezTo>
                  <a:cubicBezTo>
                    <a:pt x="3314" y="17539"/>
                    <a:pt x="3223" y="17539"/>
                    <a:pt x="3162" y="17570"/>
                  </a:cubicBezTo>
                  <a:cubicBezTo>
                    <a:pt x="3071" y="17630"/>
                    <a:pt x="2980" y="17722"/>
                    <a:pt x="2888" y="17813"/>
                  </a:cubicBezTo>
                  <a:cubicBezTo>
                    <a:pt x="2828" y="17874"/>
                    <a:pt x="2706" y="17874"/>
                    <a:pt x="2676" y="17934"/>
                  </a:cubicBezTo>
                  <a:cubicBezTo>
                    <a:pt x="2615" y="17965"/>
                    <a:pt x="2463" y="17965"/>
                    <a:pt x="2402" y="17965"/>
                  </a:cubicBezTo>
                  <a:cubicBezTo>
                    <a:pt x="2311" y="17965"/>
                    <a:pt x="2250" y="18026"/>
                    <a:pt x="2220" y="18026"/>
                  </a:cubicBezTo>
                  <a:cubicBezTo>
                    <a:pt x="2159" y="18086"/>
                    <a:pt x="2159" y="18117"/>
                    <a:pt x="2159" y="18147"/>
                  </a:cubicBezTo>
                  <a:cubicBezTo>
                    <a:pt x="2159" y="18177"/>
                    <a:pt x="2129" y="18238"/>
                    <a:pt x="2098" y="18329"/>
                  </a:cubicBezTo>
                  <a:cubicBezTo>
                    <a:pt x="2068" y="18451"/>
                    <a:pt x="2007" y="18451"/>
                    <a:pt x="2007" y="18542"/>
                  </a:cubicBezTo>
                  <a:cubicBezTo>
                    <a:pt x="1977" y="18603"/>
                    <a:pt x="1977" y="18633"/>
                    <a:pt x="1916" y="18755"/>
                  </a:cubicBezTo>
                  <a:cubicBezTo>
                    <a:pt x="1825" y="18877"/>
                    <a:pt x="1794" y="18877"/>
                    <a:pt x="1703" y="18907"/>
                  </a:cubicBezTo>
                  <a:cubicBezTo>
                    <a:pt x="1642" y="18937"/>
                    <a:pt x="1521" y="19029"/>
                    <a:pt x="1521" y="19029"/>
                  </a:cubicBezTo>
                  <a:cubicBezTo>
                    <a:pt x="1521" y="19029"/>
                    <a:pt x="1460" y="19302"/>
                    <a:pt x="1399" y="19363"/>
                  </a:cubicBezTo>
                  <a:cubicBezTo>
                    <a:pt x="1369" y="19454"/>
                    <a:pt x="1369" y="19545"/>
                    <a:pt x="1369" y="19606"/>
                  </a:cubicBezTo>
                  <a:cubicBezTo>
                    <a:pt x="1369" y="19636"/>
                    <a:pt x="1338" y="19667"/>
                    <a:pt x="1338" y="19758"/>
                  </a:cubicBezTo>
                  <a:cubicBezTo>
                    <a:pt x="1338" y="19819"/>
                    <a:pt x="1247" y="19849"/>
                    <a:pt x="1217" y="19940"/>
                  </a:cubicBezTo>
                  <a:cubicBezTo>
                    <a:pt x="1186" y="20001"/>
                    <a:pt x="1065" y="20032"/>
                    <a:pt x="1034" y="20032"/>
                  </a:cubicBezTo>
                  <a:cubicBezTo>
                    <a:pt x="1004" y="20092"/>
                    <a:pt x="943" y="20123"/>
                    <a:pt x="913" y="20123"/>
                  </a:cubicBezTo>
                  <a:cubicBezTo>
                    <a:pt x="882" y="20153"/>
                    <a:pt x="852" y="20244"/>
                    <a:pt x="852" y="20305"/>
                  </a:cubicBezTo>
                  <a:cubicBezTo>
                    <a:pt x="852" y="20427"/>
                    <a:pt x="761" y="20366"/>
                    <a:pt x="730" y="20427"/>
                  </a:cubicBezTo>
                  <a:cubicBezTo>
                    <a:pt x="700" y="20518"/>
                    <a:pt x="639" y="20792"/>
                    <a:pt x="639" y="20852"/>
                  </a:cubicBezTo>
                  <a:cubicBezTo>
                    <a:pt x="639" y="20862"/>
                    <a:pt x="636" y="20866"/>
                    <a:pt x="630" y="20866"/>
                  </a:cubicBezTo>
                  <a:cubicBezTo>
                    <a:pt x="619" y="20866"/>
                    <a:pt x="599" y="20852"/>
                    <a:pt x="578" y="20852"/>
                  </a:cubicBezTo>
                  <a:cubicBezTo>
                    <a:pt x="548" y="20852"/>
                    <a:pt x="487" y="20913"/>
                    <a:pt x="457" y="20943"/>
                  </a:cubicBezTo>
                  <a:cubicBezTo>
                    <a:pt x="426" y="21004"/>
                    <a:pt x="396" y="21065"/>
                    <a:pt x="396" y="21065"/>
                  </a:cubicBezTo>
                  <a:lnTo>
                    <a:pt x="305" y="21217"/>
                  </a:lnTo>
                  <a:cubicBezTo>
                    <a:pt x="274" y="21308"/>
                    <a:pt x="335" y="21369"/>
                    <a:pt x="305" y="21399"/>
                  </a:cubicBezTo>
                  <a:cubicBezTo>
                    <a:pt x="274" y="21491"/>
                    <a:pt x="244" y="21521"/>
                    <a:pt x="244" y="21551"/>
                  </a:cubicBezTo>
                  <a:cubicBezTo>
                    <a:pt x="244" y="21612"/>
                    <a:pt x="274" y="21643"/>
                    <a:pt x="305" y="21673"/>
                  </a:cubicBezTo>
                  <a:cubicBezTo>
                    <a:pt x="311" y="21679"/>
                    <a:pt x="319" y="21681"/>
                    <a:pt x="329" y="21681"/>
                  </a:cubicBezTo>
                  <a:cubicBezTo>
                    <a:pt x="368" y="21681"/>
                    <a:pt x="426" y="21643"/>
                    <a:pt x="426" y="21643"/>
                  </a:cubicBezTo>
                  <a:lnTo>
                    <a:pt x="578" y="21703"/>
                  </a:lnTo>
                  <a:cubicBezTo>
                    <a:pt x="609" y="21764"/>
                    <a:pt x="609" y="21825"/>
                    <a:pt x="639" y="21855"/>
                  </a:cubicBezTo>
                  <a:cubicBezTo>
                    <a:pt x="700" y="21916"/>
                    <a:pt x="639" y="22099"/>
                    <a:pt x="609" y="22159"/>
                  </a:cubicBezTo>
                  <a:cubicBezTo>
                    <a:pt x="578" y="22250"/>
                    <a:pt x="578" y="22220"/>
                    <a:pt x="548" y="22250"/>
                  </a:cubicBezTo>
                  <a:cubicBezTo>
                    <a:pt x="487" y="22311"/>
                    <a:pt x="487" y="22402"/>
                    <a:pt x="487" y="22402"/>
                  </a:cubicBezTo>
                  <a:cubicBezTo>
                    <a:pt x="487" y="22402"/>
                    <a:pt x="548" y="22433"/>
                    <a:pt x="578" y="22524"/>
                  </a:cubicBezTo>
                  <a:cubicBezTo>
                    <a:pt x="578" y="22554"/>
                    <a:pt x="548" y="22585"/>
                    <a:pt x="609" y="22706"/>
                  </a:cubicBezTo>
                  <a:lnTo>
                    <a:pt x="700" y="22858"/>
                  </a:lnTo>
                  <a:cubicBezTo>
                    <a:pt x="730" y="22980"/>
                    <a:pt x="730" y="23010"/>
                    <a:pt x="730" y="23071"/>
                  </a:cubicBezTo>
                  <a:cubicBezTo>
                    <a:pt x="730" y="23162"/>
                    <a:pt x="761" y="23223"/>
                    <a:pt x="730" y="23314"/>
                  </a:cubicBezTo>
                  <a:cubicBezTo>
                    <a:pt x="700" y="23375"/>
                    <a:pt x="639" y="23375"/>
                    <a:pt x="639" y="23375"/>
                  </a:cubicBezTo>
                  <a:cubicBezTo>
                    <a:pt x="609" y="23436"/>
                    <a:pt x="609" y="23497"/>
                    <a:pt x="609" y="23588"/>
                  </a:cubicBezTo>
                  <a:cubicBezTo>
                    <a:pt x="578" y="23649"/>
                    <a:pt x="578" y="23679"/>
                    <a:pt x="578" y="23740"/>
                  </a:cubicBezTo>
                  <a:cubicBezTo>
                    <a:pt x="578" y="23770"/>
                    <a:pt x="487" y="23801"/>
                    <a:pt x="487" y="23892"/>
                  </a:cubicBezTo>
                  <a:lnTo>
                    <a:pt x="487" y="24074"/>
                  </a:lnTo>
                  <a:cubicBezTo>
                    <a:pt x="487" y="24135"/>
                    <a:pt x="457" y="24196"/>
                    <a:pt x="457" y="24257"/>
                  </a:cubicBezTo>
                  <a:cubicBezTo>
                    <a:pt x="457" y="24348"/>
                    <a:pt x="305" y="24409"/>
                    <a:pt x="244" y="24500"/>
                  </a:cubicBezTo>
                  <a:cubicBezTo>
                    <a:pt x="183" y="24561"/>
                    <a:pt x="92" y="24561"/>
                    <a:pt x="92" y="24561"/>
                  </a:cubicBezTo>
                  <a:lnTo>
                    <a:pt x="1" y="24652"/>
                  </a:lnTo>
                  <a:cubicBezTo>
                    <a:pt x="1" y="24652"/>
                    <a:pt x="1" y="24682"/>
                    <a:pt x="31" y="24713"/>
                  </a:cubicBezTo>
                  <a:cubicBezTo>
                    <a:pt x="92" y="24713"/>
                    <a:pt x="92" y="24804"/>
                    <a:pt x="92" y="24834"/>
                  </a:cubicBezTo>
                  <a:cubicBezTo>
                    <a:pt x="92" y="24865"/>
                    <a:pt x="153" y="24956"/>
                    <a:pt x="153" y="24986"/>
                  </a:cubicBezTo>
                  <a:cubicBezTo>
                    <a:pt x="153" y="25016"/>
                    <a:pt x="183" y="25016"/>
                    <a:pt x="244" y="25108"/>
                  </a:cubicBezTo>
                  <a:cubicBezTo>
                    <a:pt x="274" y="25138"/>
                    <a:pt x="274" y="25168"/>
                    <a:pt x="335" y="25168"/>
                  </a:cubicBezTo>
                  <a:cubicBezTo>
                    <a:pt x="426" y="25199"/>
                    <a:pt x="396" y="25199"/>
                    <a:pt x="396" y="25260"/>
                  </a:cubicBezTo>
                  <a:cubicBezTo>
                    <a:pt x="396" y="25320"/>
                    <a:pt x="457" y="25351"/>
                    <a:pt x="548" y="25412"/>
                  </a:cubicBezTo>
                  <a:cubicBezTo>
                    <a:pt x="558" y="25422"/>
                    <a:pt x="551" y="25425"/>
                    <a:pt x="538" y="25425"/>
                  </a:cubicBezTo>
                  <a:cubicBezTo>
                    <a:pt x="511" y="25425"/>
                    <a:pt x="457" y="25412"/>
                    <a:pt x="457" y="25412"/>
                  </a:cubicBezTo>
                  <a:lnTo>
                    <a:pt x="335" y="25290"/>
                  </a:lnTo>
                  <a:cubicBezTo>
                    <a:pt x="335" y="25260"/>
                    <a:pt x="244" y="25260"/>
                    <a:pt x="244" y="25260"/>
                  </a:cubicBezTo>
                  <a:cubicBezTo>
                    <a:pt x="244" y="25260"/>
                    <a:pt x="183" y="25320"/>
                    <a:pt x="244" y="25412"/>
                  </a:cubicBezTo>
                  <a:cubicBezTo>
                    <a:pt x="274" y="25503"/>
                    <a:pt x="183" y="25564"/>
                    <a:pt x="244" y="25594"/>
                  </a:cubicBezTo>
                  <a:cubicBezTo>
                    <a:pt x="274" y="25624"/>
                    <a:pt x="305" y="25655"/>
                    <a:pt x="426" y="25655"/>
                  </a:cubicBezTo>
                  <a:cubicBezTo>
                    <a:pt x="548" y="25655"/>
                    <a:pt x="396" y="25716"/>
                    <a:pt x="335" y="25716"/>
                  </a:cubicBezTo>
                  <a:cubicBezTo>
                    <a:pt x="305" y="25716"/>
                    <a:pt x="274" y="25716"/>
                    <a:pt x="244" y="25776"/>
                  </a:cubicBezTo>
                  <a:lnTo>
                    <a:pt x="244" y="25868"/>
                  </a:lnTo>
                  <a:cubicBezTo>
                    <a:pt x="274" y="25898"/>
                    <a:pt x="335" y="25898"/>
                    <a:pt x="396" y="25898"/>
                  </a:cubicBezTo>
                  <a:lnTo>
                    <a:pt x="457" y="25928"/>
                  </a:lnTo>
                  <a:cubicBezTo>
                    <a:pt x="457" y="25928"/>
                    <a:pt x="426" y="26050"/>
                    <a:pt x="457" y="26080"/>
                  </a:cubicBezTo>
                  <a:cubicBezTo>
                    <a:pt x="464" y="26096"/>
                    <a:pt x="470" y="26101"/>
                    <a:pt x="476" y="26101"/>
                  </a:cubicBezTo>
                  <a:cubicBezTo>
                    <a:pt x="493" y="26101"/>
                    <a:pt x="510" y="26050"/>
                    <a:pt x="578" y="26050"/>
                  </a:cubicBezTo>
                  <a:cubicBezTo>
                    <a:pt x="584" y="26045"/>
                    <a:pt x="588" y="26042"/>
                    <a:pt x="593" y="26042"/>
                  </a:cubicBezTo>
                  <a:cubicBezTo>
                    <a:pt x="613" y="26042"/>
                    <a:pt x="630" y="26096"/>
                    <a:pt x="730" y="26172"/>
                  </a:cubicBezTo>
                  <a:cubicBezTo>
                    <a:pt x="730" y="26172"/>
                    <a:pt x="791" y="26172"/>
                    <a:pt x="913" y="26080"/>
                  </a:cubicBezTo>
                  <a:cubicBezTo>
                    <a:pt x="937" y="26056"/>
                    <a:pt x="1002" y="26011"/>
                    <a:pt x="1042" y="26011"/>
                  </a:cubicBezTo>
                  <a:cubicBezTo>
                    <a:pt x="1051" y="26011"/>
                    <a:pt x="1059" y="26014"/>
                    <a:pt x="1065" y="26020"/>
                  </a:cubicBezTo>
                  <a:cubicBezTo>
                    <a:pt x="1095" y="26050"/>
                    <a:pt x="1065" y="26050"/>
                    <a:pt x="1095" y="26111"/>
                  </a:cubicBezTo>
                  <a:cubicBezTo>
                    <a:pt x="1095" y="26165"/>
                    <a:pt x="1073" y="26176"/>
                    <a:pt x="1049" y="26176"/>
                  </a:cubicBezTo>
                  <a:cubicBezTo>
                    <a:pt x="1033" y="26176"/>
                    <a:pt x="1016" y="26172"/>
                    <a:pt x="1004" y="26172"/>
                  </a:cubicBezTo>
                  <a:lnTo>
                    <a:pt x="913" y="26232"/>
                  </a:lnTo>
                  <a:lnTo>
                    <a:pt x="913" y="26384"/>
                  </a:lnTo>
                  <a:cubicBezTo>
                    <a:pt x="913" y="26415"/>
                    <a:pt x="1034" y="26506"/>
                    <a:pt x="1034" y="26506"/>
                  </a:cubicBezTo>
                  <a:cubicBezTo>
                    <a:pt x="1034" y="26536"/>
                    <a:pt x="1095" y="26567"/>
                    <a:pt x="1156" y="26567"/>
                  </a:cubicBezTo>
                  <a:cubicBezTo>
                    <a:pt x="1186" y="26567"/>
                    <a:pt x="1217" y="26627"/>
                    <a:pt x="1217" y="26627"/>
                  </a:cubicBezTo>
                  <a:lnTo>
                    <a:pt x="1217" y="26779"/>
                  </a:lnTo>
                  <a:cubicBezTo>
                    <a:pt x="1217" y="26810"/>
                    <a:pt x="1247" y="26840"/>
                    <a:pt x="1338" y="26840"/>
                  </a:cubicBezTo>
                  <a:cubicBezTo>
                    <a:pt x="1399" y="26840"/>
                    <a:pt x="1399" y="26871"/>
                    <a:pt x="1399" y="26871"/>
                  </a:cubicBezTo>
                  <a:cubicBezTo>
                    <a:pt x="1399" y="26871"/>
                    <a:pt x="1490" y="26992"/>
                    <a:pt x="1521" y="27023"/>
                  </a:cubicBezTo>
                  <a:lnTo>
                    <a:pt x="1673" y="27114"/>
                  </a:lnTo>
                  <a:cubicBezTo>
                    <a:pt x="1764" y="27144"/>
                    <a:pt x="1703" y="27235"/>
                    <a:pt x="1764" y="27266"/>
                  </a:cubicBezTo>
                  <a:cubicBezTo>
                    <a:pt x="1794" y="27296"/>
                    <a:pt x="1855" y="27357"/>
                    <a:pt x="1855" y="27357"/>
                  </a:cubicBezTo>
                  <a:cubicBezTo>
                    <a:pt x="1855" y="27357"/>
                    <a:pt x="1794" y="27387"/>
                    <a:pt x="1825" y="27387"/>
                  </a:cubicBezTo>
                  <a:cubicBezTo>
                    <a:pt x="1855" y="27418"/>
                    <a:pt x="1764" y="27539"/>
                    <a:pt x="1764" y="27539"/>
                  </a:cubicBezTo>
                  <a:cubicBezTo>
                    <a:pt x="1764" y="27539"/>
                    <a:pt x="1764" y="27600"/>
                    <a:pt x="1794" y="27631"/>
                  </a:cubicBezTo>
                  <a:cubicBezTo>
                    <a:pt x="1825" y="27691"/>
                    <a:pt x="1794" y="27752"/>
                    <a:pt x="1794" y="27782"/>
                  </a:cubicBezTo>
                  <a:cubicBezTo>
                    <a:pt x="1794" y="27843"/>
                    <a:pt x="1855" y="27904"/>
                    <a:pt x="1916" y="27934"/>
                  </a:cubicBezTo>
                  <a:lnTo>
                    <a:pt x="2007" y="28056"/>
                  </a:lnTo>
                  <a:cubicBezTo>
                    <a:pt x="2007" y="28056"/>
                    <a:pt x="2098" y="28086"/>
                    <a:pt x="2129" y="28147"/>
                  </a:cubicBezTo>
                  <a:cubicBezTo>
                    <a:pt x="2139" y="28157"/>
                    <a:pt x="2152" y="28161"/>
                    <a:pt x="2168" y="28161"/>
                  </a:cubicBezTo>
                  <a:cubicBezTo>
                    <a:pt x="2200" y="28161"/>
                    <a:pt x="2240" y="28147"/>
                    <a:pt x="2281" y="28147"/>
                  </a:cubicBezTo>
                  <a:cubicBezTo>
                    <a:pt x="2372" y="28147"/>
                    <a:pt x="2311" y="28178"/>
                    <a:pt x="2372" y="28238"/>
                  </a:cubicBezTo>
                  <a:cubicBezTo>
                    <a:pt x="2402" y="28330"/>
                    <a:pt x="2402" y="28330"/>
                    <a:pt x="2433" y="28360"/>
                  </a:cubicBezTo>
                  <a:cubicBezTo>
                    <a:pt x="2463" y="28390"/>
                    <a:pt x="2463" y="28451"/>
                    <a:pt x="2524" y="28482"/>
                  </a:cubicBezTo>
                  <a:cubicBezTo>
                    <a:pt x="2554" y="28512"/>
                    <a:pt x="2554" y="28542"/>
                    <a:pt x="2676" y="28603"/>
                  </a:cubicBezTo>
                  <a:cubicBezTo>
                    <a:pt x="2737" y="28664"/>
                    <a:pt x="2858" y="28634"/>
                    <a:pt x="2888" y="28664"/>
                  </a:cubicBezTo>
                  <a:lnTo>
                    <a:pt x="2980" y="28755"/>
                  </a:lnTo>
                  <a:cubicBezTo>
                    <a:pt x="3010" y="28786"/>
                    <a:pt x="3040" y="28938"/>
                    <a:pt x="3040" y="28968"/>
                  </a:cubicBezTo>
                  <a:cubicBezTo>
                    <a:pt x="3071" y="28998"/>
                    <a:pt x="3162" y="29059"/>
                    <a:pt x="3192" y="29059"/>
                  </a:cubicBezTo>
                  <a:cubicBezTo>
                    <a:pt x="3223" y="29059"/>
                    <a:pt x="3375" y="29120"/>
                    <a:pt x="3436" y="29211"/>
                  </a:cubicBezTo>
                  <a:cubicBezTo>
                    <a:pt x="3466" y="29272"/>
                    <a:pt x="3588" y="29302"/>
                    <a:pt x="3648" y="29363"/>
                  </a:cubicBezTo>
                  <a:lnTo>
                    <a:pt x="3892" y="29454"/>
                  </a:lnTo>
                  <a:cubicBezTo>
                    <a:pt x="3941" y="29504"/>
                    <a:pt x="3950" y="29554"/>
                    <a:pt x="3969" y="29554"/>
                  </a:cubicBezTo>
                  <a:cubicBezTo>
                    <a:pt x="3973" y="29554"/>
                    <a:pt x="3977" y="29551"/>
                    <a:pt x="3983" y="29545"/>
                  </a:cubicBezTo>
                  <a:cubicBezTo>
                    <a:pt x="4044" y="29515"/>
                    <a:pt x="4074" y="29515"/>
                    <a:pt x="4135" y="29424"/>
                  </a:cubicBezTo>
                  <a:cubicBezTo>
                    <a:pt x="4180" y="29393"/>
                    <a:pt x="4203" y="29386"/>
                    <a:pt x="4218" y="29386"/>
                  </a:cubicBezTo>
                  <a:cubicBezTo>
                    <a:pt x="4234" y="29386"/>
                    <a:pt x="4241" y="29393"/>
                    <a:pt x="4256" y="29393"/>
                  </a:cubicBezTo>
                  <a:cubicBezTo>
                    <a:pt x="4287" y="29363"/>
                    <a:pt x="4347" y="29363"/>
                    <a:pt x="4378" y="29302"/>
                  </a:cubicBezTo>
                  <a:cubicBezTo>
                    <a:pt x="4408" y="29272"/>
                    <a:pt x="4439" y="29272"/>
                    <a:pt x="4499" y="29241"/>
                  </a:cubicBezTo>
                  <a:cubicBezTo>
                    <a:pt x="4530" y="29211"/>
                    <a:pt x="4591" y="29150"/>
                    <a:pt x="4682" y="29120"/>
                  </a:cubicBezTo>
                  <a:cubicBezTo>
                    <a:pt x="4743" y="29090"/>
                    <a:pt x="4803" y="29059"/>
                    <a:pt x="4834" y="29059"/>
                  </a:cubicBezTo>
                  <a:cubicBezTo>
                    <a:pt x="4844" y="29039"/>
                    <a:pt x="4854" y="29032"/>
                    <a:pt x="4865" y="29032"/>
                  </a:cubicBezTo>
                  <a:cubicBezTo>
                    <a:pt x="4888" y="29032"/>
                    <a:pt x="4915" y="29059"/>
                    <a:pt x="4955" y="29059"/>
                  </a:cubicBezTo>
                  <a:cubicBezTo>
                    <a:pt x="4986" y="29059"/>
                    <a:pt x="5016" y="29090"/>
                    <a:pt x="5138" y="29090"/>
                  </a:cubicBezTo>
                  <a:cubicBezTo>
                    <a:pt x="5156" y="29098"/>
                    <a:pt x="5168" y="29102"/>
                    <a:pt x="5179" y="29102"/>
                  </a:cubicBezTo>
                  <a:cubicBezTo>
                    <a:pt x="5204" y="29102"/>
                    <a:pt x="5216" y="29081"/>
                    <a:pt x="5259" y="29059"/>
                  </a:cubicBezTo>
                  <a:cubicBezTo>
                    <a:pt x="5278" y="29004"/>
                    <a:pt x="5285" y="28993"/>
                    <a:pt x="5294" y="28993"/>
                  </a:cubicBezTo>
                  <a:cubicBezTo>
                    <a:pt x="5301" y="28993"/>
                    <a:pt x="5308" y="28998"/>
                    <a:pt x="5320" y="28998"/>
                  </a:cubicBezTo>
                  <a:cubicBezTo>
                    <a:pt x="5351" y="28998"/>
                    <a:pt x="5442" y="28968"/>
                    <a:pt x="5472" y="28968"/>
                  </a:cubicBezTo>
                  <a:cubicBezTo>
                    <a:pt x="5503" y="28968"/>
                    <a:pt x="5594" y="28998"/>
                    <a:pt x="5655" y="29059"/>
                  </a:cubicBezTo>
                  <a:cubicBezTo>
                    <a:pt x="5746" y="29090"/>
                    <a:pt x="5655" y="29059"/>
                    <a:pt x="5655" y="29120"/>
                  </a:cubicBezTo>
                  <a:cubicBezTo>
                    <a:pt x="5655" y="29148"/>
                    <a:pt x="5660" y="29158"/>
                    <a:pt x="5670" y="29158"/>
                  </a:cubicBezTo>
                  <a:cubicBezTo>
                    <a:pt x="5694" y="29158"/>
                    <a:pt x="5743" y="29101"/>
                    <a:pt x="5806" y="29059"/>
                  </a:cubicBezTo>
                  <a:cubicBezTo>
                    <a:pt x="5806" y="29059"/>
                    <a:pt x="5898" y="29120"/>
                    <a:pt x="5958" y="29120"/>
                  </a:cubicBezTo>
                  <a:cubicBezTo>
                    <a:pt x="6019" y="29150"/>
                    <a:pt x="6019" y="29150"/>
                    <a:pt x="6080" y="29150"/>
                  </a:cubicBezTo>
                  <a:lnTo>
                    <a:pt x="6232" y="29241"/>
                  </a:lnTo>
                  <a:cubicBezTo>
                    <a:pt x="6232" y="29241"/>
                    <a:pt x="6354" y="29272"/>
                    <a:pt x="6384" y="29272"/>
                  </a:cubicBezTo>
                  <a:cubicBezTo>
                    <a:pt x="6393" y="29281"/>
                    <a:pt x="6399" y="29284"/>
                    <a:pt x="6405" y="29284"/>
                  </a:cubicBezTo>
                  <a:cubicBezTo>
                    <a:pt x="6420" y="29284"/>
                    <a:pt x="6432" y="29263"/>
                    <a:pt x="6475" y="29241"/>
                  </a:cubicBezTo>
                  <a:cubicBezTo>
                    <a:pt x="6506" y="29241"/>
                    <a:pt x="6506" y="29211"/>
                    <a:pt x="6506" y="29150"/>
                  </a:cubicBezTo>
                  <a:cubicBezTo>
                    <a:pt x="6506" y="29120"/>
                    <a:pt x="6536" y="29120"/>
                    <a:pt x="6566" y="29090"/>
                  </a:cubicBezTo>
                  <a:cubicBezTo>
                    <a:pt x="6627" y="29059"/>
                    <a:pt x="6658" y="29059"/>
                    <a:pt x="6718" y="29059"/>
                  </a:cubicBezTo>
                  <a:cubicBezTo>
                    <a:pt x="6779" y="29059"/>
                    <a:pt x="6779" y="29059"/>
                    <a:pt x="6840" y="28998"/>
                  </a:cubicBezTo>
                  <a:cubicBezTo>
                    <a:pt x="6848" y="28990"/>
                    <a:pt x="6858" y="28986"/>
                    <a:pt x="6870" y="28986"/>
                  </a:cubicBezTo>
                  <a:cubicBezTo>
                    <a:pt x="6901" y="28986"/>
                    <a:pt x="6939" y="29015"/>
                    <a:pt x="6962" y="29059"/>
                  </a:cubicBezTo>
                  <a:cubicBezTo>
                    <a:pt x="6977" y="29074"/>
                    <a:pt x="6992" y="29082"/>
                    <a:pt x="7015" y="29082"/>
                  </a:cubicBezTo>
                  <a:cubicBezTo>
                    <a:pt x="7038" y="29082"/>
                    <a:pt x="7068" y="29074"/>
                    <a:pt x="7113" y="29059"/>
                  </a:cubicBezTo>
                  <a:cubicBezTo>
                    <a:pt x="7144" y="29059"/>
                    <a:pt x="7144" y="28998"/>
                    <a:pt x="7235" y="28938"/>
                  </a:cubicBezTo>
                  <a:cubicBezTo>
                    <a:pt x="7296" y="28846"/>
                    <a:pt x="7265" y="28846"/>
                    <a:pt x="7326" y="28846"/>
                  </a:cubicBezTo>
                  <a:cubicBezTo>
                    <a:pt x="7417" y="28816"/>
                    <a:pt x="7478" y="28816"/>
                    <a:pt x="7539" y="28816"/>
                  </a:cubicBezTo>
                  <a:cubicBezTo>
                    <a:pt x="7569" y="28816"/>
                    <a:pt x="7592" y="28824"/>
                    <a:pt x="7615" y="28824"/>
                  </a:cubicBezTo>
                  <a:cubicBezTo>
                    <a:pt x="7638" y="28824"/>
                    <a:pt x="7661" y="28816"/>
                    <a:pt x="7691" y="28786"/>
                  </a:cubicBezTo>
                  <a:cubicBezTo>
                    <a:pt x="7752" y="28755"/>
                    <a:pt x="7721" y="28664"/>
                    <a:pt x="7752" y="28634"/>
                  </a:cubicBezTo>
                  <a:cubicBezTo>
                    <a:pt x="7782" y="28603"/>
                    <a:pt x="7934" y="28542"/>
                    <a:pt x="7995" y="28542"/>
                  </a:cubicBezTo>
                  <a:cubicBezTo>
                    <a:pt x="8025" y="28542"/>
                    <a:pt x="8177" y="28512"/>
                    <a:pt x="8177" y="28512"/>
                  </a:cubicBezTo>
                  <a:lnTo>
                    <a:pt x="8329" y="28482"/>
                  </a:lnTo>
                  <a:lnTo>
                    <a:pt x="8542" y="28482"/>
                  </a:lnTo>
                  <a:cubicBezTo>
                    <a:pt x="8603" y="28482"/>
                    <a:pt x="8755" y="28451"/>
                    <a:pt x="8785" y="28451"/>
                  </a:cubicBezTo>
                  <a:cubicBezTo>
                    <a:pt x="8793" y="28436"/>
                    <a:pt x="8806" y="28430"/>
                    <a:pt x="8822" y="28430"/>
                  </a:cubicBezTo>
                  <a:cubicBezTo>
                    <a:pt x="8871" y="28430"/>
                    <a:pt x="8945" y="28482"/>
                    <a:pt x="8968" y="28482"/>
                  </a:cubicBezTo>
                  <a:cubicBezTo>
                    <a:pt x="8998" y="28482"/>
                    <a:pt x="9059" y="28512"/>
                    <a:pt x="9089" y="28542"/>
                  </a:cubicBezTo>
                  <a:cubicBezTo>
                    <a:pt x="9120" y="28603"/>
                    <a:pt x="9211" y="28603"/>
                    <a:pt x="9211" y="28664"/>
                  </a:cubicBezTo>
                  <a:cubicBezTo>
                    <a:pt x="9211" y="28755"/>
                    <a:pt x="9272" y="28755"/>
                    <a:pt x="9363" y="28786"/>
                  </a:cubicBezTo>
                  <a:cubicBezTo>
                    <a:pt x="9393" y="28846"/>
                    <a:pt x="9393" y="28907"/>
                    <a:pt x="9454" y="28907"/>
                  </a:cubicBezTo>
                  <a:cubicBezTo>
                    <a:pt x="9515" y="28938"/>
                    <a:pt x="9454" y="28998"/>
                    <a:pt x="9424" y="29059"/>
                  </a:cubicBezTo>
                  <a:cubicBezTo>
                    <a:pt x="9393" y="29090"/>
                    <a:pt x="9393" y="29120"/>
                    <a:pt x="9393" y="29211"/>
                  </a:cubicBezTo>
                  <a:cubicBezTo>
                    <a:pt x="9404" y="29234"/>
                    <a:pt x="9407" y="29239"/>
                    <a:pt x="9408" y="29239"/>
                  </a:cubicBezTo>
                  <a:cubicBezTo>
                    <a:pt x="9409" y="29239"/>
                    <a:pt x="9407" y="29232"/>
                    <a:pt x="9411" y="29232"/>
                  </a:cubicBezTo>
                  <a:cubicBezTo>
                    <a:pt x="9413" y="29232"/>
                    <a:pt x="9417" y="29235"/>
                    <a:pt x="9424" y="29241"/>
                  </a:cubicBezTo>
                  <a:cubicBezTo>
                    <a:pt x="9454" y="29272"/>
                    <a:pt x="9454" y="29302"/>
                    <a:pt x="9454" y="29393"/>
                  </a:cubicBezTo>
                  <a:cubicBezTo>
                    <a:pt x="9454" y="29454"/>
                    <a:pt x="9545" y="29454"/>
                    <a:pt x="9545" y="29454"/>
                  </a:cubicBezTo>
                  <a:lnTo>
                    <a:pt x="9667" y="29454"/>
                  </a:lnTo>
                  <a:cubicBezTo>
                    <a:pt x="9697" y="29454"/>
                    <a:pt x="9728" y="29424"/>
                    <a:pt x="9728" y="29424"/>
                  </a:cubicBezTo>
                  <a:cubicBezTo>
                    <a:pt x="9758" y="29393"/>
                    <a:pt x="9819" y="29393"/>
                    <a:pt x="9819" y="29393"/>
                  </a:cubicBezTo>
                  <a:cubicBezTo>
                    <a:pt x="9819" y="29393"/>
                    <a:pt x="9880" y="29363"/>
                    <a:pt x="9910" y="29363"/>
                  </a:cubicBezTo>
                  <a:cubicBezTo>
                    <a:pt x="9950" y="29363"/>
                    <a:pt x="9964" y="29336"/>
                    <a:pt x="9986" y="29336"/>
                  </a:cubicBezTo>
                  <a:cubicBezTo>
                    <a:pt x="9998" y="29336"/>
                    <a:pt x="10011" y="29343"/>
                    <a:pt x="10031" y="29363"/>
                  </a:cubicBezTo>
                  <a:cubicBezTo>
                    <a:pt x="10123" y="29393"/>
                    <a:pt x="10123" y="29393"/>
                    <a:pt x="10183" y="29393"/>
                  </a:cubicBezTo>
                  <a:cubicBezTo>
                    <a:pt x="10275" y="29393"/>
                    <a:pt x="10335" y="29302"/>
                    <a:pt x="10427" y="29302"/>
                  </a:cubicBezTo>
                  <a:cubicBezTo>
                    <a:pt x="10487" y="29272"/>
                    <a:pt x="10457" y="29150"/>
                    <a:pt x="10487" y="29120"/>
                  </a:cubicBezTo>
                  <a:cubicBezTo>
                    <a:pt x="10490" y="29118"/>
                    <a:pt x="10492" y="29116"/>
                    <a:pt x="10494" y="29116"/>
                  </a:cubicBezTo>
                  <a:cubicBezTo>
                    <a:pt x="10518" y="29116"/>
                    <a:pt x="10518" y="29274"/>
                    <a:pt x="10518" y="29302"/>
                  </a:cubicBezTo>
                  <a:cubicBezTo>
                    <a:pt x="10518" y="29363"/>
                    <a:pt x="10609" y="29363"/>
                    <a:pt x="10639" y="29393"/>
                  </a:cubicBezTo>
                  <a:lnTo>
                    <a:pt x="10639" y="29545"/>
                  </a:lnTo>
                  <a:cubicBezTo>
                    <a:pt x="10645" y="29552"/>
                    <a:pt x="10655" y="29554"/>
                    <a:pt x="10667" y="29554"/>
                  </a:cubicBezTo>
                  <a:cubicBezTo>
                    <a:pt x="10714" y="29554"/>
                    <a:pt x="10791" y="29515"/>
                    <a:pt x="10791" y="29515"/>
                  </a:cubicBezTo>
                  <a:lnTo>
                    <a:pt x="10791" y="29606"/>
                  </a:lnTo>
                  <a:cubicBezTo>
                    <a:pt x="10791" y="29667"/>
                    <a:pt x="10822" y="29758"/>
                    <a:pt x="10822" y="29819"/>
                  </a:cubicBezTo>
                  <a:cubicBezTo>
                    <a:pt x="10822" y="29849"/>
                    <a:pt x="10883" y="29910"/>
                    <a:pt x="10822" y="29910"/>
                  </a:cubicBezTo>
                  <a:cubicBezTo>
                    <a:pt x="10791" y="29910"/>
                    <a:pt x="10822" y="29971"/>
                    <a:pt x="10822" y="30001"/>
                  </a:cubicBezTo>
                  <a:cubicBezTo>
                    <a:pt x="10822" y="30032"/>
                    <a:pt x="10791" y="30062"/>
                    <a:pt x="10761" y="30123"/>
                  </a:cubicBezTo>
                  <a:cubicBezTo>
                    <a:pt x="10731" y="30153"/>
                    <a:pt x="10731" y="30153"/>
                    <a:pt x="10670" y="30214"/>
                  </a:cubicBezTo>
                  <a:cubicBezTo>
                    <a:pt x="10639" y="30275"/>
                    <a:pt x="10670" y="30366"/>
                    <a:pt x="10639" y="30457"/>
                  </a:cubicBezTo>
                  <a:cubicBezTo>
                    <a:pt x="10628" y="30480"/>
                    <a:pt x="10625" y="30486"/>
                    <a:pt x="10624" y="30486"/>
                  </a:cubicBezTo>
                  <a:cubicBezTo>
                    <a:pt x="10624" y="30486"/>
                    <a:pt x="10625" y="30479"/>
                    <a:pt x="10622" y="30479"/>
                  </a:cubicBezTo>
                  <a:cubicBezTo>
                    <a:pt x="10620" y="30479"/>
                    <a:pt x="10616" y="30481"/>
                    <a:pt x="10609" y="30488"/>
                  </a:cubicBezTo>
                  <a:cubicBezTo>
                    <a:pt x="10579" y="30518"/>
                    <a:pt x="10579" y="30579"/>
                    <a:pt x="10518" y="30579"/>
                  </a:cubicBezTo>
                  <a:cubicBezTo>
                    <a:pt x="10503" y="30594"/>
                    <a:pt x="10495" y="30594"/>
                    <a:pt x="10487" y="30594"/>
                  </a:cubicBezTo>
                  <a:cubicBezTo>
                    <a:pt x="10480" y="30594"/>
                    <a:pt x="10472" y="30594"/>
                    <a:pt x="10457" y="30609"/>
                  </a:cubicBezTo>
                  <a:cubicBezTo>
                    <a:pt x="10427" y="30640"/>
                    <a:pt x="10457" y="30670"/>
                    <a:pt x="10427" y="30731"/>
                  </a:cubicBezTo>
                  <a:cubicBezTo>
                    <a:pt x="10427" y="30761"/>
                    <a:pt x="10487" y="30792"/>
                    <a:pt x="10487" y="30792"/>
                  </a:cubicBezTo>
                  <a:cubicBezTo>
                    <a:pt x="10487" y="30822"/>
                    <a:pt x="10487" y="30944"/>
                    <a:pt x="10427" y="30944"/>
                  </a:cubicBezTo>
                  <a:cubicBezTo>
                    <a:pt x="10335" y="30944"/>
                    <a:pt x="10305" y="31065"/>
                    <a:pt x="10305" y="31065"/>
                  </a:cubicBezTo>
                  <a:lnTo>
                    <a:pt x="10214" y="31217"/>
                  </a:lnTo>
                  <a:lnTo>
                    <a:pt x="10153" y="31278"/>
                  </a:lnTo>
                  <a:cubicBezTo>
                    <a:pt x="10153" y="31339"/>
                    <a:pt x="10123" y="31369"/>
                    <a:pt x="10123" y="31430"/>
                  </a:cubicBezTo>
                  <a:cubicBezTo>
                    <a:pt x="10077" y="31498"/>
                    <a:pt x="10066" y="31533"/>
                    <a:pt x="10050" y="31533"/>
                  </a:cubicBezTo>
                  <a:cubicBezTo>
                    <a:pt x="10045" y="31533"/>
                    <a:pt x="10039" y="31529"/>
                    <a:pt x="10031" y="31521"/>
                  </a:cubicBezTo>
                  <a:lnTo>
                    <a:pt x="9971" y="31521"/>
                  </a:lnTo>
                  <a:cubicBezTo>
                    <a:pt x="9971" y="31521"/>
                    <a:pt x="9910" y="31643"/>
                    <a:pt x="9910" y="31673"/>
                  </a:cubicBezTo>
                  <a:cubicBezTo>
                    <a:pt x="9910" y="31704"/>
                    <a:pt x="9971" y="31795"/>
                    <a:pt x="9971" y="31825"/>
                  </a:cubicBezTo>
                  <a:lnTo>
                    <a:pt x="9971" y="31947"/>
                  </a:lnTo>
                  <a:cubicBezTo>
                    <a:pt x="9971" y="31977"/>
                    <a:pt x="9971" y="32007"/>
                    <a:pt x="10001" y="32038"/>
                  </a:cubicBezTo>
                  <a:cubicBezTo>
                    <a:pt x="10031" y="32099"/>
                    <a:pt x="10031" y="32129"/>
                    <a:pt x="10062" y="32159"/>
                  </a:cubicBezTo>
                  <a:cubicBezTo>
                    <a:pt x="10123" y="32251"/>
                    <a:pt x="10123" y="32281"/>
                    <a:pt x="10123" y="32403"/>
                  </a:cubicBezTo>
                  <a:cubicBezTo>
                    <a:pt x="10153" y="32494"/>
                    <a:pt x="10153" y="32585"/>
                    <a:pt x="10183" y="32615"/>
                  </a:cubicBezTo>
                  <a:cubicBezTo>
                    <a:pt x="10214" y="32707"/>
                    <a:pt x="10214" y="32737"/>
                    <a:pt x="10305" y="32767"/>
                  </a:cubicBezTo>
                  <a:cubicBezTo>
                    <a:pt x="10366" y="32798"/>
                    <a:pt x="10335" y="32889"/>
                    <a:pt x="10366" y="32950"/>
                  </a:cubicBezTo>
                  <a:cubicBezTo>
                    <a:pt x="10427" y="33041"/>
                    <a:pt x="10335" y="33071"/>
                    <a:pt x="10366" y="33102"/>
                  </a:cubicBezTo>
                  <a:cubicBezTo>
                    <a:pt x="10427" y="33163"/>
                    <a:pt x="10366" y="33193"/>
                    <a:pt x="10427" y="33223"/>
                  </a:cubicBezTo>
                  <a:cubicBezTo>
                    <a:pt x="10457" y="33254"/>
                    <a:pt x="10335" y="33314"/>
                    <a:pt x="10335" y="33314"/>
                  </a:cubicBezTo>
                  <a:cubicBezTo>
                    <a:pt x="10335" y="33314"/>
                    <a:pt x="10305" y="33406"/>
                    <a:pt x="10366" y="33527"/>
                  </a:cubicBezTo>
                  <a:cubicBezTo>
                    <a:pt x="10387" y="33570"/>
                    <a:pt x="10393" y="33582"/>
                    <a:pt x="10395" y="33582"/>
                  </a:cubicBezTo>
                  <a:cubicBezTo>
                    <a:pt x="10398" y="33582"/>
                    <a:pt x="10391" y="33553"/>
                    <a:pt x="10410" y="33553"/>
                  </a:cubicBezTo>
                  <a:cubicBezTo>
                    <a:pt x="10414" y="33553"/>
                    <a:pt x="10419" y="33554"/>
                    <a:pt x="10427" y="33558"/>
                  </a:cubicBezTo>
                  <a:cubicBezTo>
                    <a:pt x="10457" y="33618"/>
                    <a:pt x="10366" y="33618"/>
                    <a:pt x="10335" y="33649"/>
                  </a:cubicBezTo>
                  <a:cubicBezTo>
                    <a:pt x="10305" y="33679"/>
                    <a:pt x="10335" y="33770"/>
                    <a:pt x="10366" y="33831"/>
                  </a:cubicBezTo>
                  <a:cubicBezTo>
                    <a:pt x="10387" y="33874"/>
                    <a:pt x="10393" y="33886"/>
                    <a:pt x="10393" y="33886"/>
                  </a:cubicBezTo>
                  <a:cubicBezTo>
                    <a:pt x="10392" y="33886"/>
                    <a:pt x="10374" y="33857"/>
                    <a:pt x="10368" y="33857"/>
                  </a:cubicBezTo>
                  <a:cubicBezTo>
                    <a:pt x="10367" y="33857"/>
                    <a:pt x="10366" y="33858"/>
                    <a:pt x="10366" y="33862"/>
                  </a:cubicBezTo>
                  <a:cubicBezTo>
                    <a:pt x="10366" y="33922"/>
                    <a:pt x="10366" y="33953"/>
                    <a:pt x="10335" y="34014"/>
                  </a:cubicBezTo>
                  <a:cubicBezTo>
                    <a:pt x="10335" y="34105"/>
                    <a:pt x="10335" y="34135"/>
                    <a:pt x="10305" y="34226"/>
                  </a:cubicBezTo>
                  <a:cubicBezTo>
                    <a:pt x="10275" y="34287"/>
                    <a:pt x="10305" y="34318"/>
                    <a:pt x="10305" y="34439"/>
                  </a:cubicBezTo>
                  <a:cubicBezTo>
                    <a:pt x="10305" y="34561"/>
                    <a:pt x="10275" y="34530"/>
                    <a:pt x="10214" y="34591"/>
                  </a:cubicBezTo>
                  <a:cubicBezTo>
                    <a:pt x="10183" y="34682"/>
                    <a:pt x="10123" y="34621"/>
                    <a:pt x="10062" y="34682"/>
                  </a:cubicBezTo>
                  <a:cubicBezTo>
                    <a:pt x="10031" y="34713"/>
                    <a:pt x="10031" y="34865"/>
                    <a:pt x="10031" y="34925"/>
                  </a:cubicBezTo>
                  <a:lnTo>
                    <a:pt x="10031" y="35138"/>
                  </a:lnTo>
                  <a:cubicBezTo>
                    <a:pt x="10031" y="35199"/>
                    <a:pt x="10001" y="35169"/>
                    <a:pt x="10031" y="35290"/>
                  </a:cubicBezTo>
                  <a:cubicBezTo>
                    <a:pt x="10062" y="35381"/>
                    <a:pt x="9971" y="35503"/>
                    <a:pt x="9880" y="35533"/>
                  </a:cubicBezTo>
                  <a:cubicBezTo>
                    <a:pt x="9819" y="35594"/>
                    <a:pt x="9880" y="35625"/>
                    <a:pt x="9849" y="35685"/>
                  </a:cubicBezTo>
                  <a:cubicBezTo>
                    <a:pt x="9819" y="35777"/>
                    <a:pt x="9758" y="35807"/>
                    <a:pt x="9697" y="35898"/>
                  </a:cubicBezTo>
                  <a:lnTo>
                    <a:pt x="9515" y="36080"/>
                  </a:lnTo>
                  <a:cubicBezTo>
                    <a:pt x="9424" y="36141"/>
                    <a:pt x="9424" y="36141"/>
                    <a:pt x="9302" y="36232"/>
                  </a:cubicBezTo>
                  <a:cubicBezTo>
                    <a:pt x="9241" y="36293"/>
                    <a:pt x="9211" y="36354"/>
                    <a:pt x="9150" y="36415"/>
                  </a:cubicBezTo>
                  <a:cubicBezTo>
                    <a:pt x="9120" y="36506"/>
                    <a:pt x="8998" y="36506"/>
                    <a:pt x="8968" y="36567"/>
                  </a:cubicBezTo>
                  <a:cubicBezTo>
                    <a:pt x="8907" y="36597"/>
                    <a:pt x="8907" y="36658"/>
                    <a:pt x="8846" y="36749"/>
                  </a:cubicBezTo>
                  <a:cubicBezTo>
                    <a:pt x="8816" y="36840"/>
                    <a:pt x="8907" y="36840"/>
                    <a:pt x="8846" y="36901"/>
                  </a:cubicBezTo>
                  <a:cubicBezTo>
                    <a:pt x="8816" y="36992"/>
                    <a:pt x="8816" y="37023"/>
                    <a:pt x="8785" y="37053"/>
                  </a:cubicBezTo>
                  <a:cubicBezTo>
                    <a:pt x="8755" y="37114"/>
                    <a:pt x="8664" y="37205"/>
                    <a:pt x="8603" y="37296"/>
                  </a:cubicBezTo>
                  <a:cubicBezTo>
                    <a:pt x="8512" y="37357"/>
                    <a:pt x="8512" y="37357"/>
                    <a:pt x="8451" y="37357"/>
                  </a:cubicBezTo>
                  <a:cubicBezTo>
                    <a:pt x="8360" y="37418"/>
                    <a:pt x="8360" y="37448"/>
                    <a:pt x="8329" y="37570"/>
                  </a:cubicBezTo>
                  <a:cubicBezTo>
                    <a:pt x="8299" y="37722"/>
                    <a:pt x="8147" y="37783"/>
                    <a:pt x="8147" y="37904"/>
                  </a:cubicBezTo>
                  <a:cubicBezTo>
                    <a:pt x="8086" y="38026"/>
                    <a:pt x="8025" y="37965"/>
                    <a:pt x="7995" y="38026"/>
                  </a:cubicBezTo>
                  <a:cubicBezTo>
                    <a:pt x="7934" y="38056"/>
                    <a:pt x="7873" y="38117"/>
                    <a:pt x="7904" y="38178"/>
                  </a:cubicBezTo>
                  <a:cubicBezTo>
                    <a:pt x="7904" y="38239"/>
                    <a:pt x="7873" y="38239"/>
                    <a:pt x="7843" y="38269"/>
                  </a:cubicBezTo>
                  <a:cubicBezTo>
                    <a:pt x="7782" y="38330"/>
                    <a:pt x="7843" y="38421"/>
                    <a:pt x="7873" y="38512"/>
                  </a:cubicBezTo>
                  <a:cubicBezTo>
                    <a:pt x="7904" y="38573"/>
                    <a:pt x="7873" y="38634"/>
                    <a:pt x="7873" y="38695"/>
                  </a:cubicBezTo>
                  <a:lnTo>
                    <a:pt x="7873" y="38938"/>
                  </a:lnTo>
                  <a:cubicBezTo>
                    <a:pt x="7873" y="39029"/>
                    <a:pt x="7843" y="39029"/>
                    <a:pt x="7843" y="39150"/>
                  </a:cubicBezTo>
                  <a:cubicBezTo>
                    <a:pt x="7873" y="39272"/>
                    <a:pt x="7752" y="39272"/>
                    <a:pt x="7721" y="39394"/>
                  </a:cubicBezTo>
                  <a:cubicBezTo>
                    <a:pt x="7691" y="39485"/>
                    <a:pt x="7691" y="39546"/>
                    <a:pt x="7691" y="39606"/>
                  </a:cubicBezTo>
                  <a:cubicBezTo>
                    <a:pt x="7691" y="39728"/>
                    <a:pt x="7630" y="39728"/>
                    <a:pt x="7691" y="39850"/>
                  </a:cubicBezTo>
                  <a:cubicBezTo>
                    <a:pt x="7691" y="39895"/>
                    <a:pt x="7668" y="39903"/>
                    <a:pt x="7630" y="39903"/>
                  </a:cubicBezTo>
                  <a:cubicBezTo>
                    <a:pt x="7611" y="39903"/>
                    <a:pt x="7588" y="39901"/>
                    <a:pt x="7563" y="39901"/>
                  </a:cubicBezTo>
                  <a:cubicBezTo>
                    <a:pt x="7537" y="39901"/>
                    <a:pt x="7509" y="39903"/>
                    <a:pt x="7478" y="39910"/>
                  </a:cubicBezTo>
                  <a:cubicBezTo>
                    <a:pt x="7417" y="39941"/>
                    <a:pt x="7296" y="40214"/>
                    <a:pt x="7235" y="40336"/>
                  </a:cubicBezTo>
                  <a:cubicBezTo>
                    <a:pt x="10731" y="37266"/>
                    <a:pt x="13801" y="33466"/>
                    <a:pt x="16050" y="30062"/>
                  </a:cubicBezTo>
                  <a:cubicBezTo>
                    <a:pt x="17904" y="27083"/>
                    <a:pt x="19120" y="24044"/>
                    <a:pt x="19697" y="20822"/>
                  </a:cubicBezTo>
                  <a:cubicBezTo>
                    <a:pt x="19667" y="20731"/>
                    <a:pt x="19606" y="20700"/>
                    <a:pt x="19576" y="20670"/>
                  </a:cubicBezTo>
                  <a:cubicBezTo>
                    <a:pt x="19515" y="20579"/>
                    <a:pt x="19576" y="20579"/>
                    <a:pt x="19545" y="20518"/>
                  </a:cubicBezTo>
                  <a:cubicBezTo>
                    <a:pt x="19515" y="20427"/>
                    <a:pt x="19545" y="20396"/>
                    <a:pt x="19545" y="20153"/>
                  </a:cubicBezTo>
                  <a:cubicBezTo>
                    <a:pt x="19545" y="19940"/>
                    <a:pt x="19545" y="20001"/>
                    <a:pt x="19515" y="19849"/>
                  </a:cubicBezTo>
                  <a:cubicBezTo>
                    <a:pt x="19515" y="19697"/>
                    <a:pt x="19363" y="19485"/>
                    <a:pt x="19363" y="19485"/>
                  </a:cubicBezTo>
                  <a:cubicBezTo>
                    <a:pt x="19363" y="19485"/>
                    <a:pt x="19393" y="19393"/>
                    <a:pt x="19363" y="19333"/>
                  </a:cubicBezTo>
                  <a:cubicBezTo>
                    <a:pt x="19363" y="19302"/>
                    <a:pt x="19302" y="19211"/>
                    <a:pt x="19272" y="19181"/>
                  </a:cubicBezTo>
                  <a:cubicBezTo>
                    <a:pt x="19241" y="19150"/>
                    <a:pt x="19272" y="19059"/>
                    <a:pt x="19241" y="19029"/>
                  </a:cubicBezTo>
                  <a:cubicBezTo>
                    <a:pt x="19211" y="18998"/>
                    <a:pt x="19211" y="18846"/>
                    <a:pt x="19211" y="18755"/>
                  </a:cubicBezTo>
                  <a:cubicBezTo>
                    <a:pt x="19150" y="18694"/>
                    <a:pt x="19150" y="18573"/>
                    <a:pt x="19150" y="18573"/>
                  </a:cubicBezTo>
                  <a:cubicBezTo>
                    <a:pt x="19120" y="18542"/>
                    <a:pt x="19120" y="18451"/>
                    <a:pt x="19120" y="18421"/>
                  </a:cubicBezTo>
                  <a:lnTo>
                    <a:pt x="19120" y="18269"/>
                  </a:lnTo>
                  <a:cubicBezTo>
                    <a:pt x="19120" y="18177"/>
                    <a:pt x="18998" y="18117"/>
                    <a:pt x="18998" y="18117"/>
                  </a:cubicBezTo>
                  <a:cubicBezTo>
                    <a:pt x="18998" y="18117"/>
                    <a:pt x="18968" y="17995"/>
                    <a:pt x="18937" y="17965"/>
                  </a:cubicBezTo>
                  <a:cubicBezTo>
                    <a:pt x="18907" y="17934"/>
                    <a:pt x="18937" y="17843"/>
                    <a:pt x="18907" y="17813"/>
                  </a:cubicBezTo>
                  <a:cubicBezTo>
                    <a:pt x="18846" y="17782"/>
                    <a:pt x="18907" y="17691"/>
                    <a:pt x="18846" y="17630"/>
                  </a:cubicBezTo>
                  <a:cubicBezTo>
                    <a:pt x="18816" y="17539"/>
                    <a:pt x="18785" y="17539"/>
                    <a:pt x="18785" y="17509"/>
                  </a:cubicBezTo>
                  <a:cubicBezTo>
                    <a:pt x="18755" y="17478"/>
                    <a:pt x="18755" y="17418"/>
                    <a:pt x="18755" y="17387"/>
                  </a:cubicBezTo>
                  <a:cubicBezTo>
                    <a:pt x="18694" y="17326"/>
                    <a:pt x="18755" y="17326"/>
                    <a:pt x="18755" y="17235"/>
                  </a:cubicBezTo>
                  <a:cubicBezTo>
                    <a:pt x="18755" y="17174"/>
                    <a:pt x="18694" y="17174"/>
                    <a:pt x="18694" y="17114"/>
                  </a:cubicBezTo>
                  <a:cubicBezTo>
                    <a:pt x="18664" y="17083"/>
                    <a:pt x="18755" y="16962"/>
                    <a:pt x="18755" y="16962"/>
                  </a:cubicBezTo>
                  <a:cubicBezTo>
                    <a:pt x="18755" y="16962"/>
                    <a:pt x="18816" y="17053"/>
                    <a:pt x="18816" y="17083"/>
                  </a:cubicBezTo>
                  <a:cubicBezTo>
                    <a:pt x="18846" y="17114"/>
                    <a:pt x="18846" y="17174"/>
                    <a:pt x="18846" y="17205"/>
                  </a:cubicBezTo>
                  <a:lnTo>
                    <a:pt x="18846" y="17326"/>
                  </a:lnTo>
                  <a:cubicBezTo>
                    <a:pt x="18846" y="17357"/>
                    <a:pt x="18846" y="17387"/>
                    <a:pt x="18907" y="17478"/>
                  </a:cubicBezTo>
                  <a:lnTo>
                    <a:pt x="18937" y="17539"/>
                  </a:lnTo>
                  <a:cubicBezTo>
                    <a:pt x="18953" y="17585"/>
                    <a:pt x="18953" y="17585"/>
                    <a:pt x="18949" y="17585"/>
                  </a:cubicBezTo>
                  <a:cubicBezTo>
                    <a:pt x="18945" y="17585"/>
                    <a:pt x="18937" y="17585"/>
                    <a:pt x="18937" y="17630"/>
                  </a:cubicBezTo>
                  <a:cubicBezTo>
                    <a:pt x="18937" y="17691"/>
                    <a:pt x="18968" y="17691"/>
                    <a:pt x="18968" y="17782"/>
                  </a:cubicBezTo>
                  <a:cubicBezTo>
                    <a:pt x="18968" y="17843"/>
                    <a:pt x="18998" y="17843"/>
                    <a:pt x="19059" y="17874"/>
                  </a:cubicBezTo>
                  <a:cubicBezTo>
                    <a:pt x="19089" y="17965"/>
                    <a:pt x="19120" y="18086"/>
                    <a:pt x="19120" y="18086"/>
                  </a:cubicBezTo>
                  <a:cubicBezTo>
                    <a:pt x="19120" y="18086"/>
                    <a:pt x="19150" y="18086"/>
                    <a:pt x="19150" y="17995"/>
                  </a:cubicBezTo>
                  <a:lnTo>
                    <a:pt x="19150" y="17843"/>
                  </a:lnTo>
                  <a:cubicBezTo>
                    <a:pt x="19150" y="17782"/>
                    <a:pt x="19150" y="17722"/>
                    <a:pt x="19120" y="17661"/>
                  </a:cubicBezTo>
                  <a:cubicBezTo>
                    <a:pt x="19089" y="17570"/>
                    <a:pt x="19150" y="17418"/>
                    <a:pt x="19150" y="17418"/>
                  </a:cubicBezTo>
                  <a:cubicBezTo>
                    <a:pt x="19150" y="17418"/>
                    <a:pt x="19211" y="17630"/>
                    <a:pt x="19211" y="17691"/>
                  </a:cubicBezTo>
                  <a:cubicBezTo>
                    <a:pt x="19211" y="17782"/>
                    <a:pt x="19211" y="17782"/>
                    <a:pt x="19241" y="17843"/>
                  </a:cubicBezTo>
                  <a:cubicBezTo>
                    <a:pt x="19272" y="17934"/>
                    <a:pt x="19272" y="17965"/>
                    <a:pt x="19272" y="17965"/>
                  </a:cubicBezTo>
                  <a:lnTo>
                    <a:pt x="19363" y="18117"/>
                  </a:lnTo>
                  <a:cubicBezTo>
                    <a:pt x="19393" y="18177"/>
                    <a:pt x="19393" y="18177"/>
                    <a:pt x="19424" y="18238"/>
                  </a:cubicBezTo>
                  <a:cubicBezTo>
                    <a:pt x="19454" y="18269"/>
                    <a:pt x="19454" y="18329"/>
                    <a:pt x="19515" y="18390"/>
                  </a:cubicBezTo>
                  <a:cubicBezTo>
                    <a:pt x="19545" y="18421"/>
                    <a:pt x="19545" y="18481"/>
                    <a:pt x="19545" y="18573"/>
                  </a:cubicBezTo>
                  <a:cubicBezTo>
                    <a:pt x="19545" y="18633"/>
                    <a:pt x="19576" y="18694"/>
                    <a:pt x="19606" y="18755"/>
                  </a:cubicBezTo>
                  <a:cubicBezTo>
                    <a:pt x="19667" y="18846"/>
                    <a:pt x="19606" y="18907"/>
                    <a:pt x="19606" y="18998"/>
                  </a:cubicBezTo>
                  <a:cubicBezTo>
                    <a:pt x="19606" y="19059"/>
                    <a:pt x="19697" y="19089"/>
                    <a:pt x="19697" y="19181"/>
                  </a:cubicBezTo>
                  <a:cubicBezTo>
                    <a:pt x="19697" y="19241"/>
                    <a:pt x="19697" y="19363"/>
                    <a:pt x="19728" y="19454"/>
                  </a:cubicBezTo>
                  <a:cubicBezTo>
                    <a:pt x="19758" y="19515"/>
                    <a:pt x="19697" y="19667"/>
                    <a:pt x="19728" y="19697"/>
                  </a:cubicBezTo>
                  <a:cubicBezTo>
                    <a:pt x="19758" y="19758"/>
                    <a:pt x="19819" y="19819"/>
                    <a:pt x="19849" y="19910"/>
                  </a:cubicBezTo>
                  <a:cubicBezTo>
                    <a:pt x="20518" y="15260"/>
                    <a:pt x="19880" y="10487"/>
                    <a:pt x="17448" y="6749"/>
                  </a:cubicBezTo>
                  <a:cubicBezTo>
                    <a:pt x="15108" y="3132"/>
                    <a:pt x="12554" y="913"/>
                    <a:pt x="9089"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6"/>
            <p:cNvSpPr/>
            <p:nvPr/>
          </p:nvSpPr>
          <p:spPr>
            <a:xfrm>
              <a:off x="13260900" y="2871950"/>
              <a:ext cx="28900" cy="9125"/>
            </a:xfrm>
            <a:custGeom>
              <a:avLst/>
              <a:gdLst/>
              <a:ahLst/>
              <a:cxnLst/>
              <a:rect l="l" t="t" r="r" b="b"/>
              <a:pathLst>
                <a:path w="1156" h="365" extrusionOk="0">
                  <a:moveTo>
                    <a:pt x="244" y="0"/>
                  </a:moveTo>
                  <a:cubicBezTo>
                    <a:pt x="244" y="0"/>
                    <a:pt x="122" y="30"/>
                    <a:pt x="92" y="30"/>
                  </a:cubicBezTo>
                  <a:cubicBezTo>
                    <a:pt x="31" y="30"/>
                    <a:pt x="1" y="30"/>
                    <a:pt x="1" y="61"/>
                  </a:cubicBezTo>
                  <a:cubicBezTo>
                    <a:pt x="1" y="122"/>
                    <a:pt x="92" y="182"/>
                    <a:pt x="122" y="182"/>
                  </a:cubicBezTo>
                  <a:cubicBezTo>
                    <a:pt x="143" y="182"/>
                    <a:pt x="190" y="169"/>
                    <a:pt x="228" y="169"/>
                  </a:cubicBezTo>
                  <a:cubicBezTo>
                    <a:pt x="247" y="169"/>
                    <a:pt x="264" y="172"/>
                    <a:pt x="274" y="182"/>
                  </a:cubicBezTo>
                  <a:cubicBezTo>
                    <a:pt x="396" y="274"/>
                    <a:pt x="335" y="213"/>
                    <a:pt x="426" y="304"/>
                  </a:cubicBezTo>
                  <a:cubicBezTo>
                    <a:pt x="487" y="365"/>
                    <a:pt x="487" y="365"/>
                    <a:pt x="578" y="365"/>
                  </a:cubicBezTo>
                  <a:lnTo>
                    <a:pt x="730" y="365"/>
                  </a:lnTo>
                  <a:cubicBezTo>
                    <a:pt x="761" y="365"/>
                    <a:pt x="761" y="365"/>
                    <a:pt x="852" y="334"/>
                  </a:cubicBezTo>
                  <a:cubicBezTo>
                    <a:pt x="882" y="319"/>
                    <a:pt x="890" y="312"/>
                    <a:pt x="897" y="312"/>
                  </a:cubicBezTo>
                  <a:cubicBezTo>
                    <a:pt x="905" y="312"/>
                    <a:pt x="913" y="319"/>
                    <a:pt x="943" y="334"/>
                  </a:cubicBezTo>
                  <a:cubicBezTo>
                    <a:pt x="989" y="350"/>
                    <a:pt x="1011" y="357"/>
                    <a:pt x="1027" y="357"/>
                  </a:cubicBezTo>
                  <a:cubicBezTo>
                    <a:pt x="1042" y="357"/>
                    <a:pt x="1049" y="350"/>
                    <a:pt x="1065" y="334"/>
                  </a:cubicBezTo>
                  <a:cubicBezTo>
                    <a:pt x="1095" y="334"/>
                    <a:pt x="1156" y="334"/>
                    <a:pt x="1156" y="304"/>
                  </a:cubicBezTo>
                  <a:cubicBezTo>
                    <a:pt x="1156" y="274"/>
                    <a:pt x="1156" y="182"/>
                    <a:pt x="1065" y="182"/>
                  </a:cubicBezTo>
                  <a:cubicBezTo>
                    <a:pt x="1065" y="182"/>
                    <a:pt x="882" y="182"/>
                    <a:pt x="852" y="122"/>
                  </a:cubicBezTo>
                  <a:cubicBezTo>
                    <a:pt x="791" y="30"/>
                    <a:pt x="730" y="30"/>
                    <a:pt x="700"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6"/>
            <p:cNvSpPr/>
            <p:nvPr/>
          </p:nvSpPr>
          <p:spPr>
            <a:xfrm>
              <a:off x="14086150" y="2359775"/>
              <a:ext cx="102600" cy="113250"/>
            </a:xfrm>
            <a:custGeom>
              <a:avLst/>
              <a:gdLst/>
              <a:ahLst/>
              <a:cxnLst/>
              <a:rect l="l" t="t" r="r" b="b"/>
              <a:pathLst>
                <a:path w="4104" h="4530" extrusionOk="0">
                  <a:moveTo>
                    <a:pt x="213" y="0"/>
                  </a:moveTo>
                  <a:cubicBezTo>
                    <a:pt x="152" y="0"/>
                    <a:pt x="213" y="31"/>
                    <a:pt x="152" y="31"/>
                  </a:cubicBezTo>
                  <a:lnTo>
                    <a:pt x="122" y="92"/>
                  </a:lnTo>
                  <a:cubicBezTo>
                    <a:pt x="122" y="92"/>
                    <a:pt x="122" y="152"/>
                    <a:pt x="92" y="183"/>
                  </a:cubicBezTo>
                  <a:cubicBezTo>
                    <a:pt x="122" y="396"/>
                    <a:pt x="92" y="426"/>
                    <a:pt x="122" y="456"/>
                  </a:cubicBezTo>
                  <a:cubicBezTo>
                    <a:pt x="152" y="456"/>
                    <a:pt x="213" y="487"/>
                    <a:pt x="152" y="487"/>
                  </a:cubicBezTo>
                  <a:cubicBezTo>
                    <a:pt x="122" y="487"/>
                    <a:pt x="122" y="487"/>
                    <a:pt x="92" y="548"/>
                  </a:cubicBezTo>
                  <a:cubicBezTo>
                    <a:pt x="61" y="578"/>
                    <a:pt x="1" y="608"/>
                    <a:pt x="1" y="639"/>
                  </a:cubicBezTo>
                  <a:cubicBezTo>
                    <a:pt x="1" y="639"/>
                    <a:pt x="31" y="700"/>
                    <a:pt x="31" y="730"/>
                  </a:cubicBezTo>
                  <a:cubicBezTo>
                    <a:pt x="31" y="730"/>
                    <a:pt x="31" y="760"/>
                    <a:pt x="92" y="760"/>
                  </a:cubicBezTo>
                  <a:cubicBezTo>
                    <a:pt x="92" y="791"/>
                    <a:pt x="152" y="791"/>
                    <a:pt x="183" y="851"/>
                  </a:cubicBezTo>
                  <a:cubicBezTo>
                    <a:pt x="244" y="851"/>
                    <a:pt x="274" y="882"/>
                    <a:pt x="274" y="912"/>
                  </a:cubicBezTo>
                  <a:cubicBezTo>
                    <a:pt x="274" y="943"/>
                    <a:pt x="304" y="1003"/>
                    <a:pt x="274" y="1034"/>
                  </a:cubicBezTo>
                  <a:cubicBezTo>
                    <a:pt x="274" y="1064"/>
                    <a:pt x="274" y="1064"/>
                    <a:pt x="244" y="1095"/>
                  </a:cubicBezTo>
                  <a:lnTo>
                    <a:pt x="213" y="1155"/>
                  </a:lnTo>
                  <a:lnTo>
                    <a:pt x="152" y="1186"/>
                  </a:lnTo>
                  <a:cubicBezTo>
                    <a:pt x="152" y="1186"/>
                    <a:pt x="122" y="1247"/>
                    <a:pt x="152" y="1247"/>
                  </a:cubicBezTo>
                  <a:cubicBezTo>
                    <a:pt x="213" y="1307"/>
                    <a:pt x="152" y="1338"/>
                    <a:pt x="244" y="1338"/>
                  </a:cubicBezTo>
                  <a:cubicBezTo>
                    <a:pt x="274" y="1338"/>
                    <a:pt x="274" y="1368"/>
                    <a:pt x="274" y="1368"/>
                  </a:cubicBezTo>
                  <a:cubicBezTo>
                    <a:pt x="274" y="1368"/>
                    <a:pt x="288" y="1382"/>
                    <a:pt x="315" y="1382"/>
                  </a:cubicBezTo>
                  <a:cubicBezTo>
                    <a:pt x="328" y="1382"/>
                    <a:pt x="345" y="1378"/>
                    <a:pt x="365" y="1368"/>
                  </a:cubicBezTo>
                  <a:cubicBezTo>
                    <a:pt x="396" y="1338"/>
                    <a:pt x="365" y="1338"/>
                    <a:pt x="396" y="1307"/>
                  </a:cubicBezTo>
                  <a:cubicBezTo>
                    <a:pt x="396" y="1247"/>
                    <a:pt x="365" y="1216"/>
                    <a:pt x="396" y="1186"/>
                  </a:cubicBezTo>
                  <a:cubicBezTo>
                    <a:pt x="426" y="1186"/>
                    <a:pt x="456" y="1155"/>
                    <a:pt x="456" y="1155"/>
                  </a:cubicBezTo>
                  <a:lnTo>
                    <a:pt x="456" y="1064"/>
                  </a:lnTo>
                  <a:lnTo>
                    <a:pt x="548" y="1155"/>
                  </a:lnTo>
                  <a:lnTo>
                    <a:pt x="548" y="1247"/>
                  </a:lnTo>
                  <a:cubicBezTo>
                    <a:pt x="517" y="1307"/>
                    <a:pt x="456" y="1338"/>
                    <a:pt x="517" y="1338"/>
                  </a:cubicBezTo>
                  <a:cubicBezTo>
                    <a:pt x="548" y="1338"/>
                    <a:pt x="578" y="1368"/>
                    <a:pt x="548" y="1368"/>
                  </a:cubicBezTo>
                  <a:cubicBezTo>
                    <a:pt x="517" y="1399"/>
                    <a:pt x="456" y="1490"/>
                    <a:pt x="517" y="1490"/>
                  </a:cubicBezTo>
                  <a:cubicBezTo>
                    <a:pt x="548" y="1490"/>
                    <a:pt x="548" y="1520"/>
                    <a:pt x="578" y="1551"/>
                  </a:cubicBezTo>
                  <a:cubicBezTo>
                    <a:pt x="578" y="1611"/>
                    <a:pt x="548" y="1672"/>
                    <a:pt x="548" y="1672"/>
                  </a:cubicBezTo>
                  <a:cubicBezTo>
                    <a:pt x="548" y="1672"/>
                    <a:pt x="548" y="1824"/>
                    <a:pt x="578" y="1824"/>
                  </a:cubicBezTo>
                  <a:lnTo>
                    <a:pt x="700" y="1824"/>
                  </a:lnTo>
                  <a:cubicBezTo>
                    <a:pt x="700" y="1824"/>
                    <a:pt x="730" y="1794"/>
                    <a:pt x="700" y="1763"/>
                  </a:cubicBezTo>
                  <a:cubicBezTo>
                    <a:pt x="669" y="1703"/>
                    <a:pt x="608" y="1672"/>
                    <a:pt x="669" y="1642"/>
                  </a:cubicBezTo>
                  <a:cubicBezTo>
                    <a:pt x="700" y="1642"/>
                    <a:pt x="730" y="1611"/>
                    <a:pt x="700" y="1551"/>
                  </a:cubicBezTo>
                  <a:cubicBezTo>
                    <a:pt x="700" y="1520"/>
                    <a:pt x="669" y="1520"/>
                    <a:pt x="669" y="1490"/>
                  </a:cubicBezTo>
                  <a:cubicBezTo>
                    <a:pt x="669" y="1490"/>
                    <a:pt x="608" y="1459"/>
                    <a:pt x="669" y="1399"/>
                  </a:cubicBezTo>
                  <a:cubicBezTo>
                    <a:pt x="700" y="1368"/>
                    <a:pt x="669" y="1368"/>
                    <a:pt x="700" y="1368"/>
                  </a:cubicBezTo>
                  <a:cubicBezTo>
                    <a:pt x="730" y="1368"/>
                    <a:pt x="730" y="1399"/>
                    <a:pt x="760" y="1399"/>
                  </a:cubicBezTo>
                  <a:cubicBezTo>
                    <a:pt x="821" y="1399"/>
                    <a:pt x="821" y="1368"/>
                    <a:pt x="852" y="1368"/>
                  </a:cubicBezTo>
                  <a:cubicBezTo>
                    <a:pt x="852" y="1353"/>
                    <a:pt x="859" y="1345"/>
                    <a:pt x="867" y="1345"/>
                  </a:cubicBezTo>
                  <a:cubicBezTo>
                    <a:pt x="874" y="1345"/>
                    <a:pt x="882" y="1353"/>
                    <a:pt x="882" y="1368"/>
                  </a:cubicBezTo>
                  <a:cubicBezTo>
                    <a:pt x="882" y="1399"/>
                    <a:pt x="852" y="1459"/>
                    <a:pt x="852" y="1490"/>
                  </a:cubicBezTo>
                  <a:cubicBezTo>
                    <a:pt x="852" y="1520"/>
                    <a:pt x="882" y="1520"/>
                    <a:pt x="912" y="1520"/>
                  </a:cubicBezTo>
                  <a:cubicBezTo>
                    <a:pt x="973" y="1520"/>
                    <a:pt x="1004" y="1551"/>
                    <a:pt x="1004" y="1611"/>
                  </a:cubicBezTo>
                  <a:lnTo>
                    <a:pt x="1004" y="1672"/>
                  </a:lnTo>
                  <a:cubicBezTo>
                    <a:pt x="1004" y="1672"/>
                    <a:pt x="1034" y="1763"/>
                    <a:pt x="1004" y="1763"/>
                  </a:cubicBezTo>
                  <a:cubicBezTo>
                    <a:pt x="973" y="1763"/>
                    <a:pt x="973" y="1794"/>
                    <a:pt x="973" y="1824"/>
                  </a:cubicBezTo>
                  <a:lnTo>
                    <a:pt x="973" y="1946"/>
                  </a:lnTo>
                  <a:cubicBezTo>
                    <a:pt x="1004" y="1946"/>
                    <a:pt x="1004" y="2007"/>
                    <a:pt x="1034" y="2007"/>
                  </a:cubicBezTo>
                  <a:lnTo>
                    <a:pt x="1186" y="2007"/>
                  </a:lnTo>
                  <a:cubicBezTo>
                    <a:pt x="1209" y="2007"/>
                    <a:pt x="1214" y="1955"/>
                    <a:pt x="1254" y="1955"/>
                  </a:cubicBezTo>
                  <a:cubicBezTo>
                    <a:pt x="1268" y="1955"/>
                    <a:pt x="1285" y="1961"/>
                    <a:pt x="1308" y="1976"/>
                  </a:cubicBezTo>
                  <a:cubicBezTo>
                    <a:pt x="1338" y="2067"/>
                    <a:pt x="1368" y="2098"/>
                    <a:pt x="1429" y="2098"/>
                  </a:cubicBezTo>
                  <a:cubicBezTo>
                    <a:pt x="1460" y="2098"/>
                    <a:pt x="1460" y="1976"/>
                    <a:pt x="1460" y="1976"/>
                  </a:cubicBezTo>
                  <a:cubicBezTo>
                    <a:pt x="1460" y="1961"/>
                    <a:pt x="1475" y="1953"/>
                    <a:pt x="1490" y="1953"/>
                  </a:cubicBezTo>
                  <a:cubicBezTo>
                    <a:pt x="1505" y="1953"/>
                    <a:pt x="1520" y="1961"/>
                    <a:pt x="1520" y="1976"/>
                  </a:cubicBezTo>
                  <a:lnTo>
                    <a:pt x="1581" y="2007"/>
                  </a:lnTo>
                  <a:cubicBezTo>
                    <a:pt x="1581" y="1996"/>
                    <a:pt x="1591" y="1993"/>
                    <a:pt x="1605" y="1993"/>
                  </a:cubicBezTo>
                  <a:cubicBezTo>
                    <a:pt x="1632" y="1993"/>
                    <a:pt x="1672" y="2007"/>
                    <a:pt x="1672" y="2007"/>
                  </a:cubicBezTo>
                  <a:cubicBezTo>
                    <a:pt x="1642" y="2007"/>
                    <a:pt x="1611" y="2098"/>
                    <a:pt x="1642" y="2159"/>
                  </a:cubicBezTo>
                  <a:cubicBezTo>
                    <a:pt x="1672" y="2250"/>
                    <a:pt x="1733" y="2250"/>
                    <a:pt x="1763" y="2280"/>
                  </a:cubicBezTo>
                  <a:cubicBezTo>
                    <a:pt x="1794" y="2371"/>
                    <a:pt x="1763" y="2402"/>
                    <a:pt x="1794" y="2402"/>
                  </a:cubicBezTo>
                  <a:lnTo>
                    <a:pt x="1885" y="2402"/>
                  </a:lnTo>
                  <a:cubicBezTo>
                    <a:pt x="1905" y="2402"/>
                    <a:pt x="1912" y="2388"/>
                    <a:pt x="1923" y="2388"/>
                  </a:cubicBezTo>
                  <a:cubicBezTo>
                    <a:pt x="1929" y="2388"/>
                    <a:pt x="1936" y="2392"/>
                    <a:pt x="1946" y="2402"/>
                  </a:cubicBezTo>
                  <a:cubicBezTo>
                    <a:pt x="1976" y="2432"/>
                    <a:pt x="2037" y="2432"/>
                    <a:pt x="1976" y="2462"/>
                  </a:cubicBezTo>
                  <a:cubicBezTo>
                    <a:pt x="1976" y="2523"/>
                    <a:pt x="1946" y="2554"/>
                    <a:pt x="1976" y="2584"/>
                  </a:cubicBezTo>
                  <a:cubicBezTo>
                    <a:pt x="2037" y="2614"/>
                    <a:pt x="2037" y="2614"/>
                    <a:pt x="2037" y="2675"/>
                  </a:cubicBezTo>
                  <a:cubicBezTo>
                    <a:pt x="2037" y="2706"/>
                    <a:pt x="1976" y="2706"/>
                    <a:pt x="1976" y="2736"/>
                  </a:cubicBezTo>
                  <a:cubicBezTo>
                    <a:pt x="2037" y="2766"/>
                    <a:pt x="2037" y="2766"/>
                    <a:pt x="1976" y="2766"/>
                  </a:cubicBezTo>
                  <a:lnTo>
                    <a:pt x="1915" y="2827"/>
                  </a:lnTo>
                  <a:cubicBezTo>
                    <a:pt x="1915" y="2766"/>
                    <a:pt x="1824" y="2766"/>
                    <a:pt x="1824" y="2766"/>
                  </a:cubicBezTo>
                  <a:lnTo>
                    <a:pt x="1763" y="2766"/>
                  </a:lnTo>
                  <a:cubicBezTo>
                    <a:pt x="1733" y="2766"/>
                    <a:pt x="1672" y="2827"/>
                    <a:pt x="1672" y="2827"/>
                  </a:cubicBezTo>
                  <a:cubicBezTo>
                    <a:pt x="1672" y="2797"/>
                    <a:pt x="1665" y="2797"/>
                    <a:pt x="1657" y="2797"/>
                  </a:cubicBezTo>
                  <a:cubicBezTo>
                    <a:pt x="1649" y="2797"/>
                    <a:pt x="1642" y="2797"/>
                    <a:pt x="1642" y="2766"/>
                  </a:cubicBezTo>
                  <a:cubicBezTo>
                    <a:pt x="1642" y="2736"/>
                    <a:pt x="1611" y="2736"/>
                    <a:pt x="1581" y="2736"/>
                  </a:cubicBezTo>
                  <a:lnTo>
                    <a:pt x="1490" y="2736"/>
                  </a:lnTo>
                  <a:cubicBezTo>
                    <a:pt x="1460" y="2736"/>
                    <a:pt x="1460" y="2766"/>
                    <a:pt x="1460" y="2766"/>
                  </a:cubicBezTo>
                  <a:cubicBezTo>
                    <a:pt x="1460" y="2766"/>
                    <a:pt x="1368" y="2858"/>
                    <a:pt x="1460" y="2858"/>
                  </a:cubicBezTo>
                  <a:cubicBezTo>
                    <a:pt x="1490" y="2858"/>
                    <a:pt x="1581" y="2888"/>
                    <a:pt x="1581" y="2888"/>
                  </a:cubicBezTo>
                  <a:lnTo>
                    <a:pt x="1581" y="2979"/>
                  </a:lnTo>
                  <a:cubicBezTo>
                    <a:pt x="1581" y="2979"/>
                    <a:pt x="1642" y="3010"/>
                    <a:pt x="1611" y="3010"/>
                  </a:cubicBezTo>
                  <a:cubicBezTo>
                    <a:pt x="1581" y="3010"/>
                    <a:pt x="1490" y="3070"/>
                    <a:pt x="1520" y="3070"/>
                  </a:cubicBezTo>
                  <a:cubicBezTo>
                    <a:pt x="1551" y="3070"/>
                    <a:pt x="1551" y="3131"/>
                    <a:pt x="1611" y="3131"/>
                  </a:cubicBezTo>
                  <a:cubicBezTo>
                    <a:pt x="1642" y="3131"/>
                    <a:pt x="1642" y="3131"/>
                    <a:pt x="1672" y="3070"/>
                  </a:cubicBezTo>
                  <a:cubicBezTo>
                    <a:pt x="1713" y="3070"/>
                    <a:pt x="1740" y="3057"/>
                    <a:pt x="1753" y="3057"/>
                  </a:cubicBezTo>
                  <a:cubicBezTo>
                    <a:pt x="1760" y="3057"/>
                    <a:pt x="1763" y="3060"/>
                    <a:pt x="1763" y="3070"/>
                  </a:cubicBezTo>
                  <a:cubicBezTo>
                    <a:pt x="1763" y="3083"/>
                    <a:pt x="1765" y="3088"/>
                    <a:pt x="1767" y="3088"/>
                  </a:cubicBezTo>
                  <a:cubicBezTo>
                    <a:pt x="1774" y="3088"/>
                    <a:pt x="1789" y="3053"/>
                    <a:pt x="1805" y="3053"/>
                  </a:cubicBezTo>
                  <a:cubicBezTo>
                    <a:pt x="1811" y="3053"/>
                    <a:pt x="1818" y="3058"/>
                    <a:pt x="1824" y="3070"/>
                  </a:cubicBezTo>
                  <a:cubicBezTo>
                    <a:pt x="1824" y="3162"/>
                    <a:pt x="1824" y="3192"/>
                    <a:pt x="1794" y="3222"/>
                  </a:cubicBezTo>
                  <a:cubicBezTo>
                    <a:pt x="1794" y="3222"/>
                    <a:pt x="1733" y="3283"/>
                    <a:pt x="1763" y="3314"/>
                  </a:cubicBezTo>
                  <a:cubicBezTo>
                    <a:pt x="1794" y="3344"/>
                    <a:pt x="1794" y="3374"/>
                    <a:pt x="1763" y="3374"/>
                  </a:cubicBezTo>
                  <a:cubicBezTo>
                    <a:pt x="1733" y="3374"/>
                    <a:pt x="1733" y="3374"/>
                    <a:pt x="1642" y="3435"/>
                  </a:cubicBezTo>
                  <a:cubicBezTo>
                    <a:pt x="1581" y="3466"/>
                    <a:pt x="1611" y="3496"/>
                    <a:pt x="1520" y="3496"/>
                  </a:cubicBezTo>
                  <a:cubicBezTo>
                    <a:pt x="1490" y="3496"/>
                    <a:pt x="1460" y="3496"/>
                    <a:pt x="1460" y="3526"/>
                  </a:cubicBezTo>
                  <a:lnTo>
                    <a:pt x="1460" y="3617"/>
                  </a:lnTo>
                  <a:cubicBezTo>
                    <a:pt x="1460" y="3617"/>
                    <a:pt x="1490" y="3648"/>
                    <a:pt x="1520" y="3648"/>
                  </a:cubicBezTo>
                  <a:cubicBezTo>
                    <a:pt x="1581" y="3648"/>
                    <a:pt x="1520" y="3678"/>
                    <a:pt x="1581" y="3739"/>
                  </a:cubicBezTo>
                  <a:cubicBezTo>
                    <a:pt x="1601" y="3739"/>
                    <a:pt x="1622" y="3753"/>
                    <a:pt x="1642" y="3753"/>
                  </a:cubicBezTo>
                  <a:cubicBezTo>
                    <a:pt x="1652" y="3753"/>
                    <a:pt x="1662" y="3749"/>
                    <a:pt x="1672" y="3739"/>
                  </a:cubicBezTo>
                  <a:lnTo>
                    <a:pt x="1763" y="3648"/>
                  </a:lnTo>
                  <a:lnTo>
                    <a:pt x="1824" y="3648"/>
                  </a:lnTo>
                  <a:cubicBezTo>
                    <a:pt x="1885" y="3648"/>
                    <a:pt x="1885" y="3648"/>
                    <a:pt x="1885" y="3678"/>
                  </a:cubicBezTo>
                  <a:cubicBezTo>
                    <a:pt x="1885" y="3739"/>
                    <a:pt x="1885" y="3769"/>
                    <a:pt x="1915" y="3769"/>
                  </a:cubicBezTo>
                  <a:cubicBezTo>
                    <a:pt x="1946" y="3769"/>
                    <a:pt x="1976" y="3739"/>
                    <a:pt x="2037" y="3739"/>
                  </a:cubicBezTo>
                  <a:cubicBezTo>
                    <a:pt x="2067" y="3739"/>
                    <a:pt x="2067" y="3739"/>
                    <a:pt x="2067" y="3769"/>
                  </a:cubicBezTo>
                  <a:cubicBezTo>
                    <a:pt x="2067" y="3791"/>
                    <a:pt x="2067" y="3812"/>
                    <a:pt x="2078" y="3812"/>
                  </a:cubicBezTo>
                  <a:cubicBezTo>
                    <a:pt x="2083" y="3812"/>
                    <a:pt x="2089" y="3809"/>
                    <a:pt x="2098" y="3800"/>
                  </a:cubicBezTo>
                  <a:lnTo>
                    <a:pt x="2189" y="3800"/>
                  </a:lnTo>
                  <a:cubicBezTo>
                    <a:pt x="2219" y="3800"/>
                    <a:pt x="2189" y="3800"/>
                    <a:pt x="2219" y="3830"/>
                  </a:cubicBezTo>
                  <a:cubicBezTo>
                    <a:pt x="2240" y="3830"/>
                    <a:pt x="2260" y="3857"/>
                    <a:pt x="2271" y="3857"/>
                  </a:cubicBezTo>
                  <a:cubicBezTo>
                    <a:pt x="2277" y="3857"/>
                    <a:pt x="2280" y="3851"/>
                    <a:pt x="2280" y="3830"/>
                  </a:cubicBezTo>
                  <a:cubicBezTo>
                    <a:pt x="2280" y="3800"/>
                    <a:pt x="2311" y="3769"/>
                    <a:pt x="2311" y="3769"/>
                  </a:cubicBezTo>
                  <a:lnTo>
                    <a:pt x="2402" y="3739"/>
                  </a:lnTo>
                  <a:cubicBezTo>
                    <a:pt x="2402" y="3739"/>
                    <a:pt x="2493" y="3739"/>
                    <a:pt x="2432" y="3769"/>
                  </a:cubicBezTo>
                  <a:cubicBezTo>
                    <a:pt x="2432" y="3800"/>
                    <a:pt x="2371" y="3800"/>
                    <a:pt x="2371" y="3830"/>
                  </a:cubicBezTo>
                  <a:cubicBezTo>
                    <a:pt x="2371" y="3891"/>
                    <a:pt x="2371" y="3921"/>
                    <a:pt x="2311" y="3921"/>
                  </a:cubicBezTo>
                  <a:cubicBezTo>
                    <a:pt x="2290" y="3921"/>
                    <a:pt x="2284" y="3935"/>
                    <a:pt x="2272" y="3935"/>
                  </a:cubicBezTo>
                  <a:cubicBezTo>
                    <a:pt x="2267" y="3935"/>
                    <a:pt x="2260" y="3932"/>
                    <a:pt x="2250" y="3921"/>
                  </a:cubicBezTo>
                  <a:lnTo>
                    <a:pt x="2067" y="3921"/>
                  </a:lnTo>
                  <a:cubicBezTo>
                    <a:pt x="2007" y="3921"/>
                    <a:pt x="2007" y="3952"/>
                    <a:pt x="1946" y="3952"/>
                  </a:cubicBezTo>
                  <a:cubicBezTo>
                    <a:pt x="1915" y="3952"/>
                    <a:pt x="1915" y="3982"/>
                    <a:pt x="1855" y="3982"/>
                  </a:cubicBezTo>
                  <a:cubicBezTo>
                    <a:pt x="1855" y="3982"/>
                    <a:pt x="1855" y="4043"/>
                    <a:pt x="1824" y="4043"/>
                  </a:cubicBezTo>
                  <a:cubicBezTo>
                    <a:pt x="1794" y="4043"/>
                    <a:pt x="1763" y="4043"/>
                    <a:pt x="1763" y="4073"/>
                  </a:cubicBezTo>
                  <a:cubicBezTo>
                    <a:pt x="1763" y="4104"/>
                    <a:pt x="1794" y="4134"/>
                    <a:pt x="1763" y="4134"/>
                  </a:cubicBezTo>
                  <a:cubicBezTo>
                    <a:pt x="1763" y="4134"/>
                    <a:pt x="1763" y="4195"/>
                    <a:pt x="1733" y="4225"/>
                  </a:cubicBezTo>
                  <a:cubicBezTo>
                    <a:pt x="1672" y="4256"/>
                    <a:pt x="1672" y="4286"/>
                    <a:pt x="1672" y="4286"/>
                  </a:cubicBezTo>
                  <a:cubicBezTo>
                    <a:pt x="1642" y="4347"/>
                    <a:pt x="1672" y="4347"/>
                    <a:pt x="1642" y="4347"/>
                  </a:cubicBezTo>
                  <a:cubicBezTo>
                    <a:pt x="1611" y="4347"/>
                    <a:pt x="1581" y="4347"/>
                    <a:pt x="1581" y="4377"/>
                  </a:cubicBezTo>
                  <a:cubicBezTo>
                    <a:pt x="1581" y="4408"/>
                    <a:pt x="1520" y="4408"/>
                    <a:pt x="1581" y="4438"/>
                  </a:cubicBezTo>
                  <a:cubicBezTo>
                    <a:pt x="1581" y="4499"/>
                    <a:pt x="1581" y="4499"/>
                    <a:pt x="1611" y="4529"/>
                  </a:cubicBezTo>
                  <a:lnTo>
                    <a:pt x="1794" y="4529"/>
                  </a:lnTo>
                  <a:cubicBezTo>
                    <a:pt x="1824" y="4499"/>
                    <a:pt x="1885" y="4408"/>
                    <a:pt x="1915" y="4408"/>
                  </a:cubicBezTo>
                  <a:lnTo>
                    <a:pt x="2007" y="4408"/>
                  </a:lnTo>
                  <a:cubicBezTo>
                    <a:pt x="2067" y="4408"/>
                    <a:pt x="2098" y="4347"/>
                    <a:pt x="2098" y="4347"/>
                  </a:cubicBezTo>
                  <a:cubicBezTo>
                    <a:pt x="2098" y="4347"/>
                    <a:pt x="2098" y="4320"/>
                    <a:pt x="2107" y="4320"/>
                  </a:cubicBezTo>
                  <a:cubicBezTo>
                    <a:pt x="2111" y="4320"/>
                    <a:pt x="2118" y="4327"/>
                    <a:pt x="2128" y="4347"/>
                  </a:cubicBezTo>
                  <a:cubicBezTo>
                    <a:pt x="2159" y="4377"/>
                    <a:pt x="2159" y="4377"/>
                    <a:pt x="2219" y="4377"/>
                  </a:cubicBezTo>
                  <a:cubicBezTo>
                    <a:pt x="2250" y="4377"/>
                    <a:pt x="2250" y="4377"/>
                    <a:pt x="2280" y="4408"/>
                  </a:cubicBezTo>
                  <a:cubicBezTo>
                    <a:pt x="2280" y="4438"/>
                    <a:pt x="2280" y="4438"/>
                    <a:pt x="2311" y="4438"/>
                  </a:cubicBezTo>
                  <a:lnTo>
                    <a:pt x="2402" y="4438"/>
                  </a:lnTo>
                  <a:cubicBezTo>
                    <a:pt x="2402" y="4438"/>
                    <a:pt x="2371" y="4408"/>
                    <a:pt x="2371" y="4347"/>
                  </a:cubicBezTo>
                  <a:cubicBezTo>
                    <a:pt x="2371" y="4286"/>
                    <a:pt x="2371" y="4225"/>
                    <a:pt x="2402" y="4225"/>
                  </a:cubicBezTo>
                  <a:cubicBezTo>
                    <a:pt x="2432" y="4225"/>
                    <a:pt x="2432" y="4195"/>
                    <a:pt x="2432" y="4134"/>
                  </a:cubicBezTo>
                  <a:lnTo>
                    <a:pt x="2523" y="4134"/>
                  </a:lnTo>
                  <a:cubicBezTo>
                    <a:pt x="2523" y="4134"/>
                    <a:pt x="2584" y="4134"/>
                    <a:pt x="2584" y="4195"/>
                  </a:cubicBezTo>
                  <a:cubicBezTo>
                    <a:pt x="2584" y="4225"/>
                    <a:pt x="2615" y="4225"/>
                    <a:pt x="2675" y="4225"/>
                  </a:cubicBezTo>
                  <a:lnTo>
                    <a:pt x="2949" y="4225"/>
                  </a:lnTo>
                  <a:cubicBezTo>
                    <a:pt x="2979" y="4225"/>
                    <a:pt x="3010" y="4195"/>
                    <a:pt x="3010" y="4195"/>
                  </a:cubicBezTo>
                  <a:cubicBezTo>
                    <a:pt x="3010" y="4134"/>
                    <a:pt x="3040" y="4134"/>
                    <a:pt x="3101" y="4134"/>
                  </a:cubicBezTo>
                  <a:lnTo>
                    <a:pt x="3192" y="4134"/>
                  </a:lnTo>
                  <a:cubicBezTo>
                    <a:pt x="3192" y="4134"/>
                    <a:pt x="3253" y="4134"/>
                    <a:pt x="3253" y="4195"/>
                  </a:cubicBezTo>
                  <a:cubicBezTo>
                    <a:pt x="3253" y="4195"/>
                    <a:pt x="3272" y="4234"/>
                    <a:pt x="3296" y="4234"/>
                  </a:cubicBezTo>
                  <a:cubicBezTo>
                    <a:pt x="3301" y="4234"/>
                    <a:pt x="3308" y="4231"/>
                    <a:pt x="3314" y="4225"/>
                  </a:cubicBezTo>
                  <a:cubicBezTo>
                    <a:pt x="3344" y="4195"/>
                    <a:pt x="3435" y="4195"/>
                    <a:pt x="3466" y="4134"/>
                  </a:cubicBezTo>
                  <a:lnTo>
                    <a:pt x="3800" y="4134"/>
                  </a:lnTo>
                  <a:cubicBezTo>
                    <a:pt x="3830" y="4134"/>
                    <a:pt x="3891" y="4073"/>
                    <a:pt x="3891" y="4073"/>
                  </a:cubicBezTo>
                  <a:cubicBezTo>
                    <a:pt x="3891" y="4073"/>
                    <a:pt x="3952" y="4043"/>
                    <a:pt x="4013" y="4043"/>
                  </a:cubicBezTo>
                  <a:cubicBezTo>
                    <a:pt x="4074" y="4043"/>
                    <a:pt x="4074" y="4043"/>
                    <a:pt x="4074" y="3952"/>
                  </a:cubicBezTo>
                  <a:cubicBezTo>
                    <a:pt x="4074" y="3891"/>
                    <a:pt x="4104" y="3891"/>
                    <a:pt x="4074" y="3800"/>
                  </a:cubicBezTo>
                  <a:cubicBezTo>
                    <a:pt x="4074" y="3769"/>
                    <a:pt x="4074" y="3769"/>
                    <a:pt x="4043" y="3769"/>
                  </a:cubicBezTo>
                  <a:cubicBezTo>
                    <a:pt x="4013" y="3769"/>
                    <a:pt x="3952" y="3800"/>
                    <a:pt x="3922" y="3800"/>
                  </a:cubicBezTo>
                  <a:cubicBezTo>
                    <a:pt x="3891" y="3800"/>
                    <a:pt x="3861" y="3769"/>
                    <a:pt x="3770" y="3769"/>
                  </a:cubicBezTo>
                  <a:cubicBezTo>
                    <a:pt x="3709" y="3769"/>
                    <a:pt x="3709" y="3800"/>
                    <a:pt x="3648" y="3800"/>
                  </a:cubicBezTo>
                  <a:cubicBezTo>
                    <a:pt x="3618" y="3800"/>
                    <a:pt x="3648" y="3769"/>
                    <a:pt x="3648" y="3739"/>
                  </a:cubicBezTo>
                  <a:cubicBezTo>
                    <a:pt x="3648" y="3739"/>
                    <a:pt x="3618" y="3678"/>
                    <a:pt x="3648" y="3678"/>
                  </a:cubicBezTo>
                  <a:cubicBezTo>
                    <a:pt x="3709" y="3678"/>
                    <a:pt x="3739" y="3678"/>
                    <a:pt x="3739" y="3648"/>
                  </a:cubicBezTo>
                  <a:cubicBezTo>
                    <a:pt x="3739" y="3617"/>
                    <a:pt x="3709" y="3617"/>
                    <a:pt x="3739" y="3617"/>
                  </a:cubicBezTo>
                  <a:cubicBezTo>
                    <a:pt x="3770" y="3617"/>
                    <a:pt x="3770" y="3617"/>
                    <a:pt x="3800" y="3587"/>
                  </a:cubicBezTo>
                  <a:cubicBezTo>
                    <a:pt x="3861" y="3526"/>
                    <a:pt x="3800" y="3526"/>
                    <a:pt x="3861" y="3496"/>
                  </a:cubicBezTo>
                  <a:cubicBezTo>
                    <a:pt x="3861" y="3481"/>
                    <a:pt x="3861" y="3481"/>
                    <a:pt x="3865" y="3481"/>
                  </a:cubicBezTo>
                  <a:cubicBezTo>
                    <a:pt x="3868" y="3481"/>
                    <a:pt x="3876" y="3481"/>
                    <a:pt x="3891" y="3466"/>
                  </a:cubicBezTo>
                  <a:cubicBezTo>
                    <a:pt x="3922" y="3435"/>
                    <a:pt x="3952" y="3466"/>
                    <a:pt x="3922" y="3374"/>
                  </a:cubicBezTo>
                  <a:cubicBezTo>
                    <a:pt x="3922" y="3314"/>
                    <a:pt x="3891" y="3314"/>
                    <a:pt x="3891" y="3283"/>
                  </a:cubicBezTo>
                  <a:cubicBezTo>
                    <a:pt x="3891" y="3222"/>
                    <a:pt x="3922" y="3192"/>
                    <a:pt x="3922" y="3162"/>
                  </a:cubicBezTo>
                  <a:cubicBezTo>
                    <a:pt x="3922" y="3131"/>
                    <a:pt x="3922" y="3131"/>
                    <a:pt x="3830" y="3070"/>
                  </a:cubicBezTo>
                  <a:cubicBezTo>
                    <a:pt x="3800" y="3055"/>
                    <a:pt x="3777" y="3055"/>
                    <a:pt x="3762" y="3055"/>
                  </a:cubicBezTo>
                  <a:cubicBezTo>
                    <a:pt x="3747" y="3055"/>
                    <a:pt x="3739" y="3055"/>
                    <a:pt x="3739" y="3040"/>
                  </a:cubicBezTo>
                  <a:cubicBezTo>
                    <a:pt x="3709" y="3010"/>
                    <a:pt x="3709" y="3010"/>
                    <a:pt x="3648" y="3010"/>
                  </a:cubicBezTo>
                  <a:cubicBezTo>
                    <a:pt x="3618" y="3010"/>
                    <a:pt x="3587" y="3040"/>
                    <a:pt x="3496" y="3040"/>
                  </a:cubicBezTo>
                  <a:cubicBezTo>
                    <a:pt x="3435" y="3040"/>
                    <a:pt x="3374" y="3010"/>
                    <a:pt x="3344" y="3010"/>
                  </a:cubicBezTo>
                  <a:cubicBezTo>
                    <a:pt x="3314" y="3010"/>
                    <a:pt x="3344" y="3040"/>
                    <a:pt x="3283" y="3040"/>
                  </a:cubicBezTo>
                  <a:cubicBezTo>
                    <a:pt x="3238" y="3040"/>
                    <a:pt x="3192" y="3091"/>
                    <a:pt x="3172" y="3091"/>
                  </a:cubicBezTo>
                  <a:cubicBezTo>
                    <a:pt x="3165" y="3091"/>
                    <a:pt x="3162" y="3086"/>
                    <a:pt x="3162" y="3070"/>
                  </a:cubicBezTo>
                  <a:cubicBezTo>
                    <a:pt x="3162" y="3040"/>
                    <a:pt x="3131" y="3010"/>
                    <a:pt x="3162" y="3010"/>
                  </a:cubicBezTo>
                  <a:cubicBezTo>
                    <a:pt x="3162" y="3010"/>
                    <a:pt x="3222" y="2979"/>
                    <a:pt x="3222" y="2918"/>
                  </a:cubicBezTo>
                  <a:cubicBezTo>
                    <a:pt x="3222" y="2888"/>
                    <a:pt x="3192" y="2858"/>
                    <a:pt x="3192" y="2827"/>
                  </a:cubicBezTo>
                  <a:cubicBezTo>
                    <a:pt x="3192" y="2766"/>
                    <a:pt x="3192" y="2766"/>
                    <a:pt x="3162" y="2736"/>
                  </a:cubicBezTo>
                  <a:cubicBezTo>
                    <a:pt x="3146" y="2721"/>
                    <a:pt x="3116" y="2721"/>
                    <a:pt x="3089" y="2721"/>
                  </a:cubicBezTo>
                  <a:cubicBezTo>
                    <a:pt x="3063" y="2721"/>
                    <a:pt x="3040" y="2721"/>
                    <a:pt x="3040" y="2706"/>
                  </a:cubicBezTo>
                  <a:cubicBezTo>
                    <a:pt x="3040" y="2675"/>
                    <a:pt x="3040" y="2614"/>
                    <a:pt x="3010" y="2614"/>
                  </a:cubicBezTo>
                  <a:cubicBezTo>
                    <a:pt x="2979" y="2614"/>
                    <a:pt x="2949" y="2614"/>
                    <a:pt x="2949" y="2554"/>
                  </a:cubicBezTo>
                  <a:cubicBezTo>
                    <a:pt x="2949" y="2523"/>
                    <a:pt x="2888" y="2402"/>
                    <a:pt x="2888" y="2402"/>
                  </a:cubicBezTo>
                  <a:cubicBezTo>
                    <a:pt x="2858" y="2402"/>
                    <a:pt x="2827" y="2402"/>
                    <a:pt x="2797" y="2371"/>
                  </a:cubicBezTo>
                  <a:cubicBezTo>
                    <a:pt x="2736" y="2310"/>
                    <a:pt x="2706" y="2280"/>
                    <a:pt x="2706" y="2250"/>
                  </a:cubicBezTo>
                  <a:cubicBezTo>
                    <a:pt x="2706" y="2234"/>
                    <a:pt x="2706" y="2234"/>
                    <a:pt x="2702" y="2234"/>
                  </a:cubicBezTo>
                  <a:cubicBezTo>
                    <a:pt x="2698" y="2234"/>
                    <a:pt x="2691" y="2234"/>
                    <a:pt x="2675" y="2219"/>
                  </a:cubicBezTo>
                  <a:cubicBezTo>
                    <a:pt x="2645" y="2219"/>
                    <a:pt x="2645" y="2159"/>
                    <a:pt x="2584" y="2159"/>
                  </a:cubicBezTo>
                  <a:lnTo>
                    <a:pt x="2493" y="2159"/>
                  </a:lnTo>
                  <a:cubicBezTo>
                    <a:pt x="2432" y="2159"/>
                    <a:pt x="2398" y="2186"/>
                    <a:pt x="2383" y="2186"/>
                  </a:cubicBezTo>
                  <a:cubicBezTo>
                    <a:pt x="2375" y="2186"/>
                    <a:pt x="2371" y="2179"/>
                    <a:pt x="2371" y="2159"/>
                  </a:cubicBezTo>
                  <a:lnTo>
                    <a:pt x="2371" y="2098"/>
                  </a:lnTo>
                  <a:cubicBezTo>
                    <a:pt x="2371" y="2067"/>
                    <a:pt x="2341" y="2067"/>
                    <a:pt x="2341" y="2007"/>
                  </a:cubicBezTo>
                  <a:cubicBezTo>
                    <a:pt x="2341" y="1976"/>
                    <a:pt x="2250" y="1946"/>
                    <a:pt x="2219" y="1915"/>
                  </a:cubicBezTo>
                  <a:cubicBezTo>
                    <a:pt x="2219" y="1855"/>
                    <a:pt x="2128" y="1824"/>
                    <a:pt x="2128" y="1794"/>
                  </a:cubicBezTo>
                  <a:cubicBezTo>
                    <a:pt x="2128" y="1763"/>
                    <a:pt x="2128" y="1703"/>
                    <a:pt x="2098" y="1703"/>
                  </a:cubicBezTo>
                  <a:cubicBezTo>
                    <a:pt x="2098" y="1672"/>
                    <a:pt x="2067" y="1672"/>
                    <a:pt x="2067" y="1642"/>
                  </a:cubicBezTo>
                  <a:cubicBezTo>
                    <a:pt x="2037" y="1611"/>
                    <a:pt x="1976" y="1551"/>
                    <a:pt x="1946" y="1551"/>
                  </a:cubicBezTo>
                  <a:cubicBezTo>
                    <a:pt x="1915" y="1551"/>
                    <a:pt x="1824" y="1520"/>
                    <a:pt x="1824" y="1520"/>
                  </a:cubicBezTo>
                  <a:cubicBezTo>
                    <a:pt x="1824" y="1520"/>
                    <a:pt x="1794" y="1490"/>
                    <a:pt x="1763" y="1490"/>
                  </a:cubicBezTo>
                  <a:lnTo>
                    <a:pt x="1520" y="1490"/>
                  </a:lnTo>
                  <a:lnTo>
                    <a:pt x="1460" y="1520"/>
                  </a:lnTo>
                  <a:cubicBezTo>
                    <a:pt x="1460" y="1520"/>
                    <a:pt x="1368" y="1520"/>
                    <a:pt x="1368" y="1490"/>
                  </a:cubicBezTo>
                  <a:lnTo>
                    <a:pt x="1368" y="1459"/>
                  </a:lnTo>
                  <a:lnTo>
                    <a:pt x="1460" y="1459"/>
                  </a:lnTo>
                  <a:cubicBezTo>
                    <a:pt x="1490" y="1459"/>
                    <a:pt x="1490" y="1399"/>
                    <a:pt x="1490" y="1399"/>
                  </a:cubicBezTo>
                  <a:cubicBezTo>
                    <a:pt x="1490" y="1368"/>
                    <a:pt x="1490" y="1368"/>
                    <a:pt x="1460" y="1368"/>
                  </a:cubicBezTo>
                  <a:cubicBezTo>
                    <a:pt x="1460" y="1368"/>
                    <a:pt x="1429" y="1368"/>
                    <a:pt x="1429" y="1338"/>
                  </a:cubicBezTo>
                  <a:cubicBezTo>
                    <a:pt x="1429" y="1331"/>
                    <a:pt x="1426" y="1329"/>
                    <a:pt x="1422" y="1329"/>
                  </a:cubicBezTo>
                  <a:cubicBezTo>
                    <a:pt x="1415" y="1329"/>
                    <a:pt x="1404" y="1336"/>
                    <a:pt x="1402" y="1336"/>
                  </a:cubicBezTo>
                  <a:cubicBezTo>
                    <a:pt x="1401" y="1336"/>
                    <a:pt x="1407" y="1330"/>
                    <a:pt x="1429" y="1307"/>
                  </a:cubicBezTo>
                  <a:lnTo>
                    <a:pt x="1490" y="1216"/>
                  </a:lnTo>
                  <a:cubicBezTo>
                    <a:pt x="1490" y="1186"/>
                    <a:pt x="1520" y="1095"/>
                    <a:pt x="1520" y="1095"/>
                  </a:cubicBezTo>
                  <a:cubicBezTo>
                    <a:pt x="1520" y="1095"/>
                    <a:pt x="1490" y="1034"/>
                    <a:pt x="1520" y="1034"/>
                  </a:cubicBezTo>
                  <a:cubicBezTo>
                    <a:pt x="1520" y="1003"/>
                    <a:pt x="1581" y="943"/>
                    <a:pt x="1581" y="912"/>
                  </a:cubicBezTo>
                  <a:cubicBezTo>
                    <a:pt x="1581" y="882"/>
                    <a:pt x="1520" y="882"/>
                    <a:pt x="1581" y="851"/>
                  </a:cubicBezTo>
                  <a:lnTo>
                    <a:pt x="1581" y="730"/>
                  </a:lnTo>
                  <a:cubicBezTo>
                    <a:pt x="1581" y="700"/>
                    <a:pt x="1581" y="639"/>
                    <a:pt x="1520" y="608"/>
                  </a:cubicBezTo>
                  <a:cubicBezTo>
                    <a:pt x="1520" y="608"/>
                    <a:pt x="1490" y="578"/>
                    <a:pt x="1460" y="578"/>
                  </a:cubicBezTo>
                  <a:lnTo>
                    <a:pt x="912" y="578"/>
                  </a:lnTo>
                  <a:cubicBezTo>
                    <a:pt x="882" y="578"/>
                    <a:pt x="882" y="608"/>
                    <a:pt x="852" y="608"/>
                  </a:cubicBezTo>
                  <a:lnTo>
                    <a:pt x="760" y="608"/>
                  </a:lnTo>
                  <a:cubicBezTo>
                    <a:pt x="760" y="608"/>
                    <a:pt x="760" y="639"/>
                    <a:pt x="730" y="639"/>
                  </a:cubicBezTo>
                  <a:cubicBezTo>
                    <a:pt x="730" y="639"/>
                    <a:pt x="730" y="700"/>
                    <a:pt x="700" y="700"/>
                  </a:cubicBezTo>
                  <a:lnTo>
                    <a:pt x="669" y="700"/>
                  </a:lnTo>
                  <a:lnTo>
                    <a:pt x="669" y="639"/>
                  </a:lnTo>
                  <a:cubicBezTo>
                    <a:pt x="700" y="608"/>
                    <a:pt x="700" y="578"/>
                    <a:pt x="730" y="578"/>
                  </a:cubicBezTo>
                  <a:cubicBezTo>
                    <a:pt x="730" y="563"/>
                    <a:pt x="753" y="563"/>
                    <a:pt x="764" y="563"/>
                  </a:cubicBezTo>
                  <a:cubicBezTo>
                    <a:pt x="776" y="563"/>
                    <a:pt x="776" y="563"/>
                    <a:pt x="730" y="548"/>
                  </a:cubicBezTo>
                  <a:cubicBezTo>
                    <a:pt x="700" y="487"/>
                    <a:pt x="608" y="487"/>
                    <a:pt x="608" y="487"/>
                  </a:cubicBezTo>
                  <a:cubicBezTo>
                    <a:pt x="608" y="487"/>
                    <a:pt x="578" y="487"/>
                    <a:pt x="578" y="456"/>
                  </a:cubicBezTo>
                  <a:cubicBezTo>
                    <a:pt x="578" y="456"/>
                    <a:pt x="578" y="426"/>
                    <a:pt x="608" y="426"/>
                  </a:cubicBezTo>
                  <a:lnTo>
                    <a:pt x="700" y="426"/>
                  </a:lnTo>
                  <a:cubicBezTo>
                    <a:pt x="730" y="426"/>
                    <a:pt x="730" y="335"/>
                    <a:pt x="760" y="335"/>
                  </a:cubicBezTo>
                  <a:cubicBezTo>
                    <a:pt x="821" y="335"/>
                    <a:pt x="821" y="335"/>
                    <a:pt x="852" y="304"/>
                  </a:cubicBezTo>
                  <a:cubicBezTo>
                    <a:pt x="882" y="304"/>
                    <a:pt x="882" y="274"/>
                    <a:pt x="882" y="274"/>
                  </a:cubicBezTo>
                  <a:lnTo>
                    <a:pt x="882" y="183"/>
                  </a:lnTo>
                  <a:cubicBezTo>
                    <a:pt x="882" y="152"/>
                    <a:pt x="821" y="152"/>
                    <a:pt x="821" y="122"/>
                  </a:cubicBezTo>
                  <a:lnTo>
                    <a:pt x="821" y="31"/>
                  </a:lnTo>
                  <a:lnTo>
                    <a:pt x="700" y="31"/>
                  </a:lnTo>
                  <a:cubicBezTo>
                    <a:pt x="700" y="31"/>
                    <a:pt x="608" y="92"/>
                    <a:pt x="578" y="92"/>
                  </a:cubicBezTo>
                  <a:lnTo>
                    <a:pt x="456" y="92"/>
                  </a:lnTo>
                  <a:cubicBezTo>
                    <a:pt x="436" y="92"/>
                    <a:pt x="416" y="105"/>
                    <a:pt x="396" y="105"/>
                  </a:cubicBezTo>
                  <a:cubicBezTo>
                    <a:pt x="386" y="105"/>
                    <a:pt x="375" y="102"/>
                    <a:pt x="365" y="92"/>
                  </a:cubicBezTo>
                  <a:cubicBezTo>
                    <a:pt x="335" y="61"/>
                    <a:pt x="320" y="61"/>
                    <a:pt x="308" y="61"/>
                  </a:cubicBezTo>
                  <a:cubicBezTo>
                    <a:pt x="297" y="61"/>
                    <a:pt x="289" y="61"/>
                    <a:pt x="274" y="31"/>
                  </a:cubicBezTo>
                  <a:cubicBezTo>
                    <a:pt x="244" y="31"/>
                    <a:pt x="244" y="0"/>
                    <a:pt x="213"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6"/>
            <p:cNvSpPr/>
            <p:nvPr/>
          </p:nvSpPr>
          <p:spPr>
            <a:xfrm>
              <a:off x="13453925" y="2514025"/>
              <a:ext cx="26625" cy="12300"/>
            </a:xfrm>
            <a:custGeom>
              <a:avLst/>
              <a:gdLst/>
              <a:ahLst/>
              <a:cxnLst/>
              <a:rect l="l" t="t" r="r" b="b"/>
              <a:pathLst>
                <a:path w="1065" h="492" extrusionOk="0">
                  <a:moveTo>
                    <a:pt x="122" y="1"/>
                  </a:moveTo>
                  <a:cubicBezTo>
                    <a:pt x="61" y="31"/>
                    <a:pt x="152" y="31"/>
                    <a:pt x="61" y="62"/>
                  </a:cubicBezTo>
                  <a:cubicBezTo>
                    <a:pt x="0" y="92"/>
                    <a:pt x="0" y="183"/>
                    <a:pt x="122" y="213"/>
                  </a:cubicBezTo>
                  <a:cubicBezTo>
                    <a:pt x="183" y="244"/>
                    <a:pt x="304" y="213"/>
                    <a:pt x="304" y="305"/>
                  </a:cubicBezTo>
                  <a:cubicBezTo>
                    <a:pt x="304" y="365"/>
                    <a:pt x="304" y="396"/>
                    <a:pt x="365" y="396"/>
                  </a:cubicBezTo>
                  <a:cubicBezTo>
                    <a:pt x="438" y="396"/>
                    <a:pt x="491" y="357"/>
                    <a:pt x="541" y="357"/>
                  </a:cubicBezTo>
                  <a:cubicBezTo>
                    <a:pt x="553" y="357"/>
                    <a:pt x="566" y="359"/>
                    <a:pt x="578" y="365"/>
                  </a:cubicBezTo>
                  <a:lnTo>
                    <a:pt x="639" y="457"/>
                  </a:lnTo>
                  <a:cubicBezTo>
                    <a:pt x="669" y="487"/>
                    <a:pt x="730" y="487"/>
                    <a:pt x="760" y="487"/>
                  </a:cubicBezTo>
                  <a:cubicBezTo>
                    <a:pt x="767" y="490"/>
                    <a:pt x="774" y="492"/>
                    <a:pt x="781" y="492"/>
                  </a:cubicBezTo>
                  <a:cubicBezTo>
                    <a:pt x="840" y="492"/>
                    <a:pt x="912" y="396"/>
                    <a:pt x="912" y="396"/>
                  </a:cubicBezTo>
                  <a:cubicBezTo>
                    <a:pt x="912" y="396"/>
                    <a:pt x="912" y="365"/>
                    <a:pt x="943" y="335"/>
                  </a:cubicBezTo>
                  <a:cubicBezTo>
                    <a:pt x="1034" y="305"/>
                    <a:pt x="1064" y="213"/>
                    <a:pt x="1064" y="213"/>
                  </a:cubicBezTo>
                  <a:cubicBezTo>
                    <a:pt x="1064" y="213"/>
                    <a:pt x="973" y="183"/>
                    <a:pt x="912" y="183"/>
                  </a:cubicBezTo>
                  <a:cubicBezTo>
                    <a:pt x="867" y="198"/>
                    <a:pt x="798" y="198"/>
                    <a:pt x="737" y="198"/>
                  </a:cubicBezTo>
                  <a:cubicBezTo>
                    <a:pt x="677" y="198"/>
                    <a:pt x="623" y="198"/>
                    <a:pt x="608" y="213"/>
                  </a:cubicBezTo>
                  <a:lnTo>
                    <a:pt x="365" y="213"/>
                  </a:lnTo>
                  <a:cubicBezTo>
                    <a:pt x="365" y="213"/>
                    <a:pt x="355" y="218"/>
                    <a:pt x="338" y="218"/>
                  </a:cubicBezTo>
                  <a:cubicBezTo>
                    <a:pt x="312" y="218"/>
                    <a:pt x="268" y="207"/>
                    <a:pt x="213" y="153"/>
                  </a:cubicBezTo>
                  <a:cubicBezTo>
                    <a:pt x="152" y="31"/>
                    <a:pt x="122" y="1"/>
                    <a:pt x="122"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6"/>
            <p:cNvSpPr/>
            <p:nvPr/>
          </p:nvSpPr>
          <p:spPr>
            <a:xfrm>
              <a:off x="13202400" y="2814950"/>
              <a:ext cx="110975" cy="42575"/>
            </a:xfrm>
            <a:custGeom>
              <a:avLst/>
              <a:gdLst/>
              <a:ahLst/>
              <a:cxnLst/>
              <a:rect l="l" t="t" r="r" b="b"/>
              <a:pathLst>
                <a:path w="4439" h="1703" extrusionOk="0">
                  <a:moveTo>
                    <a:pt x="851" y="0"/>
                  </a:moveTo>
                  <a:cubicBezTo>
                    <a:pt x="821" y="0"/>
                    <a:pt x="760" y="31"/>
                    <a:pt x="699" y="31"/>
                  </a:cubicBezTo>
                  <a:cubicBezTo>
                    <a:pt x="669" y="31"/>
                    <a:pt x="669" y="61"/>
                    <a:pt x="608" y="61"/>
                  </a:cubicBezTo>
                  <a:lnTo>
                    <a:pt x="395" y="61"/>
                  </a:lnTo>
                  <a:cubicBezTo>
                    <a:pt x="365" y="92"/>
                    <a:pt x="243" y="152"/>
                    <a:pt x="243" y="152"/>
                  </a:cubicBezTo>
                  <a:lnTo>
                    <a:pt x="183" y="213"/>
                  </a:lnTo>
                  <a:cubicBezTo>
                    <a:pt x="92" y="244"/>
                    <a:pt x="61" y="244"/>
                    <a:pt x="61" y="244"/>
                  </a:cubicBezTo>
                  <a:lnTo>
                    <a:pt x="61" y="335"/>
                  </a:lnTo>
                  <a:lnTo>
                    <a:pt x="61" y="487"/>
                  </a:lnTo>
                  <a:cubicBezTo>
                    <a:pt x="31" y="517"/>
                    <a:pt x="0" y="487"/>
                    <a:pt x="0" y="547"/>
                  </a:cubicBezTo>
                  <a:cubicBezTo>
                    <a:pt x="0" y="608"/>
                    <a:pt x="31" y="639"/>
                    <a:pt x="92" y="639"/>
                  </a:cubicBezTo>
                  <a:lnTo>
                    <a:pt x="243" y="639"/>
                  </a:lnTo>
                  <a:lnTo>
                    <a:pt x="365" y="517"/>
                  </a:lnTo>
                  <a:cubicBezTo>
                    <a:pt x="365" y="496"/>
                    <a:pt x="380" y="474"/>
                    <a:pt x="411" y="474"/>
                  </a:cubicBezTo>
                  <a:cubicBezTo>
                    <a:pt x="423" y="474"/>
                    <a:pt x="438" y="478"/>
                    <a:pt x="456" y="487"/>
                  </a:cubicBezTo>
                  <a:cubicBezTo>
                    <a:pt x="487" y="487"/>
                    <a:pt x="487" y="456"/>
                    <a:pt x="517" y="456"/>
                  </a:cubicBezTo>
                  <a:cubicBezTo>
                    <a:pt x="608" y="456"/>
                    <a:pt x="669" y="456"/>
                    <a:pt x="669" y="365"/>
                  </a:cubicBezTo>
                  <a:cubicBezTo>
                    <a:pt x="669" y="304"/>
                    <a:pt x="669" y="304"/>
                    <a:pt x="699" y="244"/>
                  </a:cubicBezTo>
                  <a:cubicBezTo>
                    <a:pt x="760" y="213"/>
                    <a:pt x="791" y="213"/>
                    <a:pt x="821" y="213"/>
                  </a:cubicBezTo>
                  <a:cubicBezTo>
                    <a:pt x="845" y="213"/>
                    <a:pt x="889" y="174"/>
                    <a:pt x="921" y="174"/>
                  </a:cubicBezTo>
                  <a:cubicBezTo>
                    <a:pt x="929" y="174"/>
                    <a:pt x="937" y="177"/>
                    <a:pt x="943" y="183"/>
                  </a:cubicBezTo>
                  <a:cubicBezTo>
                    <a:pt x="958" y="198"/>
                    <a:pt x="1003" y="198"/>
                    <a:pt x="1049" y="198"/>
                  </a:cubicBezTo>
                  <a:cubicBezTo>
                    <a:pt x="1095" y="198"/>
                    <a:pt x="1140" y="198"/>
                    <a:pt x="1155" y="213"/>
                  </a:cubicBezTo>
                  <a:cubicBezTo>
                    <a:pt x="1216" y="244"/>
                    <a:pt x="1277" y="244"/>
                    <a:pt x="1216" y="304"/>
                  </a:cubicBezTo>
                  <a:cubicBezTo>
                    <a:pt x="1186" y="320"/>
                    <a:pt x="1171" y="320"/>
                    <a:pt x="1155" y="320"/>
                  </a:cubicBezTo>
                  <a:cubicBezTo>
                    <a:pt x="1140" y="320"/>
                    <a:pt x="1125" y="320"/>
                    <a:pt x="1095" y="335"/>
                  </a:cubicBezTo>
                  <a:lnTo>
                    <a:pt x="1003" y="396"/>
                  </a:lnTo>
                  <a:cubicBezTo>
                    <a:pt x="1003" y="456"/>
                    <a:pt x="1003" y="456"/>
                    <a:pt x="1064" y="456"/>
                  </a:cubicBezTo>
                  <a:cubicBezTo>
                    <a:pt x="1088" y="456"/>
                    <a:pt x="1113" y="495"/>
                    <a:pt x="1137" y="495"/>
                  </a:cubicBezTo>
                  <a:cubicBezTo>
                    <a:pt x="1143" y="495"/>
                    <a:pt x="1149" y="493"/>
                    <a:pt x="1155" y="487"/>
                  </a:cubicBezTo>
                  <a:cubicBezTo>
                    <a:pt x="1171" y="471"/>
                    <a:pt x="1193" y="464"/>
                    <a:pt x="1212" y="464"/>
                  </a:cubicBezTo>
                  <a:cubicBezTo>
                    <a:pt x="1231" y="464"/>
                    <a:pt x="1247" y="471"/>
                    <a:pt x="1247" y="487"/>
                  </a:cubicBezTo>
                  <a:cubicBezTo>
                    <a:pt x="1277" y="487"/>
                    <a:pt x="1368" y="547"/>
                    <a:pt x="1368" y="547"/>
                  </a:cubicBezTo>
                  <a:cubicBezTo>
                    <a:pt x="1368" y="547"/>
                    <a:pt x="1409" y="588"/>
                    <a:pt x="1454" y="588"/>
                  </a:cubicBezTo>
                  <a:cubicBezTo>
                    <a:pt x="1476" y="588"/>
                    <a:pt x="1500" y="578"/>
                    <a:pt x="1520" y="547"/>
                  </a:cubicBezTo>
                  <a:cubicBezTo>
                    <a:pt x="1550" y="517"/>
                    <a:pt x="1581" y="517"/>
                    <a:pt x="1581" y="517"/>
                  </a:cubicBezTo>
                  <a:lnTo>
                    <a:pt x="1702" y="608"/>
                  </a:lnTo>
                  <a:cubicBezTo>
                    <a:pt x="1702" y="608"/>
                    <a:pt x="1763" y="639"/>
                    <a:pt x="1824" y="639"/>
                  </a:cubicBezTo>
                  <a:cubicBezTo>
                    <a:pt x="1848" y="639"/>
                    <a:pt x="1951" y="678"/>
                    <a:pt x="2006" y="678"/>
                  </a:cubicBezTo>
                  <a:cubicBezTo>
                    <a:pt x="2020" y="678"/>
                    <a:pt x="2031" y="675"/>
                    <a:pt x="2037" y="669"/>
                  </a:cubicBezTo>
                  <a:cubicBezTo>
                    <a:pt x="2067" y="639"/>
                    <a:pt x="2219" y="608"/>
                    <a:pt x="2219" y="608"/>
                  </a:cubicBezTo>
                  <a:cubicBezTo>
                    <a:pt x="2219" y="608"/>
                    <a:pt x="2462" y="608"/>
                    <a:pt x="2402" y="639"/>
                  </a:cubicBezTo>
                  <a:cubicBezTo>
                    <a:pt x="2371" y="669"/>
                    <a:pt x="2402" y="669"/>
                    <a:pt x="2371" y="699"/>
                  </a:cubicBezTo>
                  <a:cubicBezTo>
                    <a:pt x="2371" y="760"/>
                    <a:pt x="2523" y="912"/>
                    <a:pt x="2523" y="943"/>
                  </a:cubicBezTo>
                  <a:cubicBezTo>
                    <a:pt x="2523" y="973"/>
                    <a:pt x="2584" y="1034"/>
                    <a:pt x="2614" y="1064"/>
                  </a:cubicBezTo>
                  <a:cubicBezTo>
                    <a:pt x="2645" y="1095"/>
                    <a:pt x="2797" y="1095"/>
                    <a:pt x="2797" y="1095"/>
                  </a:cubicBezTo>
                  <a:lnTo>
                    <a:pt x="2949" y="1095"/>
                  </a:lnTo>
                  <a:cubicBezTo>
                    <a:pt x="2949" y="1095"/>
                    <a:pt x="3070" y="1095"/>
                    <a:pt x="3070" y="1125"/>
                  </a:cubicBezTo>
                  <a:cubicBezTo>
                    <a:pt x="3070" y="1155"/>
                    <a:pt x="3070" y="1216"/>
                    <a:pt x="3040" y="1247"/>
                  </a:cubicBezTo>
                  <a:cubicBezTo>
                    <a:pt x="2979" y="1277"/>
                    <a:pt x="2979" y="1307"/>
                    <a:pt x="2949" y="1307"/>
                  </a:cubicBezTo>
                  <a:cubicBezTo>
                    <a:pt x="2918" y="1307"/>
                    <a:pt x="2827" y="1399"/>
                    <a:pt x="2827" y="1399"/>
                  </a:cubicBezTo>
                  <a:lnTo>
                    <a:pt x="2797" y="1490"/>
                  </a:lnTo>
                  <a:cubicBezTo>
                    <a:pt x="2797" y="1520"/>
                    <a:pt x="2766" y="1551"/>
                    <a:pt x="2827" y="1551"/>
                  </a:cubicBezTo>
                  <a:lnTo>
                    <a:pt x="3101" y="1551"/>
                  </a:lnTo>
                  <a:cubicBezTo>
                    <a:pt x="3131" y="1551"/>
                    <a:pt x="3222" y="1490"/>
                    <a:pt x="3253" y="1490"/>
                  </a:cubicBezTo>
                  <a:cubicBezTo>
                    <a:pt x="3283" y="1490"/>
                    <a:pt x="3374" y="1520"/>
                    <a:pt x="3405" y="1520"/>
                  </a:cubicBezTo>
                  <a:cubicBezTo>
                    <a:pt x="3435" y="1520"/>
                    <a:pt x="3496" y="1490"/>
                    <a:pt x="3557" y="1429"/>
                  </a:cubicBezTo>
                  <a:cubicBezTo>
                    <a:pt x="3587" y="1581"/>
                    <a:pt x="3648" y="1642"/>
                    <a:pt x="3678" y="1642"/>
                  </a:cubicBezTo>
                  <a:cubicBezTo>
                    <a:pt x="3678" y="1672"/>
                    <a:pt x="3709" y="1672"/>
                    <a:pt x="3800" y="1703"/>
                  </a:cubicBezTo>
                  <a:lnTo>
                    <a:pt x="3982" y="1703"/>
                  </a:lnTo>
                  <a:cubicBezTo>
                    <a:pt x="3982" y="1703"/>
                    <a:pt x="4013" y="1642"/>
                    <a:pt x="4043" y="1642"/>
                  </a:cubicBezTo>
                  <a:cubicBezTo>
                    <a:pt x="4104" y="1642"/>
                    <a:pt x="4104" y="1581"/>
                    <a:pt x="4165" y="1581"/>
                  </a:cubicBezTo>
                  <a:lnTo>
                    <a:pt x="4317" y="1581"/>
                  </a:lnTo>
                  <a:cubicBezTo>
                    <a:pt x="4347" y="1581"/>
                    <a:pt x="4438" y="1551"/>
                    <a:pt x="4438" y="1520"/>
                  </a:cubicBezTo>
                  <a:cubicBezTo>
                    <a:pt x="4438" y="1459"/>
                    <a:pt x="4438" y="1429"/>
                    <a:pt x="4408" y="1368"/>
                  </a:cubicBezTo>
                  <a:cubicBezTo>
                    <a:pt x="4347" y="1307"/>
                    <a:pt x="4317" y="1307"/>
                    <a:pt x="4256" y="1277"/>
                  </a:cubicBezTo>
                  <a:cubicBezTo>
                    <a:pt x="4195" y="1277"/>
                    <a:pt x="4165" y="1216"/>
                    <a:pt x="4134" y="1216"/>
                  </a:cubicBezTo>
                  <a:cubicBezTo>
                    <a:pt x="4104" y="1155"/>
                    <a:pt x="4043" y="1155"/>
                    <a:pt x="4013" y="1155"/>
                  </a:cubicBezTo>
                  <a:cubicBezTo>
                    <a:pt x="3982" y="1155"/>
                    <a:pt x="3861" y="1216"/>
                    <a:pt x="3830" y="1216"/>
                  </a:cubicBezTo>
                  <a:cubicBezTo>
                    <a:pt x="3800" y="1216"/>
                    <a:pt x="3709" y="1155"/>
                    <a:pt x="3709" y="1155"/>
                  </a:cubicBezTo>
                  <a:cubicBezTo>
                    <a:pt x="3709" y="1155"/>
                    <a:pt x="3739" y="1125"/>
                    <a:pt x="3739" y="1095"/>
                  </a:cubicBezTo>
                  <a:cubicBezTo>
                    <a:pt x="3739" y="1064"/>
                    <a:pt x="3739" y="1064"/>
                    <a:pt x="3709" y="1003"/>
                  </a:cubicBezTo>
                  <a:cubicBezTo>
                    <a:pt x="3678" y="1003"/>
                    <a:pt x="3648" y="973"/>
                    <a:pt x="3587" y="973"/>
                  </a:cubicBezTo>
                  <a:cubicBezTo>
                    <a:pt x="3557" y="973"/>
                    <a:pt x="3496" y="973"/>
                    <a:pt x="3435" y="943"/>
                  </a:cubicBezTo>
                  <a:cubicBezTo>
                    <a:pt x="3435" y="927"/>
                    <a:pt x="3427" y="927"/>
                    <a:pt x="3416" y="927"/>
                  </a:cubicBezTo>
                  <a:cubicBezTo>
                    <a:pt x="3405" y="927"/>
                    <a:pt x="3389" y="927"/>
                    <a:pt x="3374" y="912"/>
                  </a:cubicBezTo>
                  <a:cubicBezTo>
                    <a:pt x="3344" y="851"/>
                    <a:pt x="3283" y="851"/>
                    <a:pt x="3253" y="821"/>
                  </a:cubicBezTo>
                  <a:cubicBezTo>
                    <a:pt x="3222" y="791"/>
                    <a:pt x="3192" y="791"/>
                    <a:pt x="3131" y="760"/>
                  </a:cubicBezTo>
                  <a:cubicBezTo>
                    <a:pt x="3101" y="699"/>
                    <a:pt x="3040" y="699"/>
                    <a:pt x="2979" y="699"/>
                  </a:cubicBezTo>
                  <a:cubicBezTo>
                    <a:pt x="2949" y="699"/>
                    <a:pt x="2949" y="699"/>
                    <a:pt x="2949" y="669"/>
                  </a:cubicBezTo>
                  <a:cubicBezTo>
                    <a:pt x="2949" y="639"/>
                    <a:pt x="2918" y="608"/>
                    <a:pt x="2918" y="608"/>
                  </a:cubicBezTo>
                  <a:lnTo>
                    <a:pt x="2827" y="608"/>
                  </a:lnTo>
                  <a:cubicBezTo>
                    <a:pt x="2797" y="608"/>
                    <a:pt x="2675" y="608"/>
                    <a:pt x="2675" y="547"/>
                  </a:cubicBezTo>
                  <a:cubicBezTo>
                    <a:pt x="2675" y="517"/>
                    <a:pt x="2675" y="517"/>
                    <a:pt x="2614" y="487"/>
                  </a:cubicBezTo>
                  <a:cubicBezTo>
                    <a:pt x="2584" y="456"/>
                    <a:pt x="2523" y="365"/>
                    <a:pt x="2462" y="365"/>
                  </a:cubicBezTo>
                  <a:lnTo>
                    <a:pt x="2280" y="365"/>
                  </a:lnTo>
                  <a:cubicBezTo>
                    <a:pt x="2280" y="365"/>
                    <a:pt x="2158" y="365"/>
                    <a:pt x="2158" y="335"/>
                  </a:cubicBezTo>
                  <a:cubicBezTo>
                    <a:pt x="2158" y="320"/>
                    <a:pt x="2136" y="320"/>
                    <a:pt x="2113" y="320"/>
                  </a:cubicBezTo>
                  <a:cubicBezTo>
                    <a:pt x="2090" y="320"/>
                    <a:pt x="2067" y="320"/>
                    <a:pt x="2067" y="304"/>
                  </a:cubicBezTo>
                  <a:cubicBezTo>
                    <a:pt x="2067" y="244"/>
                    <a:pt x="2067" y="213"/>
                    <a:pt x="2037" y="183"/>
                  </a:cubicBezTo>
                  <a:cubicBezTo>
                    <a:pt x="2006" y="152"/>
                    <a:pt x="2037" y="92"/>
                    <a:pt x="1915" y="92"/>
                  </a:cubicBezTo>
                  <a:cubicBezTo>
                    <a:pt x="1814" y="92"/>
                    <a:pt x="1767" y="119"/>
                    <a:pt x="1737" y="119"/>
                  </a:cubicBezTo>
                  <a:cubicBezTo>
                    <a:pt x="1723" y="119"/>
                    <a:pt x="1713" y="112"/>
                    <a:pt x="1702" y="92"/>
                  </a:cubicBezTo>
                  <a:cubicBezTo>
                    <a:pt x="1702" y="61"/>
                    <a:pt x="1550" y="61"/>
                    <a:pt x="1459" y="31"/>
                  </a:cubicBezTo>
                  <a:cubicBezTo>
                    <a:pt x="1399" y="0"/>
                    <a:pt x="1307" y="0"/>
                    <a:pt x="1247"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6"/>
            <p:cNvSpPr/>
            <p:nvPr/>
          </p:nvSpPr>
          <p:spPr>
            <a:xfrm>
              <a:off x="13456200" y="2476150"/>
              <a:ext cx="35750" cy="13600"/>
            </a:xfrm>
            <a:custGeom>
              <a:avLst/>
              <a:gdLst/>
              <a:ahLst/>
              <a:cxnLst/>
              <a:rect l="l" t="t" r="r" b="b"/>
              <a:pathLst>
                <a:path w="1430" h="544" extrusionOk="0">
                  <a:moveTo>
                    <a:pt x="274" y="0"/>
                  </a:moveTo>
                  <a:cubicBezTo>
                    <a:pt x="204" y="0"/>
                    <a:pt x="134" y="36"/>
                    <a:pt x="92" y="57"/>
                  </a:cubicBezTo>
                  <a:cubicBezTo>
                    <a:pt x="0" y="87"/>
                    <a:pt x="304" y="148"/>
                    <a:pt x="365" y="148"/>
                  </a:cubicBezTo>
                  <a:cubicBezTo>
                    <a:pt x="370" y="153"/>
                    <a:pt x="374" y="155"/>
                    <a:pt x="378" y="155"/>
                  </a:cubicBezTo>
                  <a:cubicBezTo>
                    <a:pt x="387" y="155"/>
                    <a:pt x="392" y="143"/>
                    <a:pt x="399" y="143"/>
                  </a:cubicBezTo>
                  <a:cubicBezTo>
                    <a:pt x="405" y="143"/>
                    <a:pt x="413" y="156"/>
                    <a:pt x="426" y="209"/>
                  </a:cubicBezTo>
                  <a:cubicBezTo>
                    <a:pt x="456" y="300"/>
                    <a:pt x="456" y="330"/>
                    <a:pt x="608" y="361"/>
                  </a:cubicBezTo>
                  <a:cubicBezTo>
                    <a:pt x="650" y="368"/>
                    <a:pt x="682" y="370"/>
                    <a:pt x="707" y="370"/>
                  </a:cubicBezTo>
                  <a:cubicBezTo>
                    <a:pt x="752" y="370"/>
                    <a:pt x="777" y="363"/>
                    <a:pt x="797" y="363"/>
                  </a:cubicBezTo>
                  <a:cubicBezTo>
                    <a:pt x="815" y="363"/>
                    <a:pt x="829" y="369"/>
                    <a:pt x="852" y="391"/>
                  </a:cubicBezTo>
                  <a:cubicBezTo>
                    <a:pt x="973" y="513"/>
                    <a:pt x="943" y="543"/>
                    <a:pt x="1034" y="543"/>
                  </a:cubicBezTo>
                  <a:cubicBezTo>
                    <a:pt x="1156" y="513"/>
                    <a:pt x="1277" y="482"/>
                    <a:pt x="1338" y="452"/>
                  </a:cubicBezTo>
                  <a:cubicBezTo>
                    <a:pt x="1429" y="391"/>
                    <a:pt x="1368" y="361"/>
                    <a:pt x="1307" y="300"/>
                  </a:cubicBezTo>
                  <a:cubicBezTo>
                    <a:pt x="1247" y="239"/>
                    <a:pt x="1095" y="239"/>
                    <a:pt x="1034" y="209"/>
                  </a:cubicBezTo>
                  <a:cubicBezTo>
                    <a:pt x="1004" y="178"/>
                    <a:pt x="973" y="148"/>
                    <a:pt x="882" y="148"/>
                  </a:cubicBezTo>
                  <a:cubicBezTo>
                    <a:pt x="841" y="148"/>
                    <a:pt x="787" y="161"/>
                    <a:pt x="747" y="161"/>
                  </a:cubicBezTo>
                  <a:cubicBezTo>
                    <a:pt x="727" y="161"/>
                    <a:pt x="710" y="158"/>
                    <a:pt x="700" y="148"/>
                  </a:cubicBezTo>
                  <a:cubicBezTo>
                    <a:pt x="669" y="87"/>
                    <a:pt x="548" y="57"/>
                    <a:pt x="517" y="57"/>
                  </a:cubicBezTo>
                  <a:cubicBezTo>
                    <a:pt x="502" y="42"/>
                    <a:pt x="479" y="42"/>
                    <a:pt x="453" y="42"/>
                  </a:cubicBezTo>
                  <a:cubicBezTo>
                    <a:pt x="426" y="42"/>
                    <a:pt x="396" y="42"/>
                    <a:pt x="365" y="26"/>
                  </a:cubicBezTo>
                  <a:cubicBezTo>
                    <a:pt x="337" y="7"/>
                    <a:pt x="306" y="0"/>
                    <a:pt x="274"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6"/>
            <p:cNvSpPr/>
            <p:nvPr/>
          </p:nvSpPr>
          <p:spPr>
            <a:xfrm>
              <a:off x="13307250" y="2855225"/>
              <a:ext cx="75275" cy="25425"/>
            </a:xfrm>
            <a:custGeom>
              <a:avLst/>
              <a:gdLst/>
              <a:ahLst/>
              <a:cxnLst/>
              <a:rect l="l" t="t" r="r" b="b"/>
              <a:pathLst>
                <a:path w="3011" h="1017" extrusionOk="0">
                  <a:moveTo>
                    <a:pt x="852" y="0"/>
                  </a:moveTo>
                  <a:cubicBezTo>
                    <a:pt x="700" y="0"/>
                    <a:pt x="670" y="0"/>
                    <a:pt x="609" y="61"/>
                  </a:cubicBezTo>
                  <a:cubicBezTo>
                    <a:pt x="578" y="61"/>
                    <a:pt x="609" y="122"/>
                    <a:pt x="609" y="122"/>
                  </a:cubicBezTo>
                  <a:cubicBezTo>
                    <a:pt x="609" y="143"/>
                    <a:pt x="638" y="178"/>
                    <a:pt x="676" y="178"/>
                  </a:cubicBezTo>
                  <a:cubicBezTo>
                    <a:pt x="693" y="178"/>
                    <a:pt x="712" y="171"/>
                    <a:pt x="730" y="152"/>
                  </a:cubicBezTo>
                  <a:cubicBezTo>
                    <a:pt x="751" y="152"/>
                    <a:pt x="811" y="139"/>
                    <a:pt x="841" y="139"/>
                  </a:cubicBezTo>
                  <a:cubicBezTo>
                    <a:pt x="855" y="139"/>
                    <a:pt x="862" y="142"/>
                    <a:pt x="852" y="152"/>
                  </a:cubicBezTo>
                  <a:lnTo>
                    <a:pt x="852" y="274"/>
                  </a:lnTo>
                  <a:cubicBezTo>
                    <a:pt x="852" y="304"/>
                    <a:pt x="852" y="395"/>
                    <a:pt x="882" y="395"/>
                  </a:cubicBezTo>
                  <a:cubicBezTo>
                    <a:pt x="913" y="395"/>
                    <a:pt x="1004" y="426"/>
                    <a:pt x="1004" y="456"/>
                  </a:cubicBezTo>
                  <a:cubicBezTo>
                    <a:pt x="1004" y="517"/>
                    <a:pt x="913" y="517"/>
                    <a:pt x="974" y="547"/>
                  </a:cubicBezTo>
                  <a:lnTo>
                    <a:pt x="1065" y="669"/>
                  </a:lnTo>
                  <a:lnTo>
                    <a:pt x="670" y="669"/>
                  </a:lnTo>
                  <a:cubicBezTo>
                    <a:pt x="624" y="639"/>
                    <a:pt x="571" y="639"/>
                    <a:pt x="525" y="639"/>
                  </a:cubicBezTo>
                  <a:cubicBezTo>
                    <a:pt x="480" y="639"/>
                    <a:pt x="442" y="639"/>
                    <a:pt x="426" y="608"/>
                  </a:cubicBezTo>
                  <a:cubicBezTo>
                    <a:pt x="366" y="608"/>
                    <a:pt x="396" y="608"/>
                    <a:pt x="274" y="578"/>
                  </a:cubicBezTo>
                  <a:lnTo>
                    <a:pt x="92" y="578"/>
                  </a:lnTo>
                  <a:cubicBezTo>
                    <a:pt x="92" y="608"/>
                    <a:pt x="1" y="730"/>
                    <a:pt x="92" y="730"/>
                  </a:cubicBezTo>
                  <a:cubicBezTo>
                    <a:pt x="153" y="730"/>
                    <a:pt x="274" y="760"/>
                    <a:pt x="274" y="821"/>
                  </a:cubicBezTo>
                  <a:cubicBezTo>
                    <a:pt x="274" y="851"/>
                    <a:pt x="244" y="882"/>
                    <a:pt x="274" y="882"/>
                  </a:cubicBezTo>
                  <a:lnTo>
                    <a:pt x="426" y="882"/>
                  </a:lnTo>
                  <a:cubicBezTo>
                    <a:pt x="457" y="851"/>
                    <a:pt x="518" y="821"/>
                    <a:pt x="548" y="821"/>
                  </a:cubicBezTo>
                  <a:cubicBezTo>
                    <a:pt x="578" y="760"/>
                    <a:pt x="578" y="760"/>
                    <a:pt x="609" y="760"/>
                  </a:cubicBezTo>
                  <a:cubicBezTo>
                    <a:pt x="639" y="791"/>
                    <a:pt x="662" y="791"/>
                    <a:pt x="685" y="791"/>
                  </a:cubicBezTo>
                  <a:cubicBezTo>
                    <a:pt x="708" y="791"/>
                    <a:pt x="730" y="791"/>
                    <a:pt x="761" y="821"/>
                  </a:cubicBezTo>
                  <a:cubicBezTo>
                    <a:pt x="771" y="824"/>
                    <a:pt x="780" y="826"/>
                    <a:pt x="787" y="826"/>
                  </a:cubicBezTo>
                  <a:cubicBezTo>
                    <a:pt x="839" y="826"/>
                    <a:pt x="834" y="755"/>
                    <a:pt x="886" y="755"/>
                  </a:cubicBezTo>
                  <a:cubicBezTo>
                    <a:pt x="894" y="755"/>
                    <a:pt x="903" y="757"/>
                    <a:pt x="913" y="760"/>
                  </a:cubicBezTo>
                  <a:lnTo>
                    <a:pt x="1156" y="760"/>
                  </a:lnTo>
                  <a:cubicBezTo>
                    <a:pt x="1156" y="760"/>
                    <a:pt x="1186" y="760"/>
                    <a:pt x="1217" y="821"/>
                  </a:cubicBezTo>
                  <a:cubicBezTo>
                    <a:pt x="1278" y="851"/>
                    <a:pt x="1338" y="821"/>
                    <a:pt x="1338" y="882"/>
                  </a:cubicBezTo>
                  <a:cubicBezTo>
                    <a:pt x="1338" y="912"/>
                    <a:pt x="1308" y="973"/>
                    <a:pt x="1369" y="1003"/>
                  </a:cubicBezTo>
                  <a:cubicBezTo>
                    <a:pt x="1399" y="1014"/>
                    <a:pt x="1416" y="1017"/>
                    <a:pt x="1427" y="1017"/>
                  </a:cubicBezTo>
                  <a:cubicBezTo>
                    <a:pt x="1450" y="1017"/>
                    <a:pt x="1450" y="1003"/>
                    <a:pt x="1490" y="1003"/>
                  </a:cubicBezTo>
                  <a:cubicBezTo>
                    <a:pt x="1581" y="1003"/>
                    <a:pt x="1612" y="1003"/>
                    <a:pt x="1642" y="973"/>
                  </a:cubicBezTo>
                  <a:cubicBezTo>
                    <a:pt x="1673" y="973"/>
                    <a:pt x="1733" y="882"/>
                    <a:pt x="1733" y="851"/>
                  </a:cubicBezTo>
                  <a:cubicBezTo>
                    <a:pt x="1733" y="821"/>
                    <a:pt x="1673" y="760"/>
                    <a:pt x="1733" y="760"/>
                  </a:cubicBezTo>
                  <a:cubicBezTo>
                    <a:pt x="1885" y="821"/>
                    <a:pt x="1916" y="791"/>
                    <a:pt x="1946" y="821"/>
                  </a:cubicBezTo>
                  <a:cubicBezTo>
                    <a:pt x="1968" y="843"/>
                    <a:pt x="2020" y="864"/>
                    <a:pt x="2059" y="864"/>
                  </a:cubicBezTo>
                  <a:cubicBezTo>
                    <a:pt x="2075" y="864"/>
                    <a:pt x="2089" y="860"/>
                    <a:pt x="2098" y="851"/>
                  </a:cubicBezTo>
                  <a:cubicBezTo>
                    <a:pt x="2129" y="821"/>
                    <a:pt x="2189" y="821"/>
                    <a:pt x="2220" y="791"/>
                  </a:cubicBezTo>
                  <a:cubicBezTo>
                    <a:pt x="2250" y="730"/>
                    <a:pt x="2250" y="699"/>
                    <a:pt x="2281" y="699"/>
                  </a:cubicBezTo>
                  <a:cubicBezTo>
                    <a:pt x="2311" y="715"/>
                    <a:pt x="2402" y="715"/>
                    <a:pt x="2490" y="715"/>
                  </a:cubicBezTo>
                  <a:cubicBezTo>
                    <a:pt x="2577" y="715"/>
                    <a:pt x="2661" y="715"/>
                    <a:pt x="2676" y="730"/>
                  </a:cubicBezTo>
                  <a:cubicBezTo>
                    <a:pt x="2691" y="760"/>
                    <a:pt x="2706" y="760"/>
                    <a:pt x="2729" y="760"/>
                  </a:cubicBezTo>
                  <a:cubicBezTo>
                    <a:pt x="2752" y="760"/>
                    <a:pt x="2782" y="760"/>
                    <a:pt x="2828" y="791"/>
                  </a:cubicBezTo>
                  <a:cubicBezTo>
                    <a:pt x="2889" y="791"/>
                    <a:pt x="2889" y="791"/>
                    <a:pt x="2949" y="730"/>
                  </a:cubicBezTo>
                  <a:cubicBezTo>
                    <a:pt x="2980" y="730"/>
                    <a:pt x="3010" y="699"/>
                    <a:pt x="3010" y="669"/>
                  </a:cubicBezTo>
                  <a:cubicBezTo>
                    <a:pt x="3010" y="608"/>
                    <a:pt x="2980" y="547"/>
                    <a:pt x="2949" y="517"/>
                  </a:cubicBezTo>
                  <a:cubicBezTo>
                    <a:pt x="2889" y="456"/>
                    <a:pt x="2889" y="426"/>
                    <a:pt x="2828" y="426"/>
                  </a:cubicBezTo>
                  <a:lnTo>
                    <a:pt x="2524" y="426"/>
                  </a:lnTo>
                  <a:cubicBezTo>
                    <a:pt x="2493" y="426"/>
                    <a:pt x="2372" y="395"/>
                    <a:pt x="2433" y="395"/>
                  </a:cubicBezTo>
                  <a:cubicBezTo>
                    <a:pt x="2524" y="395"/>
                    <a:pt x="2554" y="395"/>
                    <a:pt x="2554" y="365"/>
                  </a:cubicBezTo>
                  <a:cubicBezTo>
                    <a:pt x="2554" y="304"/>
                    <a:pt x="2554" y="274"/>
                    <a:pt x="2493" y="274"/>
                  </a:cubicBezTo>
                  <a:cubicBezTo>
                    <a:pt x="2433" y="274"/>
                    <a:pt x="2385" y="287"/>
                    <a:pt x="2343" y="287"/>
                  </a:cubicBezTo>
                  <a:cubicBezTo>
                    <a:pt x="2321" y="287"/>
                    <a:pt x="2301" y="284"/>
                    <a:pt x="2281" y="274"/>
                  </a:cubicBezTo>
                  <a:cubicBezTo>
                    <a:pt x="2281" y="243"/>
                    <a:pt x="2250" y="274"/>
                    <a:pt x="2250" y="213"/>
                  </a:cubicBezTo>
                  <a:cubicBezTo>
                    <a:pt x="2250" y="152"/>
                    <a:pt x="2250" y="122"/>
                    <a:pt x="2189" y="122"/>
                  </a:cubicBezTo>
                  <a:cubicBezTo>
                    <a:pt x="2149" y="122"/>
                    <a:pt x="2108" y="108"/>
                    <a:pt x="2086" y="108"/>
                  </a:cubicBezTo>
                  <a:cubicBezTo>
                    <a:pt x="2075" y="108"/>
                    <a:pt x="2068" y="112"/>
                    <a:pt x="2068" y="122"/>
                  </a:cubicBezTo>
                  <a:cubicBezTo>
                    <a:pt x="2037" y="122"/>
                    <a:pt x="1946" y="92"/>
                    <a:pt x="1946" y="92"/>
                  </a:cubicBezTo>
                  <a:cubicBezTo>
                    <a:pt x="1946" y="92"/>
                    <a:pt x="1916" y="92"/>
                    <a:pt x="1885" y="61"/>
                  </a:cubicBezTo>
                  <a:cubicBezTo>
                    <a:pt x="1825" y="0"/>
                    <a:pt x="1764" y="0"/>
                    <a:pt x="1764" y="0"/>
                  </a:cubicBezTo>
                  <a:cubicBezTo>
                    <a:pt x="1764" y="0"/>
                    <a:pt x="1460" y="61"/>
                    <a:pt x="1430" y="61"/>
                  </a:cubicBezTo>
                  <a:cubicBezTo>
                    <a:pt x="1381" y="61"/>
                    <a:pt x="1371" y="100"/>
                    <a:pt x="1338" y="100"/>
                  </a:cubicBezTo>
                  <a:cubicBezTo>
                    <a:pt x="1330" y="100"/>
                    <a:pt x="1320" y="98"/>
                    <a:pt x="1308" y="92"/>
                  </a:cubicBezTo>
                  <a:lnTo>
                    <a:pt x="1156" y="92"/>
                  </a:lnTo>
                  <a:cubicBezTo>
                    <a:pt x="1065" y="92"/>
                    <a:pt x="1065" y="61"/>
                    <a:pt x="1004" y="61"/>
                  </a:cubicBezTo>
                  <a:cubicBezTo>
                    <a:pt x="913" y="61"/>
                    <a:pt x="1004" y="0"/>
                    <a:pt x="852"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F12B7CA3-8FB9-4213-A770-7E9A549B1FF2}"/>
              </a:ext>
            </a:extLst>
          </p:cNvPr>
          <p:cNvPicPr>
            <a:picLocks noChangeAspect="1"/>
          </p:cNvPicPr>
          <p:nvPr/>
        </p:nvPicPr>
        <p:blipFill>
          <a:blip r:embed="rId3"/>
          <a:stretch>
            <a:fillRect/>
          </a:stretch>
        </p:blipFill>
        <p:spPr>
          <a:xfrm>
            <a:off x="93306" y="4070864"/>
            <a:ext cx="1390261" cy="1023896"/>
          </a:xfrm>
          <a:prstGeom prst="rect">
            <a:avLst/>
          </a:prstGeom>
        </p:spPr>
      </p:pic>
      <p:pic>
        <p:nvPicPr>
          <p:cNvPr id="7" name="Picture 6">
            <a:extLst>
              <a:ext uri="{FF2B5EF4-FFF2-40B4-BE49-F238E27FC236}">
                <a16:creationId xmlns:a16="http://schemas.microsoft.com/office/drawing/2014/main" id="{7016A370-B9C5-4DBA-8CCC-2A0190F05F14}"/>
              </a:ext>
            </a:extLst>
          </p:cNvPr>
          <p:cNvPicPr>
            <a:picLocks noChangeAspect="1"/>
          </p:cNvPicPr>
          <p:nvPr/>
        </p:nvPicPr>
        <p:blipFill>
          <a:blip r:embed="rId4"/>
          <a:stretch>
            <a:fillRect/>
          </a:stretch>
        </p:blipFill>
        <p:spPr>
          <a:xfrm>
            <a:off x="1491209" y="3898888"/>
            <a:ext cx="1667108" cy="1627164"/>
          </a:xfrm>
          <a:prstGeom prst="rect">
            <a:avLst/>
          </a:prstGeom>
        </p:spPr>
      </p:pic>
      <p:sp>
        <p:nvSpPr>
          <p:cNvPr id="105" name="TextBox 104">
            <a:extLst>
              <a:ext uri="{FF2B5EF4-FFF2-40B4-BE49-F238E27FC236}">
                <a16:creationId xmlns:a16="http://schemas.microsoft.com/office/drawing/2014/main" id="{41D91B03-3393-C8B8-3BC1-1A0576C9A98E}"/>
              </a:ext>
            </a:extLst>
          </p:cNvPr>
          <p:cNvSpPr txBox="1"/>
          <p:nvPr/>
        </p:nvSpPr>
        <p:spPr>
          <a:xfrm>
            <a:off x="762859" y="1902789"/>
            <a:ext cx="3161725" cy="584775"/>
          </a:xfrm>
          <a:prstGeom prst="rect">
            <a:avLst/>
          </a:prstGeom>
          <a:noFill/>
        </p:spPr>
        <p:txBody>
          <a:bodyPr wrap="square">
            <a:spAutoFit/>
          </a:bodyPr>
          <a:lstStyle/>
          <a:p>
            <a:r>
              <a:rPr lang="en-US" sz="1600" dirty="0">
                <a:solidFill>
                  <a:schemeClr val="accent2"/>
                </a:solidFill>
                <a:latin typeface="Poppins" panose="00000500000000000000" pitchFamily="2" charset="0"/>
                <a:cs typeface="Poppins" panose="00000500000000000000" pitchFamily="2" charset="0"/>
              </a:rPr>
              <a:t>The Global Warming Holocaust</a:t>
            </a:r>
          </a:p>
        </p:txBody>
      </p:sp>
      <p:sp>
        <p:nvSpPr>
          <p:cNvPr id="109" name="TextBox 108">
            <a:extLst>
              <a:ext uri="{FF2B5EF4-FFF2-40B4-BE49-F238E27FC236}">
                <a16:creationId xmlns:a16="http://schemas.microsoft.com/office/drawing/2014/main" id="{04534FB6-C380-CCC8-BB5C-F30C8F5A62B9}"/>
              </a:ext>
            </a:extLst>
          </p:cNvPr>
          <p:cNvSpPr txBox="1"/>
          <p:nvPr/>
        </p:nvSpPr>
        <p:spPr>
          <a:xfrm>
            <a:off x="523375" y="2643119"/>
            <a:ext cx="3414341" cy="1569660"/>
          </a:xfrm>
          <a:prstGeom prst="rect">
            <a:avLst/>
          </a:prstGeom>
          <a:noFill/>
        </p:spPr>
        <p:txBody>
          <a:bodyPr wrap="square">
            <a:spAutoFit/>
          </a:bodyPr>
          <a:lstStyle/>
          <a:p>
            <a:pPr marL="0" lvl="0" indent="0" algn="ctr" rtl="0">
              <a:spcBef>
                <a:spcPts val="0"/>
              </a:spcBef>
              <a:spcAft>
                <a:spcPts val="1600"/>
              </a:spcAft>
              <a:buClr>
                <a:schemeClr val="dk1"/>
              </a:buClr>
              <a:buSzPts val="1100"/>
              <a:buFont typeface="Arial"/>
              <a:buNone/>
            </a:pPr>
            <a:r>
              <a:rPr lang="en" dirty="0">
                <a:solidFill>
                  <a:schemeClr val="accent2"/>
                </a:solidFill>
                <a:latin typeface="Poppins" panose="00000500000000000000" pitchFamily="2" charset="0"/>
                <a:cs typeface="Poppins" panose="00000500000000000000" pitchFamily="2" charset="0"/>
              </a:rPr>
              <a:t>Presenter’s Name: Khalid Alwerfalli</a:t>
            </a:r>
          </a:p>
          <a:p>
            <a:pPr marL="0" lvl="0" indent="0" algn="ctr" rtl="0">
              <a:spcBef>
                <a:spcPts val="0"/>
              </a:spcBef>
              <a:spcAft>
                <a:spcPts val="1600"/>
              </a:spcAft>
              <a:buClr>
                <a:schemeClr val="dk1"/>
              </a:buClr>
              <a:buSzPts val="1100"/>
              <a:buFont typeface="Arial"/>
              <a:buNone/>
            </a:pPr>
            <a:r>
              <a:rPr lang="en" dirty="0">
                <a:solidFill>
                  <a:schemeClr val="accent2"/>
                </a:solidFill>
                <a:latin typeface="Poppins" panose="00000500000000000000" pitchFamily="2" charset="0"/>
                <a:cs typeface="Poppins" panose="00000500000000000000" pitchFamily="2" charset="0"/>
              </a:rPr>
              <a:t>Student ID : 3548</a:t>
            </a:r>
          </a:p>
          <a:p>
            <a:pPr marL="0" lvl="0" indent="0" algn="ctr" rtl="0">
              <a:spcBef>
                <a:spcPts val="0"/>
              </a:spcBef>
              <a:spcAft>
                <a:spcPts val="1600"/>
              </a:spcAft>
              <a:buClr>
                <a:schemeClr val="dk1"/>
              </a:buClr>
              <a:buSzPts val="1100"/>
              <a:buFont typeface="Arial"/>
              <a:buNone/>
            </a:pPr>
            <a:r>
              <a:rPr lang="en" dirty="0">
                <a:solidFill>
                  <a:schemeClr val="accent2"/>
                </a:solidFill>
                <a:latin typeface="Poppins" panose="00000500000000000000" pitchFamily="2" charset="0"/>
                <a:cs typeface="Poppins" panose="00000500000000000000" pitchFamily="2" charset="0"/>
              </a:rPr>
              <a:t>Year 1 AMS</a:t>
            </a:r>
          </a:p>
          <a:p>
            <a:pPr marL="0" lvl="0" indent="0" algn="ctr" rtl="0">
              <a:spcBef>
                <a:spcPts val="0"/>
              </a:spcBef>
              <a:spcAft>
                <a:spcPts val="1600"/>
              </a:spcAft>
              <a:buClr>
                <a:schemeClr val="dk1"/>
              </a:buClr>
              <a:buSzPts val="1100"/>
              <a:buFont typeface="Arial"/>
              <a:buNone/>
            </a:pPr>
            <a:r>
              <a:rPr lang="en" dirty="0">
                <a:solidFill>
                  <a:schemeClr val="accent2"/>
                </a:solidFill>
                <a:latin typeface="Poppins" panose="00000500000000000000" pitchFamily="2" charset="0"/>
                <a:cs typeface="Poppins" panose="00000500000000000000" pitchFamily="2" charset="0"/>
              </a:rPr>
              <a:t>18-5-2022</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58"/>
        <p:cNvGrpSpPr/>
        <p:nvPr/>
      </p:nvGrpSpPr>
      <p:grpSpPr>
        <a:xfrm>
          <a:off x="0" y="0"/>
          <a:ext cx="0" cy="0"/>
          <a:chOff x="0" y="0"/>
          <a:chExt cx="0" cy="0"/>
        </a:xfrm>
      </p:grpSpPr>
      <p:sp>
        <p:nvSpPr>
          <p:cNvPr id="559" name="Google Shape;559;p48"/>
          <p:cNvSpPr txBox="1">
            <a:spLocks noGrp="1"/>
          </p:cNvSpPr>
          <p:nvPr>
            <p:ph type="title"/>
          </p:nvPr>
        </p:nvSpPr>
        <p:spPr>
          <a:xfrm>
            <a:off x="731845" y="2826259"/>
            <a:ext cx="1930800" cy="161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 Picture Is Worth A Thousand Words!</a:t>
            </a:r>
            <a:endParaRPr/>
          </a:p>
        </p:txBody>
      </p:sp>
      <p:sp>
        <p:nvSpPr>
          <p:cNvPr id="560" name="Google Shape;560;p48"/>
          <p:cNvSpPr/>
          <p:nvPr/>
        </p:nvSpPr>
        <p:spPr>
          <a:xfrm rot="9900040" flipH="1">
            <a:off x="2345875" y="3823163"/>
            <a:ext cx="588157" cy="428262"/>
          </a:xfrm>
          <a:custGeom>
            <a:avLst/>
            <a:gdLst/>
            <a:ahLst/>
            <a:cxnLst/>
            <a:rect l="l" t="t" r="r" b="b"/>
            <a:pathLst>
              <a:path w="23527" h="17131" extrusionOk="0">
                <a:moveTo>
                  <a:pt x="4870" y="1"/>
                </a:moveTo>
                <a:cubicBezTo>
                  <a:pt x="3250" y="1"/>
                  <a:pt x="1619" y="93"/>
                  <a:pt x="0" y="195"/>
                </a:cubicBezTo>
                <a:cubicBezTo>
                  <a:pt x="3678" y="2809"/>
                  <a:pt x="5988" y="6912"/>
                  <a:pt x="8845" y="10438"/>
                </a:cubicBezTo>
                <a:cubicBezTo>
                  <a:pt x="11608" y="13944"/>
                  <a:pt x="15388" y="17130"/>
                  <a:pt x="19786" y="17130"/>
                </a:cubicBezTo>
                <a:cubicBezTo>
                  <a:pt x="19888" y="17130"/>
                  <a:pt x="19990" y="17128"/>
                  <a:pt x="20092" y="17125"/>
                </a:cubicBezTo>
                <a:cubicBezTo>
                  <a:pt x="22371" y="17064"/>
                  <a:pt x="23526" y="16183"/>
                  <a:pt x="23162" y="13933"/>
                </a:cubicBezTo>
                <a:cubicBezTo>
                  <a:pt x="22858" y="11988"/>
                  <a:pt x="22219" y="10164"/>
                  <a:pt x="21277" y="8462"/>
                </a:cubicBezTo>
                <a:cubicBezTo>
                  <a:pt x="19453" y="5210"/>
                  <a:pt x="16475" y="2505"/>
                  <a:pt x="12949" y="1228"/>
                </a:cubicBezTo>
                <a:cubicBezTo>
                  <a:pt x="10363" y="270"/>
                  <a:pt x="7632" y="1"/>
                  <a:pt x="4870" y="1"/>
                </a:cubicBezTo>
                <a:close/>
              </a:path>
            </a:pathLst>
          </a:custGeom>
          <a:solidFill>
            <a:schemeClr val="accent1"/>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49"/>
          <p:cNvSpPr txBox="1">
            <a:spLocks noGrp="1"/>
          </p:cNvSpPr>
          <p:nvPr>
            <p:ph type="title"/>
          </p:nvPr>
        </p:nvSpPr>
        <p:spPr>
          <a:xfrm>
            <a:off x="1141875" y="2076575"/>
            <a:ext cx="6860100" cy="1656300"/>
          </a:xfrm>
          <a:prstGeom prst="rect">
            <a:avLst/>
          </a:prstGeom>
        </p:spPr>
        <p:txBody>
          <a:bodyPr spcFirstLastPara="1" wrap="square" lIns="228600" tIns="91425" rIns="91425" bIns="91425" anchor="t" anchorCtr="0">
            <a:noAutofit/>
          </a:bodyPr>
          <a:lstStyle/>
          <a:p>
            <a:pPr marL="0" lvl="0" indent="0" algn="ctr" rtl="0">
              <a:spcBef>
                <a:spcPts val="0"/>
              </a:spcBef>
              <a:spcAft>
                <a:spcPts val="0"/>
              </a:spcAft>
              <a:buNone/>
            </a:pPr>
            <a:r>
              <a:rPr lang="en"/>
              <a:t>Tips and Recommendations</a:t>
            </a:r>
            <a:endParaRPr/>
          </a:p>
        </p:txBody>
      </p:sp>
      <p:sp>
        <p:nvSpPr>
          <p:cNvPr id="567" name="Google Shape;567;p49"/>
          <p:cNvSpPr/>
          <p:nvPr/>
        </p:nvSpPr>
        <p:spPr>
          <a:xfrm rot="-3600098">
            <a:off x="3246257"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9"/>
          <p:cNvSpPr/>
          <p:nvPr/>
        </p:nvSpPr>
        <p:spPr>
          <a:xfrm rot="-3600098">
            <a:off x="4151833"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3"/>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9"/>
          <p:cNvSpPr/>
          <p:nvPr/>
        </p:nvSpPr>
        <p:spPr>
          <a:xfrm rot="-3600098">
            <a:off x="5057410"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9"/>
          <p:cNvSpPr txBox="1">
            <a:spLocks noGrp="1"/>
          </p:cNvSpPr>
          <p:nvPr>
            <p:ph type="title" idx="2"/>
          </p:nvPr>
        </p:nvSpPr>
        <p:spPr>
          <a:xfrm>
            <a:off x="6989883" y="451079"/>
            <a:ext cx="1474200" cy="145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2</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50"/>
          <p:cNvSpPr txBox="1">
            <a:spLocks noGrp="1"/>
          </p:cNvSpPr>
          <p:nvPr>
            <p:ph type="title" idx="6"/>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a:t>Recommendations</a:t>
            </a:r>
            <a:endParaRPr/>
          </a:p>
        </p:txBody>
      </p:sp>
      <p:sp>
        <p:nvSpPr>
          <p:cNvPr id="576" name="Google Shape;576;p50"/>
          <p:cNvSpPr txBox="1">
            <a:spLocks noGrp="1"/>
          </p:cNvSpPr>
          <p:nvPr>
            <p:ph type="title"/>
          </p:nvPr>
        </p:nvSpPr>
        <p:spPr>
          <a:xfrm>
            <a:off x="852700" y="3406135"/>
            <a:ext cx="2320800" cy="43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Eco Light</a:t>
            </a:r>
            <a:endParaRPr/>
          </a:p>
        </p:txBody>
      </p:sp>
      <p:sp>
        <p:nvSpPr>
          <p:cNvPr id="577" name="Google Shape;577;p50"/>
          <p:cNvSpPr txBox="1">
            <a:spLocks noGrp="1"/>
          </p:cNvSpPr>
          <p:nvPr>
            <p:ph type="subTitle" idx="1"/>
          </p:nvPr>
        </p:nvSpPr>
        <p:spPr>
          <a:xfrm>
            <a:off x="852700" y="3858144"/>
            <a:ext cx="2320800" cy="56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Reduce greenhouse emissions</a:t>
            </a:r>
            <a:endParaRPr dirty="0"/>
          </a:p>
        </p:txBody>
      </p:sp>
      <p:sp>
        <p:nvSpPr>
          <p:cNvPr id="578" name="Google Shape;578;p50"/>
          <p:cNvSpPr txBox="1">
            <a:spLocks noGrp="1"/>
          </p:cNvSpPr>
          <p:nvPr>
            <p:ph type="title" idx="2"/>
          </p:nvPr>
        </p:nvSpPr>
        <p:spPr>
          <a:xfrm>
            <a:off x="3411595" y="3406135"/>
            <a:ext cx="2320800" cy="43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Bio Fruits</a:t>
            </a:r>
            <a:endParaRPr/>
          </a:p>
        </p:txBody>
      </p:sp>
      <p:sp>
        <p:nvSpPr>
          <p:cNvPr id="579" name="Google Shape;579;p50"/>
          <p:cNvSpPr txBox="1">
            <a:spLocks noGrp="1"/>
          </p:cNvSpPr>
          <p:nvPr>
            <p:ph type="subTitle" idx="3"/>
          </p:nvPr>
        </p:nvSpPr>
        <p:spPr>
          <a:xfrm>
            <a:off x="3411595" y="3858144"/>
            <a:ext cx="2320800" cy="56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t>Organic Agriculture</a:t>
            </a:r>
            <a:endParaRPr dirty="0"/>
          </a:p>
        </p:txBody>
      </p:sp>
      <p:sp>
        <p:nvSpPr>
          <p:cNvPr id="580" name="Google Shape;580;p50"/>
          <p:cNvSpPr txBox="1">
            <a:spLocks noGrp="1"/>
          </p:cNvSpPr>
          <p:nvPr>
            <p:ph type="title" idx="4"/>
          </p:nvPr>
        </p:nvSpPr>
        <p:spPr>
          <a:xfrm>
            <a:off x="5970501" y="3406135"/>
            <a:ext cx="2320800" cy="43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Glass</a:t>
            </a:r>
            <a:endParaRPr dirty="0"/>
          </a:p>
        </p:txBody>
      </p:sp>
      <p:sp>
        <p:nvSpPr>
          <p:cNvPr id="581" name="Google Shape;581;p50"/>
          <p:cNvSpPr txBox="1">
            <a:spLocks noGrp="1"/>
          </p:cNvSpPr>
          <p:nvPr>
            <p:ph type="subTitle" idx="5"/>
          </p:nvPr>
        </p:nvSpPr>
        <p:spPr>
          <a:xfrm>
            <a:off x="5970500" y="3858144"/>
            <a:ext cx="2320800" cy="56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Prefering glass to plastics</a:t>
            </a:r>
            <a:endParaRPr dirty="0"/>
          </a:p>
        </p:txBody>
      </p:sp>
      <p:grpSp>
        <p:nvGrpSpPr>
          <p:cNvPr id="582" name="Google Shape;582;p50"/>
          <p:cNvGrpSpPr/>
          <p:nvPr/>
        </p:nvGrpSpPr>
        <p:grpSpPr>
          <a:xfrm>
            <a:off x="6498351" y="1183637"/>
            <a:ext cx="1265097" cy="1959695"/>
            <a:chOff x="10531450" y="1276800"/>
            <a:chExt cx="1455975" cy="2255375"/>
          </a:xfrm>
        </p:grpSpPr>
        <p:sp>
          <p:nvSpPr>
            <p:cNvPr id="583" name="Google Shape;583;p50"/>
            <p:cNvSpPr/>
            <p:nvPr/>
          </p:nvSpPr>
          <p:spPr>
            <a:xfrm>
              <a:off x="10531450" y="1276800"/>
              <a:ext cx="1455975" cy="2255375"/>
            </a:xfrm>
            <a:custGeom>
              <a:avLst/>
              <a:gdLst/>
              <a:ahLst/>
              <a:cxnLst/>
              <a:rect l="l" t="t" r="r" b="b"/>
              <a:pathLst>
                <a:path w="58239" h="90215" extrusionOk="0">
                  <a:moveTo>
                    <a:pt x="21764" y="1"/>
                  </a:moveTo>
                  <a:cubicBezTo>
                    <a:pt x="20305" y="1"/>
                    <a:pt x="19059" y="153"/>
                    <a:pt x="17934" y="426"/>
                  </a:cubicBezTo>
                  <a:cubicBezTo>
                    <a:pt x="15412" y="1034"/>
                    <a:pt x="13557" y="2523"/>
                    <a:pt x="12767" y="4530"/>
                  </a:cubicBezTo>
                  <a:cubicBezTo>
                    <a:pt x="12463" y="5289"/>
                    <a:pt x="12372" y="6019"/>
                    <a:pt x="12342" y="6475"/>
                  </a:cubicBezTo>
                  <a:cubicBezTo>
                    <a:pt x="12311" y="6505"/>
                    <a:pt x="12250" y="6536"/>
                    <a:pt x="12250" y="6566"/>
                  </a:cubicBezTo>
                  <a:cubicBezTo>
                    <a:pt x="11339" y="7904"/>
                    <a:pt x="10883" y="9545"/>
                    <a:pt x="10974" y="11095"/>
                  </a:cubicBezTo>
                  <a:cubicBezTo>
                    <a:pt x="11004" y="11825"/>
                    <a:pt x="11247" y="12493"/>
                    <a:pt x="11582" y="13071"/>
                  </a:cubicBezTo>
                  <a:cubicBezTo>
                    <a:pt x="11187" y="15046"/>
                    <a:pt x="11946" y="17144"/>
                    <a:pt x="13527" y="18420"/>
                  </a:cubicBezTo>
                  <a:cubicBezTo>
                    <a:pt x="13588" y="18512"/>
                    <a:pt x="13679" y="18542"/>
                    <a:pt x="13740" y="18633"/>
                  </a:cubicBezTo>
                  <a:cubicBezTo>
                    <a:pt x="13162" y="19575"/>
                    <a:pt x="12463" y="20518"/>
                    <a:pt x="11886" y="21278"/>
                  </a:cubicBezTo>
                  <a:cubicBezTo>
                    <a:pt x="11612" y="21612"/>
                    <a:pt x="11339" y="21977"/>
                    <a:pt x="11126" y="22311"/>
                  </a:cubicBezTo>
                  <a:cubicBezTo>
                    <a:pt x="10335" y="23405"/>
                    <a:pt x="9424" y="24439"/>
                    <a:pt x="8451" y="25563"/>
                  </a:cubicBezTo>
                  <a:cubicBezTo>
                    <a:pt x="6931" y="27326"/>
                    <a:pt x="5381" y="29120"/>
                    <a:pt x="4135" y="31278"/>
                  </a:cubicBezTo>
                  <a:cubicBezTo>
                    <a:pt x="1" y="38177"/>
                    <a:pt x="31" y="46475"/>
                    <a:pt x="31" y="53071"/>
                  </a:cubicBezTo>
                  <a:cubicBezTo>
                    <a:pt x="62" y="59454"/>
                    <a:pt x="62" y="62403"/>
                    <a:pt x="92" y="65230"/>
                  </a:cubicBezTo>
                  <a:cubicBezTo>
                    <a:pt x="153" y="68056"/>
                    <a:pt x="153" y="70974"/>
                    <a:pt x="183" y="77357"/>
                  </a:cubicBezTo>
                  <a:cubicBezTo>
                    <a:pt x="214" y="84318"/>
                    <a:pt x="2433" y="88573"/>
                    <a:pt x="6749" y="90002"/>
                  </a:cubicBezTo>
                  <a:cubicBezTo>
                    <a:pt x="7144" y="90124"/>
                    <a:pt x="7539" y="90215"/>
                    <a:pt x="7934" y="90215"/>
                  </a:cubicBezTo>
                  <a:lnTo>
                    <a:pt x="50306" y="90215"/>
                  </a:lnTo>
                  <a:cubicBezTo>
                    <a:pt x="50701" y="90215"/>
                    <a:pt x="51096" y="90124"/>
                    <a:pt x="51461" y="90002"/>
                  </a:cubicBezTo>
                  <a:cubicBezTo>
                    <a:pt x="55807" y="88573"/>
                    <a:pt x="58057" y="84318"/>
                    <a:pt x="58057" y="77357"/>
                  </a:cubicBezTo>
                  <a:cubicBezTo>
                    <a:pt x="58087" y="70974"/>
                    <a:pt x="58087" y="68087"/>
                    <a:pt x="58117" y="65230"/>
                  </a:cubicBezTo>
                  <a:cubicBezTo>
                    <a:pt x="58148" y="62403"/>
                    <a:pt x="58148" y="59454"/>
                    <a:pt x="58178" y="53071"/>
                  </a:cubicBezTo>
                  <a:cubicBezTo>
                    <a:pt x="58209" y="46506"/>
                    <a:pt x="58239" y="38269"/>
                    <a:pt x="54105" y="31338"/>
                  </a:cubicBezTo>
                  <a:cubicBezTo>
                    <a:pt x="52798" y="29211"/>
                    <a:pt x="51248" y="27387"/>
                    <a:pt x="49759" y="25655"/>
                  </a:cubicBezTo>
                  <a:cubicBezTo>
                    <a:pt x="48816" y="24560"/>
                    <a:pt x="47905" y="23496"/>
                    <a:pt x="47114" y="22372"/>
                  </a:cubicBezTo>
                  <a:cubicBezTo>
                    <a:pt x="46871" y="22037"/>
                    <a:pt x="46598" y="21733"/>
                    <a:pt x="46354" y="21369"/>
                  </a:cubicBezTo>
                  <a:cubicBezTo>
                    <a:pt x="45686" y="20487"/>
                    <a:pt x="44835" y="19332"/>
                    <a:pt x="44257" y="18329"/>
                  </a:cubicBezTo>
                  <a:cubicBezTo>
                    <a:pt x="46263" y="16870"/>
                    <a:pt x="46658" y="14986"/>
                    <a:pt x="46689" y="13831"/>
                  </a:cubicBezTo>
                  <a:cubicBezTo>
                    <a:pt x="46689" y="13253"/>
                    <a:pt x="46658" y="12706"/>
                    <a:pt x="46506" y="12128"/>
                  </a:cubicBezTo>
                  <a:cubicBezTo>
                    <a:pt x="46567" y="11825"/>
                    <a:pt x="46658" y="11490"/>
                    <a:pt x="46689" y="11125"/>
                  </a:cubicBezTo>
                  <a:cubicBezTo>
                    <a:pt x="46810" y="9545"/>
                    <a:pt x="46354" y="7934"/>
                    <a:pt x="45382" y="6566"/>
                  </a:cubicBezTo>
                  <a:cubicBezTo>
                    <a:pt x="45351" y="6536"/>
                    <a:pt x="45321" y="6505"/>
                    <a:pt x="45321" y="6475"/>
                  </a:cubicBezTo>
                  <a:cubicBezTo>
                    <a:pt x="45291" y="5958"/>
                    <a:pt x="45199" y="5289"/>
                    <a:pt x="44895" y="4530"/>
                  </a:cubicBezTo>
                  <a:cubicBezTo>
                    <a:pt x="44105" y="2523"/>
                    <a:pt x="42251" y="1034"/>
                    <a:pt x="39728" y="426"/>
                  </a:cubicBezTo>
                  <a:cubicBezTo>
                    <a:pt x="38603" y="153"/>
                    <a:pt x="37327" y="1"/>
                    <a:pt x="35898"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4" name="Google Shape;584;p50"/>
            <p:cNvGrpSpPr/>
            <p:nvPr/>
          </p:nvGrpSpPr>
          <p:grpSpPr>
            <a:xfrm>
              <a:off x="10623400" y="1397308"/>
              <a:ext cx="1268300" cy="2065550"/>
              <a:chOff x="10623400" y="6402875"/>
              <a:chExt cx="1268300" cy="2065550"/>
            </a:xfrm>
          </p:grpSpPr>
          <p:sp>
            <p:nvSpPr>
              <p:cNvPr id="585" name="Google Shape;585;p50"/>
              <p:cNvSpPr/>
              <p:nvPr/>
            </p:nvSpPr>
            <p:spPr>
              <a:xfrm>
                <a:off x="10623400" y="6499675"/>
                <a:ext cx="1268300" cy="1968750"/>
              </a:xfrm>
              <a:custGeom>
                <a:avLst/>
                <a:gdLst/>
                <a:ahLst/>
                <a:cxnLst/>
                <a:rect l="l" t="t" r="r" b="b"/>
                <a:pathLst>
                  <a:path w="50732" h="78750" extrusionOk="0">
                    <a:moveTo>
                      <a:pt x="29750" y="0"/>
                    </a:moveTo>
                    <a:cubicBezTo>
                      <a:pt x="25177" y="0"/>
                      <a:pt x="21244" y="116"/>
                      <a:pt x="15959" y="116"/>
                    </a:cubicBezTo>
                    <a:lnTo>
                      <a:pt x="15685" y="116"/>
                    </a:lnTo>
                    <a:cubicBezTo>
                      <a:pt x="15442" y="146"/>
                      <a:pt x="15206" y="146"/>
                      <a:pt x="14971" y="146"/>
                    </a:cubicBezTo>
                    <a:cubicBezTo>
                      <a:pt x="14735" y="146"/>
                      <a:pt x="14500" y="146"/>
                      <a:pt x="14256" y="177"/>
                    </a:cubicBezTo>
                    <a:cubicBezTo>
                      <a:pt x="13892" y="177"/>
                      <a:pt x="13557" y="207"/>
                      <a:pt x="13223" y="329"/>
                    </a:cubicBezTo>
                    <a:cubicBezTo>
                      <a:pt x="12433" y="572"/>
                      <a:pt x="11886" y="1423"/>
                      <a:pt x="11886" y="2244"/>
                    </a:cubicBezTo>
                    <a:cubicBezTo>
                      <a:pt x="11886" y="2821"/>
                      <a:pt x="12372" y="3703"/>
                      <a:pt x="13223" y="3976"/>
                    </a:cubicBezTo>
                    <a:cubicBezTo>
                      <a:pt x="12645" y="4584"/>
                      <a:pt x="11673" y="5283"/>
                      <a:pt x="11521" y="6134"/>
                    </a:cubicBezTo>
                    <a:cubicBezTo>
                      <a:pt x="11399" y="6773"/>
                      <a:pt x="11612" y="7472"/>
                      <a:pt x="12129" y="7867"/>
                    </a:cubicBezTo>
                    <a:cubicBezTo>
                      <a:pt x="12676" y="8384"/>
                      <a:pt x="13527" y="8414"/>
                      <a:pt x="14287" y="8444"/>
                    </a:cubicBezTo>
                    <a:lnTo>
                      <a:pt x="14712" y="8444"/>
                    </a:lnTo>
                    <a:cubicBezTo>
                      <a:pt x="14864" y="11454"/>
                      <a:pt x="12220" y="14463"/>
                      <a:pt x="10396" y="16925"/>
                    </a:cubicBezTo>
                    <a:cubicBezTo>
                      <a:pt x="8238" y="19873"/>
                      <a:pt x="5472" y="22426"/>
                      <a:pt x="3557" y="25588"/>
                    </a:cubicBezTo>
                    <a:cubicBezTo>
                      <a:pt x="62" y="31423"/>
                      <a:pt x="1" y="38627"/>
                      <a:pt x="31" y="45466"/>
                    </a:cubicBezTo>
                    <a:cubicBezTo>
                      <a:pt x="62" y="58232"/>
                      <a:pt x="153" y="56956"/>
                      <a:pt x="183" y="69692"/>
                    </a:cubicBezTo>
                    <a:cubicBezTo>
                      <a:pt x="183" y="73217"/>
                      <a:pt x="791" y="77625"/>
                      <a:pt x="4165" y="78749"/>
                    </a:cubicBezTo>
                    <a:lnTo>
                      <a:pt x="46537" y="78749"/>
                    </a:lnTo>
                    <a:cubicBezTo>
                      <a:pt x="49880" y="77625"/>
                      <a:pt x="50488" y="73217"/>
                      <a:pt x="50518" y="69692"/>
                    </a:cubicBezTo>
                    <a:cubicBezTo>
                      <a:pt x="50549" y="56925"/>
                      <a:pt x="50640" y="58172"/>
                      <a:pt x="50670" y="45466"/>
                    </a:cubicBezTo>
                    <a:cubicBezTo>
                      <a:pt x="50731" y="38566"/>
                      <a:pt x="50640" y="31363"/>
                      <a:pt x="47145" y="25557"/>
                    </a:cubicBezTo>
                    <a:cubicBezTo>
                      <a:pt x="45260" y="22396"/>
                      <a:pt x="42464" y="19843"/>
                      <a:pt x="40305" y="16894"/>
                    </a:cubicBezTo>
                    <a:cubicBezTo>
                      <a:pt x="38482" y="14432"/>
                      <a:pt x="35868" y="11393"/>
                      <a:pt x="36050" y="8384"/>
                    </a:cubicBezTo>
                    <a:cubicBezTo>
                      <a:pt x="36506" y="8292"/>
                      <a:pt x="36962" y="8232"/>
                      <a:pt x="37388" y="8019"/>
                    </a:cubicBezTo>
                    <a:cubicBezTo>
                      <a:pt x="38360" y="7624"/>
                      <a:pt x="39181" y="7046"/>
                      <a:pt x="39211" y="5982"/>
                    </a:cubicBezTo>
                    <a:cubicBezTo>
                      <a:pt x="39242" y="5040"/>
                      <a:pt x="38451" y="3915"/>
                      <a:pt x="37509" y="3855"/>
                    </a:cubicBezTo>
                    <a:cubicBezTo>
                      <a:pt x="38482" y="3429"/>
                      <a:pt x="38725" y="2213"/>
                      <a:pt x="38330" y="1423"/>
                    </a:cubicBezTo>
                    <a:cubicBezTo>
                      <a:pt x="37752" y="177"/>
                      <a:pt x="36172" y="86"/>
                      <a:pt x="34986" y="55"/>
                    </a:cubicBezTo>
                    <a:cubicBezTo>
                      <a:pt x="33099" y="15"/>
                      <a:pt x="31383" y="0"/>
                      <a:pt x="29750"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50"/>
              <p:cNvSpPr/>
              <p:nvPr/>
            </p:nvSpPr>
            <p:spPr>
              <a:xfrm>
                <a:off x="10668250" y="6558025"/>
                <a:ext cx="1174050" cy="1865550"/>
              </a:xfrm>
              <a:custGeom>
                <a:avLst/>
                <a:gdLst/>
                <a:ahLst/>
                <a:cxnLst/>
                <a:rect l="l" t="t" r="r" b="b"/>
                <a:pathLst>
                  <a:path w="46962" h="74622" extrusionOk="0">
                    <a:moveTo>
                      <a:pt x="27903" y="122"/>
                    </a:moveTo>
                    <a:cubicBezTo>
                      <a:pt x="27903" y="153"/>
                      <a:pt x="27934" y="183"/>
                      <a:pt x="27995" y="183"/>
                    </a:cubicBezTo>
                    <a:lnTo>
                      <a:pt x="30882" y="274"/>
                    </a:lnTo>
                    <a:cubicBezTo>
                      <a:pt x="31724" y="302"/>
                      <a:pt x="32590" y="305"/>
                      <a:pt x="33459" y="326"/>
                    </a:cubicBezTo>
                    <a:lnTo>
                      <a:pt x="33459" y="326"/>
                    </a:lnTo>
                    <a:cubicBezTo>
                      <a:pt x="33184" y="853"/>
                      <a:pt x="33089" y="1467"/>
                      <a:pt x="33192" y="2037"/>
                    </a:cubicBezTo>
                    <a:cubicBezTo>
                      <a:pt x="33285" y="2568"/>
                      <a:pt x="33534" y="3064"/>
                      <a:pt x="33902" y="3445"/>
                    </a:cubicBezTo>
                    <a:lnTo>
                      <a:pt x="33902" y="3445"/>
                    </a:lnTo>
                    <a:lnTo>
                      <a:pt x="33800" y="3466"/>
                    </a:lnTo>
                    <a:cubicBezTo>
                      <a:pt x="33618" y="3496"/>
                      <a:pt x="33375" y="3527"/>
                      <a:pt x="33192" y="3648"/>
                    </a:cubicBezTo>
                    <a:cubicBezTo>
                      <a:pt x="32767" y="3831"/>
                      <a:pt x="32432" y="4135"/>
                      <a:pt x="32159" y="4469"/>
                    </a:cubicBezTo>
                    <a:cubicBezTo>
                      <a:pt x="31885" y="4834"/>
                      <a:pt x="31733" y="5229"/>
                      <a:pt x="31672" y="5685"/>
                    </a:cubicBezTo>
                    <a:cubicBezTo>
                      <a:pt x="31581" y="6141"/>
                      <a:pt x="31581" y="6536"/>
                      <a:pt x="31642" y="6961"/>
                    </a:cubicBezTo>
                    <a:cubicBezTo>
                      <a:pt x="31733" y="8572"/>
                      <a:pt x="32341" y="10183"/>
                      <a:pt x="33162" y="11582"/>
                    </a:cubicBezTo>
                    <a:cubicBezTo>
                      <a:pt x="33952" y="12980"/>
                      <a:pt x="34894" y="14287"/>
                      <a:pt x="35837" y="15563"/>
                    </a:cubicBezTo>
                    <a:cubicBezTo>
                      <a:pt x="36353" y="16232"/>
                      <a:pt x="36809" y="16870"/>
                      <a:pt x="37296" y="17509"/>
                    </a:cubicBezTo>
                    <a:cubicBezTo>
                      <a:pt x="37782" y="18147"/>
                      <a:pt x="38268" y="18755"/>
                      <a:pt x="38815" y="19363"/>
                    </a:cubicBezTo>
                    <a:cubicBezTo>
                      <a:pt x="39849" y="20639"/>
                      <a:pt x="40852" y="21795"/>
                      <a:pt x="41825" y="23071"/>
                    </a:cubicBezTo>
                    <a:cubicBezTo>
                      <a:pt x="42736" y="24317"/>
                      <a:pt x="43527" y="25655"/>
                      <a:pt x="44104" y="27083"/>
                    </a:cubicBezTo>
                    <a:cubicBezTo>
                      <a:pt x="45229" y="29971"/>
                      <a:pt x="45685" y="33132"/>
                      <a:pt x="45867" y="36293"/>
                    </a:cubicBezTo>
                    <a:cubicBezTo>
                      <a:pt x="46080" y="39424"/>
                      <a:pt x="45989" y="42615"/>
                      <a:pt x="45989" y="45807"/>
                    </a:cubicBezTo>
                    <a:lnTo>
                      <a:pt x="45989" y="50610"/>
                    </a:lnTo>
                    <a:lnTo>
                      <a:pt x="46019" y="55382"/>
                    </a:lnTo>
                    <a:lnTo>
                      <a:pt x="46110" y="64956"/>
                    </a:lnTo>
                    <a:cubicBezTo>
                      <a:pt x="46110" y="66567"/>
                      <a:pt x="46171" y="68148"/>
                      <a:pt x="46019" y="69728"/>
                    </a:cubicBezTo>
                    <a:cubicBezTo>
                      <a:pt x="45928" y="70488"/>
                      <a:pt x="45806" y="71279"/>
                      <a:pt x="45533" y="72008"/>
                    </a:cubicBezTo>
                    <a:cubicBezTo>
                      <a:pt x="45267" y="72687"/>
                      <a:pt x="44916" y="73394"/>
                      <a:pt x="44312" y="73741"/>
                    </a:cubicBezTo>
                    <a:lnTo>
                      <a:pt x="44312" y="73741"/>
                    </a:lnTo>
                    <a:cubicBezTo>
                      <a:pt x="40909" y="73741"/>
                      <a:pt x="37446" y="73710"/>
                      <a:pt x="33983" y="73710"/>
                    </a:cubicBezTo>
                    <a:cubicBezTo>
                      <a:pt x="30578" y="73710"/>
                      <a:pt x="27113" y="73619"/>
                      <a:pt x="23648" y="73589"/>
                    </a:cubicBezTo>
                    <a:lnTo>
                      <a:pt x="13313" y="73437"/>
                    </a:lnTo>
                    <a:lnTo>
                      <a:pt x="3114" y="73317"/>
                    </a:lnTo>
                    <a:lnTo>
                      <a:pt x="3114" y="73317"/>
                    </a:lnTo>
                    <a:cubicBezTo>
                      <a:pt x="2691" y="73008"/>
                      <a:pt x="2350" y="72427"/>
                      <a:pt x="2158" y="71795"/>
                    </a:cubicBezTo>
                    <a:cubicBezTo>
                      <a:pt x="1915" y="71127"/>
                      <a:pt x="1763" y="70367"/>
                      <a:pt x="1702" y="69607"/>
                    </a:cubicBezTo>
                    <a:cubicBezTo>
                      <a:pt x="1611" y="68847"/>
                      <a:pt x="1581" y="68087"/>
                      <a:pt x="1581" y="67297"/>
                    </a:cubicBezTo>
                    <a:lnTo>
                      <a:pt x="1550" y="64895"/>
                    </a:lnTo>
                    <a:cubicBezTo>
                      <a:pt x="1490" y="61734"/>
                      <a:pt x="1490" y="58543"/>
                      <a:pt x="1490" y="55351"/>
                    </a:cubicBezTo>
                    <a:lnTo>
                      <a:pt x="1459" y="45837"/>
                    </a:lnTo>
                    <a:cubicBezTo>
                      <a:pt x="1459" y="42615"/>
                      <a:pt x="1338" y="39485"/>
                      <a:pt x="1550" y="36324"/>
                    </a:cubicBezTo>
                    <a:cubicBezTo>
                      <a:pt x="1733" y="33162"/>
                      <a:pt x="2189" y="30062"/>
                      <a:pt x="3313" y="27175"/>
                    </a:cubicBezTo>
                    <a:cubicBezTo>
                      <a:pt x="3891" y="25716"/>
                      <a:pt x="4651" y="24409"/>
                      <a:pt x="5563" y="23132"/>
                    </a:cubicBezTo>
                    <a:cubicBezTo>
                      <a:pt x="6474" y="21886"/>
                      <a:pt x="7538" y="20700"/>
                      <a:pt x="8572" y="19484"/>
                    </a:cubicBezTo>
                    <a:cubicBezTo>
                      <a:pt x="9058" y="18877"/>
                      <a:pt x="9605" y="18269"/>
                      <a:pt x="10092" y="17630"/>
                    </a:cubicBezTo>
                    <a:cubicBezTo>
                      <a:pt x="10578" y="16992"/>
                      <a:pt x="11095" y="16354"/>
                      <a:pt x="11520" y="15685"/>
                    </a:cubicBezTo>
                    <a:cubicBezTo>
                      <a:pt x="12493" y="14439"/>
                      <a:pt x="13465" y="13162"/>
                      <a:pt x="14256" y="11703"/>
                    </a:cubicBezTo>
                    <a:cubicBezTo>
                      <a:pt x="15076" y="10305"/>
                      <a:pt x="15684" y="8694"/>
                      <a:pt x="15836" y="7022"/>
                    </a:cubicBezTo>
                    <a:cubicBezTo>
                      <a:pt x="15867" y="6627"/>
                      <a:pt x="15867" y="6232"/>
                      <a:pt x="15836" y="5776"/>
                    </a:cubicBezTo>
                    <a:cubicBezTo>
                      <a:pt x="15745" y="5320"/>
                      <a:pt x="15593" y="4864"/>
                      <a:pt x="15320" y="4499"/>
                    </a:cubicBezTo>
                    <a:cubicBezTo>
                      <a:pt x="15076" y="4104"/>
                      <a:pt x="14712" y="3800"/>
                      <a:pt x="14317" y="3588"/>
                    </a:cubicBezTo>
                    <a:cubicBezTo>
                      <a:pt x="14132" y="3474"/>
                      <a:pt x="13934" y="3387"/>
                      <a:pt x="13729" y="3326"/>
                    </a:cubicBezTo>
                    <a:lnTo>
                      <a:pt x="13729" y="3326"/>
                    </a:lnTo>
                    <a:cubicBezTo>
                      <a:pt x="13787" y="3245"/>
                      <a:pt x="13839" y="3158"/>
                      <a:pt x="13891" y="3071"/>
                    </a:cubicBezTo>
                    <a:cubicBezTo>
                      <a:pt x="14073" y="2767"/>
                      <a:pt x="14195" y="2433"/>
                      <a:pt x="14256" y="2098"/>
                    </a:cubicBezTo>
                    <a:cubicBezTo>
                      <a:pt x="14345" y="1585"/>
                      <a:pt x="14287" y="1038"/>
                      <a:pt x="14081" y="567"/>
                    </a:cubicBezTo>
                    <a:lnTo>
                      <a:pt x="14081" y="567"/>
                    </a:lnTo>
                    <a:lnTo>
                      <a:pt x="20700" y="426"/>
                    </a:lnTo>
                    <a:cubicBezTo>
                      <a:pt x="23040" y="396"/>
                      <a:pt x="25441" y="244"/>
                      <a:pt x="27843" y="183"/>
                    </a:cubicBezTo>
                    <a:cubicBezTo>
                      <a:pt x="27873" y="183"/>
                      <a:pt x="27903" y="153"/>
                      <a:pt x="27903" y="122"/>
                    </a:cubicBezTo>
                    <a:close/>
                    <a:moveTo>
                      <a:pt x="30730" y="1"/>
                    </a:moveTo>
                    <a:lnTo>
                      <a:pt x="27843" y="31"/>
                    </a:lnTo>
                    <a:cubicBezTo>
                      <a:pt x="27492" y="23"/>
                      <a:pt x="27143" y="14"/>
                      <a:pt x="26794" y="14"/>
                    </a:cubicBezTo>
                    <a:cubicBezTo>
                      <a:pt x="25935" y="14"/>
                      <a:pt x="25073" y="67"/>
                      <a:pt x="24165" y="305"/>
                    </a:cubicBezTo>
                    <a:lnTo>
                      <a:pt x="20578" y="274"/>
                    </a:lnTo>
                    <a:lnTo>
                      <a:pt x="17022" y="244"/>
                    </a:lnTo>
                    <a:lnTo>
                      <a:pt x="13908" y="244"/>
                    </a:lnTo>
                    <a:cubicBezTo>
                      <a:pt x="13874" y="192"/>
                      <a:pt x="13838" y="141"/>
                      <a:pt x="13800" y="92"/>
                    </a:cubicBezTo>
                    <a:lnTo>
                      <a:pt x="13724" y="244"/>
                    </a:lnTo>
                    <a:lnTo>
                      <a:pt x="13435" y="244"/>
                    </a:lnTo>
                    <a:cubicBezTo>
                      <a:pt x="13405" y="244"/>
                      <a:pt x="13313" y="244"/>
                      <a:pt x="13283" y="274"/>
                    </a:cubicBezTo>
                    <a:cubicBezTo>
                      <a:pt x="13161" y="335"/>
                      <a:pt x="13131" y="518"/>
                      <a:pt x="13222" y="700"/>
                    </a:cubicBezTo>
                    <a:cubicBezTo>
                      <a:pt x="13526" y="1126"/>
                      <a:pt x="13617" y="1703"/>
                      <a:pt x="13526" y="2250"/>
                    </a:cubicBezTo>
                    <a:cubicBezTo>
                      <a:pt x="13465" y="2524"/>
                      <a:pt x="13374" y="2767"/>
                      <a:pt x="13222" y="3010"/>
                    </a:cubicBezTo>
                    <a:cubicBezTo>
                      <a:pt x="13155" y="3077"/>
                      <a:pt x="13105" y="3144"/>
                      <a:pt x="13034" y="3223"/>
                    </a:cubicBezTo>
                    <a:lnTo>
                      <a:pt x="13034" y="3223"/>
                    </a:lnTo>
                    <a:cubicBezTo>
                      <a:pt x="13026" y="3223"/>
                      <a:pt x="13018" y="3223"/>
                      <a:pt x="13010" y="3223"/>
                    </a:cubicBezTo>
                    <a:lnTo>
                      <a:pt x="13017" y="3242"/>
                    </a:lnTo>
                    <a:lnTo>
                      <a:pt x="13017" y="3242"/>
                    </a:lnTo>
                    <a:cubicBezTo>
                      <a:pt x="12996" y="3265"/>
                      <a:pt x="12974" y="3289"/>
                      <a:pt x="12949" y="3314"/>
                    </a:cubicBezTo>
                    <a:lnTo>
                      <a:pt x="12645" y="3618"/>
                    </a:lnTo>
                    <a:cubicBezTo>
                      <a:pt x="12554" y="3648"/>
                      <a:pt x="12523" y="3770"/>
                      <a:pt x="12523" y="3831"/>
                    </a:cubicBezTo>
                    <a:cubicBezTo>
                      <a:pt x="12523" y="4013"/>
                      <a:pt x="12675" y="4165"/>
                      <a:pt x="12858" y="4165"/>
                    </a:cubicBezTo>
                    <a:cubicBezTo>
                      <a:pt x="13557" y="4165"/>
                      <a:pt x="14195" y="4560"/>
                      <a:pt x="14590" y="5138"/>
                    </a:cubicBezTo>
                    <a:cubicBezTo>
                      <a:pt x="14772" y="5442"/>
                      <a:pt x="14894" y="5746"/>
                      <a:pt x="14924" y="6080"/>
                    </a:cubicBezTo>
                    <a:cubicBezTo>
                      <a:pt x="14924" y="6414"/>
                      <a:pt x="14924" y="6810"/>
                      <a:pt x="14894" y="7174"/>
                    </a:cubicBezTo>
                    <a:cubicBezTo>
                      <a:pt x="14742" y="8694"/>
                      <a:pt x="14073" y="10153"/>
                      <a:pt x="13313" y="11460"/>
                    </a:cubicBezTo>
                    <a:cubicBezTo>
                      <a:pt x="12554" y="12797"/>
                      <a:pt x="11611" y="14044"/>
                      <a:pt x="10639" y="15320"/>
                    </a:cubicBezTo>
                    <a:cubicBezTo>
                      <a:pt x="10122" y="15959"/>
                      <a:pt x="9666" y="16566"/>
                      <a:pt x="9180" y="17174"/>
                    </a:cubicBezTo>
                    <a:cubicBezTo>
                      <a:pt x="8693" y="17813"/>
                      <a:pt x="8207" y="18390"/>
                      <a:pt x="7660" y="18998"/>
                    </a:cubicBezTo>
                    <a:cubicBezTo>
                      <a:pt x="6596" y="20184"/>
                      <a:pt x="5532" y="21399"/>
                      <a:pt x="4559" y="22676"/>
                    </a:cubicBezTo>
                    <a:cubicBezTo>
                      <a:pt x="3556" y="23983"/>
                      <a:pt x="2736" y="25412"/>
                      <a:pt x="2128" y="26931"/>
                    </a:cubicBezTo>
                    <a:cubicBezTo>
                      <a:pt x="851" y="29971"/>
                      <a:pt x="395" y="33254"/>
                      <a:pt x="183" y="36445"/>
                    </a:cubicBezTo>
                    <a:cubicBezTo>
                      <a:pt x="0" y="39637"/>
                      <a:pt x="61" y="42828"/>
                      <a:pt x="61" y="46020"/>
                    </a:cubicBezTo>
                    <a:lnTo>
                      <a:pt x="91" y="55564"/>
                    </a:lnTo>
                    <a:cubicBezTo>
                      <a:pt x="152" y="58695"/>
                      <a:pt x="152" y="61886"/>
                      <a:pt x="213" y="65078"/>
                    </a:cubicBezTo>
                    <a:lnTo>
                      <a:pt x="243" y="67479"/>
                    </a:lnTo>
                    <a:cubicBezTo>
                      <a:pt x="243" y="68269"/>
                      <a:pt x="304" y="69120"/>
                      <a:pt x="395" y="69911"/>
                    </a:cubicBezTo>
                    <a:cubicBezTo>
                      <a:pt x="486" y="70762"/>
                      <a:pt x="638" y="71582"/>
                      <a:pt x="942" y="72373"/>
                    </a:cubicBezTo>
                    <a:cubicBezTo>
                      <a:pt x="1064" y="72768"/>
                      <a:pt x="1246" y="73163"/>
                      <a:pt x="1520" y="73558"/>
                    </a:cubicBezTo>
                    <a:cubicBezTo>
                      <a:pt x="1763" y="73923"/>
                      <a:pt x="2128" y="74318"/>
                      <a:pt x="2584" y="74531"/>
                    </a:cubicBezTo>
                    <a:cubicBezTo>
                      <a:pt x="2645" y="74592"/>
                      <a:pt x="2766" y="74622"/>
                      <a:pt x="2827" y="74622"/>
                    </a:cubicBezTo>
                    <a:lnTo>
                      <a:pt x="13161" y="74500"/>
                    </a:lnTo>
                    <a:lnTo>
                      <a:pt x="23496" y="74348"/>
                    </a:lnTo>
                    <a:cubicBezTo>
                      <a:pt x="26931" y="74318"/>
                      <a:pt x="30396" y="74227"/>
                      <a:pt x="33831" y="74227"/>
                    </a:cubicBezTo>
                    <a:cubicBezTo>
                      <a:pt x="36259" y="74205"/>
                      <a:pt x="38703" y="74184"/>
                      <a:pt x="41141" y="74184"/>
                    </a:cubicBezTo>
                    <a:cubicBezTo>
                      <a:pt x="42150" y="74184"/>
                      <a:pt x="43159" y="74188"/>
                      <a:pt x="44165" y="74197"/>
                    </a:cubicBezTo>
                    <a:cubicBezTo>
                      <a:pt x="44165" y="74197"/>
                      <a:pt x="44226" y="74166"/>
                      <a:pt x="44256" y="74166"/>
                    </a:cubicBezTo>
                    <a:cubicBezTo>
                      <a:pt x="45047" y="73741"/>
                      <a:pt x="45472" y="72950"/>
                      <a:pt x="45746" y="72190"/>
                    </a:cubicBezTo>
                    <a:cubicBezTo>
                      <a:pt x="45989" y="71400"/>
                      <a:pt x="46141" y="70579"/>
                      <a:pt x="46262" y="69789"/>
                    </a:cubicBezTo>
                    <a:cubicBezTo>
                      <a:pt x="46354" y="68999"/>
                      <a:pt x="46384" y="68209"/>
                      <a:pt x="46414" y="67418"/>
                    </a:cubicBezTo>
                    <a:lnTo>
                      <a:pt x="46445" y="65017"/>
                    </a:lnTo>
                    <a:lnTo>
                      <a:pt x="46658" y="55442"/>
                    </a:lnTo>
                    <a:lnTo>
                      <a:pt x="46749" y="50640"/>
                    </a:lnTo>
                    <a:lnTo>
                      <a:pt x="46840" y="45868"/>
                    </a:lnTo>
                    <a:cubicBezTo>
                      <a:pt x="46840" y="42676"/>
                      <a:pt x="46962" y="39485"/>
                      <a:pt x="46718" y="36263"/>
                    </a:cubicBezTo>
                    <a:cubicBezTo>
                      <a:pt x="46536" y="33010"/>
                      <a:pt x="46050" y="29789"/>
                      <a:pt x="44773" y="26749"/>
                    </a:cubicBezTo>
                    <a:cubicBezTo>
                      <a:pt x="44165" y="25229"/>
                      <a:pt x="43344" y="23801"/>
                      <a:pt x="42341" y="22494"/>
                    </a:cubicBezTo>
                    <a:cubicBezTo>
                      <a:pt x="41399" y="21217"/>
                      <a:pt x="40305" y="20032"/>
                      <a:pt x="39271" y="18816"/>
                    </a:cubicBezTo>
                    <a:cubicBezTo>
                      <a:pt x="38755" y="18208"/>
                      <a:pt x="38208" y="17600"/>
                      <a:pt x="37721" y="16992"/>
                    </a:cubicBezTo>
                    <a:cubicBezTo>
                      <a:pt x="37235" y="16384"/>
                      <a:pt x="36779" y="15746"/>
                      <a:pt x="36262" y="15077"/>
                    </a:cubicBezTo>
                    <a:cubicBezTo>
                      <a:pt x="35290" y="13831"/>
                      <a:pt x="34347" y="12585"/>
                      <a:pt x="33527" y="11217"/>
                    </a:cubicBezTo>
                    <a:cubicBezTo>
                      <a:pt x="32767" y="9879"/>
                      <a:pt x="32159" y="8390"/>
                      <a:pt x="32007" y="6870"/>
                    </a:cubicBezTo>
                    <a:cubicBezTo>
                      <a:pt x="31976" y="6506"/>
                      <a:pt x="31976" y="6080"/>
                      <a:pt x="32007" y="5746"/>
                    </a:cubicBezTo>
                    <a:cubicBezTo>
                      <a:pt x="32068" y="5411"/>
                      <a:pt x="32220" y="5047"/>
                      <a:pt x="32402" y="4743"/>
                    </a:cubicBezTo>
                    <a:cubicBezTo>
                      <a:pt x="32584" y="4499"/>
                      <a:pt x="32888" y="4226"/>
                      <a:pt x="33192" y="4074"/>
                    </a:cubicBezTo>
                    <a:cubicBezTo>
                      <a:pt x="33527" y="3892"/>
                      <a:pt x="33831" y="3831"/>
                      <a:pt x="34286" y="3770"/>
                    </a:cubicBezTo>
                    <a:cubicBezTo>
                      <a:pt x="34378" y="3740"/>
                      <a:pt x="34408" y="3679"/>
                      <a:pt x="34438" y="3648"/>
                    </a:cubicBezTo>
                    <a:cubicBezTo>
                      <a:pt x="34530" y="3588"/>
                      <a:pt x="34499" y="3436"/>
                      <a:pt x="34378" y="3344"/>
                    </a:cubicBezTo>
                    <a:cubicBezTo>
                      <a:pt x="33922" y="3010"/>
                      <a:pt x="33527" y="2524"/>
                      <a:pt x="33435" y="1946"/>
                    </a:cubicBezTo>
                    <a:cubicBezTo>
                      <a:pt x="33319" y="1392"/>
                      <a:pt x="33426" y="809"/>
                      <a:pt x="33704" y="333"/>
                    </a:cubicBezTo>
                    <a:lnTo>
                      <a:pt x="33704" y="333"/>
                    </a:lnTo>
                    <a:cubicBezTo>
                      <a:pt x="33726" y="334"/>
                      <a:pt x="33748" y="335"/>
                      <a:pt x="33770" y="335"/>
                    </a:cubicBezTo>
                    <a:lnTo>
                      <a:pt x="33738" y="277"/>
                    </a:lnTo>
                    <a:lnTo>
                      <a:pt x="33738" y="277"/>
                    </a:lnTo>
                    <a:cubicBezTo>
                      <a:pt x="33738" y="276"/>
                      <a:pt x="33739" y="275"/>
                      <a:pt x="33739" y="274"/>
                    </a:cubicBezTo>
                    <a:cubicBezTo>
                      <a:pt x="33770" y="274"/>
                      <a:pt x="33770" y="244"/>
                      <a:pt x="33770" y="183"/>
                    </a:cubicBezTo>
                    <a:cubicBezTo>
                      <a:pt x="33770" y="92"/>
                      <a:pt x="33679" y="1"/>
                      <a:pt x="3361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50"/>
              <p:cNvSpPr/>
              <p:nvPr/>
            </p:nvSpPr>
            <p:spPr>
              <a:xfrm>
                <a:off x="10896200" y="6402875"/>
                <a:ext cx="707500" cy="196975"/>
              </a:xfrm>
              <a:custGeom>
                <a:avLst/>
                <a:gdLst/>
                <a:ahLst/>
                <a:cxnLst/>
                <a:rect l="l" t="t" r="r" b="b"/>
                <a:pathLst>
                  <a:path w="28300" h="7879" extrusionOk="0">
                    <a:moveTo>
                      <a:pt x="7222" y="1"/>
                    </a:moveTo>
                    <a:cubicBezTo>
                      <a:pt x="6177" y="1"/>
                      <a:pt x="5121" y="97"/>
                      <a:pt x="4135" y="310"/>
                    </a:cubicBezTo>
                    <a:cubicBezTo>
                      <a:pt x="3040" y="584"/>
                      <a:pt x="1977" y="1222"/>
                      <a:pt x="1612" y="2103"/>
                    </a:cubicBezTo>
                    <a:cubicBezTo>
                      <a:pt x="1369" y="2803"/>
                      <a:pt x="1521" y="3593"/>
                      <a:pt x="1156" y="4231"/>
                    </a:cubicBezTo>
                    <a:cubicBezTo>
                      <a:pt x="1065" y="4444"/>
                      <a:pt x="852" y="4687"/>
                      <a:pt x="670" y="4930"/>
                    </a:cubicBezTo>
                    <a:cubicBezTo>
                      <a:pt x="214" y="5569"/>
                      <a:pt x="1" y="6328"/>
                      <a:pt x="62" y="7088"/>
                    </a:cubicBezTo>
                    <a:cubicBezTo>
                      <a:pt x="92" y="7544"/>
                      <a:pt x="548" y="7879"/>
                      <a:pt x="1125" y="7879"/>
                    </a:cubicBezTo>
                    <a:lnTo>
                      <a:pt x="27144" y="7879"/>
                    </a:lnTo>
                    <a:cubicBezTo>
                      <a:pt x="27722" y="7879"/>
                      <a:pt x="28208" y="7544"/>
                      <a:pt x="28208" y="7088"/>
                    </a:cubicBezTo>
                    <a:cubicBezTo>
                      <a:pt x="28299" y="6328"/>
                      <a:pt x="28056" y="5569"/>
                      <a:pt x="27661" y="4930"/>
                    </a:cubicBezTo>
                    <a:cubicBezTo>
                      <a:pt x="27509" y="4687"/>
                      <a:pt x="27296" y="4444"/>
                      <a:pt x="27144" y="4231"/>
                    </a:cubicBezTo>
                    <a:cubicBezTo>
                      <a:pt x="26810" y="3562"/>
                      <a:pt x="26962" y="2803"/>
                      <a:pt x="26688" y="2103"/>
                    </a:cubicBezTo>
                    <a:cubicBezTo>
                      <a:pt x="26354" y="1192"/>
                      <a:pt x="25290" y="584"/>
                      <a:pt x="24196" y="310"/>
                    </a:cubicBezTo>
                    <a:cubicBezTo>
                      <a:pt x="23236" y="97"/>
                      <a:pt x="22137" y="1"/>
                      <a:pt x="21101" y="1"/>
                    </a:cubicBezTo>
                    <a:cubicBezTo>
                      <a:pt x="20956" y="1"/>
                      <a:pt x="20812" y="2"/>
                      <a:pt x="20670" y="6"/>
                    </a:cubicBezTo>
                    <a:lnTo>
                      <a:pt x="7661" y="6"/>
                    </a:lnTo>
                    <a:cubicBezTo>
                      <a:pt x="7515" y="2"/>
                      <a:pt x="7368" y="1"/>
                      <a:pt x="722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50"/>
              <p:cNvSpPr/>
              <p:nvPr/>
            </p:nvSpPr>
            <p:spPr>
              <a:xfrm>
                <a:off x="10947125" y="6531850"/>
                <a:ext cx="16725" cy="36400"/>
              </a:xfrm>
              <a:custGeom>
                <a:avLst/>
                <a:gdLst/>
                <a:ahLst/>
                <a:cxnLst/>
                <a:rect l="l" t="t" r="r" b="b"/>
                <a:pathLst>
                  <a:path w="669" h="1456" extrusionOk="0">
                    <a:moveTo>
                      <a:pt x="495" y="1"/>
                    </a:moveTo>
                    <a:cubicBezTo>
                      <a:pt x="480" y="1"/>
                      <a:pt x="466" y="4"/>
                      <a:pt x="456" y="14"/>
                    </a:cubicBezTo>
                    <a:cubicBezTo>
                      <a:pt x="426" y="14"/>
                      <a:pt x="396" y="45"/>
                      <a:pt x="396" y="106"/>
                    </a:cubicBezTo>
                    <a:cubicBezTo>
                      <a:pt x="335" y="136"/>
                      <a:pt x="304" y="227"/>
                      <a:pt x="274" y="258"/>
                    </a:cubicBezTo>
                    <a:cubicBezTo>
                      <a:pt x="244" y="379"/>
                      <a:pt x="152" y="440"/>
                      <a:pt x="122" y="562"/>
                    </a:cubicBezTo>
                    <a:cubicBezTo>
                      <a:pt x="92" y="683"/>
                      <a:pt x="31" y="774"/>
                      <a:pt x="31" y="866"/>
                    </a:cubicBezTo>
                    <a:cubicBezTo>
                      <a:pt x="0" y="987"/>
                      <a:pt x="0" y="1139"/>
                      <a:pt x="0" y="1230"/>
                    </a:cubicBezTo>
                    <a:cubicBezTo>
                      <a:pt x="0" y="1379"/>
                      <a:pt x="126" y="1456"/>
                      <a:pt x="246" y="1456"/>
                    </a:cubicBezTo>
                    <a:cubicBezTo>
                      <a:pt x="346" y="1456"/>
                      <a:pt x="442" y="1402"/>
                      <a:pt x="456" y="1291"/>
                    </a:cubicBezTo>
                    <a:cubicBezTo>
                      <a:pt x="456" y="1200"/>
                      <a:pt x="456" y="1169"/>
                      <a:pt x="487" y="1078"/>
                    </a:cubicBezTo>
                    <a:lnTo>
                      <a:pt x="487" y="1018"/>
                    </a:lnTo>
                    <a:lnTo>
                      <a:pt x="487" y="987"/>
                    </a:lnTo>
                    <a:cubicBezTo>
                      <a:pt x="487" y="926"/>
                      <a:pt x="487" y="896"/>
                      <a:pt x="517" y="805"/>
                    </a:cubicBezTo>
                    <a:cubicBezTo>
                      <a:pt x="578" y="714"/>
                      <a:pt x="578" y="592"/>
                      <a:pt x="608" y="470"/>
                    </a:cubicBezTo>
                    <a:cubicBezTo>
                      <a:pt x="639" y="410"/>
                      <a:pt x="639" y="288"/>
                      <a:pt x="669" y="197"/>
                    </a:cubicBezTo>
                    <a:lnTo>
                      <a:pt x="669" y="14"/>
                    </a:lnTo>
                    <a:cubicBezTo>
                      <a:pt x="659" y="45"/>
                      <a:pt x="649" y="55"/>
                      <a:pt x="639" y="55"/>
                    </a:cubicBezTo>
                    <a:cubicBezTo>
                      <a:pt x="618" y="55"/>
                      <a:pt x="598" y="14"/>
                      <a:pt x="578" y="14"/>
                    </a:cubicBezTo>
                    <a:cubicBezTo>
                      <a:pt x="558" y="14"/>
                      <a:pt x="524" y="1"/>
                      <a:pt x="4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50"/>
              <p:cNvSpPr/>
              <p:nvPr/>
            </p:nvSpPr>
            <p:spPr>
              <a:xfrm>
                <a:off x="10991200" y="6530325"/>
                <a:ext cx="12925" cy="35325"/>
              </a:xfrm>
              <a:custGeom>
                <a:avLst/>
                <a:gdLst/>
                <a:ahLst/>
                <a:cxnLst/>
                <a:rect l="l" t="t" r="r" b="b"/>
                <a:pathLst>
                  <a:path w="517" h="1413" extrusionOk="0">
                    <a:moveTo>
                      <a:pt x="284" y="1"/>
                    </a:moveTo>
                    <a:cubicBezTo>
                      <a:pt x="221" y="1"/>
                      <a:pt x="165" y="29"/>
                      <a:pt x="152" y="106"/>
                    </a:cubicBezTo>
                    <a:cubicBezTo>
                      <a:pt x="92" y="319"/>
                      <a:pt x="61" y="471"/>
                      <a:pt x="31" y="653"/>
                    </a:cubicBezTo>
                    <a:cubicBezTo>
                      <a:pt x="0" y="744"/>
                      <a:pt x="31" y="835"/>
                      <a:pt x="0" y="927"/>
                    </a:cubicBezTo>
                    <a:lnTo>
                      <a:pt x="0" y="1200"/>
                    </a:lnTo>
                    <a:cubicBezTo>
                      <a:pt x="0" y="1291"/>
                      <a:pt x="92" y="1413"/>
                      <a:pt x="213" y="1413"/>
                    </a:cubicBezTo>
                    <a:cubicBezTo>
                      <a:pt x="335" y="1413"/>
                      <a:pt x="456" y="1382"/>
                      <a:pt x="456" y="1230"/>
                    </a:cubicBezTo>
                    <a:cubicBezTo>
                      <a:pt x="456" y="1139"/>
                      <a:pt x="487" y="1079"/>
                      <a:pt x="487" y="957"/>
                    </a:cubicBezTo>
                    <a:cubicBezTo>
                      <a:pt x="487" y="866"/>
                      <a:pt x="517" y="805"/>
                      <a:pt x="517" y="683"/>
                    </a:cubicBezTo>
                    <a:cubicBezTo>
                      <a:pt x="517" y="592"/>
                      <a:pt x="517" y="471"/>
                      <a:pt x="487" y="349"/>
                    </a:cubicBezTo>
                    <a:lnTo>
                      <a:pt x="487" y="106"/>
                    </a:lnTo>
                    <a:cubicBezTo>
                      <a:pt x="469" y="53"/>
                      <a:pt x="370" y="1"/>
                      <a:pt x="2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50"/>
              <p:cNvSpPr/>
              <p:nvPr/>
            </p:nvSpPr>
            <p:spPr>
              <a:xfrm>
                <a:off x="11033000" y="6520525"/>
                <a:ext cx="18250" cy="45325"/>
              </a:xfrm>
              <a:custGeom>
                <a:avLst/>
                <a:gdLst/>
                <a:ahLst/>
                <a:cxnLst/>
                <a:rect l="l" t="t" r="r" b="b"/>
                <a:pathLst>
                  <a:path w="730" h="1813" extrusionOk="0">
                    <a:moveTo>
                      <a:pt x="500" y="1"/>
                    </a:moveTo>
                    <a:cubicBezTo>
                      <a:pt x="447" y="1"/>
                      <a:pt x="388" y="40"/>
                      <a:pt x="365" y="133"/>
                    </a:cubicBezTo>
                    <a:cubicBezTo>
                      <a:pt x="334" y="346"/>
                      <a:pt x="243" y="619"/>
                      <a:pt x="182" y="863"/>
                    </a:cubicBezTo>
                    <a:cubicBezTo>
                      <a:pt x="91" y="1075"/>
                      <a:pt x="61" y="1319"/>
                      <a:pt x="30" y="1501"/>
                    </a:cubicBezTo>
                    <a:cubicBezTo>
                      <a:pt x="0" y="1653"/>
                      <a:pt x="152" y="1774"/>
                      <a:pt x="243" y="1805"/>
                    </a:cubicBezTo>
                    <a:cubicBezTo>
                      <a:pt x="269" y="1810"/>
                      <a:pt x="294" y="1813"/>
                      <a:pt x="318" y="1813"/>
                    </a:cubicBezTo>
                    <a:cubicBezTo>
                      <a:pt x="434" y="1813"/>
                      <a:pt x="522" y="1754"/>
                      <a:pt x="547" y="1653"/>
                    </a:cubicBezTo>
                    <a:cubicBezTo>
                      <a:pt x="608" y="1531"/>
                      <a:pt x="638" y="1440"/>
                      <a:pt x="638" y="1319"/>
                    </a:cubicBezTo>
                    <a:cubicBezTo>
                      <a:pt x="669" y="1197"/>
                      <a:pt x="669" y="1075"/>
                      <a:pt x="699" y="923"/>
                    </a:cubicBezTo>
                    <a:cubicBezTo>
                      <a:pt x="730" y="711"/>
                      <a:pt x="730" y="467"/>
                      <a:pt x="730" y="255"/>
                    </a:cubicBezTo>
                    <a:cubicBezTo>
                      <a:pt x="730" y="133"/>
                      <a:pt x="669" y="42"/>
                      <a:pt x="547" y="12"/>
                    </a:cubicBezTo>
                    <a:cubicBezTo>
                      <a:pt x="533" y="4"/>
                      <a:pt x="517" y="1"/>
                      <a:pt x="5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50"/>
              <p:cNvSpPr/>
              <p:nvPr/>
            </p:nvSpPr>
            <p:spPr>
              <a:xfrm>
                <a:off x="11079350" y="6532200"/>
                <a:ext cx="13700" cy="33450"/>
              </a:xfrm>
              <a:custGeom>
                <a:avLst/>
                <a:gdLst/>
                <a:ahLst/>
                <a:cxnLst/>
                <a:rect l="l" t="t" r="r" b="b"/>
                <a:pathLst>
                  <a:path w="548" h="1338" extrusionOk="0">
                    <a:moveTo>
                      <a:pt x="304" y="0"/>
                    </a:moveTo>
                    <a:cubicBezTo>
                      <a:pt x="152" y="0"/>
                      <a:pt x="61" y="0"/>
                      <a:pt x="61" y="92"/>
                    </a:cubicBezTo>
                    <a:cubicBezTo>
                      <a:pt x="31" y="274"/>
                      <a:pt x="31" y="456"/>
                      <a:pt x="0" y="608"/>
                    </a:cubicBezTo>
                    <a:lnTo>
                      <a:pt x="0" y="882"/>
                    </a:lnTo>
                    <a:cubicBezTo>
                      <a:pt x="0" y="973"/>
                      <a:pt x="0" y="1034"/>
                      <a:pt x="31" y="1125"/>
                    </a:cubicBezTo>
                    <a:cubicBezTo>
                      <a:pt x="31" y="1216"/>
                      <a:pt x="152" y="1338"/>
                      <a:pt x="304" y="1338"/>
                    </a:cubicBezTo>
                    <a:cubicBezTo>
                      <a:pt x="365" y="1338"/>
                      <a:pt x="426" y="1338"/>
                      <a:pt x="487" y="1307"/>
                    </a:cubicBezTo>
                    <a:cubicBezTo>
                      <a:pt x="517" y="1277"/>
                      <a:pt x="547" y="1186"/>
                      <a:pt x="547" y="1155"/>
                    </a:cubicBezTo>
                    <a:cubicBezTo>
                      <a:pt x="547" y="1064"/>
                      <a:pt x="517" y="973"/>
                      <a:pt x="517" y="882"/>
                    </a:cubicBezTo>
                    <a:cubicBezTo>
                      <a:pt x="517" y="791"/>
                      <a:pt x="487" y="730"/>
                      <a:pt x="487" y="669"/>
                    </a:cubicBezTo>
                    <a:cubicBezTo>
                      <a:pt x="456" y="517"/>
                      <a:pt x="456" y="365"/>
                      <a:pt x="456" y="152"/>
                    </a:cubicBezTo>
                    <a:cubicBezTo>
                      <a:pt x="456" y="92"/>
                      <a:pt x="365" y="0"/>
                      <a:pt x="3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50"/>
              <p:cNvSpPr/>
              <p:nvPr/>
            </p:nvSpPr>
            <p:spPr>
              <a:xfrm>
                <a:off x="11133300" y="6532200"/>
                <a:ext cx="15975" cy="29650"/>
              </a:xfrm>
              <a:custGeom>
                <a:avLst/>
                <a:gdLst/>
                <a:ahLst/>
                <a:cxnLst/>
                <a:rect l="l" t="t" r="r" b="b"/>
                <a:pathLst>
                  <a:path w="639" h="1186" extrusionOk="0">
                    <a:moveTo>
                      <a:pt x="243" y="0"/>
                    </a:moveTo>
                    <a:cubicBezTo>
                      <a:pt x="122" y="31"/>
                      <a:pt x="0" y="122"/>
                      <a:pt x="0" y="244"/>
                    </a:cubicBezTo>
                    <a:cubicBezTo>
                      <a:pt x="31" y="456"/>
                      <a:pt x="31" y="730"/>
                      <a:pt x="91" y="973"/>
                    </a:cubicBezTo>
                    <a:cubicBezTo>
                      <a:pt x="91" y="1125"/>
                      <a:pt x="243" y="1186"/>
                      <a:pt x="395" y="1186"/>
                    </a:cubicBezTo>
                    <a:cubicBezTo>
                      <a:pt x="456" y="1186"/>
                      <a:pt x="547" y="1155"/>
                      <a:pt x="578" y="1095"/>
                    </a:cubicBezTo>
                    <a:cubicBezTo>
                      <a:pt x="608" y="1064"/>
                      <a:pt x="639" y="1004"/>
                      <a:pt x="639" y="912"/>
                    </a:cubicBezTo>
                    <a:cubicBezTo>
                      <a:pt x="608" y="760"/>
                      <a:pt x="608" y="639"/>
                      <a:pt x="578" y="517"/>
                    </a:cubicBezTo>
                    <a:lnTo>
                      <a:pt x="578" y="578"/>
                    </a:lnTo>
                    <a:cubicBezTo>
                      <a:pt x="547" y="456"/>
                      <a:pt x="547" y="304"/>
                      <a:pt x="487" y="213"/>
                    </a:cubicBezTo>
                    <a:cubicBezTo>
                      <a:pt x="487" y="152"/>
                      <a:pt x="426" y="92"/>
                      <a:pt x="395" y="31"/>
                    </a:cubicBezTo>
                    <a:cubicBezTo>
                      <a:pt x="335" y="0"/>
                      <a:pt x="274" y="0"/>
                      <a:pt x="2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50"/>
              <p:cNvSpPr/>
              <p:nvPr/>
            </p:nvSpPr>
            <p:spPr>
              <a:xfrm>
                <a:off x="11181925" y="6534675"/>
                <a:ext cx="16750" cy="31750"/>
              </a:xfrm>
              <a:custGeom>
                <a:avLst/>
                <a:gdLst/>
                <a:ahLst/>
                <a:cxnLst/>
                <a:rect l="l" t="t" r="r" b="b"/>
                <a:pathLst>
                  <a:path w="670" h="1270" extrusionOk="0">
                    <a:moveTo>
                      <a:pt x="160" y="0"/>
                    </a:moveTo>
                    <a:cubicBezTo>
                      <a:pt x="137" y="0"/>
                      <a:pt x="107" y="8"/>
                      <a:pt x="61" y="23"/>
                    </a:cubicBezTo>
                    <a:cubicBezTo>
                      <a:pt x="31" y="53"/>
                      <a:pt x="1" y="114"/>
                      <a:pt x="1" y="145"/>
                    </a:cubicBezTo>
                    <a:lnTo>
                      <a:pt x="1" y="327"/>
                    </a:lnTo>
                    <a:lnTo>
                      <a:pt x="1" y="418"/>
                    </a:lnTo>
                    <a:cubicBezTo>
                      <a:pt x="1" y="479"/>
                      <a:pt x="31" y="570"/>
                      <a:pt x="31" y="631"/>
                    </a:cubicBezTo>
                    <a:lnTo>
                      <a:pt x="31" y="540"/>
                    </a:lnTo>
                    <a:cubicBezTo>
                      <a:pt x="61" y="631"/>
                      <a:pt x="61" y="753"/>
                      <a:pt x="61" y="813"/>
                    </a:cubicBezTo>
                    <a:cubicBezTo>
                      <a:pt x="61" y="905"/>
                      <a:pt x="92" y="965"/>
                      <a:pt x="92" y="1056"/>
                    </a:cubicBezTo>
                    <a:cubicBezTo>
                      <a:pt x="92" y="1208"/>
                      <a:pt x="244" y="1269"/>
                      <a:pt x="426" y="1269"/>
                    </a:cubicBezTo>
                    <a:cubicBezTo>
                      <a:pt x="578" y="1269"/>
                      <a:pt x="669" y="1208"/>
                      <a:pt x="669" y="1056"/>
                    </a:cubicBezTo>
                    <a:lnTo>
                      <a:pt x="669" y="783"/>
                    </a:lnTo>
                    <a:cubicBezTo>
                      <a:pt x="669" y="692"/>
                      <a:pt x="639" y="601"/>
                      <a:pt x="609" y="509"/>
                    </a:cubicBezTo>
                    <a:lnTo>
                      <a:pt x="487" y="297"/>
                    </a:lnTo>
                    <a:cubicBezTo>
                      <a:pt x="426" y="175"/>
                      <a:pt x="335" y="84"/>
                      <a:pt x="213" y="23"/>
                    </a:cubicBezTo>
                    <a:cubicBezTo>
                      <a:pt x="198" y="8"/>
                      <a:pt x="183" y="0"/>
                      <a:pt x="16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50"/>
              <p:cNvSpPr/>
              <p:nvPr/>
            </p:nvSpPr>
            <p:spPr>
              <a:xfrm>
                <a:off x="11231325" y="6536000"/>
                <a:ext cx="14450" cy="29800"/>
              </a:xfrm>
              <a:custGeom>
                <a:avLst/>
                <a:gdLst/>
                <a:ahLst/>
                <a:cxnLst/>
                <a:rect l="l" t="t" r="r" b="b"/>
                <a:pathLst>
                  <a:path w="578" h="1192" extrusionOk="0">
                    <a:moveTo>
                      <a:pt x="122" y="0"/>
                    </a:moveTo>
                    <a:cubicBezTo>
                      <a:pt x="31" y="0"/>
                      <a:pt x="0" y="61"/>
                      <a:pt x="0" y="122"/>
                    </a:cubicBezTo>
                    <a:lnTo>
                      <a:pt x="0" y="548"/>
                    </a:lnTo>
                    <a:lnTo>
                      <a:pt x="0" y="730"/>
                    </a:lnTo>
                    <a:cubicBezTo>
                      <a:pt x="0" y="821"/>
                      <a:pt x="31" y="882"/>
                      <a:pt x="31" y="943"/>
                    </a:cubicBezTo>
                    <a:cubicBezTo>
                      <a:pt x="57" y="1102"/>
                      <a:pt x="176" y="1192"/>
                      <a:pt x="307" y="1192"/>
                    </a:cubicBezTo>
                    <a:cubicBezTo>
                      <a:pt x="326" y="1192"/>
                      <a:pt x="346" y="1190"/>
                      <a:pt x="365" y="1186"/>
                    </a:cubicBezTo>
                    <a:cubicBezTo>
                      <a:pt x="456" y="1186"/>
                      <a:pt x="487" y="1155"/>
                      <a:pt x="517" y="1095"/>
                    </a:cubicBezTo>
                    <a:cubicBezTo>
                      <a:pt x="578" y="1034"/>
                      <a:pt x="578" y="1003"/>
                      <a:pt x="578" y="912"/>
                    </a:cubicBezTo>
                    <a:cubicBezTo>
                      <a:pt x="578" y="852"/>
                      <a:pt x="517" y="791"/>
                      <a:pt x="517" y="730"/>
                    </a:cubicBezTo>
                    <a:cubicBezTo>
                      <a:pt x="487" y="639"/>
                      <a:pt x="456" y="548"/>
                      <a:pt x="426" y="456"/>
                    </a:cubicBezTo>
                    <a:cubicBezTo>
                      <a:pt x="365" y="335"/>
                      <a:pt x="304" y="244"/>
                      <a:pt x="274" y="122"/>
                    </a:cubicBezTo>
                    <a:cubicBezTo>
                      <a:pt x="213" y="31"/>
                      <a:pt x="183" y="0"/>
                      <a:pt x="1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50"/>
              <p:cNvSpPr/>
              <p:nvPr/>
            </p:nvSpPr>
            <p:spPr>
              <a:xfrm>
                <a:off x="11276925" y="6537525"/>
                <a:ext cx="14450" cy="34350"/>
              </a:xfrm>
              <a:custGeom>
                <a:avLst/>
                <a:gdLst/>
                <a:ahLst/>
                <a:cxnLst/>
                <a:rect l="l" t="t" r="r" b="b"/>
                <a:pathLst>
                  <a:path w="578" h="1374" extrusionOk="0">
                    <a:moveTo>
                      <a:pt x="152" y="0"/>
                    </a:moveTo>
                    <a:cubicBezTo>
                      <a:pt x="152" y="0"/>
                      <a:pt x="30" y="31"/>
                      <a:pt x="30" y="91"/>
                    </a:cubicBezTo>
                    <a:cubicBezTo>
                      <a:pt x="30" y="304"/>
                      <a:pt x="0" y="456"/>
                      <a:pt x="0" y="639"/>
                    </a:cubicBezTo>
                    <a:lnTo>
                      <a:pt x="0" y="912"/>
                    </a:lnTo>
                    <a:cubicBezTo>
                      <a:pt x="0" y="1003"/>
                      <a:pt x="30" y="1094"/>
                      <a:pt x="61" y="1216"/>
                    </a:cubicBezTo>
                    <a:cubicBezTo>
                      <a:pt x="114" y="1295"/>
                      <a:pt x="235" y="1374"/>
                      <a:pt x="325" y="1374"/>
                    </a:cubicBezTo>
                    <a:cubicBezTo>
                      <a:pt x="339" y="1374"/>
                      <a:pt x="353" y="1372"/>
                      <a:pt x="365" y="1368"/>
                    </a:cubicBezTo>
                    <a:cubicBezTo>
                      <a:pt x="486" y="1307"/>
                      <a:pt x="578" y="1216"/>
                      <a:pt x="517" y="1094"/>
                    </a:cubicBezTo>
                    <a:cubicBezTo>
                      <a:pt x="486" y="1003"/>
                      <a:pt x="486" y="942"/>
                      <a:pt x="456" y="851"/>
                    </a:cubicBezTo>
                    <a:cubicBezTo>
                      <a:pt x="426" y="791"/>
                      <a:pt x="426" y="699"/>
                      <a:pt x="365" y="639"/>
                    </a:cubicBezTo>
                    <a:cubicBezTo>
                      <a:pt x="334" y="487"/>
                      <a:pt x="304" y="335"/>
                      <a:pt x="304" y="152"/>
                    </a:cubicBezTo>
                    <a:cubicBezTo>
                      <a:pt x="304" y="61"/>
                      <a:pt x="213" y="0"/>
                      <a:pt x="1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50"/>
              <p:cNvSpPr/>
              <p:nvPr/>
            </p:nvSpPr>
            <p:spPr>
              <a:xfrm>
                <a:off x="11315675" y="6524600"/>
                <a:ext cx="22825" cy="53225"/>
              </a:xfrm>
              <a:custGeom>
                <a:avLst/>
                <a:gdLst/>
                <a:ahLst/>
                <a:cxnLst/>
                <a:rect l="l" t="t" r="r" b="b"/>
                <a:pathLst>
                  <a:path w="913" h="2129" extrusionOk="0">
                    <a:moveTo>
                      <a:pt x="243" y="0"/>
                    </a:moveTo>
                    <a:cubicBezTo>
                      <a:pt x="91" y="0"/>
                      <a:pt x="0" y="122"/>
                      <a:pt x="31" y="244"/>
                    </a:cubicBezTo>
                    <a:lnTo>
                      <a:pt x="152" y="1034"/>
                    </a:lnTo>
                    <a:cubicBezTo>
                      <a:pt x="152" y="1186"/>
                      <a:pt x="152" y="1338"/>
                      <a:pt x="183" y="1490"/>
                    </a:cubicBezTo>
                    <a:cubicBezTo>
                      <a:pt x="183" y="1642"/>
                      <a:pt x="243" y="1763"/>
                      <a:pt x="274" y="1915"/>
                    </a:cubicBezTo>
                    <a:cubicBezTo>
                      <a:pt x="304" y="2067"/>
                      <a:pt x="456" y="2128"/>
                      <a:pt x="608" y="2128"/>
                    </a:cubicBezTo>
                    <a:cubicBezTo>
                      <a:pt x="730" y="2128"/>
                      <a:pt x="912" y="2067"/>
                      <a:pt x="912" y="1915"/>
                    </a:cubicBezTo>
                    <a:cubicBezTo>
                      <a:pt x="912" y="1763"/>
                      <a:pt x="912" y="1611"/>
                      <a:pt x="882" y="1459"/>
                    </a:cubicBezTo>
                    <a:cubicBezTo>
                      <a:pt x="851" y="1338"/>
                      <a:pt x="791" y="1216"/>
                      <a:pt x="760" y="1064"/>
                    </a:cubicBezTo>
                    <a:cubicBezTo>
                      <a:pt x="699" y="760"/>
                      <a:pt x="578" y="487"/>
                      <a:pt x="487" y="183"/>
                    </a:cubicBezTo>
                    <a:cubicBezTo>
                      <a:pt x="456" y="92"/>
                      <a:pt x="335" y="0"/>
                      <a:pt x="2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50"/>
              <p:cNvSpPr/>
              <p:nvPr/>
            </p:nvSpPr>
            <p:spPr>
              <a:xfrm>
                <a:off x="11372650" y="6530600"/>
                <a:ext cx="26250" cy="41425"/>
              </a:xfrm>
              <a:custGeom>
                <a:avLst/>
                <a:gdLst/>
                <a:ahLst/>
                <a:cxnLst/>
                <a:rect l="l" t="t" r="r" b="b"/>
                <a:pathLst>
                  <a:path w="1050" h="1657" extrusionOk="0">
                    <a:moveTo>
                      <a:pt x="255" y="1"/>
                    </a:moveTo>
                    <a:cubicBezTo>
                      <a:pt x="206" y="1"/>
                      <a:pt x="157" y="11"/>
                      <a:pt x="123" y="34"/>
                    </a:cubicBezTo>
                    <a:cubicBezTo>
                      <a:pt x="31" y="156"/>
                      <a:pt x="1" y="277"/>
                      <a:pt x="92" y="338"/>
                    </a:cubicBezTo>
                    <a:cubicBezTo>
                      <a:pt x="183" y="520"/>
                      <a:pt x="305" y="672"/>
                      <a:pt x="335" y="916"/>
                    </a:cubicBezTo>
                    <a:cubicBezTo>
                      <a:pt x="335" y="946"/>
                      <a:pt x="335" y="946"/>
                      <a:pt x="396" y="976"/>
                    </a:cubicBezTo>
                    <a:cubicBezTo>
                      <a:pt x="396" y="1037"/>
                      <a:pt x="426" y="1098"/>
                      <a:pt x="426" y="1128"/>
                    </a:cubicBezTo>
                    <a:cubicBezTo>
                      <a:pt x="426" y="1250"/>
                      <a:pt x="457" y="1341"/>
                      <a:pt x="457" y="1432"/>
                    </a:cubicBezTo>
                    <a:cubicBezTo>
                      <a:pt x="472" y="1581"/>
                      <a:pt x="617" y="1657"/>
                      <a:pt x="758" y="1657"/>
                    </a:cubicBezTo>
                    <a:cubicBezTo>
                      <a:pt x="906" y="1657"/>
                      <a:pt x="1050" y="1573"/>
                      <a:pt x="1034" y="1402"/>
                    </a:cubicBezTo>
                    <a:cubicBezTo>
                      <a:pt x="1034" y="1280"/>
                      <a:pt x="1034" y="1189"/>
                      <a:pt x="974" y="1068"/>
                    </a:cubicBezTo>
                    <a:lnTo>
                      <a:pt x="882" y="733"/>
                    </a:lnTo>
                    <a:cubicBezTo>
                      <a:pt x="761" y="490"/>
                      <a:pt x="639" y="277"/>
                      <a:pt x="457" y="64"/>
                    </a:cubicBezTo>
                    <a:cubicBezTo>
                      <a:pt x="419" y="27"/>
                      <a:pt x="335" y="1"/>
                      <a:pt x="2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50"/>
              <p:cNvSpPr/>
              <p:nvPr/>
            </p:nvSpPr>
            <p:spPr>
              <a:xfrm>
                <a:off x="11422050" y="6538275"/>
                <a:ext cx="23575" cy="27950"/>
              </a:xfrm>
              <a:custGeom>
                <a:avLst/>
                <a:gdLst/>
                <a:ahLst/>
                <a:cxnLst/>
                <a:rect l="l" t="t" r="r" b="b"/>
                <a:pathLst>
                  <a:path w="943" h="1118" extrusionOk="0">
                    <a:moveTo>
                      <a:pt x="183" y="1"/>
                    </a:moveTo>
                    <a:cubicBezTo>
                      <a:pt x="92" y="31"/>
                      <a:pt x="1" y="153"/>
                      <a:pt x="31" y="274"/>
                    </a:cubicBezTo>
                    <a:lnTo>
                      <a:pt x="153" y="609"/>
                    </a:lnTo>
                    <a:cubicBezTo>
                      <a:pt x="183" y="669"/>
                      <a:pt x="183" y="730"/>
                      <a:pt x="244" y="791"/>
                    </a:cubicBezTo>
                    <a:cubicBezTo>
                      <a:pt x="274" y="821"/>
                      <a:pt x="274" y="912"/>
                      <a:pt x="305" y="943"/>
                    </a:cubicBezTo>
                    <a:cubicBezTo>
                      <a:pt x="335" y="1034"/>
                      <a:pt x="426" y="1064"/>
                      <a:pt x="487" y="1095"/>
                    </a:cubicBezTo>
                    <a:cubicBezTo>
                      <a:pt x="533" y="1110"/>
                      <a:pt x="586" y="1118"/>
                      <a:pt x="635" y="1118"/>
                    </a:cubicBezTo>
                    <a:cubicBezTo>
                      <a:pt x="685" y="1118"/>
                      <a:pt x="730" y="1110"/>
                      <a:pt x="761" y="1095"/>
                    </a:cubicBezTo>
                    <a:cubicBezTo>
                      <a:pt x="821" y="1064"/>
                      <a:pt x="913" y="1034"/>
                      <a:pt x="913" y="943"/>
                    </a:cubicBezTo>
                    <a:cubicBezTo>
                      <a:pt x="943" y="882"/>
                      <a:pt x="943" y="791"/>
                      <a:pt x="882" y="730"/>
                    </a:cubicBezTo>
                    <a:cubicBezTo>
                      <a:pt x="852" y="669"/>
                      <a:pt x="791" y="609"/>
                      <a:pt x="791" y="578"/>
                    </a:cubicBezTo>
                    <a:cubicBezTo>
                      <a:pt x="761" y="487"/>
                      <a:pt x="730" y="457"/>
                      <a:pt x="700" y="365"/>
                    </a:cubicBezTo>
                    <a:cubicBezTo>
                      <a:pt x="609" y="305"/>
                      <a:pt x="578" y="213"/>
                      <a:pt x="487" y="122"/>
                    </a:cubicBezTo>
                    <a:cubicBezTo>
                      <a:pt x="457" y="61"/>
                      <a:pt x="426" y="31"/>
                      <a:pt x="3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50"/>
              <p:cNvSpPr/>
              <p:nvPr/>
            </p:nvSpPr>
            <p:spPr>
              <a:xfrm>
                <a:off x="11477525" y="6531450"/>
                <a:ext cx="17500" cy="42575"/>
              </a:xfrm>
              <a:custGeom>
                <a:avLst/>
                <a:gdLst/>
                <a:ahLst/>
                <a:cxnLst/>
                <a:rect l="l" t="t" r="r" b="b"/>
                <a:pathLst>
                  <a:path w="700" h="1703" extrusionOk="0">
                    <a:moveTo>
                      <a:pt x="183" y="0"/>
                    </a:moveTo>
                    <a:cubicBezTo>
                      <a:pt x="92" y="122"/>
                      <a:pt x="1" y="182"/>
                      <a:pt x="1" y="334"/>
                    </a:cubicBezTo>
                    <a:cubicBezTo>
                      <a:pt x="1" y="578"/>
                      <a:pt x="31" y="760"/>
                      <a:pt x="31" y="942"/>
                    </a:cubicBezTo>
                    <a:cubicBezTo>
                      <a:pt x="31" y="1034"/>
                      <a:pt x="61" y="1125"/>
                      <a:pt x="61" y="1216"/>
                    </a:cubicBezTo>
                    <a:cubicBezTo>
                      <a:pt x="61" y="1307"/>
                      <a:pt x="61" y="1337"/>
                      <a:pt x="92" y="1398"/>
                    </a:cubicBezTo>
                    <a:cubicBezTo>
                      <a:pt x="153" y="1489"/>
                      <a:pt x="183" y="1550"/>
                      <a:pt x="213" y="1581"/>
                    </a:cubicBezTo>
                    <a:cubicBezTo>
                      <a:pt x="244" y="1672"/>
                      <a:pt x="365" y="1702"/>
                      <a:pt x="487" y="1702"/>
                    </a:cubicBezTo>
                    <a:cubicBezTo>
                      <a:pt x="548" y="1702"/>
                      <a:pt x="669" y="1672"/>
                      <a:pt x="669" y="1550"/>
                    </a:cubicBezTo>
                    <a:cubicBezTo>
                      <a:pt x="669" y="1489"/>
                      <a:pt x="700" y="1429"/>
                      <a:pt x="700" y="1368"/>
                    </a:cubicBezTo>
                    <a:lnTo>
                      <a:pt x="700" y="1125"/>
                    </a:lnTo>
                    <a:cubicBezTo>
                      <a:pt x="700" y="1034"/>
                      <a:pt x="669" y="942"/>
                      <a:pt x="669" y="821"/>
                    </a:cubicBezTo>
                    <a:cubicBezTo>
                      <a:pt x="639" y="608"/>
                      <a:pt x="548" y="426"/>
                      <a:pt x="517" y="182"/>
                    </a:cubicBezTo>
                    <a:cubicBezTo>
                      <a:pt x="517" y="122"/>
                      <a:pt x="456" y="61"/>
                      <a:pt x="365" y="30"/>
                    </a:cubicBezTo>
                    <a:cubicBezTo>
                      <a:pt x="305" y="0"/>
                      <a:pt x="244" y="0"/>
                      <a:pt x="1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50"/>
              <p:cNvSpPr/>
              <p:nvPr/>
            </p:nvSpPr>
            <p:spPr>
              <a:xfrm>
                <a:off x="11530725" y="6524750"/>
                <a:ext cx="25100" cy="43950"/>
              </a:xfrm>
              <a:custGeom>
                <a:avLst/>
                <a:gdLst/>
                <a:ahLst/>
                <a:cxnLst/>
                <a:rect l="l" t="t" r="r" b="b"/>
                <a:pathLst>
                  <a:path w="1004" h="1758" extrusionOk="0">
                    <a:moveTo>
                      <a:pt x="240" y="0"/>
                    </a:moveTo>
                    <a:cubicBezTo>
                      <a:pt x="193" y="0"/>
                      <a:pt x="142" y="17"/>
                      <a:pt x="91" y="55"/>
                    </a:cubicBezTo>
                    <a:cubicBezTo>
                      <a:pt x="31" y="116"/>
                      <a:pt x="0" y="238"/>
                      <a:pt x="61" y="298"/>
                    </a:cubicBezTo>
                    <a:cubicBezTo>
                      <a:pt x="91" y="329"/>
                      <a:pt x="152" y="420"/>
                      <a:pt x="152" y="450"/>
                    </a:cubicBezTo>
                    <a:lnTo>
                      <a:pt x="152" y="511"/>
                    </a:lnTo>
                    <a:cubicBezTo>
                      <a:pt x="152" y="542"/>
                      <a:pt x="183" y="542"/>
                      <a:pt x="183" y="572"/>
                    </a:cubicBezTo>
                    <a:cubicBezTo>
                      <a:pt x="213" y="694"/>
                      <a:pt x="243" y="754"/>
                      <a:pt x="243" y="876"/>
                    </a:cubicBezTo>
                    <a:cubicBezTo>
                      <a:pt x="274" y="998"/>
                      <a:pt x="274" y="1089"/>
                      <a:pt x="335" y="1180"/>
                    </a:cubicBezTo>
                    <a:lnTo>
                      <a:pt x="335" y="1271"/>
                    </a:lnTo>
                    <a:lnTo>
                      <a:pt x="335" y="1302"/>
                    </a:lnTo>
                    <a:lnTo>
                      <a:pt x="335" y="1453"/>
                    </a:lnTo>
                    <a:cubicBezTo>
                      <a:pt x="335" y="1636"/>
                      <a:pt x="487" y="1757"/>
                      <a:pt x="669" y="1757"/>
                    </a:cubicBezTo>
                    <a:cubicBezTo>
                      <a:pt x="821" y="1757"/>
                      <a:pt x="1003" y="1666"/>
                      <a:pt x="1003" y="1484"/>
                    </a:cubicBezTo>
                    <a:cubicBezTo>
                      <a:pt x="1003" y="1210"/>
                      <a:pt x="973" y="998"/>
                      <a:pt x="851" y="724"/>
                    </a:cubicBezTo>
                    <a:cubicBezTo>
                      <a:pt x="730" y="511"/>
                      <a:pt x="578" y="268"/>
                      <a:pt x="395" y="86"/>
                    </a:cubicBezTo>
                    <a:cubicBezTo>
                      <a:pt x="360" y="33"/>
                      <a:pt x="304" y="0"/>
                      <a:pt x="2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50"/>
              <p:cNvSpPr/>
              <p:nvPr/>
            </p:nvSpPr>
            <p:spPr>
              <a:xfrm>
                <a:off x="11075550" y="6916700"/>
                <a:ext cx="140600" cy="229525"/>
              </a:xfrm>
              <a:custGeom>
                <a:avLst/>
                <a:gdLst/>
                <a:ahLst/>
                <a:cxnLst/>
                <a:rect l="l" t="t" r="r" b="b"/>
                <a:pathLst>
                  <a:path w="5624" h="9181" extrusionOk="0">
                    <a:moveTo>
                      <a:pt x="4894" y="1"/>
                    </a:moveTo>
                    <a:cubicBezTo>
                      <a:pt x="4620" y="1"/>
                      <a:pt x="4438" y="122"/>
                      <a:pt x="4316" y="365"/>
                    </a:cubicBezTo>
                    <a:cubicBezTo>
                      <a:pt x="4256" y="457"/>
                      <a:pt x="4164" y="730"/>
                      <a:pt x="4134" y="1125"/>
                    </a:cubicBezTo>
                    <a:cubicBezTo>
                      <a:pt x="4073" y="1490"/>
                      <a:pt x="4012" y="1733"/>
                      <a:pt x="3952" y="1885"/>
                    </a:cubicBezTo>
                    <a:cubicBezTo>
                      <a:pt x="3709" y="2341"/>
                      <a:pt x="3496" y="3010"/>
                      <a:pt x="3313" y="3861"/>
                    </a:cubicBezTo>
                    <a:cubicBezTo>
                      <a:pt x="3040" y="4955"/>
                      <a:pt x="2888" y="5654"/>
                      <a:pt x="2797" y="5897"/>
                    </a:cubicBezTo>
                    <a:cubicBezTo>
                      <a:pt x="2584" y="6627"/>
                      <a:pt x="2250" y="7235"/>
                      <a:pt x="1824" y="7691"/>
                    </a:cubicBezTo>
                    <a:cubicBezTo>
                      <a:pt x="1672" y="7113"/>
                      <a:pt x="1581" y="6748"/>
                      <a:pt x="1550" y="6566"/>
                    </a:cubicBezTo>
                    <a:cubicBezTo>
                      <a:pt x="1520" y="6171"/>
                      <a:pt x="1520" y="5745"/>
                      <a:pt x="1520" y="5259"/>
                    </a:cubicBezTo>
                    <a:cubicBezTo>
                      <a:pt x="1520" y="4803"/>
                      <a:pt x="1550" y="4074"/>
                      <a:pt x="1581" y="3071"/>
                    </a:cubicBezTo>
                    <a:cubicBezTo>
                      <a:pt x="1642" y="2098"/>
                      <a:pt x="1642" y="1368"/>
                      <a:pt x="1642" y="882"/>
                    </a:cubicBezTo>
                    <a:cubicBezTo>
                      <a:pt x="1520" y="852"/>
                      <a:pt x="1429" y="791"/>
                      <a:pt x="1277" y="730"/>
                    </a:cubicBezTo>
                    <a:cubicBezTo>
                      <a:pt x="1125" y="700"/>
                      <a:pt x="1064" y="669"/>
                      <a:pt x="943" y="669"/>
                    </a:cubicBezTo>
                    <a:cubicBezTo>
                      <a:pt x="456" y="669"/>
                      <a:pt x="213" y="973"/>
                      <a:pt x="213" y="1581"/>
                    </a:cubicBezTo>
                    <a:lnTo>
                      <a:pt x="213" y="2432"/>
                    </a:lnTo>
                    <a:cubicBezTo>
                      <a:pt x="61" y="3557"/>
                      <a:pt x="0" y="4469"/>
                      <a:pt x="0" y="5137"/>
                    </a:cubicBezTo>
                    <a:cubicBezTo>
                      <a:pt x="0" y="6353"/>
                      <a:pt x="183" y="7417"/>
                      <a:pt x="578" y="8329"/>
                    </a:cubicBezTo>
                    <a:cubicBezTo>
                      <a:pt x="791" y="8907"/>
                      <a:pt x="1125" y="9180"/>
                      <a:pt x="1581" y="9180"/>
                    </a:cubicBezTo>
                    <a:cubicBezTo>
                      <a:pt x="2128" y="9180"/>
                      <a:pt x="2584" y="8907"/>
                      <a:pt x="2949" y="8420"/>
                    </a:cubicBezTo>
                    <a:cubicBezTo>
                      <a:pt x="3557" y="7630"/>
                      <a:pt x="3982" y="6748"/>
                      <a:pt x="4225" y="5745"/>
                    </a:cubicBezTo>
                    <a:cubicBezTo>
                      <a:pt x="4286" y="5441"/>
                      <a:pt x="4560" y="4530"/>
                      <a:pt x="5016" y="3010"/>
                    </a:cubicBezTo>
                    <a:cubicBezTo>
                      <a:pt x="5350" y="1885"/>
                      <a:pt x="5532" y="1004"/>
                      <a:pt x="5623" y="335"/>
                    </a:cubicBezTo>
                    <a:cubicBezTo>
                      <a:pt x="5471" y="92"/>
                      <a:pt x="5228" y="31"/>
                      <a:pt x="48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50"/>
              <p:cNvSpPr/>
              <p:nvPr/>
            </p:nvSpPr>
            <p:spPr>
              <a:xfrm>
                <a:off x="11223725" y="6885550"/>
                <a:ext cx="86650" cy="272825"/>
              </a:xfrm>
              <a:custGeom>
                <a:avLst/>
                <a:gdLst/>
                <a:ahLst/>
                <a:cxnLst/>
                <a:rect l="l" t="t" r="r" b="b"/>
                <a:pathLst>
                  <a:path w="3466" h="10913" extrusionOk="0">
                    <a:moveTo>
                      <a:pt x="2250" y="0"/>
                    </a:moveTo>
                    <a:cubicBezTo>
                      <a:pt x="2007" y="0"/>
                      <a:pt x="1794" y="61"/>
                      <a:pt x="1551" y="152"/>
                    </a:cubicBezTo>
                    <a:cubicBezTo>
                      <a:pt x="1034" y="396"/>
                      <a:pt x="639" y="760"/>
                      <a:pt x="365" y="1307"/>
                    </a:cubicBezTo>
                    <a:cubicBezTo>
                      <a:pt x="122" y="1763"/>
                      <a:pt x="0" y="2280"/>
                      <a:pt x="0" y="2858"/>
                    </a:cubicBezTo>
                    <a:cubicBezTo>
                      <a:pt x="0" y="3587"/>
                      <a:pt x="335" y="4529"/>
                      <a:pt x="973" y="5715"/>
                    </a:cubicBezTo>
                    <a:cubicBezTo>
                      <a:pt x="1642" y="6900"/>
                      <a:pt x="1976" y="7812"/>
                      <a:pt x="1976" y="8420"/>
                    </a:cubicBezTo>
                    <a:cubicBezTo>
                      <a:pt x="1976" y="8876"/>
                      <a:pt x="1885" y="9271"/>
                      <a:pt x="1672" y="9697"/>
                    </a:cubicBezTo>
                    <a:cubicBezTo>
                      <a:pt x="1642" y="9818"/>
                      <a:pt x="1520" y="9879"/>
                      <a:pt x="1368" y="9879"/>
                    </a:cubicBezTo>
                    <a:cubicBezTo>
                      <a:pt x="1216" y="9879"/>
                      <a:pt x="1095" y="9940"/>
                      <a:pt x="1064" y="9970"/>
                    </a:cubicBezTo>
                    <a:cubicBezTo>
                      <a:pt x="912" y="10122"/>
                      <a:pt x="821" y="10274"/>
                      <a:pt x="821" y="10396"/>
                    </a:cubicBezTo>
                    <a:cubicBezTo>
                      <a:pt x="821" y="10608"/>
                      <a:pt x="973" y="10760"/>
                      <a:pt x="1277" y="10882"/>
                    </a:cubicBezTo>
                    <a:cubicBezTo>
                      <a:pt x="1368" y="10912"/>
                      <a:pt x="1490" y="10912"/>
                      <a:pt x="1551" y="10912"/>
                    </a:cubicBezTo>
                    <a:cubicBezTo>
                      <a:pt x="1794" y="10912"/>
                      <a:pt x="2037" y="10791"/>
                      <a:pt x="2341" y="10608"/>
                    </a:cubicBezTo>
                    <a:cubicBezTo>
                      <a:pt x="2736" y="10335"/>
                      <a:pt x="2949" y="10122"/>
                      <a:pt x="3040" y="9970"/>
                    </a:cubicBezTo>
                    <a:cubicBezTo>
                      <a:pt x="3314" y="9484"/>
                      <a:pt x="3466" y="8967"/>
                      <a:pt x="3466" y="8450"/>
                    </a:cubicBezTo>
                    <a:cubicBezTo>
                      <a:pt x="3466" y="7812"/>
                      <a:pt x="3222" y="6991"/>
                      <a:pt x="2736" y="6080"/>
                    </a:cubicBezTo>
                    <a:cubicBezTo>
                      <a:pt x="2007" y="4681"/>
                      <a:pt x="1642" y="3952"/>
                      <a:pt x="1581" y="3861"/>
                    </a:cubicBezTo>
                    <a:cubicBezTo>
                      <a:pt x="1490" y="3617"/>
                      <a:pt x="1429" y="3344"/>
                      <a:pt x="1429" y="3101"/>
                    </a:cubicBezTo>
                    <a:cubicBezTo>
                      <a:pt x="1429" y="2341"/>
                      <a:pt x="1703" y="1733"/>
                      <a:pt x="2250" y="1186"/>
                    </a:cubicBezTo>
                    <a:cubicBezTo>
                      <a:pt x="2310" y="1155"/>
                      <a:pt x="2341" y="1095"/>
                      <a:pt x="2432" y="1095"/>
                    </a:cubicBezTo>
                    <a:cubicBezTo>
                      <a:pt x="2432" y="1095"/>
                      <a:pt x="2493" y="1155"/>
                      <a:pt x="2645" y="1186"/>
                    </a:cubicBezTo>
                    <a:cubicBezTo>
                      <a:pt x="2706" y="1201"/>
                      <a:pt x="2759" y="1209"/>
                      <a:pt x="2804" y="1209"/>
                    </a:cubicBezTo>
                    <a:cubicBezTo>
                      <a:pt x="2850" y="1209"/>
                      <a:pt x="2888" y="1201"/>
                      <a:pt x="2918" y="1186"/>
                    </a:cubicBezTo>
                    <a:cubicBezTo>
                      <a:pt x="3222" y="1034"/>
                      <a:pt x="3374" y="882"/>
                      <a:pt x="3374" y="699"/>
                    </a:cubicBezTo>
                    <a:cubicBezTo>
                      <a:pt x="3374" y="578"/>
                      <a:pt x="3314" y="517"/>
                      <a:pt x="3192" y="365"/>
                    </a:cubicBezTo>
                    <a:cubicBezTo>
                      <a:pt x="2949" y="122"/>
                      <a:pt x="2645" y="0"/>
                      <a:pt x="225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50"/>
              <p:cNvSpPr/>
              <p:nvPr/>
            </p:nvSpPr>
            <p:spPr>
              <a:xfrm>
                <a:off x="11324025" y="6917475"/>
                <a:ext cx="140600" cy="213725"/>
              </a:xfrm>
              <a:custGeom>
                <a:avLst/>
                <a:gdLst/>
                <a:ahLst/>
                <a:cxnLst/>
                <a:rect l="l" t="t" r="r" b="b"/>
                <a:pathLst>
                  <a:path w="5624" h="8549" extrusionOk="0">
                    <a:moveTo>
                      <a:pt x="4347" y="0"/>
                    </a:moveTo>
                    <a:cubicBezTo>
                      <a:pt x="3891" y="91"/>
                      <a:pt x="3375" y="213"/>
                      <a:pt x="2888" y="334"/>
                    </a:cubicBezTo>
                    <a:cubicBezTo>
                      <a:pt x="2311" y="486"/>
                      <a:pt x="1855" y="638"/>
                      <a:pt x="1490" y="821"/>
                    </a:cubicBezTo>
                    <a:cubicBezTo>
                      <a:pt x="1186" y="942"/>
                      <a:pt x="852" y="1094"/>
                      <a:pt x="548" y="1216"/>
                    </a:cubicBezTo>
                    <a:cubicBezTo>
                      <a:pt x="183" y="1368"/>
                      <a:pt x="1" y="1581"/>
                      <a:pt x="1" y="1854"/>
                    </a:cubicBezTo>
                    <a:cubicBezTo>
                      <a:pt x="1" y="2158"/>
                      <a:pt x="274" y="2340"/>
                      <a:pt x="852" y="2462"/>
                    </a:cubicBezTo>
                    <a:cubicBezTo>
                      <a:pt x="791" y="3283"/>
                      <a:pt x="761" y="3739"/>
                      <a:pt x="730" y="3830"/>
                    </a:cubicBezTo>
                    <a:cubicBezTo>
                      <a:pt x="700" y="3891"/>
                      <a:pt x="609" y="3982"/>
                      <a:pt x="457" y="4043"/>
                    </a:cubicBezTo>
                    <a:cubicBezTo>
                      <a:pt x="305" y="4134"/>
                      <a:pt x="244" y="4195"/>
                      <a:pt x="244" y="4286"/>
                    </a:cubicBezTo>
                    <a:cubicBezTo>
                      <a:pt x="183" y="4468"/>
                      <a:pt x="335" y="4620"/>
                      <a:pt x="609" y="4803"/>
                    </a:cubicBezTo>
                    <a:cubicBezTo>
                      <a:pt x="548" y="5441"/>
                      <a:pt x="548" y="6201"/>
                      <a:pt x="609" y="7052"/>
                    </a:cubicBezTo>
                    <a:cubicBezTo>
                      <a:pt x="609" y="7325"/>
                      <a:pt x="761" y="7569"/>
                      <a:pt x="1004" y="7812"/>
                    </a:cubicBezTo>
                    <a:cubicBezTo>
                      <a:pt x="1216" y="8055"/>
                      <a:pt x="1490" y="8176"/>
                      <a:pt x="1764" y="8268"/>
                    </a:cubicBezTo>
                    <a:cubicBezTo>
                      <a:pt x="2483" y="8473"/>
                      <a:pt x="3354" y="8548"/>
                      <a:pt x="4341" y="8548"/>
                    </a:cubicBezTo>
                    <a:cubicBezTo>
                      <a:pt x="4522" y="8548"/>
                      <a:pt x="4706" y="8546"/>
                      <a:pt x="4894" y="8541"/>
                    </a:cubicBezTo>
                    <a:cubicBezTo>
                      <a:pt x="5107" y="8541"/>
                      <a:pt x="5198" y="8450"/>
                      <a:pt x="5289" y="8359"/>
                    </a:cubicBezTo>
                    <a:cubicBezTo>
                      <a:pt x="5350" y="8237"/>
                      <a:pt x="5411" y="8085"/>
                      <a:pt x="5350" y="7933"/>
                    </a:cubicBezTo>
                    <a:cubicBezTo>
                      <a:pt x="5272" y="7541"/>
                      <a:pt x="5103" y="7306"/>
                      <a:pt x="4903" y="7306"/>
                    </a:cubicBezTo>
                    <a:cubicBezTo>
                      <a:pt x="4871" y="7306"/>
                      <a:pt x="4837" y="7313"/>
                      <a:pt x="4803" y="7325"/>
                    </a:cubicBezTo>
                    <a:cubicBezTo>
                      <a:pt x="4712" y="7325"/>
                      <a:pt x="4651" y="7356"/>
                      <a:pt x="4560" y="7447"/>
                    </a:cubicBezTo>
                    <a:cubicBezTo>
                      <a:pt x="4438" y="7508"/>
                      <a:pt x="4378" y="7538"/>
                      <a:pt x="4286" y="7538"/>
                    </a:cubicBezTo>
                    <a:cubicBezTo>
                      <a:pt x="4118" y="7547"/>
                      <a:pt x="3956" y="7551"/>
                      <a:pt x="3801" y="7551"/>
                    </a:cubicBezTo>
                    <a:cubicBezTo>
                      <a:pt x="2891" y="7551"/>
                      <a:pt x="2214" y="7403"/>
                      <a:pt x="1824" y="7143"/>
                    </a:cubicBezTo>
                    <a:cubicBezTo>
                      <a:pt x="1764" y="6991"/>
                      <a:pt x="1703" y="6748"/>
                      <a:pt x="1703" y="6474"/>
                    </a:cubicBezTo>
                    <a:cubicBezTo>
                      <a:pt x="1703" y="6079"/>
                      <a:pt x="1824" y="5532"/>
                      <a:pt x="2007" y="4803"/>
                    </a:cubicBezTo>
                    <a:cubicBezTo>
                      <a:pt x="2341" y="4711"/>
                      <a:pt x="2706" y="4620"/>
                      <a:pt x="3162" y="4620"/>
                    </a:cubicBezTo>
                    <a:cubicBezTo>
                      <a:pt x="3739" y="4620"/>
                      <a:pt x="4104" y="4590"/>
                      <a:pt x="4347" y="4559"/>
                    </a:cubicBezTo>
                    <a:cubicBezTo>
                      <a:pt x="4438" y="4559"/>
                      <a:pt x="4560" y="4499"/>
                      <a:pt x="4651" y="4438"/>
                    </a:cubicBezTo>
                    <a:cubicBezTo>
                      <a:pt x="4803" y="4316"/>
                      <a:pt x="4834" y="4255"/>
                      <a:pt x="4864" y="4255"/>
                    </a:cubicBezTo>
                    <a:cubicBezTo>
                      <a:pt x="4955" y="4195"/>
                      <a:pt x="4986" y="4164"/>
                      <a:pt x="4986" y="4103"/>
                    </a:cubicBezTo>
                    <a:cubicBezTo>
                      <a:pt x="4986" y="4012"/>
                      <a:pt x="4925" y="3891"/>
                      <a:pt x="4773" y="3708"/>
                    </a:cubicBezTo>
                    <a:cubicBezTo>
                      <a:pt x="4560" y="3587"/>
                      <a:pt x="4286" y="3526"/>
                      <a:pt x="4043" y="3526"/>
                    </a:cubicBezTo>
                    <a:cubicBezTo>
                      <a:pt x="3891" y="3526"/>
                      <a:pt x="3618" y="3556"/>
                      <a:pt x="3314" y="3587"/>
                    </a:cubicBezTo>
                    <a:cubicBezTo>
                      <a:pt x="2979" y="3647"/>
                      <a:pt x="2736" y="3678"/>
                      <a:pt x="2584" y="3678"/>
                    </a:cubicBezTo>
                    <a:cubicBezTo>
                      <a:pt x="2371" y="3678"/>
                      <a:pt x="2159" y="3678"/>
                      <a:pt x="2007" y="3587"/>
                    </a:cubicBezTo>
                    <a:cubicBezTo>
                      <a:pt x="2068" y="2705"/>
                      <a:pt x="2128" y="2188"/>
                      <a:pt x="2220" y="1915"/>
                    </a:cubicBezTo>
                    <a:cubicBezTo>
                      <a:pt x="2584" y="1763"/>
                      <a:pt x="3131" y="1611"/>
                      <a:pt x="3861" y="1429"/>
                    </a:cubicBezTo>
                    <a:cubicBezTo>
                      <a:pt x="4560" y="1246"/>
                      <a:pt x="5107" y="1094"/>
                      <a:pt x="5472" y="942"/>
                    </a:cubicBezTo>
                    <a:cubicBezTo>
                      <a:pt x="5563" y="912"/>
                      <a:pt x="5593" y="821"/>
                      <a:pt x="5624" y="729"/>
                    </a:cubicBezTo>
                    <a:cubicBezTo>
                      <a:pt x="5624" y="699"/>
                      <a:pt x="5593" y="638"/>
                      <a:pt x="5563" y="517"/>
                    </a:cubicBezTo>
                    <a:cubicBezTo>
                      <a:pt x="5502" y="395"/>
                      <a:pt x="5472" y="334"/>
                      <a:pt x="5472" y="304"/>
                    </a:cubicBezTo>
                    <a:cubicBezTo>
                      <a:pt x="5107" y="91"/>
                      <a:pt x="4803" y="0"/>
                      <a:pt x="45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50"/>
              <p:cNvSpPr/>
              <p:nvPr/>
            </p:nvSpPr>
            <p:spPr>
              <a:xfrm>
                <a:off x="10734350" y="7197100"/>
                <a:ext cx="245475" cy="424800"/>
              </a:xfrm>
              <a:custGeom>
                <a:avLst/>
                <a:gdLst/>
                <a:ahLst/>
                <a:cxnLst/>
                <a:rect l="l" t="t" r="r" b="b"/>
                <a:pathLst>
                  <a:path w="9819" h="16992" extrusionOk="0">
                    <a:moveTo>
                      <a:pt x="6931" y="1"/>
                    </a:moveTo>
                    <a:cubicBezTo>
                      <a:pt x="6201" y="1"/>
                      <a:pt x="5350" y="578"/>
                      <a:pt x="4438" y="1764"/>
                    </a:cubicBezTo>
                    <a:cubicBezTo>
                      <a:pt x="2615" y="4104"/>
                      <a:pt x="1247" y="6505"/>
                      <a:pt x="426" y="8967"/>
                    </a:cubicBezTo>
                    <a:cubicBezTo>
                      <a:pt x="153" y="9727"/>
                      <a:pt x="1" y="10426"/>
                      <a:pt x="1" y="11004"/>
                    </a:cubicBezTo>
                    <a:cubicBezTo>
                      <a:pt x="1" y="11642"/>
                      <a:pt x="183" y="12159"/>
                      <a:pt x="548" y="12615"/>
                    </a:cubicBezTo>
                    <a:cubicBezTo>
                      <a:pt x="1156" y="13435"/>
                      <a:pt x="1824" y="13800"/>
                      <a:pt x="2554" y="13800"/>
                    </a:cubicBezTo>
                    <a:cubicBezTo>
                      <a:pt x="2736" y="13800"/>
                      <a:pt x="2919" y="13800"/>
                      <a:pt x="3131" y="13709"/>
                    </a:cubicBezTo>
                    <a:cubicBezTo>
                      <a:pt x="4499" y="13223"/>
                      <a:pt x="5745" y="12493"/>
                      <a:pt x="6840" y="11520"/>
                    </a:cubicBezTo>
                    <a:lnTo>
                      <a:pt x="6840" y="11520"/>
                    </a:lnTo>
                    <a:cubicBezTo>
                      <a:pt x="6779" y="12402"/>
                      <a:pt x="6688" y="13040"/>
                      <a:pt x="6627" y="13496"/>
                    </a:cubicBezTo>
                    <a:cubicBezTo>
                      <a:pt x="6627" y="13679"/>
                      <a:pt x="6566" y="14043"/>
                      <a:pt x="6505" y="14438"/>
                    </a:cubicBezTo>
                    <a:cubicBezTo>
                      <a:pt x="6414" y="14864"/>
                      <a:pt x="6384" y="15168"/>
                      <a:pt x="6384" y="15411"/>
                    </a:cubicBezTo>
                    <a:cubicBezTo>
                      <a:pt x="6384" y="16110"/>
                      <a:pt x="6718" y="16657"/>
                      <a:pt x="7417" y="16931"/>
                    </a:cubicBezTo>
                    <a:cubicBezTo>
                      <a:pt x="7569" y="16961"/>
                      <a:pt x="7691" y="16992"/>
                      <a:pt x="7843" y="16992"/>
                    </a:cubicBezTo>
                    <a:cubicBezTo>
                      <a:pt x="8329" y="16992"/>
                      <a:pt x="8603" y="16809"/>
                      <a:pt x="8633" y="16414"/>
                    </a:cubicBezTo>
                    <a:lnTo>
                      <a:pt x="8846" y="12554"/>
                    </a:lnTo>
                    <a:cubicBezTo>
                      <a:pt x="8967" y="11065"/>
                      <a:pt x="9271" y="9818"/>
                      <a:pt x="9697" y="8785"/>
                    </a:cubicBezTo>
                    <a:cubicBezTo>
                      <a:pt x="9758" y="8633"/>
                      <a:pt x="9818" y="8481"/>
                      <a:pt x="9818" y="8451"/>
                    </a:cubicBezTo>
                    <a:cubicBezTo>
                      <a:pt x="9818" y="8147"/>
                      <a:pt x="9666" y="7812"/>
                      <a:pt x="9362" y="7387"/>
                    </a:cubicBezTo>
                    <a:cubicBezTo>
                      <a:pt x="9294" y="7318"/>
                      <a:pt x="9209" y="7284"/>
                      <a:pt x="9093" y="7284"/>
                    </a:cubicBezTo>
                    <a:cubicBezTo>
                      <a:pt x="9055" y="7284"/>
                      <a:pt x="9013" y="7288"/>
                      <a:pt x="8967" y="7296"/>
                    </a:cubicBezTo>
                    <a:cubicBezTo>
                      <a:pt x="8603" y="7356"/>
                      <a:pt x="8481" y="7356"/>
                      <a:pt x="8603" y="7356"/>
                    </a:cubicBezTo>
                    <a:cubicBezTo>
                      <a:pt x="8177" y="7356"/>
                      <a:pt x="7873" y="7569"/>
                      <a:pt x="7721" y="7995"/>
                    </a:cubicBezTo>
                    <a:cubicBezTo>
                      <a:pt x="7539" y="8603"/>
                      <a:pt x="7326" y="8937"/>
                      <a:pt x="7174" y="9058"/>
                    </a:cubicBezTo>
                    <a:cubicBezTo>
                      <a:pt x="5046" y="10730"/>
                      <a:pt x="3496" y="11794"/>
                      <a:pt x="2432" y="12159"/>
                    </a:cubicBezTo>
                    <a:cubicBezTo>
                      <a:pt x="2397" y="12186"/>
                      <a:pt x="2366" y="12197"/>
                      <a:pt x="2339" y="12197"/>
                    </a:cubicBezTo>
                    <a:cubicBezTo>
                      <a:pt x="2272" y="12197"/>
                      <a:pt x="2223" y="12132"/>
                      <a:pt x="2159" y="12068"/>
                    </a:cubicBezTo>
                    <a:cubicBezTo>
                      <a:pt x="2098" y="11916"/>
                      <a:pt x="2067" y="11824"/>
                      <a:pt x="2007" y="11824"/>
                    </a:cubicBezTo>
                    <a:cubicBezTo>
                      <a:pt x="1976" y="11612"/>
                      <a:pt x="1976" y="11399"/>
                      <a:pt x="1976" y="11217"/>
                    </a:cubicBezTo>
                    <a:cubicBezTo>
                      <a:pt x="1976" y="10122"/>
                      <a:pt x="2311" y="8876"/>
                      <a:pt x="3010" y="7508"/>
                    </a:cubicBezTo>
                    <a:cubicBezTo>
                      <a:pt x="4134" y="5259"/>
                      <a:pt x="5350" y="3435"/>
                      <a:pt x="6688" y="2037"/>
                    </a:cubicBezTo>
                    <a:cubicBezTo>
                      <a:pt x="6718" y="1976"/>
                      <a:pt x="6992" y="1824"/>
                      <a:pt x="7569" y="1520"/>
                    </a:cubicBezTo>
                    <a:cubicBezTo>
                      <a:pt x="7903" y="1338"/>
                      <a:pt x="8055" y="1064"/>
                      <a:pt x="7995" y="700"/>
                    </a:cubicBezTo>
                    <a:cubicBezTo>
                      <a:pt x="7903" y="244"/>
                      <a:pt x="7569" y="1"/>
                      <a:pt x="69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50"/>
              <p:cNvSpPr/>
              <p:nvPr/>
            </p:nvSpPr>
            <p:spPr>
              <a:xfrm>
                <a:off x="11012475" y="7218375"/>
                <a:ext cx="180875" cy="364775"/>
              </a:xfrm>
              <a:custGeom>
                <a:avLst/>
                <a:gdLst/>
                <a:ahLst/>
                <a:cxnLst/>
                <a:rect l="l" t="t" r="r" b="b"/>
                <a:pathLst>
                  <a:path w="7235" h="14591" extrusionOk="0">
                    <a:moveTo>
                      <a:pt x="1338" y="1"/>
                    </a:moveTo>
                    <a:cubicBezTo>
                      <a:pt x="1003" y="1"/>
                      <a:pt x="730" y="122"/>
                      <a:pt x="548" y="305"/>
                    </a:cubicBezTo>
                    <a:cubicBezTo>
                      <a:pt x="608" y="973"/>
                      <a:pt x="669" y="1733"/>
                      <a:pt x="669" y="2493"/>
                    </a:cubicBezTo>
                    <a:cubicBezTo>
                      <a:pt x="669" y="3648"/>
                      <a:pt x="548" y="5472"/>
                      <a:pt x="304" y="8025"/>
                    </a:cubicBezTo>
                    <a:cubicBezTo>
                      <a:pt x="92" y="10396"/>
                      <a:pt x="0" y="12280"/>
                      <a:pt x="61" y="13587"/>
                    </a:cubicBezTo>
                    <a:lnTo>
                      <a:pt x="517" y="14165"/>
                    </a:lnTo>
                    <a:cubicBezTo>
                      <a:pt x="699" y="14439"/>
                      <a:pt x="882" y="14591"/>
                      <a:pt x="1125" y="14591"/>
                    </a:cubicBezTo>
                    <a:cubicBezTo>
                      <a:pt x="1216" y="14591"/>
                      <a:pt x="1307" y="14530"/>
                      <a:pt x="1429" y="14499"/>
                    </a:cubicBezTo>
                    <a:cubicBezTo>
                      <a:pt x="2250" y="14165"/>
                      <a:pt x="3192" y="13587"/>
                      <a:pt x="4256" y="12858"/>
                    </a:cubicBezTo>
                    <a:cubicBezTo>
                      <a:pt x="6080" y="11612"/>
                      <a:pt x="6991" y="10973"/>
                      <a:pt x="7052" y="10973"/>
                    </a:cubicBezTo>
                    <a:cubicBezTo>
                      <a:pt x="7235" y="10761"/>
                      <a:pt x="7235" y="10487"/>
                      <a:pt x="7083" y="10153"/>
                    </a:cubicBezTo>
                    <a:cubicBezTo>
                      <a:pt x="6931" y="9879"/>
                      <a:pt x="6687" y="9758"/>
                      <a:pt x="6383" y="9758"/>
                    </a:cubicBezTo>
                    <a:cubicBezTo>
                      <a:pt x="6262" y="9758"/>
                      <a:pt x="6110" y="9758"/>
                      <a:pt x="5928" y="9788"/>
                    </a:cubicBezTo>
                    <a:cubicBezTo>
                      <a:pt x="5745" y="9849"/>
                      <a:pt x="5593" y="9849"/>
                      <a:pt x="5502" y="9849"/>
                    </a:cubicBezTo>
                    <a:cubicBezTo>
                      <a:pt x="5137" y="10001"/>
                      <a:pt x="4590" y="10335"/>
                      <a:pt x="3800" y="10852"/>
                    </a:cubicBezTo>
                    <a:cubicBezTo>
                      <a:pt x="3070" y="11308"/>
                      <a:pt x="2523" y="11612"/>
                      <a:pt x="2067" y="11825"/>
                    </a:cubicBezTo>
                    <a:cubicBezTo>
                      <a:pt x="2037" y="10609"/>
                      <a:pt x="2098" y="8694"/>
                      <a:pt x="2250" y="6232"/>
                    </a:cubicBezTo>
                    <a:cubicBezTo>
                      <a:pt x="2402" y="3770"/>
                      <a:pt x="2432" y="1885"/>
                      <a:pt x="2402" y="639"/>
                    </a:cubicBezTo>
                    <a:cubicBezTo>
                      <a:pt x="2280" y="213"/>
                      <a:pt x="1946" y="1"/>
                      <a:pt x="13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50"/>
              <p:cNvSpPr/>
              <p:nvPr/>
            </p:nvSpPr>
            <p:spPr>
              <a:xfrm>
                <a:off x="11188775" y="7219150"/>
                <a:ext cx="236350" cy="389800"/>
              </a:xfrm>
              <a:custGeom>
                <a:avLst/>
                <a:gdLst/>
                <a:ahLst/>
                <a:cxnLst/>
                <a:rect l="l" t="t" r="r" b="b"/>
                <a:pathLst>
                  <a:path w="9454" h="15592" extrusionOk="0">
                    <a:moveTo>
                      <a:pt x="5046" y="4438"/>
                    </a:moveTo>
                    <a:lnTo>
                      <a:pt x="5502" y="6262"/>
                    </a:lnTo>
                    <a:cubicBezTo>
                      <a:pt x="5654" y="6991"/>
                      <a:pt x="5775" y="7599"/>
                      <a:pt x="5806" y="8176"/>
                    </a:cubicBezTo>
                    <a:cubicBezTo>
                      <a:pt x="4742" y="8176"/>
                      <a:pt x="4043" y="8176"/>
                      <a:pt x="3769" y="8237"/>
                    </a:cubicBezTo>
                    <a:cubicBezTo>
                      <a:pt x="4164" y="6961"/>
                      <a:pt x="4529" y="5714"/>
                      <a:pt x="5046" y="4438"/>
                    </a:cubicBezTo>
                    <a:close/>
                    <a:moveTo>
                      <a:pt x="5137" y="0"/>
                    </a:moveTo>
                    <a:cubicBezTo>
                      <a:pt x="4864" y="0"/>
                      <a:pt x="4651" y="91"/>
                      <a:pt x="4529" y="304"/>
                    </a:cubicBezTo>
                    <a:cubicBezTo>
                      <a:pt x="4134" y="1307"/>
                      <a:pt x="3678" y="2675"/>
                      <a:pt x="3131" y="4438"/>
                    </a:cubicBezTo>
                    <a:cubicBezTo>
                      <a:pt x="2493" y="6535"/>
                      <a:pt x="2067" y="7933"/>
                      <a:pt x="1763" y="8693"/>
                    </a:cubicBezTo>
                    <a:cubicBezTo>
                      <a:pt x="1733" y="8815"/>
                      <a:pt x="1581" y="8906"/>
                      <a:pt x="1307" y="8936"/>
                    </a:cubicBezTo>
                    <a:cubicBezTo>
                      <a:pt x="1064" y="8967"/>
                      <a:pt x="912" y="9058"/>
                      <a:pt x="821" y="9119"/>
                    </a:cubicBezTo>
                    <a:cubicBezTo>
                      <a:pt x="730" y="9210"/>
                      <a:pt x="699" y="9271"/>
                      <a:pt x="699" y="9362"/>
                    </a:cubicBezTo>
                    <a:cubicBezTo>
                      <a:pt x="699" y="9423"/>
                      <a:pt x="821" y="9575"/>
                      <a:pt x="1064" y="9727"/>
                    </a:cubicBezTo>
                    <a:cubicBezTo>
                      <a:pt x="1277" y="9879"/>
                      <a:pt x="1368" y="10031"/>
                      <a:pt x="1368" y="10183"/>
                    </a:cubicBezTo>
                    <a:cubicBezTo>
                      <a:pt x="1277" y="10638"/>
                      <a:pt x="1064" y="11429"/>
                      <a:pt x="547" y="12553"/>
                    </a:cubicBezTo>
                    <a:cubicBezTo>
                      <a:pt x="152" y="13496"/>
                      <a:pt x="0" y="14286"/>
                      <a:pt x="31" y="14863"/>
                    </a:cubicBezTo>
                    <a:cubicBezTo>
                      <a:pt x="61" y="15167"/>
                      <a:pt x="335" y="15380"/>
                      <a:pt x="851" y="15532"/>
                    </a:cubicBezTo>
                    <a:cubicBezTo>
                      <a:pt x="989" y="15572"/>
                      <a:pt x="1111" y="15592"/>
                      <a:pt x="1218" y="15592"/>
                    </a:cubicBezTo>
                    <a:cubicBezTo>
                      <a:pt x="1438" y="15592"/>
                      <a:pt x="1590" y="15504"/>
                      <a:pt x="1672" y="15319"/>
                    </a:cubicBezTo>
                    <a:cubicBezTo>
                      <a:pt x="1915" y="14712"/>
                      <a:pt x="2189" y="13860"/>
                      <a:pt x="2462" y="12766"/>
                    </a:cubicBezTo>
                    <a:cubicBezTo>
                      <a:pt x="2736" y="11550"/>
                      <a:pt x="2949" y="10730"/>
                      <a:pt x="3131" y="10274"/>
                    </a:cubicBezTo>
                    <a:cubicBezTo>
                      <a:pt x="3496" y="10000"/>
                      <a:pt x="3982" y="9818"/>
                      <a:pt x="4590" y="9727"/>
                    </a:cubicBezTo>
                    <a:cubicBezTo>
                      <a:pt x="5167" y="9666"/>
                      <a:pt x="5684" y="9605"/>
                      <a:pt x="6231" y="9575"/>
                    </a:cubicBezTo>
                    <a:cubicBezTo>
                      <a:pt x="6535" y="10335"/>
                      <a:pt x="6778" y="11307"/>
                      <a:pt x="7022" y="12462"/>
                    </a:cubicBezTo>
                    <a:cubicBezTo>
                      <a:pt x="7204" y="13526"/>
                      <a:pt x="7690" y="14104"/>
                      <a:pt x="8511" y="14256"/>
                    </a:cubicBezTo>
                    <a:cubicBezTo>
                      <a:pt x="8517" y="14259"/>
                      <a:pt x="8525" y="14260"/>
                      <a:pt x="8533" y="14260"/>
                    </a:cubicBezTo>
                    <a:cubicBezTo>
                      <a:pt x="8610" y="14260"/>
                      <a:pt x="8782" y="14143"/>
                      <a:pt x="9028" y="13952"/>
                    </a:cubicBezTo>
                    <a:cubicBezTo>
                      <a:pt x="9301" y="13708"/>
                      <a:pt x="9453" y="13465"/>
                      <a:pt x="9453" y="13161"/>
                    </a:cubicBezTo>
                    <a:cubicBezTo>
                      <a:pt x="9453" y="12949"/>
                      <a:pt x="9423" y="12736"/>
                      <a:pt x="9301" y="12493"/>
                    </a:cubicBezTo>
                    <a:cubicBezTo>
                      <a:pt x="8420" y="10183"/>
                      <a:pt x="7599" y="7234"/>
                      <a:pt x="6900" y="3678"/>
                    </a:cubicBezTo>
                    <a:cubicBezTo>
                      <a:pt x="6809" y="3070"/>
                      <a:pt x="6748" y="2432"/>
                      <a:pt x="6626" y="1824"/>
                    </a:cubicBezTo>
                    <a:cubicBezTo>
                      <a:pt x="6474" y="1094"/>
                      <a:pt x="6201" y="578"/>
                      <a:pt x="5745" y="182"/>
                    </a:cubicBezTo>
                    <a:cubicBezTo>
                      <a:pt x="5563" y="91"/>
                      <a:pt x="5380" y="0"/>
                      <a:pt x="51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50"/>
              <p:cNvSpPr/>
              <p:nvPr/>
            </p:nvSpPr>
            <p:spPr>
              <a:xfrm>
                <a:off x="11437250" y="7190275"/>
                <a:ext cx="136050" cy="431625"/>
              </a:xfrm>
              <a:custGeom>
                <a:avLst/>
                <a:gdLst/>
                <a:ahLst/>
                <a:cxnLst/>
                <a:rect l="l" t="t" r="r" b="b"/>
                <a:pathLst>
                  <a:path w="5442" h="17265" extrusionOk="0">
                    <a:moveTo>
                      <a:pt x="3466" y="0"/>
                    </a:moveTo>
                    <a:cubicBezTo>
                      <a:pt x="3131" y="0"/>
                      <a:pt x="2767" y="122"/>
                      <a:pt x="2402" y="274"/>
                    </a:cubicBezTo>
                    <a:cubicBezTo>
                      <a:pt x="1612" y="608"/>
                      <a:pt x="1004" y="1216"/>
                      <a:pt x="578" y="2067"/>
                    </a:cubicBezTo>
                    <a:cubicBezTo>
                      <a:pt x="183" y="2796"/>
                      <a:pt x="1" y="3617"/>
                      <a:pt x="1" y="4529"/>
                    </a:cubicBezTo>
                    <a:cubicBezTo>
                      <a:pt x="1" y="5623"/>
                      <a:pt x="548" y="7143"/>
                      <a:pt x="1551" y="9028"/>
                    </a:cubicBezTo>
                    <a:cubicBezTo>
                      <a:pt x="2584" y="10882"/>
                      <a:pt x="3131" y="12310"/>
                      <a:pt x="3131" y="13313"/>
                    </a:cubicBezTo>
                    <a:cubicBezTo>
                      <a:pt x="3131" y="13982"/>
                      <a:pt x="2949" y="14681"/>
                      <a:pt x="2615" y="15350"/>
                    </a:cubicBezTo>
                    <a:cubicBezTo>
                      <a:pt x="2493" y="15502"/>
                      <a:pt x="2341" y="15623"/>
                      <a:pt x="2128" y="15623"/>
                    </a:cubicBezTo>
                    <a:cubicBezTo>
                      <a:pt x="1885" y="15654"/>
                      <a:pt x="1733" y="15715"/>
                      <a:pt x="1672" y="15775"/>
                    </a:cubicBezTo>
                    <a:cubicBezTo>
                      <a:pt x="1429" y="16018"/>
                      <a:pt x="1338" y="16231"/>
                      <a:pt x="1338" y="16414"/>
                    </a:cubicBezTo>
                    <a:cubicBezTo>
                      <a:pt x="1338" y="16718"/>
                      <a:pt x="1551" y="16991"/>
                      <a:pt x="2037" y="17174"/>
                    </a:cubicBezTo>
                    <a:cubicBezTo>
                      <a:pt x="2189" y="17234"/>
                      <a:pt x="2311" y="17265"/>
                      <a:pt x="2463" y="17265"/>
                    </a:cubicBezTo>
                    <a:cubicBezTo>
                      <a:pt x="2858" y="17265"/>
                      <a:pt x="3283" y="17082"/>
                      <a:pt x="3709" y="16778"/>
                    </a:cubicBezTo>
                    <a:cubicBezTo>
                      <a:pt x="4286" y="16383"/>
                      <a:pt x="4651" y="16049"/>
                      <a:pt x="4803" y="15775"/>
                    </a:cubicBezTo>
                    <a:cubicBezTo>
                      <a:pt x="5198" y="14985"/>
                      <a:pt x="5441" y="14195"/>
                      <a:pt x="5441" y="13344"/>
                    </a:cubicBezTo>
                    <a:cubicBezTo>
                      <a:pt x="5441" y="12310"/>
                      <a:pt x="5046" y="11064"/>
                      <a:pt x="4286" y="9635"/>
                    </a:cubicBezTo>
                    <a:cubicBezTo>
                      <a:pt x="3162" y="7417"/>
                      <a:pt x="2554" y="6262"/>
                      <a:pt x="2463" y="6110"/>
                    </a:cubicBezTo>
                    <a:cubicBezTo>
                      <a:pt x="2311" y="5714"/>
                      <a:pt x="2250" y="5350"/>
                      <a:pt x="2250" y="4863"/>
                    </a:cubicBezTo>
                    <a:cubicBezTo>
                      <a:pt x="2250" y="3708"/>
                      <a:pt x="2645" y="2705"/>
                      <a:pt x="3526" y="1885"/>
                    </a:cubicBezTo>
                    <a:cubicBezTo>
                      <a:pt x="3648" y="1763"/>
                      <a:pt x="3709" y="1733"/>
                      <a:pt x="3830" y="1733"/>
                    </a:cubicBezTo>
                    <a:cubicBezTo>
                      <a:pt x="3830" y="1733"/>
                      <a:pt x="3952" y="1733"/>
                      <a:pt x="4195" y="1793"/>
                    </a:cubicBezTo>
                    <a:cubicBezTo>
                      <a:pt x="4258" y="1806"/>
                      <a:pt x="4316" y="1813"/>
                      <a:pt x="4371" y="1813"/>
                    </a:cubicBezTo>
                    <a:cubicBezTo>
                      <a:pt x="4448" y="1813"/>
                      <a:pt x="4519" y="1799"/>
                      <a:pt x="4590" y="1763"/>
                    </a:cubicBezTo>
                    <a:cubicBezTo>
                      <a:pt x="5046" y="1550"/>
                      <a:pt x="5289" y="1277"/>
                      <a:pt x="5289" y="973"/>
                    </a:cubicBezTo>
                    <a:cubicBezTo>
                      <a:pt x="5289" y="821"/>
                      <a:pt x="5198" y="638"/>
                      <a:pt x="4985" y="547"/>
                    </a:cubicBezTo>
                    <a:cubicBezTo>
                      <a:pt x="4651" y="213"/>
                      <a:pt x="4134" y="0"/>
                      <a:pt x="34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50"/>
              <p:cNvSpPr/>
              <p:nvPr/>
            </p:nvSpPr>
            <p:spPr>
              <a:xfrm>
                <a:off x="11602900" y="7190275"/>
                <a:ext cx="135300" cy="431625"/>
              </a:xfrm>
              <a:custGeom>
                <a:avLst/>
                <a:gdLst/>
                <a:ahLst/>
                <a:cxnLst/>
                <a:rect l="l" t="t" r="r" b="b"/>
                <a:pathLst>
                  <a:path w="5412" h="17265" extrusionOk="0">
                    <a:moveTo>
                      <a:pt x="3436" y="0"/>
                    </a:moveTo>
                    <a:cubicBezTo>
                      <a:pt x="3101" y="0"/>
                      <a:pt x="2767" y="122"/>
                      <a:pt x="2372" y="274"/>
                    </a:cubicBezTo>
                    <a:cubicBezTo>
                      <a:pt x="1581" y="608"/>
                      <a:pt x="974" y="1216"/>
                      <a:pt x="548" y="2067"/>
                    </a:cubicBezTo>
                    <a:cubicBezTo>
                      <a:pt x="183" y="2796"/>
                      <a:pt x="1" y="3617"/>
                      <a:pt x="1" y="4529"/>
                    </a:cubicBezTo>
                    <a:cubicBezTo>
                      <a:pt x="1" y="5623"/>
                      <a:pt x="518" y="7143"/>
                      <a:pt x="1551" y="9028"/>
                    </a:cubicBezTo>
                    <a:cubicBezTo>
                      <a:pt x="2584" y="10882"/>
                      <a:pt x="3101" y="12310"/>
                      <a:pt x="3101" y="13313"/>
                    </a:cubicBezTo>
                    <a:cubicBezTo>
                      <a:pt x="3101" y="13982"/>
                      <a:pt x="2949" y="14681"/>
                      <a:pt x="2615" y="15350"/>
                    </a:cubicBezTo>
                    <a:cubicBezTo>
                      <a:pt x="2493" y="15502"/>
                      <a:pt x="2341" y="15623"/>
                      <a:pt x="2098" y="15623"/>
                    </a:cubicBezTo>
                    <a:cubicBezTo>
                      <a:pt x="1885" y="15654"/>
                      <a:pt x="1733" y="15715"/>
                      <a:pt x="1642" y="15775"/>
                    </a:cubicBezTo>
                    <a:cubicBezTo>
                      <a:pt x="1429" y="16018"/>
                      <a:pt x="1308" y="16231"/>
                      <a:pt x="1308" y="16414"/>
                    </a:cubicBezTo>
                    <a:cubicBezTo>
                      <a:pt x="1308" y="16718"/>
                      <a:pt x="1551" y="16991"/>
                      <a:pt x="2037" y="17174"/>
                    </a:cubicBezTo>
                    <a:cubicBezTo>
                      <a:pt x="2189" y="17234"/>
                      <a:pt x="2311" y="17265"/>
                      <a:pt x="2463" y="17265"/>
                    </a:cubicBezTo>
                    <a:cubicBezTo>
                      <a:pt x="2828" y="17265"/>
                      <a:pt x="3253" y="17082"/>
                      <a:pt x="3709" y="16778"/>
                    </a:cubicBezTo>
                    <a:cubicBezTo>
                      <a:pt x="4287" y="16383"/>
                      <a:pt x="4621" y="16049"/>
                      <a:pt x="4773" y="15775"/>
                    </a:cubicBezTo>
                    <a:cubicBezTo>
                      <a:pt x="5199" y="14985"/>
                      <a:pt x="5411" y="14195"/>
                      <a:pt x="5411" y="13344"/>
                    </a:cubicBezTo>
                    <a:cubicBezTo>
                      <a:pt x="5411" y="12310"/>
                      <a:pt x="5047" y="11064"/>
                      <a:pt x="4287" y="9635"/>
                    </a:cubicBezTo>
                    <a:cubicBezTo>
                      <a:pt x="3132" y="7417"/>
                      <a:pt x="2524" y="6262"/>
                      <a:pt x="2463" y="6110"/>
                    </a:cubicBezTo>
                    <a:cubicBezTo>
                      <a:pt x="2311" y="5714"/>
                      <a:pt x="2220" y="5350"/>
                      <a:pt x="2220" y="4863"/>
                    </a:cubicBezTo>
                    <a:cubicBezTo>
                      <a:pt x="2220" y="3708"/>
                      <a:pt x="2645" y="2705"/>
                      <a:pt x="3527" y="1885"/>
                    </a:cubicBezTo>
                    <a:cubicBezTo>
                      <a:pt x="3648" y="1763"/>
                      <a:pt x="3709" y="1733"/>
                      <a:pt x="3831" y="1733"/>
                    </a:cubicBezTo>
                    <a:cubicBezTo>
                      <a:pt x="3831" y="1733"/>
                      <a:pt x="3952" y="1733"/>
                      <a:pt x="4165" y="1793"/>
                    </a:cubicBezTo>
                    <a:cubicBezTo>
                      <a:pt x="4228" y="1806"/>
                      <a:pt x="4291" y="1813"/>
                      <a:pt x="4352" y="1813"/>
                    </a:cubicBezTo>
                    <a:cubicBezTo>
                      <a:pt x="4438" y="1813"/>
                      <a:pt x="4519" y="1799"/>
                      <a:pt x="4591" y="1763"/>
                    </a:cubicBezTo>
                    <a:cubicBezTo>
                      <a:pt x="5047" y="1550"/>
                      <a:pt x="5259" y="1277"/>
                      <a:pt x="5259" y="973"/>
                    </a:cubicBezTo>
                    <a:cubicBezTo>
                      <a:pt x="5259" y="821"/>
                      <a:pt x="5199" y="638"/>
                      <a:pt x="4955" y="547"/>
                    </a:cubicBezTo>
                    <a:cubicBezTo>
                      <a:pt x="4621" y="213"/>
                      <a:pt x="4135" y="0"/>
                      <a:pt x="3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50"/>
              <p:cNvSpPr/>
              <p:nvPr/>
            </p:nvSpPr>
            <p:spPr>
              <a:xfrm>
                <a:off x="11035275" y="7689500"/>
                <a:ext cx="155800" cy="267525"/>
              </a:xfrm>
              <a:custGeom>
                <a:avLst/>
                <a:gdLst/>
                <a:ahLst/>
                <a:cxnLst/>
                <a:rect l="l" t="t" r="r" b="b"/>
                <a:pathLst>
                  <a:path w="6232" h="10701" extrusionOk="0">
                    <a:moveTo>
                      <a:pt x="5441" y="1"/>
                    </a:moveTo>
                    <a:cubicBezTo>
                      <a:pt x="5168" y="1"/>
                      <a:pt x="5016" y="92"/>
                      <a:pt x="4985" y="305"/>
                    </a:cubicBezTo>
                    <a:cubicBezTo>
                      <a:pt x="4651" y="2888"/>
                      <a:pt x="4408" y="4773"/>
                      <a:pt x="4256" y="6080"/>
                    </a:cubicBezTo>
                    <a:cubicBezTo>
                      <a:pt x="3891" y="5411"/>
                      <a:pt x="3465" y="4469"/>
                      <a:pt x="3009" y="3223"/>
                    </a:cubicBezTo>
                    <a:cubicBezTo>
                      <a:pt x="2554" y="1885"/>
                      <a:pt x="2128" y="943"/>
                      <a:pt x="1824" y="366"/>
                    </a:cubicBezTo>
                    <a:cubicBezTo>
                      <a:pt x="1518" y="171"/>
                      <a:pt x="1263" y="27"/>
                      <a:pt x="1106" y="27"/>
                    </a:cubicBezTo>
                    <a:cubicBezTo>
                      <a:pt x="1091" y="27"/>
                      <a:pt x="1077" y="29"/>
                      <a:pt x="1064" y="31"/>
                    </a:cubicBezTo>
                    <a:cubicBezTo>
                      <a:pt x="699" y="31"/>
                      <a:pt x="517" y="92"/>
                      <a:pt x="517" y="335"/>
                    </a:cubicBezTo>
                    <a:cubicBezTo>
                      <a:pt x="517" y="609"/>
                      <a:pt x="395" y="1885"/>
                      <a:pt x="213" y="4195"/>
                    </a:cubicBezTo>
                    <a:cubicBezTo>
                      <a:pt x="91" y="5715"/>
                      <a:pt x="0" y="6992"/>
                      <a:pt x="0" y="7995"/>
                    </a:cubicBezTo>
                    <a:cubicBezTo>
                      <a:pt x="0" y="8572"/>
                      <a:pt x="0" y="9150"/>
                      <a:pt x="61" y="9667"/>
                    </a:cubicBezTo>
                    <a:cubicBezTo>
                      <a:pt x="61" y="9879"/>
                      <a:pt x="91" y="10031"/>
                      <a:pt x="91" y="10183"/>
                    </a:cubicBezTo>
                    <a:cubicBezTo>
                      <a:pt x="91" y="10366"/>
                      <a:pt x="213" y="10487"/>
                      <a:pt x="304" y="10518"/>
                    </a:cubicBezTo>
                    <a:cubicBezTo>
                      <a:pt x="395" y="10518"/>
                      <a:pt x="456" y="10548"/>
                      <a:pt x="608" y="10639"/>
                    </a:cubicBezTo>
                    <a:cubicBezTo>
                      <a:pt x="730" y="10670"/>
                      <a:pt x="821" y="10700"/>
                      <a:pt x="882" y="10700"/>
                    </a:cubicBezTo>
                    <a:cubicBezTo>
                      <a:pt x="973" y="10700"/>
                      <a:pt x="1034" y="10670"/>
                      <a:pt x="1125" y="10579"/>
                    </a:cubicBezTo>
                    <a:cubicBezTo>
                      <a:pt x="1307" y="10487"/>
                      <a:pt x="1368" y="10305"/>
                      <a:pt x="1368" y="10031"/>
                    </a:cubicBezTo>
                    <a:cubicBezTo>
                      <a:pt x="1338" y="9272"/>
                      <a:pt x="1307" y="8512"/>
                      <a:pt x="1307" y="7782"/>
                    </a:cubicBezTo>
                    <a:cubicBezTo>
                      <a:pt x="1307" y="6262"/>
                      <a:pt x="1368" y="4803"/>
                      <a:pt x="1581" y="3436"/>
                    </a:cubicBezTo>
                    <a:cubicBezTo>
                      <a:pt x="1611" y="3344"/>
                      <a:pt x="1642" y="3253"/>
                      <a:pt x="1733" y="3253"/>
                    </a:cubicBezTo>
                    <a:cubicBezTo>
                      <a:pt x="1763" y="3253"/>
                      <a:pt x="1763" y="3253"/>
                      <a:pt x="1794" y="3344"/>
                    </a:cubicBezTo>
                    <a:cubicBezTo>
                      <a:pt x="2736" y="5928"/>
                      <a:pt x="3557" y="7782"/>
                      <a:pt x="4195" y="8998"/>
                    </a:cubicBezTo>
                    <a:cubicBezTo>
                      <a:pt x="4408" y="9424"/>
                      <a:pt x="4681" y="9606"/>
                      <a:pt x="4985" y="9606"/>
                    </a:cubicBezTo>
                    <a:cubicBezTo>
                      <a:pt x="5137" y="9606"/>
                      <a:pt x="5259" y="9515"/>
                      <a:pt x="5411" y="9424"/>
                    </a:cubicBezTo>
                    <a:cubicBezTo>
                      <a:pt x="5563" y="9302"/>
                      <a:pt x="5593" y="9150"/>
                      <a:pt x="5593" y="8998"/>
                    </a:cubicBezTo>
                    <a:cubicBezTo>
                      <a:pt x="5563" y="8694"/>
                      <a:pt x="5563" y="8360"/>
                      <a:pt x="5563" y="8025"/>
                    </a:cubicBezTo>
                    <a:cubicBezTo>
                      <a:pt x="5563" y="6992"/>
                      <a:pt x="5623" y="5685"/>
                      <a:pt x="5836" y="4165"/>
                    </a:cubicBezTo>
                    <a:cubicBezTo>
                      <a:pt x="5988" y="2888"/>
                      <a:pt x="6079" y="1581"/>
                      <a:pt x="6231" y="305"/>
                    </a:cubicBezTo>
                    <a:cubicBezTo>
                      <a:pt x="6201" y="183"/>
                      <a:pt x="6140" y="153"/>
                      <a:pt x="6049" y="92"/>
                    </a:cubicBezTo>
                    <a:cubicBezTo>
                      <a:pt x="6019" y="92"/>
                      <a:pt x="5897" y="62"/>
                      <a:pt x="5745" y="31"/>
                    </a:cubicBezTo>
                    <a:cubicBezTo>
                      <a:pt x="5623" y="1"/>
                      <a:pt x="5532" y="1"/>
                      <a:pt x="544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50"/>
              <p:cNvSpPr/>
              <p:nvPr/>
            </p:nvSpPr>
            <p:spPr>
              <a:xfrm>
                <a:off x="11208525" y="7744225"/>
                <a:ext cx="133775" cy="151250"/>
              </a:xfrm>
              <a:custGeom>
                <a:avLst/>
                <a:gdLst/>
                <a:ahLst/>
                <a:cxnLst/>
                <a:rect l="l" t="t" r="r" b="b"/>
                <a:pathLst>
                  <a:path w="5351" h="6050" extrusionOk="0">
                    <a:moveTo>
                      <a:pt x="3253" y="1520"/>
                    </a:moveTo>
                    <a:cubicBezTo>
                      <a:pt x="3314" y="1520"/>
                      <a:pt x="3374" y="1581"/>
                      <a:pt x="3405" y="1581"/>
                    </a:cubicBezTo>
                    <a:cubicBezTo>
                      <a:pt x="3709" y="1703"/>
                      <a:pt x="3922" y="2128"/>
                      <a:pt x="3982" y="2827"/>
                    </a:cubicBezTo>
                    <a:cubicBezTo>
                      <a:pt x="4013" y="3283"/>
                      <a:pt x="3861" y="3739"/>
                      <a:pt x="3496" y="4256"/>
                    </a:cubicBezTo>
                    <a:cubicBezTo>
                      <a:pt x="3070" y="4803"/>
                      <a:pt x="2645" y="5076"/>
                      <a:pt x="2189" y="5076"/>
                    </a:cubicBezTo>
                    <a:cubicBezTo>
                      <a:pt x="2007" y="5076"/>
                      <a:pt x="1733" y="4833"/>
                      <a:pt x="1490" y="4469"/>
                    </a:cubicBezTo>
                    <a:cubicBezTo>
                      <a:pt x="1277" y="4165"/>
                      <a:pt x="1186" y="3800"/>
                      <a:pt x="1186" y="3405"/>
                    </a:cubicBezTo>
                    <a:cubicBezTo>
                      <a:pt x="1186" y="2797"/>
                      <a:pt x="1368" y="2371"/>
                      <a:pt x="1703" y="2067"/>
                    </a:cubicBezTo>
                    <a:cubicBezTo>
                      <a:pt x="1733" y="2037"/>
                      <a:pt x="1733" y="2037"/>
                      <a:pt x="1794" y="2037"/>
                    </a:cubicBezTo>
                    <a:cubicBezTo>
                      <a:pt x="1824" y="2037"/>
                      <a:pt x="1946" y="2067"/>
                      <a:pt x="2037" y="2128"/>
                    </a:cubicBezTo>
                    <a:cubicBezTo>
                      <a:pt x="2128" y="2196"/>
                      <a:pt x="2219" y="2231"/>
                      <a:pt x="2285" y="2231"/>
                    </a:cubicBezTo>
                    <a:cubicBezTo>
                      <a:pt x="2307" y="2231"/>
                      <a:pt x="2326" y="2227"/>
                      <a:pt x="2341" y="2219"/>
                    </a:cubicBezTo>
                    <a:cubicBezTo>
                      <a:pt x="2463" y="2189"/>
                      <a:pt x="2615" y="2067"/>
                      <a:pt x="2797" y="1824"/>
                    </a:cubicBezTo>
                    <a:cubicBezTo>
                      <a:pt x="3010" y="1642"/>
                      <a:pt x="3162" y="1520"/>
                      <a:pt x="3253" y="1520"/>
                    </a:cubicBezTo>
                    <a:close/>
                    <a:moveTo>
                      <a:pt x="2189" y="0"/>
                    </a:moveTo>
                    <a:cubicBezTo>
                      <a:pt x="1946" y="0"/>
                      <a:pt x="1642" y="152"/>
                      <a:pt x="1338" y="456"/>
                    </a:cubicBezTo>
                    <a:cubicBezTo>
                      <a:pt x="1064" y="699"/>
                      <a:pt x="821" y="1003"/>
                      <a:pt x="639" y="1338"/>
                    </a:cubicBezTo>
                    <a:cubicBezTo>
                      <a:pt x="213" y="2128"/>
                      <a:pt x="0" y="2888"/>
                      <a:pt x="0" y="3617"/>
                    </a:cubicBezTo>
                    <a:cubicBezTo>
                      <a:pt x="0" y="4256"/>
                      <a:pt x="183" y="4772"/>
                      <a:pt x="578" y="5168"/>
                    </a:cubicBezTo>
                    <a:cubicBezTo>
                      <a:pt x="1186" y="5745"/>
                      <a:pt x="1733" y="6049"/>
                      <a:pt x="2311" y="6049"/>
                    </a:cubicBezTo>
                    <a:cubicBezTo>
                      <a:pt x="2432" y="6049"/>
                      <a:pt x="2584" y="6049"/>
                      <a:pt x="2706" y="6019"/>
                    </a:cubicBezTo>
                    <a:cubicBezTo>
                      <a:pt x="3739" y="5776"/>
                      <a:pt x="4590" y="5016"/>
                      <a:pt x="5198" y="3739"/>
                    </a:cubicBezTo>
                    <a:cubicBezTo>
                      <a:pt x="5289" y="3496"/>
                      <a:pt x="5350" y="3283"/>
                      <a:pt x="5350" y="3101"/>
                    </a:cubicBezTo>
                    <a:cubicBezTo>
                      <a:pt x="5350" y="2584"/>
                      <a:pt x="5168" y="2067"/>
                      <a:pt x="4833" y="1429"/>
                    </a:cubicBezTo>
                    <a:cubicBezTo>
                      <a:pt x="4621" y="1064"/>
                      <a:pt x="4286" y="821"/>
                      <a:pt x="3800" y="669"/>
                    </a:cubicBezTo>
                    <a:cubicBezTo>
                      <a:pt x="3192" y="456"/>
                      <a:pt x="2797" y="304"/>
                      <a:pt x="2645" y="213"/>
                    </a:cubicBezTo>
                    <a:cubicBezTo>
                      <a:pt x="2493" y="92"/>
                      <a:pt x="2341" y="0"/>
                      <a:pt x="2189"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50"/>
              <p:cNvSpPr/>
              <p:nvPr/>
            </p:nvSpPr>
            <p:spPr>
              <a:xfrm>
                <a:off x="11319475" y="7679350"/>
                <a:ext cx="224950" cy="251075"/>
              </a:xfrm>
              <a:custGeom>
                <a:avLst/>
                <a:gdLst/>
                <a:ahLst/>
                <a:cxnLst/>
                <a:rect l="l" t="t" r="r" b="b"/>
                <a:pathLst>
                  <a:path w="8998" h="10043" extrusionOk="0">
                    <a:moveTo>
                      <a:pt x="8187" y="0"/>
                    </a:moveTo>
                    <a:cubicBezTo>
                      <a:pt x="7985" y="0"/>
                      <a:pt x="7774" y="35"/>
                      <a:pt x="7478" y="103"/>
                    </a:cubicBezTo>
                    <a:cubicBezTo>
                      <a:pt x="6991" y="194"/>
                      <a:pt x="6687" y="285"/>
                      <a:pt x="6566" y="285"/>
                    </a:cubicBezTo>
                    <a:cubicBezTo>
                      <a:pt x="6140" y="407"/>
                      <a:pt x="5745" y="437"/>
                      <a:pt x="5289" y="437"/>
                    </a:cubicBezTo>
                    <a:cubicBezTo>
                      <a:pt x="4833" y="437"/>
                      <a:pt x="4408" y="346"/>
                      <a:pt x="4073" y="255"/>
                    </a:cubicBezTo>
                    <a:cubicBezTo>
                      <a:pt x="3617" y="468"/>
                      <a:pt x="2979" y="620"/>
                      <a:pt x="2098" y="711"/>
                    </a:cubicBezTo>
                    <a:cubicBezTo>
                      <a:pt x="1095" y="802"/>
                      <a:pt x="426" y="893"/>
                      <a:pt x="122" y="1015"/>
                    </a:cubicBezTo>
                    <a:cubicBezTo>
                      <a:pt x="31" y="1076"/>
                      <a:pt x="0" y="1167"/>
                      <a:pt x="0" y="1228"/>
                    </a:cubicBezTo>
                    <a:cubicBezTo>
                      <a:pt x="0" y="1228"/>
                      <a:pt x="61" y="1349"/>
                      <a:pt x="183" y="1623"/>
                    </a:cubicBezTo>
                    <a:cubicBezTo>
                      <a:pt x="487" y="1866"/>
                      <a:pt x="912" y="1987"/>
                      <a:pt x="1398" y="1987"/>
                    </a:cubicBezTo>
                    <a:cubicBezTo>
                      <a:pt x="1581" y="1987"/>
                      <a:pt x="1976" y="1957"/>
                      <a:pt x="2553" y="1866"/>
                    </a:cubicBezTo>
                    <a:cubicBezTo>
                      <a:pt x="2910" y="1821"/>
                      <a:pt x="3217" y="1793"/>
                      <a:pt x="3451" y="1793"/>
                    </a:cubicBezTo>
                    <a:cubicBezTo>
                      <a:pt x="3537" y="1793"/>
                      <a:pt x="3613" y="1797"/>
                      <a:pt x="3678" y="1805"/>
                    </a:cubicBezTo>
                    <a:cubicBezTo>
                      <a:pt x="3678" y="2474"/>
                      <a:pt x="3648" y="3477"/>
                      <a:pt x="3557" y="4814"/>
                    </a:cubicBezTo>
                    <a:cubicBezTo>
                      <a:pt x="3465" y="6182"/>
                      <a:pt x="3405" y="7155"/>
                      <a:pt x="3405" y="7793"/>
                    </a:cubicBezTo>
                    <a:cubicBezTo>
                      <a:pt x="3405" y="8219"/>
                      <a:pt x="3405" y="8614"/>
                      <a:pt x="3465" y="8948"/>
                    </a:cubicBezTo>
                    <a:cubicBezTo>
                      <a:pt x="3465" y="9222"/>
                      <a:pt x="3557" y="9465"/>
                      <a:pt x="3769" y="9708"/>
                    </a:cubicBezTo>
                    <a:cubicBezTo>
                      <a:pt x="3952" y="9951"/>
                      <a:pt x="4164" y="10042"/>
                      <a:pt x="4468" y="10042"/>
                    </a:cubicBezTo>
                    <a:cubicBezTo>
                      <a:pt x="4620" y="10042"/>
                      <a:pt x="4742" y="9982"/>
                      <a:pt x="4803" y="9830"/>
                    </a:cubicBezTo>
                    <a:cubicBezTo>
                      <a:pt x="4833" y="9708"/>
                      <a:pt x="4833" y="9586"/>
                      <a:pt x="4833" y="9404"/>
                    </a:cubicBezTo>
                    <a:cubicBezTo>
                      <a:pt x="4803" y="8826"/>
                      <a:pt x="4803" y="8219"/>
                      <a:pt x="4803" y="7611"/>
                    </a:cubicBezTo>
                    <a:cubicBezTo>
                      <a:pt x="4803" y="6030"/>
                      <a:pt x="4894" y="4054"/>
                      <a:pt x="5107" y="1653"/>
                    </a:cubicBezTo>
                    <a:cubicBezTo>
                      <a:pt x="6718" y="1380"/>
                      <a:pt x="7873" y="1197"/>
                      <a:pt x="8511" y="1045"/>
                    </a:cubicBezTo>
                    <a:cubicBezTo>
                      <a:pt x="8754" y="984"/>
                      <a:pt x="8937" y="772"/>
                      <a:pt x="8997" y="437"/>
                    </a:cubicBezTo>
                    <a:cubicBezTo>
                      <a:pt x="8997" y="311"/>
                      <a:pt x="8934" y="247"/>
                      <a:pt x="8755" y="247"/>
                    </a:cubicBezTo>
                    <a:cubicBezTo>
                      <a:pt x="8719" y="247"/>
                      <a:pt x="8678" y="250"/>
                      <a:pt x="8633" y="255"/>
                    </a:cubicBezTo>
                    <a:cubicBezTo>
                      <a:pt x="8663" y="103"/>
                      <a:pt x="8602" y="12"/>
                      <a:pt x="8389" y="12"/>
                    </a:cubicBezTo>
                    <a:cubicBezTo>
                      <a:pt x="8321" y="4"/>
                      <a:pt x="8255" y="0"/>
                      <a:pt x="8187"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50"/>
              <p:cNvSpPr/>
              <p:nvPr/>
            </p:nvSpPr>
            <p:spPr>
              <a:xfrm>
                <a:off x="10730550" y="7998925"/>
                <a:ext cx="146675" cy="329675"/>
              </a:xfrm>
              <a:custGeom>
                <a:avLst/>
                <a:gdLst/>
                <a:ahLst/>
                <a:cxnLst/>
                <a:rect l="l" t="t" r="r" b="b"/>
                <a:pathLst>
                  <a:path w="5867" h="13187" extrusionOk="0">
                    <a:moveTo>
                      <a:pt x="2159" y="1606"/>
                    </a:moveTo>
                    <a:lnTo>
                      <a:pt x="2159" y="1606"/>
                    </a:lnTo>
                    <a:cubicBezTo>
                      <a:pt x="3071" y="1940"/>
                      <a:pt x="3526" y="2123"/>
                      <a:pt x="3587" y="2123"/>
                    </a:cubicBezTo>
                    <a:cubicBezTo>
                      <a:pt x="4104" y="2396"/>
                      <a:pt x="4347" y="2822"/>
                      <a:pt x="4256" y="3308"/>
                    </a:cubicBezTo>
                    <a:cubicBezTo>
                      <a:pt x="4104" y="4372"/>
                      <a:pt x="3466" y="5405"/>
                      <a:pt x="2311" y="6469"/>
                    </a:cubicBezTo>
                    <a:cubicBezTo>
                      <a:pt x="2371" y="5527"/>
                      <a:pt x="2311" y="3916"/>
                      <a:pt x="2159" y="1606"/>
                    </a:cubicBezTo>
                    <a:close/>
                    <a:moveTo>
                      <a:pt x="701" y="1"/>
                    </a:moveTo>
                    <a:cubicBezTo>
                      <a:pt x="545" y="1"/>
                      <a:pt x="424" y="18"/>
                      <a:pt x="335" y="56"/>
                    </a:cubicBezTo>
                    <a:cubicBezTo>
                      <a:pt x="183" y="56"/>
                      <a:pt x="92" y="238"/>
                      <a:pt x="1" y="664"/>
                    </a:cubicBezTo>
                    <a:cubicBezTo>
                      <a:pt x="31" y="664"/>
                      <a:pt x="153" y="755"/>
                      <a:pt x="244" y="907"/>
                    </a:cubicBezTo>
                    <a:cubicBezTo>
                      <a:pt x="323" y="1039"/>
                      <a:pt x="403" y="1125"/>
                      <a:pt x="502" y="1125"/>
                    </a:cubicBezTo>
                    <a:cubicBezTo>
                      <a:pt x="517" y="1125"/>
                      <a:pt x="532" y="1123"/>
                      <a:pt x="548" y="1120"/>
                    </a:cubicBezTo>
                    <a:cubicBezTo>
                      <a:pt x="639" y="1940"/>
                      <a:pt x="730" y="2822"/>
                      <a:pt x="730" y="3794"/>
                    </a:cubicBezTo>
                    <a:cubicBezTo>
                      <a:pt x="730" y="4493"/>
                      <a:pt x="700" y="5466"/>
                      <a:pt x="609" y="6804"/>
                    </a:cubicBezTo>
                    <a:cubicBezTo>
                      <a:pt x="548" y="8080"/>
                      <a:pt x="487" y="9083"/>
                      <a:pt x="487" y="9782"/>
                    </a:cubicBezTo>
                    <a:cubicBezTo>
                      <a:pt x="487" y="10785"/>
                      <a:pt x="578" y="11697"/>
                      <a:pt x="700" y="12518"/>
                    </a:cubicBezTo>
                    <a:cubicBezTo>
                      <a:pt x="730" y="12639"/>
                      <a:pt x="852" y="12822"/>
                      <a:pt x="1064" y="12913"/>
                    </a:cubicBezTo>
                    <a:lnTo>
                      <a:pt x="1642" y="13187"/>
                    </a:lnTo>
                    <a:cubicBezTo>
                      <a:pt x="2067" y="12731"/>
                      <a:pt x="2280" y="12092"/>
                      <a:pt x="2280" y="11241"/>
                    </a:cubicBezTo>
                    <a:cubicBezTo>
                      <a:pt x="2280" y="11029"/>
                      <a:pt x="2250" y="10694"/>
                      <a:pt x="2219" y="10177"/>
                    </a:cubicBezTo>
                    <a:cubicBezTo>
                      <a:pt x="2159" y="9722"/>
                      <a:pt x="2128" y="9357"/>
                      <a:pt x="2128" y="9114"/>
                    </a:cubicBezTo>
                    <a:cubicBezTo>
                      <a:pt x="2128" y="8779"/>
                      <a:pt x="2159" y="8506"/>
                      <a:pt x="2219" y="8263"/>
                    </a:cubicBezTo>
                    <a:cubicBezTo>
                      <a:pt x="2584" y="8171"/>
                      <a:pt x="2979" y="8019"/>
                      <a:pt x="3344" y="7715"/>
                    </a:cubicBezTo>
                    <a:cubicBezTo>
                      <a:pt x="3435" y="7655"/>
                      <a:pt x="3678" y="7381"/>
                      <a:pt x="4256" y="6834"/>
                    </a:cubicBezTo>
                    <a:cubicBezTo>
                      <a:pt x="4651" y="6500"/>
                      <a:pt x="5046" y="5831"/>
                      <a:pt x="5563" y="4797"/>
                    </a:cubicBezTo>
                    <a:cubicBezTo>
                      <a:pt x="5745" y="4341"/>
                      <a:pt x="5867" y="3886"/>
                      <a:pt x="5867" y="3551"/>
                    </a:cubicBezTo>
                    <a:cubicBezTo>
                      <a:pt x="5867" y="3034"/>
                      <a:pt x="5715" y="2639"/>
                      <a:pt x="5441" y="2244"/>
                    </a:cubicBezTo>
                    <a:cubicBezTo>
                      <a:pt x="4560" y="1059"/>
                      <a:pt x="3283" y="360"/>
                      <a:pt x="1551" y="86"/>
                    </a:cubicBezTo>
                    <a:cubicBezTo>
                      <a:pt x="1197" y="33"/>
                      <a:pt x="916" y="1"/>
                      <a:pt x="70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50"/>
              <p:cNvSpPr/>
              <p:nvPr/>
            </p:nvSpPr>
            <p:spPr>
              <a:xfrm>
                <a:off x="10897725" y="8000300"/>
                <a:ext cx="148975" cy="300950"/>
              </a:xfrm>
              <a:custGeom>
                <a:avLst/>
                <a:gdLst/>
                <a:ahLst/>
                <a:cxnLst/>
                <a:rect l="l" t="t" r="r" b="b"/>
                <a:pathLst>
                  <a:path w="5959" h="12038" extrusionOk="0">
                    <a:moveTo>
                      <a:pt x="1156" y="1"/>
                    </a:moveTo>
                    <a:cubicBezTo>
                      <a:pt x="882" y="1"/>
                      <a:pt x="639" y="61"/>
                      <a:pt x="487" y="213"/>
                    </a:cubicBezTo>
                    <a:cubicBezTo>
                      <a:pt x="548" y="791"/>
                      <a:pt x="578" y="1399"/>
                      <a:pt x="578" y="2037"/>
                    </a:cubicBezTo>
                    <a:cubicBezTo>
                      <a:pt x="578" y="2979"/>
                      <a:pt x="457" y="4499"/>
                      <a:pt x="274" y="6597"/>
                    </a:cubicBezTo>
                    <a:cubicBezTo>
                      <a:pt x="92" y="8572"/>
                      <a:pt x="1" y="10122"/>
                      <a:pt x="31" y="11247"/>
                    </a:cubicBezTo>
                    <a:cubicBezTo>
                      <a:pt x="31" y="11247"/>
                      <a:pt x="183" y="11399"/>
                      <a:pt x="426" y="11703"/>
                    </a:cubicBezTo>
                    <a:cubicBezTo>
                      <a:pt x="578" y="11916"/>
                      <a:pt x="730" y="12037"/>
                      <a:pt x="913" y="12037"/>
                    </a:cubicBezTo>
                    <a:cubicBezTo>
                      <a:pt x="1004" y="12037"/>
                      <a:pt x="1064" y="12007"/>
                      <a:pt x="1156" y="11946"/>
                    </a:cubicBezTo>
                    <a:cubicBezTo>
                      <a:pt x="1824" y="11703"/>
                      <a:pt x="2615" y="11247"/>
                      <a:pt x="3496" y="10639"/>
                    </a:cubicBezTo>
                    <a:cubicBezTo>
                      <a:pt x="5016" y="9606"/>
                      <a:pt x="5776" y="9059"/>
                      <a:pt x="5806" y="9059"/>
                    </a:cubicBezTo>
                    <a:cubicBezTo>
                      <a:pt x="5958" y="8876"/>
                      <a:pt x="5958" y="8663"/>
                      <a:pt x="5867" y="8390"/>
                    </a:cubicBezTo>
                    <a:cubicBezTo>
                      <a:pt x="5745" y="8208"/>
                      <a:pt x="5563" y="8086"/>
                      <a:pt x="5289" y="8086"/>
                    </a:cubicBezTo>
                    <a:cubicBezTo>
                      <a:pt x="5198" y="8086"/>
                      <a:pt x="5046" y="8086"/>
                      <a:pt x="4894" y="8116"/>
                    </a:cubicBezTo>
                    <a:cubicBezTo>
                      <a:pt x="4742" y="8147"/>
                      <a:pt x="4651" y="8147"/>
                      <a:pt x="4560" y="8147"/>
                    </a:cubicBezTo>
                    <a:cubicBezTo>
                      <a:pt x="4256" y="8268"/>
                      <a:pt x="3800" y="8572"/>
                      <a:pt x="3162" y="8998"/>
                    </a:cubicBezTo>
                    <a:cubicBezTo>
                      <a:pt x="2554" y="9363"/>
                      <a:pt x="2098" y="9636"/>
                      <a:pt x="1703" y="9788"/>
                    </a:cubicBezTo>
                    <a:cubicBezTo>
                      <a:pt x="1672" y="8755"/>
                      <a:pt x="1764" y="7204"/>
                      <a:pt x="1855" y="5168"/>
                    </a:cubicBezTo>
                    <a:cubicBezTo>
                      <a:pt x="2007" y="3101"/>
                      <a:pt x="2068" y="1551"/>
                      <a:pt x="2007" y="517"/>
                    </a:cubicBezTo>
                    <a:cubicBezTo>
                      <a:pt x="1946" y="183"/>
                      <a:pt x="1642" y="1"/>
                      <a:pt x="115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50"/>
              <p:cNvSpPr/>
              <p:nvPr/>
            </p:nvSpPr>
            <p:spPr>
              <a:xfrm>
                <a:off x="11042100" y="7998775"/>
                <a:ext cx="196075" cy="323600"/>
              </a:xfrm>
              <a:custGeom>
                <a:avLst/>
                <a:gdLst/>
                <a:ahLst/>
                <a:cxnLst/>
                <a:rect l="l" t="t" r="r" b="b"/>
                <a:pathLst>
                  <a:path w="7843" h="12944" extrusionOk="0">
                    <a:moveTo>
                      <a:pt x="4195" y="3740"/>
                    </a:moveTo>
                    <a:cubicBezTo>
                      <a:pt x="4287" y="4256"/>
                      <a:pt x="4439" y="4773"/>
                      <a:pt x="4560" y="5259"/>
                    </a:cubicBezTo>
                    <a:cubicBezTo>
                      <a:pt x="4712" y="5837"/>
                      <a:pt x="4803" y="6354"/>
                      <a:pt x="4834" y="6810"/>
                    </a:cubicBezTo>
                    <a:cubicBezTo>
                      <a:pt x="3922" y="6810"/>
                      <a:pt x="3375" y="6810"/>
                      <a:pt x="3162" y="6840"/>
                    </a:cubicBezTo>
                    <a:cubicBezTo>
                      <a:pt x="3466" y="5837"/>
                      <a:pt x="3800" y="4773"/>
                      <a:pt x="4195" y="3740"/>
                    </a:cubicBezTo>
                    <a:close/>
                    <a:moveTo>
                      <a:pt x="4256" y="1"/>
                    </a:moveTo>
                    <a:cubicBezTo>
                      <a:pt x="3983" y="1"/>
                      <a:pt x="3831" y="92"/>
                      <a:pt x="3770" y="274"/>
                    </a:cubicBezTo>
                    <a:cubicBezTo>
                      <a:pt x="3436" y="1065"/>
                      <a:pt x="3010" y="2220"/>
                      <a:pt x="2584" y="3709"/>
                    </a:cubicBezTo>
                    <a:cubicBezTo>
                      <a:pt x="2068" y="5411"/>
                      <a:pt x="1673" y="6536"/>
                      <a:pt x="1460" y="7205"/>
                    </a:cubicBezTo>
                    <a:cubicBezTo>
                      <a:pt x="1399" y="7265"/>
                      <a:pt x="1308" y="7357"/>
                      <a:pt x="1065" y="7387"/>
                    </a:cubicBezTo>
                    <a:cubicBezTo>
                      <a:pt x="852" y="7417"/>
                      <a:pt x="730" y="7448"/>
                      <a:pt x="639" y="7539"/>
                    </a:cubicBezTo>
                    <a:cubicBezTo>
                      <a:pt x="609" y="7600"/>
                      <a:pt x="578" y="7661"/>
                      <a:pt x="578" y="7721"/>
                    </a:cubicBezTo>
                    <a:cubicBezTo>
                      <a:pt x="578" y="7813"/>
                      <a:pt x="639" y="7873"/>
                      <a:pt x="852" y="8025"/>
                    </a:cubicBezTo>
                    <a:cubicBezTo>
                      <a:pt x="1034" y="8177"/>
                      <a:pt x="1095" y="8299"/>
                      <a:pt x="1095" y="8420"/>
                    </a:cubicBezTo>
                    <a:cubicBezTo>
                      <a:pt x="1065" y="8816"/>
                      <a:pt x="852" y="9484"/>
                      <a:pt x="457" y="10396"/>
                    </a:cubicBezTo>
                    <a:cubicBezTo>
                      <a:pt x="153" y="11217"/>
                      <a:pt x="1" y="11825"/>
                      <a:pt x="31" y="12311"/>
                    </a:cubicBezTo>
                    <a:cubicBezTo>
                      <a:pt x="92" y="12554"/>
                      <a:pt x="305" y="12737"/>
                      <a:pt x="730" y="12889"/>
                    </a:cubicBezTo>
                    <a:cubicBezTo>
                      <a:pt x="833" y="12926"/>
                      <a:pt x="926" y="12943"/>
                      <a:pt x="1010" y="12943"/>
                    </a:cubicBezTo>
                    <a:cubicBezTo>
                      <a:pt x="1199" y="12943"/>
                      <a:pt x="1336" y="12854"/>
                      <a:pt x="1399" y="12706"/>
                    </a:cubicBezTo>
                    <a:cubicBezTo>
                      <a:pt x="1612" y="12220"/>
                      <a:pt x="1825" y="11521"/>
                      <a:pt x="2068" y="10609"/>
                    </a:cubicBezTo>
                    <a:cubicBezTo>
                      <a:pt x="2281" y="9576"/>
                      <a:pt x="2463" y="8907"/>
                      <a:pt x="2615" y="8512"/>
                    </a:cubicBezTo>
                    <a:cubicBezTo>
                      <a:pt x="2919" y="8299"/>
                      <a:pt x="3344" y="8147"/>
                      <a:pt x="3831" y="8056"/>
                    </a:cubicBezTo>
                    <a:cubicBezTo>
                      <a:pt x="4256" y="8025"/>
                      <a:pt x="4712" y="7995"/>
                      <a:pt x="5168" y="7965"/>
                    </a:cubicBezTo>
                    <a:cubicBezTo>
                      <a:pt x="5411" y="8603"/>
                      <a:pt x="5624" y="9393"/>
                      <a:pt x="5806" y="10335"/>
                    </a:cubicBezTo>
                    <a:cubicBezTo>
                      <a:pt x="5958" y="11217"/>
                      <a:pt x="6384" y="11703"/>
                      <a:pt x="7022" y="11825"/>
                    </a:cubicBezTo>
                    <a:cubicBezTo>
                      <a:pt x="7113" y="11825"/>
                      <a:pt x="7265" y="11764"/>
                      <a:pt x="7478" y="11551"/>
                    </a:cubicBezTo>
                    <a:cubicBezTo>
                      <a:pt x="7721" y="11369"/>
                      <a:pt x="7843" y="11186"/>
                      <a:pt x="7843" y="10913"/>
                    </a:cubicBezTo>
                    <a:cubicBezTo>
                      <a:pt x="7843" y="10761"/>
                      <a:pt x="7782" y="10579"/>
                      <a:pt x="7721" y="10396"/>
                    </a:cubicBezTo>
                    <a:cubicBezTo>
                      <a:pt x="6992" y="8481"/>
                      <a:pt x="6323" y="6050"/>
                      <a:pt x="5715" y="3101"/>
                    </a:cubicBezTo>
                    <a:cubicBezTo>
                      <a:pt x="5624" y="2554"/>
                      <a:pt x="5563" y="2068"/>
                      <a:pt x="5472" y="1521"/>
                    </a:cubicBezTo>
                    <a:cubicBezTo>
                      <a:pt x="5350" y="913"/>
                      <a:pt x="5138" y="457"/>
                      <a:pt x="4743" y="153"/>
                    </a:cubicBezTo>
                    <a:cubicBezTo>
                      <a:pt x="4591" y="62"/>
                      <a:pt x="4439" y="1"/>
                      <a:pt x="425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50"/>
              <p:cNvSpPr/>
              <p:nvPr/>
            </p:nvSpPr>
            <p:spPr>
              <a:xfrm>
                <a:off x="11250325" y="7976000"/>
                <a:ext cx="110200" cy="355650"/>
              </a:xfrm>
              <a:custGeom>
                <a:avLst/>
                <a:gdLst/>
                <a:ahLst/>
                <a:cxnLst/>
                <a:rect l="l" t="t" r="r" b="b"/>
                <a:pathLst>
                  <a:path w="4408" h="14226" extrusionOk="0">
                    <a:moveTo>
                      <a:pt x="2827" y="0"/>
                    </a:moveTo>
                    <a:cubicBezTo>
                      <a:pt x="2584" y="0"/>
                      <a:pt x="2280" y="61"/>
                      <a:pt x="1976" y="213"/>
                    </a:cubicBezTo>
                    <a:cubicBezTo>
                      <a:pt x="1307" y="517"/>
                      <a:pt x="791" y="1003"/>
                      <a:pt x="456" y="1672"/>
                    </a:cubicBezTo>
                    <a:cubicBezTo>
                      <a:pt x="152" y="2280"/>
                      <a:pt x="0" y="2979"/>
                      <a:pt x="0" y="3739"/>
                    </a:cubicBezTo>
                    <a:cubicBezTo>
                      <a:pt x="0" y="4681"/>
                      <a:pt x="395" y="5897"/>
                      <a:pt x="1246" y="7447"/>
                    </a:cubicBezTo>
                    <a:cubicBezTo>
                      <a:pt x="2067" y="8967"/>
                      <a:pt x="2493" y="10183"/>
                      <a:pt x="2493" y="11003"/>
                    </a:cubicBezTo>
                    <a:cubicBezTo>
                      <a:pt x="2493" y="11611"/>
                      <a:pt x="2341" y="12128"/>
                      <a:pt x="2067" y="12705"/>
                    </a:cubicBezTo>
                    <a:cubicBezTo>
                      <a:pt x="2037" y="12857"/>
                      <a:pt x="1885" y="12918"/>
                      <a:pt x="1702" y="12918"/>
                    </a:cubicBezTo>
                    <a:cubicBezTo>
                      <a:pt x="1520" y="12918"/>
                      <a:pt x="1368" y="12979"/>
                      <a:pt x="1307" y="13040"/>
                    </a:cubicBezTo>
                    <a:cubicBezTo>
                      <a:pt x="1125" y="13222"/>
                      <a:pt x="1003" y="13435"/>
                      <a:pt x="1003" y="13587"/>
                    </a:cubicBezTo>
                    <a:cubicBezTo>
                      <a:pt x="1003" y="13800"/>
                      <a:pt x="1246" y="14043"/>
                      <a:pt x="1611" y="14195"/>
                    </a:cubicBezTo>
                    <a:cubicBezTo>
                      <a:pt x="1733" y="14195"/>
                      <a:pt x="1854" y="14225"/>
                      <a:pt x="1976" y="14225"/>
                    </a:cubicBezTo>
                    <a:cubicBezTo>
                      <a:pt x="2280" y="14225"/>
                      <a:pt x="2614" y="14104"/>
                      <a:pt x="2979" y="13830"/>
                    </a:cubicBezTo>
                    <a:cubicBezTo>
                      <a:pt x="3435" y="13496"/>
                      <a:pt x="3739" y="13222"/>
                      <a:pt x="3861" y="13009"/>
                    </a:cubicBezTo>
                    <a:cubicBezTo>
                      <a:pt x="4195" y="12341"/>
                      <a:pt x="4408" y="11672"/>
                      <a:pt x="4408" y="11003"/>
                    </a:cubicBezTo>
                    <a:cubicBezTo>
                      <a:pt x="4408" y="10152"/>
                      <a:pt x="4104" y="9119"/>
                      <a:pt x="3435" y="7903"/>
                    </a:cubicBezTo>
                    <a:cubicBezTo>
                      <a:pt x="2523" y="6079"/>
                      <a:pt x="2006" y="5137"/>
                      <a:pt x="1976" y="4985"/>
                    </a:cubicBezTo>
                    <a:cubicBezTo>
                      <a:pt x="1854" y="4681"/>
                      <a:pt x="1763" y="4347"/>
                      <a:pt x="1763" y="3951"/>
                    </a:cubicBezTo>
                    <a:cubicBezTo>
                      <a:pt x="1763" y="3009"/>
                      <a:pt x="2128" y="2158"/>
                      <a:pt x="2827" y="1489"/>
                    </a:cubicBezTo>
                    <a:cubicBezTo>
                      <a:pt x="2918" y="1398"/>
                      <a:pt x="3009" y="1368"/>
                      <a:pt x="3070" y="1368"/>
                    </a:cubicBezTo>
                    <a:cubicBezTo>
                      <a:pt x="3101" y="1368"/>
                      <a:pt x="3192" y="1429"/>
                      <a:pt x="3374" y="1459"/>
                    </a:cubicBezTo>
                    <a:cubicBezTo>
                      <a:pt x="3435" y="1474"/>
                      <a:pt x="3488" y="1482"/>
                      <a:pt x="3541" y="1482"/>
                    </a:cubicBezTo>
                    <a:cubicBezTo>
                      <a:pt x="3595" y="1482"/>
                      <a:pt x="3648" y="1474"/>
                      <a:pt x="3709" y="1459"/>
                    </a:cubicBezTo>
                    <a:cubicBezTo>
                      <a:pt x="4104" y="1277"/>
                      <a:pt x="4286" y="1064"/>
                      <a:pt x="4286" y="821"/>
                    </a:cubicBezTo>
                    <a:cubicBezTo>
                      <a:pt x="4286" y="699"/>
                      <a:pt x="4225" y="547"/>
                      <a:pt x="4104" y="426"/>
                    </a:cubicBezTo>
                    <a:cubicBezTo>
                      <a:pt x="3800" y="152"/>
                      <a:pt x="3405" y="0"/>
                      <a:pt x="2827"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50"/>
              <p:cNvSpPr/>
              <p:nvPr/>
            </p:nvSpPr>
            <p:spPr>
              <a:xfrm>
                <a:off x="11343025" y="7970050"/>
                <a:ext cx="294100" cy="331300"/>
              </a:xfrm>
              <a:custGeom>
                <a:avLst/>
                <a:gdLst/>
                <a:ahLst/>
                <a:cxnLst/>
                <a:rect l="l" t="t" r="r" b="b"/>
                <a:pathLst>
                  <a:path w="11764" h="13252" extrusionOk="0">
                    <a:moveTo>
                      <a:pt x="10723" y="1"/>
                    </a:moveTo>
                    <a:cubicBezTo>
                      <a:pt x="10460" y="1"/>
                      <a:pt x="10147" y="51"/>
                      <a:pt x="9818" y="116"/>
                    </a:cubicBezTo>
                    <a:cubicBezTo>
                      <a:pt x="9180" y="299"/>
                      <a:pt x="8754" y="390"/>
                      <a:pt x="8603" y="390"/>
                    </a:cubicBezTo>
                    <a:cubicBezTo>
                      <a:pt x="8025" y="512"/>
                      <a:pt x="7508" y="603"/>
                      <a:pt x="6900" y="603"/>
                    </a:cubicBezTo>
                    <a:cubicBezTo>
                      <a:pt x="6292" y="603"/>
                      <a:pt x="5745" y="512"/>
                      <a:pt x="5289" y="360"/>
                    </a:cubicBezTo>
                    <a:cubicBezTo>
                      <a:pt x="4773" y="664"/>
                      <a:pt x="3891" y="846"/>
                      <a:pt x="2736" y="968"/>
                    </a:cubicBezTo>
                    <a:cubicBezTo>
                      <a:pt x="1460" y="1089"/>
                      <a:pt x="578" y="1180"/>
                      <a:pt x="153" y="1363"/>
                    </a:cubicBezTo>
                    <a:cubicBezTo>
                      <a:pt x="61" y="1454"/>
                      <a:pt x="1" y="1575"/>
                      <a:pt x="1" y="1636"/>
                    </a:cubicBezTo>
                    <a:cubicBezTo>
                      <a:pt x="1" y="1636"/>
                      <a:pt x="92" y="1788"/>
                      <a:pt x="244" y="2153"/>
                    </a:cubicBezTo>
                    <a:cubicBezTo>
                      <a:pt x="669" y="2487"/>
                      <a:pt x="1186" y="2639"/>
                      <a:pt x="1824" y="2639"/>
                    </a:cubicBezTo>
                    <a:cubicBezTo>
                      <a:pt x="2098" y="2639"/>
                      <a:pt x="2584" y="2609"/>
                      <a:pt x="3314" y="2487"/>
                    </a:cubicBezTo>
                    <a:cubicBezTo>
                      <a:pt x="3792" y="2419"/>
                      <a:pt x="4203" y="2385"/>
                      <a:pt x="4519" y="2385"/>
                    </a:cubicBezTo>
                    <a:cubicBezTo>
                      <a:pt x="4624" y="2385"/>
                      <a:pt x="4719" y="2389"/>
                      <a:pt x="4803" y="2396"/>
                    </a:cubicBezTo>
                    <a:cubicBezTo>
                      <a:pt x="4803" y="3308"/>
                      <a:pt x="4773" y="4645"/>
                      <a:pt x="4651" y="6348"/>
                    </a:cubicBezTo>
                    <a:cubicBezTo>
                      <a:pt x="4529" y="8202"/>
                      <a:pt x="4469" y="9478"/>
                      <a:pt x="4469" y="10299"/>
                    </a:cubicBezTo>
                    <a:cubicBezTo>
                      <a:pt x="4469" y="10846"/>
                      <a:pt x="4469" y="11332"/>
                      <a:pt x="4499" y="11788"/>
                    </a:cubicBezTo>
                    <a:cubicBezTo>
                      <a:pt x="4529" y="12184"/>
                      <a:pt x="4651" y="12487"/>
                      <a:pt x="4925" y="12791"/>
                    </a:cubicBezTo>
                    <a:cubicBezTo>
                      <a:pt x="5168" y="13095"/>
                      <a:pt x="5472" y="13247"/>
                      <a:pt x="5867" y="13247"/>
                    </a:cubicBezTo>
                    <a:cubicBezTo>
                      <a:pt x="5886" y="13250"/>
                      <a:pt x="5904" y="13252"/>
                      <a:pt x="5921" y="13252"/>
                    </a:cubicBezTo>
                    <a:cubicBezTo>
                      <a:pt x="6074" y="13252"/>
                      <a:pt x="6177" y="13137"/>
                      <a:pt x="6232" y="12974"/>
                    </a:cubicBezTo>
                    <a:cubicBezTo>
                      <a:pt x="6292" y="12852"/>
                      <a:pt x="6292" y="12670"/>
                      <a:pt x="6292" y="12427"/>
                    </a:cubicBezTo>
                    <a:cubicBezTo>
                      <a:pt x="6232" y="11667"/>
                      <a:pt x="6232" y="10907"/>
                      <a:pt x="6232" y="10117"/>
                    </a:cubicBezTo>
                    <a:cubicBezTo>
                      <a:pt x="6232" y="8019"/>
                      <a:pt x="6353" y="5405"/>
                      <a:pt x="6627" y="2305"/>
                    </a:cubicBezTo>
                    <a:cubicBezTo>
                      <a:pt x="8724" y="1971"/>
                      <a:pt x="10183" y="1697"/>
                      <a:pt x="11065" y="1515"/>
                    </a:cubicBezTo>
                    <a:cubicBezTo>
                      <a:pt x="11399" y="1423"/>
                      <a:pt x="11642" y="1150"/>
                      <a:pt x="11764" y="694"/>
                    </a:cubicBezTo>
                    <a:cubicBezTo>
                      <a:pt x="11764" y="481"/>
                      <a:pt x="11551" y="360"/>
                      <a:pt x="11308" y="299"/>
                    </a:cubicBezTo>
                    <a:cubicBezTo>
                      <a:pt x="11338" y="86"/>
                      <a:pt x="11217" y="25"/>
                      <a:pt x="11004" y="25"/>
                    </a:cubicBezTo>
                    <a:cubicBezTo>
                      <a:pt x="10919" y="8"/>
                      <a:pt x="10825" y="1"/>
                      <a:pt x="10723"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50"/>
              <p:cNvSpPr/>
              <p:nvPr/>
            </p:nvSpPr>
            <p:spPr>
              <a:xfrm>
                <a:off x="11572525" y="8026900"/>
                <a:ext cx="57000" cy="275175"/>
              </a:xfrm>
              <a:custGeom>
                <a:avLst/>
                <a:gdLst/>
                <a:ahLst/>
                <a:cxnLst/>
                <a:rect l="l" t="t" r="r" b="b"/>
                <a:pathLst>
                  <a:path w="2280" h="11007" extrusionOk="0">
                    <a:moveTo>
                      <a:pt x="1307" y="1"/>
                    </a:moveTo>
                    <a:cubicBezTo>
                      <a:pt x="973" y="1"/>
                      <a:pt x="760" y="92"/>
                      <a:pt x="638" y="335"/>
                    </a:cubicBezTo>
                    <a:cubicBezTo>
                      <a:pt x="669" y="639"/>
                      <a:pt x="669" y="943"/>
                      <a:pt x="669" y="1277"/>
                    </a:cubicBezTo>
                    <a:cubicBezTo>
                      <a:pt x="669" y="2128"/>
                      <a:pt x="547" y="3374"/>
                      <a:pt x="334" y="5077"/>
                    </a:cubicBezTo>
                    <a:cubicBezTo>
                      <a:pt x="91" y="6779"/>
                      <a:pt x="0" y="8086"/>
                      <a:pt x="0" y="8906"/>
                    </a:cubicBezTo>
                    <a:cubicBezTo>
                      <a:pt x="0" y="9423"/>
                      <a:pt x="30" y="9879"/>
                      <a:pt x="61" y="10335"/>
                    </a:cubicBezTo>
                    <a:cubicBezTo>
                      <a:pt x="91" y="10730"/>
                      <a:pt x="395" y="10973"/>
                      <a:pt x="973" y="11004"/>
                    </a:cubicBezTo>
                    <a:cubicBezTo>
                      <a:pt x="1001" y="11006"/>
                      <a:pt x="1029" y="11007"/>
                      <a:pt x="1056" y="11007"/>
                    </a:cubicBezTo>
                    <a:cubicBezTo>
                      <a:pt x="1402" y="11007"/>
                      <a:pt x="1620" y="10828"/>
                      <a:pt x="1733" y="10517"/>
                    </a:cubicBezTo>
                    <a:cubicBezTo>
                      <a:pt x="1702" y="10213"/>
                      <a:pt x="1702" y="9910"/>
                      <a:pt x="1702" y="9575"/>
                    </a:cubicBezTo>
                    <a:cubicBezTo>
                      <a:pt x="1702" y="8663"/>
                      <a:pt x="1763" y="7356"/>
                      <a:pt x="1976" y="5654"/>
                    </a:cubicBezTo>
                    <a:cubicBezTo>
                      <a:pt x="2158" y="3891"/>
                      <a:pt x="2219" y="2615"/>
                      <a:pt x="2219" y="1764"/>
                    </a:cubicBezTo>
                    <a:cubicBezTo>
                      <a:pt x="2219" y="1399"/>
                      <a:pt x="2219" y="1004"/>
                      <a:pt x="2189" y="639"/>
                    </a:cubicBezTo>
                    <a:cubicBezTo>
                      <a:pt x="2158" y="639"/>
                      <a:pt x="2158" y="608"/>
                      <a:pt x="2280" y="608"/>
                    </a:cubicBezTo>
                    <a:lnTo>
                      <a:pt x="2280" y="335"/>
                    </a:lnTo>
                    <a:cubicBezTo>
                      <a:pt x="2280" y="213"/>
                      <a:pt x="2219" y="153"/>
                      <a:pt x="2189" y="153"/>
                    </a:cubicBezTo>
                    <a:cubicBezTo>
                      <a:pt x="2158" y="153"/>
                      <a:pt x="2128" y="153"/>
                      <a:pt x="2067" y="183"/>
                    </a:cubicBezTo>
                    <a:cubicBezTo>
                      <a:pt x="1824" y="61"/>
                      <a:pt x="1581" y="1"/>
                      <a:pt x="1307"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50"/>
              <p:cNvSpPr/>
              <p:nvPr/>
            </p:nvSpPr>
            <p:spPr>
              <a:xfrm>
                <a:off x="11649250" y="7977500"/>
                <a:ext cx="140625" cy="375125"/>
              </a:xfrm>
              <a:custGeom>
                <a:avLst/>
                <a:gdLst/>
                <a:ahLst/>
                <a:cxnLst/>
                <a:rect l="l" t="t" r="r" b="b"/>
                <a:pathLst>
                  <a:path w="5625" h="15005" extrusionOk="0">
                    <a:moveTo>
                      <a:pt x="4469" y="1"/>
                    </a:moveTo>
                    <a:cubicBezTo>
                      <a:pt x="3588" y="1"/>
                      <a:pt x="2797" y="426"/>
                      <a:pt x="2007" y="1338"/>
                    </a:cubicBezTo>
                    <a:cubicBezTo>
                      <a:pt x="670" y="2919"/>
                      <a:pt x="1" y="4803"/>
                      <a:pt x="1" y="7022"/>
                    </a:cubicBezTo>
                    <a:cubicBezTo>
                      <a:pt x="1" y="7448"/>
                      <a:pt x="31" y="7843"/>
                      <a:pt x="62" y="8299"/>
                    </a:cubicBezTo>
                    <a:cubicBezTo>
                      <a:pt x="214" y="9727"/>
                      <a:pt x="335" y="10548"/>
                      <a:pt x="396" y="10730"/>
                    </a:cubicBezTo>
                    <a:cubicBezTo>
                      <a:pt x="487" y="11004"/>
                      <a:pt x="639" y="11308"/>
                      <a:pt x="822" y="11612"/>
                    </a:cubicBezTo>
                    <a:cubicBezTo>
                      <a:pt x="1004" y="11946"/>
                      <a:pt x="1217" y="12220"/>
                      <a:pt x="1399" y="12524"/>
                    </a:cubicBezTo>
                    <a:cubicBezTo>
                      <a:pt x="2129" y="13679"/>
                      <a:pt x="2797" y="14439"/>
                      <a:pt x="3436" y="14773"/>
                    </a:cubicBezTo>
                    <a:cubicBezTo>
                      <a:pt x="3831" y="14895"/>
                      <a:pt x="4044" y="14955"/>
                      <a:pt x="4256" y="14986"/>
                    </a:cubicBezTo>
                    <a:cubicBezTo>
                      <a:pt x="4289" y="14999"/>
                      <a:pt x="4323" y="15005"/>
                      <a:pt x="4357" y="15005"/>
                    </a:cubicBezTo>
                    <a:cubicBezTo>
                      <a:pt x="4484" y="15005"/>
                      <a:pt x="4617" y="14923"/>
                      <a:pt x="4712" y="14803"/>
                    </a:cubicBezTo>
                    <a:cubicBezTo>
                      <a:pt x="4804" y="14652"/>
                      <a:pt x="4895" y="14469"/>
                      <a:pt x="4895" y="14287"/>
                    </a:cubicBezTo>
                    <a:cubicBezTo>
                      <a:pt x="4895" y="14074"/>
                      <a:pt x="4804" y="13922"/>
                      <a:pt x="4591" y="13831"/>
                    </a:cubicBezTo>
                    <a:cubicBezTo>
                      <a:pt x="4348" y="13740"/>
                      <a:pt x="4165" y="13679"/>
                      <a:pt x="3983" y="13588"/>
                    </a:cubicBezTo>
                    <a:cubicBezTo>
                      <a:pt x="3496" y="13314"/>
                      <a:pt x="3101" y="12858"/>
                      <a:pt x="2767" y="12250"/>
                    </a:cubicBezTo>
                    <a:cubicBezTo>
                      <a:pt x="2645" y="12007"/>
                      <a:pt x="2433" y="11460"/>
                      <a:pt x="2129" y="10670"/>
                    </a:cubicBezTo>
                    <a:cubicBezTo>
                      <a:pt x="1734" y="9727"/>
                      <a:pt x="1551" y="8664"/>
                      <a:pt x="1551" y="7539"/>
                    </a:cubicBezTo>
                    <a:cubicBezTo>
                      <a:pt x="1551" y="5198"/>
                      <a:pt x="2281" y="3284"/>
                      <a:pt x="3770" y="1825"/>
                    </a:cubicBezTo>
                    <a:cubicBezTo>
                      <a:pt x="3922" y="1673"/>
                      <a:pt x="4287" y="1551"/>
                      <a:pt x="4895" y="1429"/>
                    </a:cubicBezTo>
                    <a:cubicBezTo>
                      <a:pt x="5381" y="1369"/>
                      <a:pt x="5624" y="1125"/>
                      <a:pt x="5624" y="791"/>
                    </a:cubicBezTo>
                    <a:cubicBezTo>
                      <a:pt x="5624" y="609"/>
                      <a:pt x="5594" y="457"/>
                      <a:pt x="5472" y="305"/>
                    </a:cubicBezTo>
                    <a:cubicBezTo>
                      <a:pt x="5199" y="92"/>
                      <a:pt x="4864" y="1"/>
                      <a:pt x="4469"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19" name="Google Shape;619;p50"/>
          <p:cNvGrpSpPr/>
          <p:nvPr/>
        </p:nvGrpSpPr>
        <p:grpSpPr>
          <a:xfrm>
            <a:off x="966883" y="1764168"/>
            <a:ext cx="2092420" cy="1217546"/>
            <a:chOff x="12254900" y="1641550"/>
            <a:chExt cx="2408125" cy="1401250"/>
          </a:xfrm>
        </p:grpSpPr>
        <p:sp>
          <p:nvSpPr>
            <p:cNvPr id="620" name="Google Shape;620;p50"/>
            <p:cNvSpPr/>
            <p:nvPr/>
          </p:nvSpPr>
          <p:spPr>
            <a:xfrm>
              <a:off x="12254900" y="1641550"/>
              <a:ext cx="2408125" cy="1401250"/>
            </a:xfrm>
            <a:custGeom>
              <a:avLst/>
              <a:gdLst/>
              <a:ahLst/>
              <a:cxnLst/>
              <a:rect l="l" t="t" r="r" b="b"/>
              <a:pathLst>
                <a:path w="96325" h="56050" extrusionOk="0">
                  <a:moveTo>
                    <a:pt x="18785" y="1"/>
                  </a:moveTo>
                  <a:cubicBezTo>
                    <a:pt x="17113" y="1"/>
                    <a:pt x="15441" y="244"/>
                    <a:pt x="13891" y="700"/>
                  </a:cubicBezTo>
                  <a:cubicBezTo>
                    <a:pt x="8329" y="2311"/>
                    <a:pt x="3800" y="6505"/>
                    <a:pt x="1794" y="11855"/>
                  </a:cubicBezTo>
                  <a:cubicBezTo>
                    <a:pt x="0" y="16566"/>
                    <a:pt x="244" y="22007"/>
                    <a:pt x="2402" y="27144"/>
                  </a:cubicBezTo>
                  <a:cubicBezTo>
                    <a:pt x="3253" y="29059"/>
                    <a:pt x="4104" y="30974"/>
                    <a:pt x="4985" y="32828"/>
                  </a:cubicBezTo>
                  <a:lnTo>
                    <a:pt x="5532" y="33983"/>
                  </a:lnTo>
                  <a:cubicBezTo>
                    <a:pt x="5897" y="34773"/>
                    <a:pt x="6323" y="35715"/>
                    <a:pt x="6779" y="36658"/>
                  </a:cubicBezTo>
                  <a:cubicBezTo>
                    <a:pt x="6991" y="37205"/>
                    <a:pt x="7204" y="37782"/>
                    <a:pt x="7356" y="38329"/>
                  </a:cubicBezTo>
                  <a:cubicBezTo>
                    <a:pt x="6353" y="39150"/>
                    <a:pt x="5684" y="40305"/>
                    <a:pt x="5441" y="41673"/>
                  </a:cubicBezTo>
                  <a:cubicBezTo>
                    <a:pt x="5320" y="42281"/>
                    <a:pt x="5380" y="42889"/>
                    <a:pt x="5441" y="43497"/>
                  </a:cubicBezTo>
                  <a:cubicBezTo>
                    <a:pt x="5228" y="44105"/>
                    <a:pt x="5107" y="44712"/>
                    <a:pt x="5107" y="45381"/>
                  </a:cubicBezTo>
                  <a:cubicBezTo>
                    <a:pt x="5076" y="46506"/>
                    <a:pt x="5411" y="47570"/>
                    <a:pt x="6019" y="48451"/>
                  </a:cubicBezTo>
                  <a:cubicBezTo>
                    <a:pt x="6080" y="49059"/>
                    <a:pt x="6292" y="49637"/>
                    <a:pt x="6535" y="50153"/>
                  </a:cubicBezTo>
                  <a:cubicBezTo>
                    <a:pt x="7204" y="51369"/>
                    <a:pt x="8268" y="52372"/>
                    <a:pt x="9636" y="52919"/>
                  </a:cubicBezTo>
                  <a:lnTo>
                    <a:pt x="10305" y="53162"/>
                  </a:lnTo>
                  <a:cubicBezTo>
                    <a:pt x="11034" y="53922"/>
                    <a:pt x="11946" y="54591"/>
                    <a:pt x="12919" y="55047"/>
                  </a:cubicBezTo>
                  <a:cubicBezTo>
                    <a:pt x="14286" y="55716"/>
                    <a:pt x="15897" y="56050"/>
                    <a:pt x="17599" y="56050"/>
                  </a:cubicBezTo>
                  <a:lnTo>
                    <a:pt x="17782" y="56050"/>
                  </a:lnTo>
                  <a:cubicBezTo>
                    <a:pt x="19697" y="56020"/>
                    <a:pt x="21429" y="55594"/>
                    <a:pt x="22919" y="54804"/>
                  </a:cubicBezTo>
                  <a:cubicBezTo>
                    <a:pt x="23922" y="54257"/>
                    <a:pt x="24742" y="53588"/>
                    <a:pt x="25472" y="52767"/>
                  </a:cubicBezTo>
                  <a:cubicBezTo>
                    <a:pt x="26414" y="52463"/>
                    <a:pt x="27478" y="51855"/>
                    <a:pt x="28329" y="50761"/>
                  </a:cubicBezTo>
                  <a:cubicBezTo>
                    <a:pt x="28360" y="50731"/>
                    <a:pt x="28360" y="50700"/>
                    <a:pt x="28390" y="50640"/>
                  </a:cubicBezTo>
                  <a:cubicBezTo>
                    <a:pt x="29636" y="51977"/>
                    <a:pt x="31065" y="52220"/>
                    <a:pt x="31855" y="52220"/>
                  </a:cubicBezTo>
                  <a:cubicBezTo>
                    <a:pt x="32524" y="52220"/>
                    <a:pt x="33192" y="52068"/>
                    <a:pt x="33800" y="51795"/>
                  </a:cubicBezTo>
                  <a:cubicBezTo>
                    <a:pt x="35077" y="51217"/>
                    <a:pt x="36475" y="50457"/>
                    <a:pt x="38056" y="49393"/>
                  </a:cubicBezTo>
                  <a:cubicBezTo>
                    <a:pt x="38846" y="51095"/>
                    <a:pt x="40548" y="52159"/>
                    <a:pt x="42767" y="52281"/>
                  </a:cubicBezTo>
                  <a:lnTo>
                    <a:pt x="42980" y="52281"/>
                  </a:lnTo>
                  <a:cubicBezTo>
                    <a:pt x="44956" y="52281"/>
                    <a:pt x="46597" y="51308"/>
                    <a:pt x="47478" y="49667"/>
                  </a:cubicBezTo>
                  <a:cubicBezTo>
                    <a:pt x="48086" y="49819"/>
                    <a:pt x="48633" y="49880"/>
                    <a:pt x="49150" y="49880"/>
                  </a:cubicBezTo>
                  <a:cubicBezTo>
                    <a:pt x="49758" y="49880"/>
                    <a:pt x="50366" y="49819"/>
                    <a:pt x="50974" y="49637"/>
                  </a:cubicBezTo>
                  <a:cubicBezTo>
                    <a:pt x="51339" y="51643"/>
                    <a:pt x="52676" y="53284"/>
                    <a:pt x="54682" y="54074"/>
                  </a:cubicBezTo>
                  <a:cubicBezTo>
                    <a:pt x="54713" y="54074"/>
                    <a:pt x="54773" y="54105"/>
                    <a:pt x="54804" y="54105"/>
                  </a:cubicBezTo>
                  <a:cubicBezTo>
                    <a:pt x="55412" y="54348"/>
                    <a:pt x="56020" y="54409"/>
                    <a:pt x="56658" y="54409"/>
                  </a:cubicBezTo>
                  <a:cubicBezTo>
                    <a:pt x="58816" y="54409"/>
                    <a:pt x="60549" y="53284"/>
                    <a:pt x="61248" y="51491"/>
                  </a:cubicBezTo>
                  <a:cubicBezTo>
                    <a:pt x="61916" y="51703"/>
                    <a:pt x="62585" y="51825"/>
                    <a:pt x="63315" y="51825"/>
                  </a:cubicBezTo>
                  <a:cubicBezTo>
                    <a:pt x="64105" y="51825"/>
                    <a:pt x="64956" y="51673"/>
                    <a:pt x="65746" y="51369"/>
                  </a:cubicBezTo>
                  <a:cubicBezTo>
                    <a:pt x="65777" y="51369"/>
                    <a:pt x="65807" y="51339"/>
                    <a:pt x="65807" y="51339"/>
                  </a:cubicBezTo>
                  <a:cubicBezTo>
                    <a:pt x="66415" y="52129"/>
                    <a:pt x="67144" y="52615"/>
                    <a:pt x="67692" y="52919"/>
                  </a:cubicBezTo>
                  <a:lnTo>
                    <a:pt x="67722" y="52980"/>
                  </a:lnTo>
                  <a:cubicBezTo>
                    <a:pt x="68512" y="53375"/>
                    <a:pt x="69424" y="53588"/>
                    <a:pt x="70762" y="53588"/>
                  </a:cubicBezTo>
                  <a:cubicBezTo>
                    <a:pt x="71977" y="53588"/>
                    <a:pt x="73102" y="53071"/>
                    <a:pt x="73984" y="52220"/>
                  </a:cubicBezTo>
                  <a:cubicBezTo>
                    <a:pt x="74835" y="51369"/>
                    <a:pt x="75230" y="50275"/>
                    <a:pt x="75230" y="49120"/>
                  </a:cubicBezTo>
                  <a:lnTo>
                    <a:pt x="75230" y="48816"/>
                  </a:lnTo>
                  <a:cubicBezTo>
                    <a:pt x="75199" y="48329"/>
                    <a:pt x="75169" y="47752"/>
                    <a:pt x="75169" y="47205"/>
                  </a:cubicBezTo>
                  <a:cubicBezTo>
                    <a:pt x="75169" y="46817"/>
                    <a:pt x="75234" y="46657"/>
                    <a:pt x="75346" y="46657"/>
                  </a:cubicBezTo>
                  <a:cubicBezTo>
                    <a:pt x="75795" y="46657"/>
                    <a:pt x="76998" y="49253"/>
                    <a:pt x="77753" y="50153"/>
                  </a:cubicBezTo>
                  <a:cubicBezTo>
                    <a:pt x="78847" y="51460"/>
                    <a:pt x="80397" y="52220"/>
                    <a:pt x="82130" y="52281"/>
                  </a:cubicBezTo>
                  <a:lnTo>
                    <a:pt x="82342" y="52281"/>
                  </a:lnTo>
                  <a:cubicBezTo>
                    <a:pt x="84288" y="52281"/>
                    <a:pt x="85959" y="51065"/>
                    <a:pt x="86567" y="49181"/>
                  </a:cubicBezTo>
                  <a:lnTo>
                    <a:pt x="86567" y="49120"/>
                  </a:lnTo>
                  <a:cubicBezTo>
                    <a:pt x="86750" y="48481"/>
                    <a:pt x="86841" y="47752"/>
                    <a:pt x="86780" y="46901"/>
                  </a:cubicBezTo>
                  <a:cubicBezTo>
                    <a:pt x="86750" y="45624"/>
                    <a:pt x="86719" y="44348"/>
                    <a:pt x="86719" y="43010"/>
                  </a:cubicBezTo>
                  <a:cubicBezTo>
                    <a:pt x="86719" y="40214"/>
                    <a:pt x="86871" y="36779"/>
                    <a:pt x="87145" y="32797"/>
                  </a:cubicBezTo>
                  <a:cubicBezTo>
                    <a:pt x="89364" y="32402"/>
                    <a:pt x="91005" y="32098"/>
                    <a:pt x="92099" y="31855"/>
                  </a:cubicBezTo>
                  <a:cubicBezTo>
                    <a:pt x="94075" y="31399"/>
                    <a:pt x="95534" y="29910"/>
                    <a:pt x="96112" y="27752"/>
                  </a:cubicBezTo>
                  <a:cubicBezTo>
                    <a:pt x="96172" y="27448"/>
                    <a:pt x="96203" y="27083"/>
                    <a:pt x="96203" y="26779"/>
                  </a:cubicBezTo>
                  <a:cubicBezTo>
                    <a:pt x="96324" y="25350"/>
                    <a:pt x="95534" y="23831"/>
                    <a:pt x="93984" y="23040"/>
                  </a:cubicBezTo>
                  <a:cubicBezTo>
                    <a:pt x="93406" y="22584"/>
                    <a:pt x="92555" y="22068"/>
                    <a:pt x="91339" y="22007"/>
                  </a:cubicBezTo>
                  <a:cubicBezTo>
                    <a:pt x="91127" y="21977"/>
                    <a:pt x="90884" y="21977"/>
                    <a:pt x="90671" y="21977"/>
                  </a:cubicBezTo>
                  <a:cubicBezTo>
                    <a:pt x="89911" y="21977"/>
                    <a:pt x="89060" y="22068"/>
                    <a:pt x="88148" y="22311"/>
                  </a:cubicBezTo>
                  <a:lnTo>
                    <a:pt x="88118" y="22311"/>
                  </a:lnTo>
                  <a:cubicBezTo>
                    <a:pt x="87054" y="22584"/>
                    <a:pt x="86689" y="22645"/>
                    <a:pt x="86598" y="22645"/>
                  </a:cubicBezTo>
                  <a:cubicBezTo>
                    <a:pt x="86415" y="22676"/>
                    <a:pt x="86233" y="22676"/>
                    <a:pt x="86020" y="22767"/>
                  </a:cubicBezTo>
                  <a:cubicBezTo>
                    <a:pt x="85412" y="22919"/>
                    <a:pt x="84744" y="22980"/>
                    <a:pt x="84044" y="22980"/>
                  </a:cubicBezTo>
                  <a:cubicBezTo>
                    <a:pt x="83437" y="22980"/>
                    <a:pt x="82920" y="22919"/>
                    <a:pt x="82494" y="22797"/>
                  </a:cubicBezTo>
                  <a:cubicBezTo>
                    <a:pt x="82130" y="22676"/>
                    <a:pt x="81704" y="22615"/>
                    <a:pt x="81309" y="22615"/>
                  </a:cubicBezTo>
                  <a:cubicBezTo>
                    <a:pt x="80701" y="22615"/>
                    <a:pt x="80093" y="22767"/>
                    <a:pt x="79576" y="23040"/>
                  </a:cubicBezTo>
                  <a:cubicBezTo>
                    <a:pt x="79394" y="23132"/>
                    <a:pt x="78573" y="23436"/>
                    <a:pt x="76537" y="23679"/>
                  </a:cubicBezTo>
                  <a:cubicBezTo>
                    <a:pt x="73619" y="23952"/>
                    <a:pt x="72312" y="24195"/>
                    <a:pt x="71552" y="24408"/>
                  </a:cubicBezTo>
                  <a:cubicBezTo>
                    <a:pt x="71369" y="24408"/>
                    <a:pt x="71187" y="24408"/>
                    <a:pt x="70944" y="24439"/>
                  </a:cubicBezTo>
                  <a:cubicBezTo>
                    <a:pt x="69303" y="24499"/>
                    <a:pt x="67600" y="25502"/>
                    <a:pt x="66871" y="27539"/>
                  </a:cubicBezTo>
                  <a:cubicBezTo>
                    <a:pt x="66537" y="27357"/>
                    <a:pt x="66172" y="27235"/>
                    <a:pt x="65746" y="27174"/>
                  </a:cubicBezTo>
                  <a:cubicBezTo>
                    <a:pt x="65169" y="26870"/>
                    <a:pt x="64530" y="26688"/>
                    <a:pt x="63892" y="26688"/>
                  </a:cubicBezTo>
                  <a:lnTo>
                    <a:pt x="63649" y="26688"/>
                  </a:lnTo>
                  <a:cubicBezTo>
                    <a:pt x="63223" y="26718"/>
                    <a:pt x="62767" y="26779"/>
                    <a:pt x="62403" y="26992"/>
                  </a:cubicBezTo>
                  <a:cubicBezTo>
                    <a:pt x="61764" y="27144"/>
                    <a:pt x="61187" y="27387"/>
                    <a:pt x="60640" y="27782"/>
                  </a:cubicBezTo>
                  <a:cubicBezTo>
                    <a:pt x="60640" y="27448"/>
                    <a:pt x="60640" y="27083"/>
                    <a:pt x="60579" y="26749"/>
                  </a:cubicBezTo>
                  <a:cubicBezTo>
                    <a:pt x="60427" y="25867"/>
                    <a:pt x="60001" y="24955"/>
                    <a:pt x="59333" y="24195"/>
                  </a:cubicBezTo>
                  <a:cubicBezTo>
                    <a:pt x="60245" y="23344"/>
                    <a:pt x="61065" y="22189"/>
                    <a:pt x="61795" y="20670"/>
                  </a:cubicBezTo>
                  <a:cubicBezTo>
                    <a:pt x="62220" y="19788"/>
                    <a:pt x="62403" y="18876"/>
                    <a:pt x="62403" y="17873"/>
                  </a:cubicBezTo>
                  <a:cubicBezTo>
                    <a:pt x="62403" y="16445"/>
                    <a:pt x="61947" y="14925"/>
                    <a:pt x="61065" y="13314"/>
                  </a:cubicBezTo>
                  <a:cubicBezTo>
                    <a:pt x="60488" y="12280"/>
                    <a:pt x="59394" y="10913"/>
                    <a:pt x="57205" y="10213"/>
                  </a:cubicBezTo>
                  <a:cubicBezTo>
                    <a:pt x="56688" y="10061"/>
                    <a:pt x="56445" y="9970"/>
                    <a:pt x="56293" y="9909"/>
                  </a:cubicBezTo>
                  <a:cubicBezTo>
                    <a:pt x="55594" y="9423"/>
                    <a:pt x="54804" y="9150"/>
                    <a:pt x="54014" y="9058"/>
                  </a:cubicBezTo>
                  <a:cubicBezTo>
                    <a:pt x="53801" y="7873"/>
                    <a:pt x="53193" y="6840"/>
                    <a:pt x="52251" y="6201"/>
                  </a:cubicBezTo>
                  <a:cubicBezTo>
                    <a:pt x="51217" y="5472"/>
                    <a:pt x="50062" y="5107"/>
                    <a:pt x="48785" y="5107"/>
                  </a:cubicBezTo>
                  <a:cubicBezTo>
                    <a:pt x="47418" y="5107"/>
                    <a:pt x="45442" y="5502"/>
                    <a:pt x="43527" y="7387"/>
                  </a:cubicBezTo>
                  <a:cubicBezTo>
                    <a:pt x="42767" y="7083"/>
                    <a:pt x="41946" y="6931"/>
                    <a:pt x="41247" y="6931"/>
                  </a:cubicBezTo>
                  <a:cubicBezTo>
                    <a:pt x="40883" y="6931"/>
                    <a:pt x="40548" y="6961"/>
                    <a:pt x="40244" y="6992"/>
                  </a:cubicBezTo>
                  <a:cubicBezTo>
                    <a:pt x="40214" y="6992"/>
                    <a:pt x="40123" y="7022"/>
                    <a:pt x="40092" y="7022"/>
                  </a:cubicBezTo>
                  <a:cubicBezTo>
                    <a:pt x="39272" y="7235"/>
                    <a:pt x="38421" y="7447"/>
                    <a:pt x="37600" y="7630"/>
                  </a:cubicBezTo>
                  <a:cubicBezTo>
                    <a:pt x="36445" y="7934"/>
                    <a:pt x="35533" y="8238"/>
                    <a:pt x="34712" y="8633"/>
                  </a:cubicBezTo>
                  <a:lnTo>
                    <a:pt x="33253" y="9210"/>
                  </a:lnTo>
                  <a:cubicBezTo>
                    <a:pt x="33192" y="9241"/>
                    <a:pt x="33132" y="9241"/>
                    <a:pt x="33071" y="9271"/>
                  </a:cubicBezTo>
                  <a:cubicBezTo>
                    <a:pt x="32493" y="8147"/>
                    <a:pt x="31764" y="7022"/>
                    <a:pt x="30974" y="5958"/>
                  </a:cubicBezTo>
                  <a:cubicBezTo>
                    <a:pt x="29727" y="4347"/>
                    <a:pt x="28512" y="3162"/>
                    <a:pt x="27144" y="2280"/>
                  </a:cubicBezTo>
                  <a:cubicBezTo>
                    <a:pt x="24773" y="791"/>
                    <a:pt x="21855" y="1"/>
                    <a:pt x="18785"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1" name="Google Shape;621;p50"/>
            <p:cNvGrpSpPr/>
            <p:nvPr/>
          </p:nvGrpSpPr>
          <p:grpSpPr>
            <a:xfrm>
              <a:off x="12349875" y="1762408"/>
              <a:ext cx="2218150" cy="1211150"/>
              <a:chOff x="12349875" y="6767975"/>
              <a:chExt cx="2218150" cy="1211150"/>
            </a:xfrm>
          </p:grpSpPr>
          <p:sp>
            <p:nvSpPr>
              <p:cNvPr id="622" name="Google Shape;622;p50"/>
              <p:cNvSpPr/>
              <p:nvPr/>
            </p:nvSpPr>
            <p:spPr>
              <a:xfrm>
                <a:off x="12349875" y="6767975"/>
                <a:ext cx="721175" cy="977925"/>
              </a:xfrm>
              <a:custGeom>
                <a:avLst/>
                <a:gdLst/>
                <a:ahLst/>
                <a:cxnLst/>
                <a:rect l="l" t="t" r="r" b="b"/>
                <a:pathLst>
                  <a:path w="28847" h="39117" extrusionOk="0">
                    <a:moveTo>
                      <a:pt x="14967" y="0"/>
                    </a:moveTo>
                    <a:cubicBezTo>
                      <a:pt x="13635" y="0"/>
                      <a:pt x="12312" y="187"/>
                      <a:pt x="11095" y="539"/>
                    </a:cubicBezTo>
                    <a:cubicBezTo>
                      <a:pt x="6536" y="1877"/>
                      <a:pt x="3010" y="5372"/>
                      <a:pt x="1490" y="9384"/>
                    </a:cubicBezTo>
                    <a:cubicBezTo>
                      <a:pt x="1" y="13427"/>
                      <a:pt x="396" y="17895"/>
                      <a:pt x="2068" y="21846"/>
                    </a:cubicBezTo>
                    <a:cubicBezTo>
                      <a:pt x="3010" y="24096"/>
                      <a:pt x="4074" y="26345"/>
                      <a:pt x="5107" y="28534"/>
                    </a:cubicBezTo>
                    <a:cubicBezTo>
                      <a:pt x="5533" y="29445"/>
                      <a:pt x="5928" y="30357"/>
                      <a:pt x="6384" y="31300"/>
                    </a:cubicBezTo>
                    <a:cubicBezTo>
                      <a:pt x="7144" y="33032"/>
                      <a:pt x="7600" y="34947"/>
                      <a:pt x="7539" y="36862"/>
                    </a:cubicBezTo>
                    <a:cubicBezTo>
                      <a:pt x="7539" y="37348"/>
                      <a:pt x="7509" y="37804"/>
                      <a:pt x="7539" y="38290"/>
                    </a:cubicBezTo>
                    <a:cubicBezTo>
                      <a:pt x="7580" y="38964"/>
                      <a:pt x="7566" y="39117"/>
                      <a:pt x="7819" y="39117"/>
                    </a:cubicBezTo>
                    <a:cubicBezTo>
                      <a:pt x="7943" y="39117"/>
                      <a:pt x="8131" y="39080"/>
                      <a:pt x="8420" y="39050"/>
                    </a:cubicBezTo>
                    <a:cubicBezTo>
                      <a:pt x="9029" y="39015"/>
                      <a:pt x="9651" y="39002"/>
                      <a:pt x="10276" y="39002"/>
                    </a:cubicBezTo>
                    <a:cubicBezTo>
                      <a:pt x="11245" y="39002"/>
                      <a:pt x="12220" y="39032"/>
                      <a:pt x="13162" y="39050"/>
                    </a:cubicBezTo>
                    <a:cubicBezTo>
                      <a:pt x="13829" y="39067"/>
                      <a:pt x="14510" y="39079"/>
                      <a:pt x="15196" y="39079"/>
                    </a:cubicBezTo>
                    <a:cubicBezTo>
                      <a:pt x="17012" y="39079"/>
                      <a:pt x="18867" y="38994"/>
                      <a:pt x="20609" y="38686"/>
                    </a:cubicBezTo>
                    <a:lnTo>
                      <a:pt x="20609" y="37196"/>
                    </a:lnTo>
                    <a:cubicBezTo>
                      <a:pt x="20731" y="34947"/>
                      <a:pt x="21065" y="32424"/>
                      <a:pt x="22099" y="30388"/>
                    </a:cubicBezTo>
                    <a:cubicBezTo>
                      <a:pt x="23071" y="28412"/>
                      <a:pt x="24317" y="26558"/>
                      <a:pt x="25351" y="24612"/>
                    </a:cubicBezTo>
                    <a:cubicBezTo>
                      <a:pt x="28846" y="17986"/>
                      <a:pt x="28725" y="10479"/>
                      <a:pt x="24135" y="4399"/>
                    </a:cubicBezTo>
                    <a:cubicBezTo>
                      <a:pt x="23345" y="3396"/>
                      <a:pt x="22433" y="2363"/>
                      <a:pt x="21278" y="1664"/>
                    </a:cubicBezTo>
                    <a:cubicBezTo>
                      <a:pt x="19451" y="522"/>
                      <a:pt x="17196" y="0"/>
                      <a:pt x="14967"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50"/>
              <p:cNvSpPr/>
              <p:nvPr/>
            </p:nvSpPr>
            <p:spPr>
              <a:xfrm>
                <a:off x="12470700" y="7032975"/>
                <a:ext cx="152775" cy="346875"/>
              </a:xfrm>
              <a:custGeom>
                <a:avLst/>
                <a:gdLst/>
                <a:ahLst/>
                <a:cxnLst/>
                <a:rect l="l" t="t" r="r" b="b"/>
                <a:pathLst>
                  <a:path w="6111" h="13875" extrusionOk="0">
                    <a:moveTo>
                      <a:pt x="365" y="0"/>
                    </a:moveTo>
                    <a:cubicBezTo>
                      <a:pt x="183" y="1885"/>
                      <a:pt x="1" y="3800"/>
                      <a:pt x="122" y="5684"/>
                    </a:cubicBezTo>
                    <a:cubicBezTo>
                      <a:pt x="244" y="7599"/>
                      <a:pt x="609" y="9544"/>
                      <a:pt x="1521" y="11216"/>
                    </a:cubicBezTo>
                    <a:cubicBezTo>
                      <a:pt x="1976" y="12067"/>
                      <a:pt x="2615" y="12888"/>
                      <a:pt x="3496" y="13405"/>
                    </a:cubicBezTo>
                    <a:cubicBezTo>
                      <a:pt x="3767" y="13567"/>
                      <a:pt x="4304" y="13875"/>
                      <a:pt x="4654" y="13875"/>
                    </a:cubicBezTo>
                    <a:cubicBezTo>
                      <a:pt x="4697" y="13875"/>
                      <a:pt x="4737" y="13870"/>
                      <a:pt x="4773" y="13861"/>
                    </a:cubicBezTo>
                    <a:cubicBezTo>
                      <a:pt x="5259" y="13769"/>
                      <a:pt x="5350" y="13009"/>
                      <a:pt x="5442" y="12584"/>
                    </a:cubicBezTo>
                    <a:cubicBezTo>
                      <a:pt x="6110" y="9848"/>
                      <a:pt x="5563" y="6839"/>
                      <a:pt x="3983" y="4529"/>
                    </a:cubicBezTo>
                    <a:cubicBezTo>
                      <a:pt x="2888" y="2918"/>
                      <a:pt x="1369" y="1672"/>
                      <a:pt x="365"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50"/>
              <p:cNvSpPr/>
              <p:nvPr/>
            </p:nvSpPr>
            <p:spPr>
              <a:xfrm>
                <a:off x="12640925" y="6889350"/>
                <a:ext cx="120850" cy="361725"/>
              </a:xfrm>
              <a:custGeom>
                <a:avLst/>
                <a:gdLst/>
                <a:ahLst/>
                <a:cxnLst/>
                <a:rect l="l" t="t" r="r" b="b"/>
                <a:pathLst>
                  <a:path w="4834" h="14469" extrusionOk="0">
                    <a:moveTo>
                      <a:pt x="1855" y="0"/>
                    </a:moveTo>
                    <a:cubicBezTo>
                      <a:pt x="1155" y="1520"/>
                      <a:pt x="517" y="3040"/>
                      <a:pt x="213" y="4651"/>
                    </a:cubicBezTo>
                    <a:cubicBezTo>
                      <a:pt x="31" y="5624"/>
                      <a:pt x="0" y="6687"/>
                      <a:pt x="0" y="7721"/>
                    </a:cubicBezTo>
                    <a:cubicBezTo>
                      <a:pt x="0" y="9028"/>
                      <a:pt x="0" y="10274"/>
                      <a:pt x="304" y="11520"/>
                    </a:cubicBezTo>
                    <a:cubicBezTo>
                      <a:pt x="487" y="12402"/>
                      <a:pt x="912" y="13770"/>
                      <a:pt x="1672" y="14286"/>
                    </a:cubicBezTo>
                    <a:cubicBezTo>
                      <a:pt x="1846" y="14414"/>
                      <a:pt x="2010" y="14468"/>
                      <a:pt x="2165" y="14468"/>
                    </a:cubicBezTo>
                    <a:cubicBezTo>
                      <a:pt x="2824" y="14468"/>
                      <a:pt x="3305" y="13479"/>
                      <a:pt x="3526" y="12888"/>
                    </a:cubicBezTo>
                    <a:cubicBezTo>
                      <a:pt x="4833" y="9575"/>
                      <a:pt x="4681" y="5715"/>
                      <a:pt x="3101" y="2493"/>
                    </a:cubicBezTo>
                    <a:cubicBezTo>
                      <a:pt x="2736" y="1642"/>
                      <a:pt x="2250" y="851"/>
                      <a:pt x="1855"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50"/>
              <p:cNvSpPr/>
              <p:nvPr/>
            </p:nvSpPr>
            <p:spPr>
              <a:xfrm>
                <a:off x="12770100" y="7050450"/>
                <a:ext cx="130725" cy="322750"/>
              </a:xfrm>
              <a:custGeom>
                <a:avLst/>
                <a:gdLst/>
                <a:ahLst/>
                <a:cxnLst/>
                <a:rect l="l" t="t" r="r" b="b"/>
                <a:pathLst>
                  <a:path w="5229" h="12910" extrusionOk="0">
                    <a:moveTo>
                      <a:pt x="3952" y="0"/>
                    </a:moveTo>
                    <a:lnTo>
                      <a:pt x="3952" y="0"/>
                    </a:lnTo>
                    <a:cubicBezTo>
                      <a:pt x="3950" y="5"/>
                      <a:pt x="3948" y="10"/>
                      <a:pt x="3946" y="16"/>
                    </a:cubicBezTo>
                    <a:lnTo>
                      <a:pt x="3946" y="16"/>
                    </a:lnTo>
                    <a:cubicBezTo>
                      <a:pt x="3948" y="11"/>
                      <a:pt x="3950" y="6"/>
                      <a:pt x="3952" y="0"/>
                    </a:cubicBezTo>
                    <a:close/>
                    <a:moveTo>
                      <a:pt x="3946" y="16"/>
                    </a:moveTo>
                    <a:cubicBezTo>
                      <a:pt x="3186" y="2137"/>
                      <a:pt x="1853" y="4018"/>
                      <a:pt x="973" y="6140"/>
                    </a:cubicBezTo>
                    <a:cubicBezTo>
                      <a:pt x="882" y="6414"/>
                      <a:pt x="761" y="6657"/>
                      <a:pt x="669" y="6930"/>
                    </a:cubicBezTo>
                    <a:cubicBezTo>
                      <a:pt x="183" y="8511"/>
                      <a:pt x="1" y="10213"/>
                      <a:pt x="487" y="11763"/>
                    </a:cubicBezTo>
                    <a:cubicBezTo>
                      <a:pt x="710" y="12407"/>
                      <a:pt x="933" y="12910"/>
                      <a:pt x="1500" y="12910"/>
                    </a:cubicBezTo>
                    <a:cubicBezTo>
                      <a:pt x="1630" y="12910"/>
                      <a:pt x="1777" y="12884"/>
                      <a:pt x="1946" y="12827"/>
                    </a:cubicBezTo>
                    <a:cubicBezTo>
                      <a:pt x="3982" y="12189"/>
                      <a:pt x="4773" y="8724"/>
                      <a:pt x="5046" y="6900"/>
                    </a:cubicBezTo>
                    <a:cubicBezTo>
                      <a:pt x="5229" y="5684"/>
                      <a:pt x="5198" y="4468"/>
                      <a:pt x="5016" y="3283"/>
                    </a:cubicBezTo>
                    <a:cubicBezTo>
                      <a:pt x="4894" y="2645"/>
                      <a:pt x="4742" y="2067"/>
                      <a:pt x="4560" y="1459"/>
                    </a:cubicBezTo>
                    <a:cubicBezTo>
                      <a:pt x="4471" y="1252"/>
                      <a:pt x="3892" y="237"/>
                      <a:pt x="3946" y="16"/>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50"/>
              <p:cNvSpPr/>
              <p:nvPr/>
            </p:nvSpPr>
            <p:spPr>
              <a:xfrm>
                <a:off x="12520100" y="7180375"/>
                <a:ext cx="151250" cy="542600"/>
              </a:xfrm>
              <a:custGeom>
                <a:avLst/>
                <a:gdLst/>
                <a:ahLst/>
                <a:cxnLst/>
                <a:rect l="l" t="t" r="r" b="b"/>
                <a:pathLst>
                  <a:path w="6050" h="21704" extrusionOk="0">
                    <a:moveTo>
                      <a:pt x="0" y="1"/>
                    </a:moveTo>
                    <a:lnTo>
                      <a:pt x="0" y="1"/>
                    </a:lnTo>
                    <a:cubicBezTo>
                      <a:pt x="2706" y="6992"/>
                      <a:pt x="4347" y="14317"/>
                      <a:pt x="4864" y="21703"/>
                    </a:cubicBezTo>
                    <a:lnTo>
                      <a:pt x="6049" y="21582"/>
                    </a:lnTo>
                    <a:cubicBezTo>
                      <a:pt x="5107" y="14104"/>
                      <a:pt x="3040" y="6809"/>
                      <a:pt x="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50"/>
              <p:cNvSpPr/>
              <p:nvPr/>
            </p:nvSpPr>
            <p:spPr>
              <a:xfrm>
                <a:off x="12732875" y="7165950"/>
                <a:ext cx="114000" cy="560050"/>
              </a:xfrm>
              <a:custGeom>
                <a:avLst/>
                <a:gdLst/>
                <a:ahLst/>
                <a:cxnLst/>
                <a:rect l="l" t="t" r="r" b="b"/>
                <a:pathLst>
                  <a:path w="4560" h="22402" extrusionOk="0">
                    <a:moveTo>
                      <a:pt x="4560" y="0"/>
                    </a:moveTo>
                    <a:lnTo>
                      <a:pt x="4560" y="0"/>
                    </a:lnTo>
                    <a:cubicBezTo>
                      <a:pt x="1976" y="7174"/>
                      <a:pt x="456" y="14742"/>
                      <a:pt x="0" y="22371"/>
                    </a:cubicBezTo>
                    <a:lnTo>
                      <a:pt x="1186" y="22402"/>
                    </a:lnTo>
                    <a:cubicBezTo>
                      <a:pt x="1216" y="14864"/>
                      <a:pt x="2371" y="7295"/>
                      <a:pt x="4560"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50"/>
              <p:cNvSpPr/>
              <p:nvPr/>
            </p:nvSpPr>
            <p:spPr>
              <a:xfrm>
                <a:off x="12679675" y="6983575"/>
                <a:ext cx="29650" cy="736350"/>
              </a:xfrm>
              <a:custGeom>
                <a:avLst/>
                <a:gdLst/>
                <a:ahLst/>
                <a:cxnLst/>
                <a:rect l="l" t="t" r="r" b="b"/>
                <a:pathLst>
                  <a:path w="1186" h="29454" extrusionOk="0">
                    <a:moveTo>
                      <a:pt x="578" y="0"/>
                    </a:moveTo>
                    <a:lnTo>
                      <a:pt x="1" y="29454"/>
                    </a:lnTo>
                    <a:lnTo>
                      <a:pt x="1186" y="29454"/>
                    </a:lnTo>
                    <a:lnTo>
                      <a:pt x="578"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50"/>
              <p:cNvSpPr/>
              <p:nvPr/>
            </p:nvSpPr>
            <p:spPr>
              <a:xfrm>
                <a:off x="12716150" y="6798850"/>
                <a:ext cx="251550" cy="254675"/>
              </a:xfrm>
              <a:custGeom>
                <a:avLst/>
                <a:gdLst/>
                <a:ahLst/>
                <a:cxnLst/>
                <a:rect l="l" t="t" r="r" b="b"/>
                <a:pathLst>
                  <a:path w="10062" h="10187" extrusionOk="0">
                    <a:moveTo>
                      <a:pt x="1843" y="0"/>
                    </a:moveTo>
                    <a:cubicBezTo>
                      <a:pt x="927" y="0"/>
                      <a:pt x="207" y="411"/>
                      <a:pt x="92" y="1614"/>
                    </a:cubicBezTo>
                    <a:cubicBezTo>
                      <a:pt x="1" y="2800"/>
                      <a:pt x="1125" y="3681"/>
                      <a:pt x="2128" y="4380"/>
                    </a:cubicBezTo>
                    <a:cubicBezTo>
                      <a:pt x="3709" y="5596"/>
                      <a:pt x="5168" y="7055"/>
                      <a:pt x="6292" y="8727"/>
                    </a:cubicBezTo>
                    <a:cubicBezTo>
                      <a:pt x="6785" y="9383"/>
                      <a:pt x="7375" y="10187"/>
                      <a:pt x="8130" y="10187"/>
                    </a:cubicBezTo>
                    <a:cubicBezTo>
                      <a:pt x="8215" y="10187"/>
                      <a:pt x="8301" y="10177"/>
                      <a:pt x="8390" y="10155"/>
                    </a:cubicBezTo>
                    <a:cubicBezTo>
                      <a:pt x="8967" y="10064"/>
                      <a:pt x="9332" y="9487"/>
                      <a:pt x="9575" y="8940"/>
                    </a:cubicBezTo>
                    <a:cubicBezTo>
                      <a:pt x="10062" y="7572"/>
                      <a:pt x="9818" y="6022"/>
                      <a:pt x="9150" y="4745"/>
                    </a:cubicBezTo>
                    <a:cubicBezTo>
                      <a:pt x="8451" y="3438"/>
                      <a:pt x="7356" y="2405"/>
                      <a:pt x="6140" y="1614"/>
                    </a:cubicBezTo>
                    <a:cubicBezTo>
                      <a:pt x="5350" y="1087"/>
                      <a:pt x="3335" y="0"/>
                      <a:pt x="18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50"/>
              <p:cNvSpPr/>
              <p:nvPr/>
            </p:nvSpPr>
            <p:spPr>
              <a:xfrm>
                <a:off x="12921325" y="7060950"/>
                <a:ext cx="77525" cy="86900"/>
              </a:xfrm>
              <a:custGeom>
                <a:avLst/>
                <a:gdLst/>
                <a:ahLst/>
                <a:cxnLst/>
                <a:rect l="l" t="t" r="r" b="b"/>
                <a:pathLst>
                  <a:path w="3101" h="3476" extrusionOk="0">
                    <a:moveTo>
                      <a:pt x="1666" y="1"/>
                    </a:moveTo>
                    <a:cubicBezTo>
                      <a:pt x="1437" y="1"/>
                      <a:pt x="1200" y="67"/>
                      <a:pt x="973" y="219"/>
                    </a:cubicBezTo>
                    <a:cubicBezTo>
                      <a:pt x="183" y="705"/>
                      <a:pt x="0" y="2164"/>
                      <a:pt x="548" y="2924"/>
                    </a:cubicBezTo>
                    <a:cubicBezTo>
                      <a:pt x="824" y="3269"/>
                      <a:pt x="1275" y="3475"/>
                      <a:pt x="1715" y="3475"/>
                    </a:cubicBezTo>
                    <a:cubicBezTo>
                      <a:pt x="1856" y="3475"/>
                      <a:pt x="1996" y="3454"/>
                      <a:pt x="2128" y="3410"/>
                    </a:cubicBezTo>
                    <a:cubicBezTo>
                      <a:pt x="2493" y="3258"/>
                      <a:pt x="2797" y="2924"/>
                      <a:pt x="2949" y="2529"/>
                    </a:cubicBezTo>
                    <a:cubicBezTo>
                      <a:pt x="3101" y="2164"/>
                      <a:pt x="3101" y="1738"/>
                      <a:pt x="3070" y="1313"/>
                    </a:cubicBezTo>
                    <a:cubicBezTo>
                      <a:pt x="2979" y="605"/>
                      <a:pt x="2356" y="1"/>
                      <a:pt x="16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50"/>
              <p:cNvSpPr/>
              <p:nvPr/>
            </p:nvSpPr>
            <p:spPr>
              <a:xfrm>
                <a:off x="12560375" y="7895450"/>
                <a:ext cx="278900" cy="83675"/>
              </a:xfrm>
              <a:custGeom>
                <a:avLst/>
                <a:gdLst/>
                <a:ahLst/>
                <a:cxnLst/>
                <a:rect l="l" t="t" r="r" b="b"/>
                <a:pathLst>
                  <a:path w="11156" h="3347" extrusionOk="0">
                    <a:moveTo>
                      <a:pt x="11156" y="0"/>
                    </a:moveTo>
                    <a:lnTo>
                      <a:pt x="0" y="456"/>
                    </a:lnTo>
                    <a:cubicBezTo>
                      <a:pt x="396" y="1489"/>
                      <a:pt x="1277" y="2249"/>
                      <a:pt x="2280" y="2736"/>
                    </a:cubicBezTo>
                    <a:cubicBezTo>
                      <a:pt x="3184" y="3159"/>
                      <a:pt x="4245" y="3347"/>
                      <a:pt x="5269" y="3347"/>
                    </a:cubicBezTo>
                    <a:cubicBezTo>
                      <a:pt x="5347" y="3347"/>
                      <a:pt x="5425" y="3346"/>
                      <a:pt x="5502" y="3344"/>
                    </a:cubicBezTo>
                    <a:cubicBezTo>
                      <a:pt x="6687" y="3344"/>
                      <a:pt x="7843" y="3131"/>
                      <a:pt x="8876" y="2553"/>
                    </a:cubicBezTo>
                    <a:cubicBezTo>
                      <a:pt x="9909" y="1976"/>
                      <a:pt x="10791" y="1094"/>
                      <a:pt x="11156"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50"/>
              <p:cNvSpPr/>
              <p:nvPr/>
            </p:nvSpPr>
            <p:spPr>
              <a:xfrm>
                <a:off x="12560375" y="7895450"/>
                <a:ext cx="278900" cy="83675"/>
              </a:xfrm>
              <a:custGeom>
                <a:avLst/>
                <a:gdLst/>
                <a:ahLst/>
                <a:cxnLst/>
                <a:rect l="l" t="t" r="r" b="b"/>
                <a:pathLst>
                  <a:path w="11156" h="3347" extrusionOk="0">
                    <a:moveTo>
                      <a:pt x="11156" y="0"/>
                    </a:moveTo>
                    <a:lnTo>
                      <a:pt x="0" y="456"/>
                    </a:lnTo>
                    <a:cubicBezTo>
                      <a:pt x="396" y="1489"/>
                      <a:pt x="1277" y="2249"/>
                      <a:pt x="2280" y="2736"/>
                    </a:cubicBezTo>
                    <a:cubicBezTo>
                      <a:pt x="3184" y="3159"/>
                      <a:pt x="4245" y="3347"/>
                      <a:pt x="5269" y="3347"/>
                    </a:cubicBezTo>
                    <a:cubicBezTo>
                      <a:pt x="5347" y="3347"/>
                      <a:pt x="5425" y="3346"/>
                      <a:pt x="5502" y="3344"/>
                    </a:cubicBezTo>
                    <a:cubicBezTo>
                      <a:pt x="6687" y="3344"/>
                      <a:pt x="7843" y="3131"/>
                      <a:pt x="8876" y="2553"/>
                    </a:cubicBezTo>
                    <a:cubicBezTo>
                      <a:pt x="9909" y="1976"/>
                      <a:pt x="10791" y="1094"/>
                      <a:pt x="111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50"/>
              <p:cNvSpPr/>
              <p:nvPr/>
            </p:nvSpPr>
            <p:spPr>
              <a:xfrm>
                <a:off x="12474500" y="7695925"/>
                <a:ext cx="443800" cy="228425"/>
              </a:xfrm>
              <a:custGeom>
                <a:avLst/>
                <a:gdLst/>
                <a:ahLst/>
                <a:cxnLst/>
                <a:rect l="l" t="t" r="r" b="b"/>
                <a:pathLst>
                  <a:path w="17752" h="9137" extrusionOk="0">
                    <a:moveTo>
                      <a:pt x="2047" y="0"/>
                    </a:moveTo>
                    <a:cubicBezTo>
                      <a:pt x="1799" y="0"/>
                      <a:pt x="1568" y="30"/>
                      <a:pt x="1369" y="109"/>
                    </a:cubicBezTo>
                    <a:cubicBezTo>
                      <a:pt x="153" y="534"/>
                      <a:pt x="1" y="2206"/>
                      <a:pt x="913" y="2966"/>
                    </a:cubicBezTo>
                    <a:cubicBezTo>
                      <a:pt x="335" y="3270"/>
                      <a:pt x="92" y="3908"/>
                      <a:pt x="31" y="4516"/>
                    </a:cubicBezTo>
                    <a:cubicBezTo>
                      <a:pt x="31" y="5276"/>
                      <a:pt x="426" y="5732"/>
                      <a:pt x="1095" y="6036"/>
                    </a:cubicBezTo>
                    <a:cubicBezTo>
                      <a:pt x="852" y="6461"/>
                      <a:pt x="852" y="7069"/>
                      <a:pt x="1065" y="7525"/>
                    </a:cubicBezTo>
                    <a:cubicBezTo>
                      <a:pt x="1308" y="7981"/>
                      <a:pt x="1703" y="8315"/>
                      <a:pt x="2220" y="8528"/>
                    </a:cubicBezTo>
                    <a:cubicBezTo>
                      <a:pt x="3040" y="8863"/>
                      <a:pt x="4104" y="8893"/>
                      <a:pt x="4986" y="8984"/>
                    </a:cubicBezTo>
                    <a:cubicBezTo>
                      <a:pt x="6049" y="9045"/>
                      <a:pt x="7144" y="9136"/>
                      <a:pt x="8208" y="9136"/>
                    </a:cubicBezTo>
                    <a:cubicBezTo>
                      <a:pt x="10305" y="9136"/>
                      <a:pt x="12433" y="8923"/>
                      <a:pt x="14469" y="8559"/>
                    </a:cubicBezTo>
                    <a:cubicBezTo>
                      <a:pt x="15138" y="8437"/>
                      <a:pt x="15989" y="8255"/>
                      <a:pt x="16414" y="7677"/>
                    </a:cubicBezTo>
                    <a:cubicBezTo>
                      <a:pt x="16597" y="7464"/>
                      <a:pt x="16718" y="7100"/>
                      <a:pt x="16749" y="6796"/>
                    </a:cubicBezTo>
                    <a:cubicBezTo>
                      <a:pt x="16749" y="6737"/>
                      <a:pt x="16664" y="5941"/>
                      <a:pt x="16548" y="5941"/>
                    </a:cubicBezTo>
                    <a:cubicBezTo>
                      <a:pt x="16544" y="5941"/>
                      <a:pt x="16540" y="5943"/>
                      <a:pt x="16536" y="5945"/>
                    </a:cubicBezTo>
                    <a:cubicBezTo>
                      <a:pt x="17296" y="5519"/>
                      <a:pt x="17752" y="4577"/>
                      <a:pt x="17569" y="3695"/>
                    </a:cubicBezTo>
                    <a:cubicBezTo>
                      <a:pt x="17509" y="3422"/>
                      <a:pt x="17357" y="3148"/>
                      <a:pt x="17144" y="3057"/>
                    </a:cubicBezTo>
                    <a:cubicBezTo>
                      <a:pt x="17569" y="2753"/>
                      <a:pt x="17721" y="2236"/>
                      <a:pt x="17721" y="1720"/>
                    </a:cubicBezTo>
                    <a:cubicBezTo>
                      <a:pt x="17721" y="1172"/>
                      <a:pt x="17448" y="595"/>
                      <a:pt x="16962" y="352"/>
                    </a:cubicBezTo>
                    <a:cubicBezTo>
                      <a:pt x="16698" y="215"/>
                      <a:pt x="16388" y="169"/>
                      <a:pt x="16061" y="169"/>
                    </a:cubicBezTo>
                    <a:cubicBezTo>
                      <a:pt x="15445" y="169"/>
                      <a:pt x="14773" y="332"/>
                      <a:pt x="14256" y="352"/>
                    </a:cubicBezTo>
                    <a:lnTo>
                      <a:pt x="11034" y="352"/>
                    </a:lnTo>
                    <a:cubicBezTo>
                      <a:pt x="8846" y="352"/>
                      <a:pt x="6688" y="352"/>
                      <a:pt x="4530" y="321"/>
                    </a:cubicBezTo>
                    <a:cubicBezTo>
                      <a:pt x="3855" y="321"/>
                      <a:pt x="2858" y="0"/>
                      <a:pt x="2047"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50"/>
              <p:cNvSpPr/>
              <p:nvPr/>
            </p:nvSpPr>
            <p:spPr>
              <a:xfrm>
                <a:off x="12533775" y="7767025"/>
                <a:ext cx="300175" cy="19025"/>
              </a:xfrm>
              <a:custGeom>
                <a:avLst/>
                <a:gdLst/>
                <a:ahLst/>
                <a:cxnLst/>
                <a:rect l="l" t="t" r="r" b="b"/>
                <a:pathLst>
                  <a:path w="12007" h="761" extrusionOk="0">
                    <a:moveTo>
                      <a:pt x="2979" y="0"/>
                    </a:moveTo>
                    <a:cubicBezTo>
                      <a:pt x="2007" y="0"/>
                      <a:pt x="1004" y="31"/>
                      <a:pt x="1" y="122"/>
                    </a:cubicBezTo>
                    <a:cubicBezTo>
                      <a:pt x="973" y="365"/>
                      <a:pt x="1976" y="517"/>
                      <a:pt x="2979" y="608"/>
                    </a:cubicBezTo>
                    <a:cubicBezTo>
                      <a:pt x="3982" y="699"/>
                      <a:pt x="5016" y="760"/>
                      <a:pt x="5989" y="760"/>
                    </a:cubicBezTo>
                    <a:cubicBezTo>
                      <a:pt x="6992" y="760"/>
                      <a:pt x="7995" y="730"/>
                      <a:pt x="8998" y="669"/>
                    </a:cubicBezTo>
                    <a:cubicBezTo>
                      <a:pt x="10031" y="578"/>
                      <a:pt x="11004" y="426"/>
                      <a:pt x="12007" y="213"/>
                    </a:cubicBezTo>
                    <a:cubicBezTo>
                      <a:pt x="11004" y="122"/>
                      <a:pt x="9970" y="91"/>
                      <a:pt x="8998" y="31"/>
                    </a:cubicBezTo>
                    <a:cubicBezTo>
                      <a:pt x="7964" y="31"/>
                      <a:pt x="6992" y="0"/>
                      <a:pt x="598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50"/>
              <p:cNvSpPr/>
              <p:nvPr/>
            </p:nvSpPr>
            <p:spPr>
              <a:xfrm>
                <a:off x="12543650" y="7846800"/>
                <a:ext cx="279675" cy="21300"/>
              </a:xfrm>
              <a:custGeom>
                <a:avLst/>
                <a:gdLst/>
                <a:ahLst/>
                <a:cxnLst/>
                <a:rect l="l" t="t" r="r" b="b"/>
                <a:pathLst>
                  <a:path w="11187" h="852" extrusionOk="0">
                    <a:moveTo>
                      <a:pt x="1" y="1"/>
                    </a:moveTo>
                    <a:cubicBezTo>
                      <a:pt x="913" y="305"/>
                      <a:pt x="1824" y="518"/>
                      <a:pt x="2828" y="669"/>
                    </a:cubicBezTo>
                    <a:cubicBezTo>
                      <a:pt x="3739" y="761"/>
                      <a:pt x="4682" y="852"/>
                      <a:pt x="5624" y="852"/>
                    </a:cubicBezTo>
                    <a:cubicBezTo>
                      <a:pt x="6597" y="852"/>
                      <a:pt x="7508" y="821"/>
                      <a:pt x="8451" y="669"/>
                    </a:cubicBezTo>
                    <a:cubicBezTo>
                      <a:pt x="9363" y="548"/>
                      <a:pt x="10274" y="305"/>
                      <a:pt x="11186" y="1"/>
                    </a:cubicBezTo>
                    <a:cubicBezTo>
                      <a:pt x="10244" y="1"/>
                      <a:pt x="9271" y="1"/>
                      <a:pt x="8360" y="62"/>
                    </a:cubicBezTo>
                    <a:cubicBezTo>
                      <a:pt x="7448" y="92"/>
                      <a:pt x="6505" y="92"/>
                      <a:pt x="5594" y="92"/>
                    </a:cubicBezTo>
                    <a:cubicBezTo>
                      <a:pt x="4682" y="92"/>
                      <a:pt x="3739" y="62"/>
                      <a:pt x="2828" y="62"/>
                    </a:cubicBezTo>
                    <a:cubicBezTo>
                      <a:pt x="1885" y="1"/>
                      <a:pt x="973" y="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50"/>
              <p:cNvSpPr/>
              <p:nvPr/>
            </p:nvSpPr>
            <p:spPr>
              <a:xfrm>
                <a:off x="13010225" y="7364275"/>
                <a:ext cx="257625" cy="519025"/>
              </a:xfrm>
              <a:custGeom>
                <a:avLst/>
                <a:gdLst/>
                <a:ahLst/>
                <a:cxnLst/>
                <a:rect l="l" t="t" r="r" b="b"/>
                <a:pathLst>
                  <a:path w="10305" h="20761" extrusionOk="0">
                    <a:moveTo>
                      <a:pt x="1916" y="1"/>
                    </a:moveTo>
                    <a:cubicBezTo>
                      <a:pt x="1460" y="1"/>
                      <a:pt x="1065" y="153"/>
                      <a:pt x="761" y="426"/>
                    </a:cubicBezTo>
                    <a:cubicBezTo>
                      <a:pt x="882" y="1368"/>
                      <a:pt x="913" y="2432"/>
                      <a:pt x="913" y="3526"/>
                    </a:cubicBezTo>
                    <a:cubicBezTo>
                      <a:pt x="913" y="5168"/>
                      <a:pt x="761" y="7782"/>
                      <a:pt x="426" y="11399"/>
                    </a:cubicBezTo>
                    <a:cubicBezTo>
                      <a:pt x="122" y="14834"/>
                      <a:pt x="1" y="17478"/>
                      <a:pt x="31" y="19393"/>
                    </a:cubicBezTo>
                    <a:cubicBezTo>
                      <a:pt x="92" y="19393"/>
                      <a:pt x="274" y="19636"/>
                      <a:pt x="700" y="20183"/>
                    </a:cubicBezTo>
                    <a:cubicBezTo>
                      <a:pt x="943" y="20548"/>
                      <a:pt x="1247" y="20761"/>
                      <a:pt x="1551" y="20761"/>
                    </a:cubicBezTo>
                    <a:cubicBezTo>
                      <a:pt x="1703" y="20761"/>
                      <a:pt x="1824" y="20730"/>
                      <a:pt x="1976" y="20639"/>
                    </a:cubicBezTo>
                    <a:cubicBezTo>
                      <a:pt x="3162" y="20153"/>
                      <a:pt x="4530" y="19393"/>
                      <a:pt x="6049" y="18329"/>
                    </a:cubicBezTo>
                    <a:cubicBezTo>
                      <a:pt x="8663" y="16536"/>
                      <a:pt x="10001" y="15654"/>
                      <a:pt x="10031" y="15624"/>
                    </a:cubicBezTo>
                    <a:cubicBezTo>
                      <a:pt x="10305" y="15290"/>
                      <a:pt x="10305" y="14894"/>
                      <a:pt x="10031" y="14408"/>
                    </a:cubicBezTo>
                    <a:cubicBezTo>
                      <a:pt x="9849" y="14074"/>
                      <a:pt x="9515" y="13861"/>
                      <a:pt x="9059" y="13861"/>
                    </a:cubicBezTo>
                    <a:cubicBezTo>
                      <a:pt x="8907" y="13861"/>
                      <a:pt x="8663" y="13922"/>
                      <a:pt x="8390" y="13952"/>
                    </a:cubicBezTo>
                    <a:cubicBezTo>
                      <a:pt x="8086" y="13983"/>
                      <a:pt x="7904" y="14043"/>
                      <a:pt x="7782" y="14043"/>
                    </a:cubicBezTo>
                    <a:cubicBezTo>
                      <a:pt x="7265" y="14287"/>
                      <a:pt x="6475" y="14803"/>
                      <a:pt x="5350" y="15502"/>
                    </a:cubicBezTo>
                    <a:cubicBezTo>
                      <a:pt x="4378" y="16141"/>
                      <a:pt x="3527" y="16627"/>
                      <a:pt x="2888" y="16870"/>
                    </a:cubicBezTo>
                    <a:cubicBezTo>
                      <a:pt x="2858" y="15107"/>
                      <a:pt x="2919" y="12432"/>
                      <a:pt x="3162" y="8907"/>
                    </a:cubicBezTo>
                    <a:cubicBezTo>
                      <a:pt x="3375" y="5381"/>
                      <a:pt x="3466" y="2706"/>
                      <a:pt x="3375" y="912"/>
                    </a:cubicBezTo>
                    <a:cubicBezTo>
                      <a:pt x="3283" y="305"/>
                      <a:pt x="2767" y="1"/>
                      <a:pt x="1916"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50"/>
              <p:cNvSpPr/>
              <p:nvPr/>
            </p:nvSpPr>
            <p:spPr>
              <a:xfrm>
                <a:off x="13283025" y="7406825"/>
                <a:ext cx="100325" cy="477300"/>
              </a:xfrm>
              <a:custGeom>
                <a:avLst/>
                <a:gdLst/>
                <a:ahLst/>
                <a:cxnLst/>
                <a:rect l="l" t="t" r="r" b="b"/>
                <a:pathLst>
                  <a:path w="4013" h="19092" extrusionOk="0">
                    <a:moveTo>
                      <a:pt x="2189" y="1"/>
                    </a:moveTo>
                    <a:cubicBezTo>
                      <a:pt x="1673" y="1"/>
                      <a:pt x="1277" y="214"/>
                      <a:pt x="1065" y="609"/>
                    </a:cubicBezTo>
                    <a:cubicBezTo>
                      <a:pt x="1095" y="1186"/>
                      <a:pt x="1125" y="1733"/>
                      <a:pt x="1125" y="2280"/>
                    </a:cubicBezTo>
                    <a:cubicBezTo>
                      <a:pt x="1125" y="3739"/>
                      <a:pt x="943" y="5928"/>
                      <a:pt x="548" y="8876"/>
                    </a:cubicBezTo>
                    <a:cubicBezTo>
                      <a:pt x="183" y="11794"/>
                      <a:pt x="1" y="13983"/>
                      <a:pt x="1" y="15472"/>
                    </a:cubicBezTo>
                    <a:cubicBezTo>
                      <a:pt x="1" y="16323"/>
                      <a:pt x="62" y="17113"/>
                      <a:pt x="153" y="17873"/>
                    </a:cubicBezTo>
                    <a:cubicBezTo>
                      <a:pt x="214" y="18633"/>
                      <a:pt x="761" y="19059"/>
                      <a:pt x="1733" y="19089"/>
                    </a:cubicBezTo>
                    <a:cubicBezTo>
                      <a:pt x="1765" y="19091"/>
                      <a:pt x="1796" y="19091"/>
                      <a:pt x="1827" y="19091"/>
                    </a:cubicBezTo>
                    <a:cubicBezTo>
                      <a:pt x="2473" y="19091"/>
                      <a:pt x="2897" y="18788"/>
                      <a:pt x="3071" y="18208"/>
                    </a:cubicBezTo>
                    <a:cubicBezTo>
                      <a:pt x="3040" y="17661"/>
                      <a:pt x="3040" y="17113"/>
                      <a:pt x="3040" y="16536"/>
                    </a:cubicBezTo>
                    <a:cubicBezTo>
                      <a:pt x="3040" y="15016"/>
                      <a:pt x="3223" y="12767"/>
                      <a:pt x="3527" y="9819"/>
                    </a:cubicBezTo>
                    <a:cubicBezTo>
                      <a:pt x="3861" y="6840"/>
                      <a:pt x="4013" y="4651"/>
                      <a:pt x="4013" y="3162"/>
                    </a:cubicBezTo>
                    <a:cubicBezTo>
                      <a:pt x="4013" y="2524"/>
                      <a:pt x="3983" y="1885"/>
                      <a:pt x="3952" y="1247"/>
                    </a:cubicBezTo>
                    <a:cubicBezTo>
                      <a:pt x="3922" y="1247"/>
                      <a:pt x="3861" y="1156"/>
                      <a:pt x="3800" y="1034"/>
                    </a:cubicBezTo>
                    <a:cubicBezTo>
                      <a:pt x="3770" y="1004"/>
                      <a:pt x="3770" y="852"/>
                      <a:pt x="3800" y="578"/>
                    </a:cubicBezTo>
                    <a:cubicBezTo>
                      <a:pt x="3800" y="366"/>
                      <a:pt x="3770" y="244"/>
                      <a:pt x="3679" y="244"/>
                    </a:cubicBezTo>
                    <a:cubicBezTo>
                      <a:pt x="3648" y="244"/>
                      <a:pt x="3557" y="274"/>
                      <a:pt x="3496" y="366"/>
                    </a:cubicBezTo>
                    <a:cubicBezTo>
                      <a:pt x="3071" y="122"/>
                      <a:pt x="2615" y="1"/>
                      <a:pt x="2189"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50"/>
              <p:cNvSpPr/>
              <p:nvPr/>
            </p:nvSpPr>
            <p:spPr>
              <a:xfrm>
                <a:off x="13392450" y="7330075"/>
                <a:ext cx="348050" cy="607175"/>
              </a:xfrm>
              <a:custGeom>
                <a:avLst/>
                <a:gdLst/>
                <a:ahLst/>
                <a:cxnLst/>
                <a:rect l="l" t="t" r="r" b="b"/>
                <a:pathLst>
                  <a:path w="13922" h="24287" extrusionOk="0">
                    <a:moveTo>
                      <a:pt x="9788" y="1"/>
                    </a:moveTo>
                    <a:cubicBezTo>
                      <a:pt x="8755" y="1"/>
                      <a:pt x="7630" y="852"/>
                      <a:pt x="6293" y="2524"/>
                    </a:cubicBezTo>
                    <a:cubicBezTo>
                      <a:pt x="3679" y="5867"/>
                      <a:pt x="1764" y="9302"/>
                      <a:pt x="548" y="12797"/>
                    </a:cubicBezTo>
                    <a:cubicBezTo>
                      <a:pt x="183" y="13922"/>
                      <a:pt x="1" y="14864"/>
                      <a:pt x="1" y="15685"/>
                    </a:cubicBezTo>
                    <a:cubicBezTo>
                      <a:pt x="1" y="16658"/>
                      <a:pt x="244" y="17417"/>
                      <a:pt x="761" y="18056"/>
                    </a:cubicBezTo>
                    <a:cubicBezTo>
                      <a:pt x="1612" y="19150"/>
                      <a:pt x="2615" y="19728"/>
                      <a:pt x="3648" y="19728"/>
                    </a:cubicBezTo>
                    <a:cubicBezTo>
                      <a:pt x="3891" y="19728"/>
                      <a:pt x="4165" y="19697"/>
                      <a:pt x="4439" y="19606"/>
                    </a:cubicBezTo>
                    <a:cubicBezTo>
                      <a:pt x="6414" y="18937"/>
                      <a:pt x="8208" y="17873"/>
                      <a:pt x="9758" y="16475"/>
                    </a:cubicBezTo>
                    <a:lnTo>
                      <a:pt x="9758" y="16475"/>
                    </a:lnTo>
                    <a:cubicBezTo>
                      <a:pt x="9606" y="17721"/>
                      <a:pt x="9484" y="18633"/>
                      <a:pt x="9423" y="19272"/>
                    </a:cubicBezTo>
                    <a:cubicBezTo>
                      <a:pt x="9423" y="19576"/>
                      <a:pt x="9332" y="20031"/>
                      <a:pt x="9271" y="20639"/>
                    </a:cubicBezTo>
                    <a:cubicBezTo>
                      <a:pt x="9150" y="21247"/>
                      <a:pt x="9089" y="21703"/>
                      <a:pt x="9089" y="22007"/>
                    </a:cubicBezTo>
                    <a:cubicBezTo>
                      <a:pt x="9089" y="23071"/>
                      <a:pt x="9606" y="23801"/>
                      <a:pt x="10578" y="24165"/>
                    </a:cubicBezTo>
                    <a:cubicBezTo>
                      <a:pt x="10791" y="24256"/>
                      <a:pt x="10974" y="24287"/>
                      <a:pt x="11156" y="24287"/>
                    </a:cubicBezTo>
                    <a:cubicBezTo>
                      <a:pt x="11885" y="24287"/>
                      <a:pt x="12250" y="24013"/>
                      <a:pt x="12311" y="23497"/>
                    </a:cubicBezTo>
                    <a:cubicBezTo>
                      <a:pt x="12372" y="21673"/>
                      <a:pt x="12493" y="19788"/>
                      <a:pt x="12615" y="17995"/>
                    </a:cubicBezTo>
                    <a:cubicBezTo>
                      <a:pt x="12767" y="15867"/>
                      <a:pt x="13162" y="14074"/>
                      <a:pt x="13770" y="12615"/>
                    </a:cubicBezTo>
                    <a:cubicBezTo>
                      <a:pt x="13892" y="12402"/>
                      <a:pt x="13922" y="12189"/>
                      <a:pt x="13861" y="11946"/>
                    </a:cubicBezTo>
                    <a:cubicBezTo>
                      <a:pt x="13861" y="11551"/>
                      <a:pt x="13618" y="11065"/>
                      <a:pt x="13192" y="10457"/>
                    </a:cubicBezTo>
                    <a:cubicBezTo>
                      <a:pt x="13146" y="10364"/>
                      <a:pt x="13029" y="10324"/>
                      <a:pt x="12854" y="10324"/>
                    </a:cubicBezTo>
                    <a:cubicBezTo>
                      <a:pt x="12800" y="10324"/>
                      <a:pt x="12740" y="10328"/>
                      <a:pt x="12676" y="10335"/>
                    </a:cubicBezTo>
                    <a:cubicBezTo>
                      <a:pt x="12129" y="10366"/>
                      <a:pt x="11946" y="10426"/>
                      <a:pt x="12129" y="10426"/>
                    </a:cubicBezTo>
                    <a:cubicBezTo>
                      <a:pt x="11581" y="10426"/>
                      <a:pt x="11156" y="10730"/>
                      <a:pt x="10913" y="11338"/>
                    </a:cubicBezTo>
                    <a:cubicBezTo>
                      <a:pt x="10609" y="12129"/>
                      <a:pt x="10366" y="12615"/>
                      <a:pt x="10123" y="12797"/>
                    </a:cubicBezTo>
                    <a:cubicBezTo>
                      <a:pt x="7113" y="15199"/>
                      <a:pt x="4834" y="16688"/>
                      <a:pt x="3375" y="17265"/>
                    </a:cubicBezTo>
                    <a:cubicBezTo>
                      <a:pt x="3343" y="17272"/>
                      <a:pt x="3312" y="17275"/>
                      <a:pt x="3281" y="17275"/>
                    </a:cubicBezTo>
                    <a:cubicBezTo>
                      <a:pt x="3162" y="17275"/>
                      <a:pt x="3052" y="17221"/>
                      <a:pt x="2980" y="17053"/>
                    </a:cubicBezTo>
                    <a:cubicBezTo>
                      <a:pt x="2919" y="16870"/>
                      <a:pt x="2828" y="16810"/>
                      <a:pt x="2797" y="16749"/>
                    </a:cubicBezTo>
                    <a:cubicBezTo>
                      <a:pt x="2767" y="16506"/>
                      <a:pt x="2767" y="16202"/>
                      <a:pt x="2767" y="15928"/>
                    </a:cubicBezTo>
                    <a:cubicBezTo>
                      <a:pt x="2767" y="14378"/>
                      <a:pt x="3253" y="12615"/>
                      <a:pt x="4226" y="10639"/>
                    </a:cubicBezTo>
                    <a:cubicBezTo>
                      <a:pt x="5837" y="7448"/>
                      <a:pt x="7569" y="4864"/>
                      <a:pt x="9484" y="2858"/>
                    </a:cubicBezTo>
                    <a:cubicBezTo>
                      <a:pt x="9515" y="2828"/>
                      <a:pt x="9940" y="2584"/>
                      <a:pt x="10730" y="2159"/>
                    </a:cubicBezTo>
                    <a:cubicBezTo>
                      <a:pt x="11186" y="1946"/>
                      <a:pt x="11369" y="1521"/>
                      <a:pt x="11308" y="1004"/>
                    </a:cubicBezTo>
                    <a:cubicBezTo>
                      <a:pt x="11186" y="366"/>
                      <a:pt x="10700" y="1"/>
                      <a:pt x="978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50"/>
              <p:cNvSpPr/>
              <p:nvPr/>
            </p:nvSpPr>
            <p:spPr>
              <a:xfrm>
                <a:off x="13787600" y="7375425"/>
                <a:ext cx="297900" cy="540550"/>
              </a:xfrm>
              <a:custGeom>
                <a:avLst/>
                <a:gdLst/>
                <a:ahLst/>
                <a:cxnLst/>
                <a:rect l="l" t="t" r="r" b="b"/>
                <a:pathLst>
                  <a:path w="11916" h="21622" extrusionOk="0">
                    <a:moveTo>
                      <a:pt x="10190" y="1"/>
                    </a:moveTo>
                    <a:cubicBezTo>
                      <a:pt x="10064" y="1"/>
                      <a:pt x="9930" y="4"/>
                      <a:pt x="9788" y="11"/>
                    </a:cubicBezTo>
                    <a:cubicBezTo>
                      <a:pt x="9332" y="11"/>
                      <a:pt x="9028" y="406"/>
                      <a:pt x="8937" y="1166"/>
                    </a:cubicBezTo>
                    <a:cubicBezTo>
                      <a:pt x="8542" y="4813"/>
                      <a:pt x="8025" y="7731"/>
                      <a:pt x="7478" y="10011"/>
                    </a:cubicBezTo>
                    <a:cubicBezTo>
                      <a:pt x="7356" y="10011"/>
                      <a:pt x="6931" y="10041"/>
                      <a:pt x="6292" y="10071"/>
                    </a:cubicBezTo>
                    <a:cubicBezTo>
                      <a:pt x="5806" y="10071"/>
                      <a:pt x="5411" y="10071"/>
                      <a:pt x="5137" y="10041"/>
                    </a:cubicBezTo>
                    <a:cubicBezTo>
                      <a:pt x="4742" y="10011"/>
                      <a:pt x="4377" y="9889"/>
                      <a:pt x="4134" y="9707"/>
                    </a:cubicBezTo>
                    <a:cubicBezTo>
                      <a:pt x="4134" y="9160"/>
                      <a:pt x="4195" y="8369"/>
                      <a:pt x="4347" y="7336"/>
                    </a:cubicBezTo>
                    <a:cubicBezTo>
                      <a:pt x="4499" y="6333"/>
                      <a:pt x="4590" y="5603"/>
                      <a:pt x="4590" y="5117"/>
                    </a:cubicBezTo>
                    <a:cubicBezTo>
                      <a:pt x="4590" y="4418"/>
                      <a:pt x="4499" y="3810"/>
                      <a:pt x="4317" y="3293"/>
                    </a:cubicBezTo>
                    <a:cubicBezTo>
                      <a:pt x="4195" y="2989"/>
                      <a:pt x="3922" y="2777"/>
                      <a:pt x="3526" y="2716"/>
                    </a:cubicBezTo>
                    <a:cubicBezTo>
                      <a:pt x="2979" y="2594"/>
                      <a:pt x="2675" y="2473"/>
                      <a:pt x="2523" y="2321"/>
                    </a:cubicBezTo>
                    <a:cubicBezTo>
                      <a:pt x="2463" y="2412"/>
                      <a:pt x="2280" y="2442"/>
                      <a:pt x="1915" y="2533"/>
                    </a:cubicBezTo>
                    <a:cubicBezTo>
                      <a:pt x="1581" y="2594"/>
                      <a:pt x="1399" y="2746"/>
                      <a:pt x="1399" y="2989"/>
                    </a:cubicBezTo>
                    <a:cubicBezTo>
                      <a:pt x="1429" y="4691"/>
                      <a:pt x="1247" y="7002"/>
                      <a:pt x="852" y="9889"/>
                    </a:cubicBezTo>
                    <a:cubicBezTo>
                      <a:pt x="396" y="13354"/>
                      <a:pt x="122" y="15664"/>
                      <a:pt x="61" y="16850"/>
                    </a:cubicBezTo>
                    <a:cubicBezTo>
                      <a:pt x="61" y="16910"/>
                      <a:pt x="61" y="17062"/>
                      <a:pt x="31" y="17366"/>
                    </a:cubicBezTo>
                    <a:cubicBezTo>
                      <a:pt x="1" y="17640"/>
                      <a:pt x="1" y="17883"/>
                      <a:pt x="1" y="18066"/>
                    </a:cubicBezTo>
                    <a:cubicBezTo>
                      <a:pt x="1" y="18825"/>
                      <a:pt x="244" y="19342"/>
                      <a:pt x="791" y="19616"/>
                    </a:cubicBezTo>
                    <a:cubicBezTo>
                      <a:pt x="1195" y="19835"/>
                      <a:pt x="1609" y="19942"/>
                      <a:pt x="2027" y="19942"/>
                    </a:cubicBezTo>
                    <a:cubicBezTo>
                      <a:pt x="2363" y="19942"/>
                      <a:pt x="2702" y="19873"/>
                      <a:pt x="3040" y="19737"/>
                    </a:cubicBezTo>
                    <a:cubicBezTo>
                      <a:pt x="3101" y="16424"/>
                      <a:pt x="3435" y="13871"/>
                      <a:pt x="3982" y="12169"/>
                    </a:cubicBezTo>
                    <a:cubicBezTo>
                      <a:pt x="4256" y="12108"/>
                      <a:pt x="4499" y="12047"/>
                      <a:pt x="4803" y="12047"/>
                    </a:cubicBezTo>
                    <a:cubicBezTo>
                      <a:pt x="5077" y="12047"/>
                      <a:pt x="5441" y="12108"/>
                      <a:pt x="6019" y="12199"/>
                    </a:cubicBezTo>
                    <a:cubicBezTo>
                      <a:pt x="6469" y="12274"/>
                      <a:pt x="6858" y="12329"/>
                      <a:pt x="7150" y="12329"/>
                    </a:cubicBezTo>
                    <a:cubicBezTo>
                      <a:pt x="7213" y="12329"/>
                      <a:pt x="7272" y="12326"/>
                      <a:pt x="7326" y="12321"/>
                    </a:cubicBezTo>
                    <a:lnTo>
                      <a:pt x="7326" y="12321"/>
                    </a:lnTo>
                    <a:cubicBezTo>
                      <a:pt x="7326" y="12807"/>
                      <a:pt x="7295" y="13506"/>
                      <a:pt x="7174" y="14388"/>
                    </a:cubicBezTo>
                    <a:cubicBezTo>
                      <a:pt x="7052" y="15239"/>
                      <a:pt x="7022" y="15938"/>
                      <a:pt x="7022" y="16363"/>
                    </a:cubicBezTo>
                    <a:cubicBezTo>
                      <a:pt x="7022" y="16607"/>
                      <a:pt x="7022" y="17002"/>
                      <a:pt x="6961" y="17579"/>
                    </a:cubicBezTo>
                    <a:cubicBezTo>
                      <a:pt x="6931" y="18096"/>
                      <a:pt x="6931" y="18521"/>
                      <a:pt x="6931" y="18795"/>
                    </a:cubicBezTo>
                    <a:cubicBezTo>
                      <a:pt x="6931" y="20102"/>
                      <a:pt x="7356" y="20983"/>
                      <a:pt x="8238" y="21470"/>
                    </a:cubicBezTo>
                    <a:cubicBezTo>
                      <a:pt x="8420" y="21591"/>
                      <a:pt x="8846" y="21622"/>
                      <a:pt x="9484" y="21622"/>
                    </a:cubicBezTo>
                    <a:cubicBezTo>
                      <a:pt x="9666" y="21622"/>
                      <a:pt x="9818" y="21561"/>
                      <a:pt x="9970" y="21409"/>
                    </a:cubicBezTo>
                    <a:cubicBezTo>
                      <a:pt x="10092" y="21257"/>
                      <a:pt x="10183" y="21105"/>
                      <a:pt x="10183" y="20953"/>
                    </a:cubicBezTo>
                    <a:cubicBezTo>
                      <a:pt x="10122" y="20376"/>
                      <a:pt x="10092" y="19737"/>
                      <a:pt x="10092" y="19069"/>
                    </a:cubicBezTo>
                    <a:cubicBezTo>
                      <a:pt x="10092" y="16971"/>
                      <a:pt x="10365" y="13901"/>
                      <a:pt x="10943" y="9919"/>
                    </a:cubicBezTo>
                    <a:cubicBezTo>
                      <a:pt x="11551" y="5755"/>
                      <a:pt x="11885" y="2716"/>
                      <a:pt x="11916" y="770"/>
                    </a:cubicBezTo>
                    <a:cubicBezTo>
                      <a:pt x="11753" y="228"/>
                      <a:pt x="11228" y="1"/>
                      <a:pt x="1019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50"/>
              <p:cNvSpPr/>
              <p:nvPr/>
            </p:nvSpPr>
            <p:spPr>
              <a:xfrm>
                <a:off x="14059650" y="7315075"/>
                <a:ext cx="508375" cy="569750"/>
              </a:xfrm>
              <a:custGeom>
                <a:avLst/>
                <a:gdLst/>
                <a:ahLst/>
                <a:cxnLst/>
                <a:rect l="l" t="t" r="r" b="b"/>
                <a:pathLst>
                  <a:path w="20335" h="22790" extrusionOk="0">
                    <a:moveTo>
                      <a:pt x="18452" y="1"/>
                    </a:moveTo>
                    <a:cubicBezTo>
                      <a:pt x="17984" y="1"/>
                      <a:pt x="17438" y="75"/>
                      <a:pt x="16839" y="236"/>
                    </a:cubicBezTo>
                    <a:cubicBezTo>
                      <a:pt x="15684" y="479"/>
                      <a:pt x="15016" y="631"/>
                      <a:pt x="14742" y="692"/>
                    </a:cubicBezTo>
                    <a:cubicBezTo>
                      <a:pt x="13830" y="905"/>
                      <a:pt x="12858" y="1026"/>
                      <a:pt x="11824" y="1026"/>
                    </a:cubicBezTo>
                    <a:cubicBezTo>
                      <a:pt x="10791" y="1026"/>
                      <a:pt x="9879" y="905"/>
                      <a:pt x="9088" y="631"/>
                    </a:cubicBezTo>
                    <a:cubicBezTo>
                      <a:pt x="8146" y="1178"/>
                      <a:pt x="6657" y="1513"/>
                      <a:pt x="4681" y="1695"/>
                    </a:cubicBezTo>
                    <a:cubicBezTo>
                      <a:pt x="2432" y="1908"/>
                      <a:pt x="973" y="2121"/>
                      <a:pt x="243" y="2364"/>
                    </a:cubicBezTo>
                    <a:cubicBezTo>
                      <a:pt x="91" y="2546"/>
                      <a:pt x="0" y="2698"/>
                      <a:pt x="0" y="2850"/>
                    </a:cubicBezTo>
                    <a:cubicBezTo>
                      <a:pt x="0" y="2850"/>
                      <a:pt x="152" y="3154"/>
                      <a:pt x="426" y="3732"/>
                    </a:cubicBezTo>
                    <a:cubicBezTo>
                      <a:pt x="1155" y="4279"/>
                      <a:pt x="2067" y="4552"/>
                      <a:pt x="3161" y="4552"/>
                    </a:cubicBezTo>
                    <a:cubicBezTo>
                      <a:pt x="3617" y="4552"/>
                      <a:pt x="4499" y="4491"/>
                      <a:pt x="5745" y="4279"/>
                    </a:cubicBezTo>
                    <a:cubicBezTo>
                      <a:pt x="6570" y="4161"/>
                      <a:pt x="7285" y="4116"/>
                      <a:pt x="7848" y="4116"/>
                    </a:cubicBezTo>
                    <a:cubicBezTo>
                      <a:pt x="8011" y="4116"/>
                      <a:pt x="8162" y="4120"/>
                      <a:pt x="8298" y="4127"/>
                    </a:cubicBezTo>
                    <a:cubicBezTo>
                      <a:pt x="8329" y="5707"/>
                      <a:pt x="8207" y="7987"/>
                      <a:pt x="8025" y="10935"/>
                    </a:cubicBezTo>
                    <a:cubicBezTo>
                      <a:pt x="7842" y="14066"/>
                      <a:pt x="7721" y="16285"/>
                      <a:pt x="7721" y="17744"/>
                    </a:cubicBezTo>
                    <a:cubicBezTo>
                      <a:pt x="7721" y="18656"/>
                      <a:pt x="7751" y="19476"/>
                      <a:pt x="7781" y="20297"/>
                    </a:cubicBezTo>
                    <a:cubicBezTo>
                      <a:pt x="7842" y="20935"/>
                      <a:pt x="8085" y="21513"/>
                      <a:pt x="8511" y="21999"/>
                    </a:cubicBezTo>
                    <a:cubicBezTo>
                      <a:pt x="8936" y="22486"/>
                      <a:pt x="9514" y="22759"/>
                      <a:pt x="10152" y="22790"/>
                    </a:cubicBezTo>
                    <a:cubicBezTo>
                      <a:pt x="10487" y="22790"/>
                      <a:pt x="10730" y="22638"/>
                      <a:pt x="10851" y="22303"/>
                    </a:cubicBezTo>
                    <a:cubicBezTo>
                      <a:pt x="10912" y="22060"/>
                      <a:pt x="10943" y="21756"/>
                      <a:pt x="10912" y="21361"/>
                    </a:cubicBezTo>
                    <a:cubicBezTo>
                      <a:pt x="10882" y="20024"/>
                      <a:pt x="10851" y="18686"/>
                      <a:pt x="10851" y="17318"/>
                    </a:cubicBezTo>
                    <a:cubicBezTo>
                      <a:pt x="10851" y="13701"/>
                      <a:pt x="11064" y="9233"/>
                      <a:pt x="11520" y="3823"/>
                    </a:cubicBezTo>
                    <a:cubicBezTo>
                      <a:pt x="15168" y="3276"/>
                      <a:pt x="17721" y="2820"/>
                      <a:pt x="19210" y="2455"/>
                    </a:cubicBezTo>
                    <a:cubicBezTo>
                      <a:pt x="19727" y="2364"/>
                      <a:pt x="20153" y="1908"/>
                      <a:pt x="20335" y="1118"/>
                    </a:cubicBezTo>
                    <a:cubicBezTo>
                      <a:pt x="20335" y="722"/>
                      <a:pt x="20001" y="540"/>
                      <a:pt x="19393" y="540"/>
                    </a:cubicBezTo>
                    <a:cubicBezTo>
                      <a:pt x="19453" y="175"/>
                      <a:pt x="19301" y="23"/>
                      <a:pt x="18876" y="23"/>
                    </a:cubicBezTo>
                    <a:cubicBezTo>
                      <a:pt x="18743" y="9"/>
                      <a:pt x="18601" y="1"/>
                      <a:pt x="1845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50"/>
              <p:cNvSpPr/>
              <p:nvPr/>
            </p:nvSpPr>
            <p:spPr>
              <a:xfrm>
                <a:off x="13093825" y="6941025"/>
                <a:ext cx="236350" cy="356725"/>
              </a:xfrm>
              <a:custGeom>
                <a:avLst/>
                <a:gdLst/>
                <a:ahLst/>
                <a:cxnLst/>
                <a:rect l="l" t="t" r="r" b="b"/>
                <a:pathLst>
                  <a:path w="9454" h="14269" extrusionOk="0">
                    <a:moveTo>
                      <a:pt x="7569" y="0"/>
                    </a:moveTo>
                    <a:cubicBezTo>
                      <a:pt x="7447" y="0"/>
                      <a:pt x="7326" y="31"/>
                      <a:pt x="7265" y="31"/>
                    </a:cubicBezTo>
                    <a:cubicBezTo>
                      <a:pt x="6475" y="213"/>
                      <a:pt x="5623" y="456"/>
                      <a:pt x="4833" y="639"/>
                    </a:cubicBezTo>
                    <a:cubicBezTo>
                      <a:pt x="3921" y="882"/>
                      <a:pt x="3131" y="1125"/>
                      <a:pt x="2523" y="1429"/>
                    </a:cubicBezTo>
                    <a:cubicBezTo>
                      <a:pt x="1976" y="1642"/>
                      <a:pt x="1459" y="1854"/>
                      <a:pt x="912" y="2037"/>
                    </a:cubicBezTo>
                    <a:cubicBezTo>
                      <a:pt x="335" y="2310"/>
                      <a:pt x="31" y="2705"/>
                      <a:pt x="31" y="3161"/>
                    </a:cubicBezTo>
                    <a:cubicBezTo>
                      <a:pt x="0" y="3648"/>
                      <a:pt x="456" y="3952"/>
                      <a:pt x="1398" y="4134"/>
                    </a:cubicBezTo>
                    <a:cubicBezTo>
                      <a:pt x="1338" y="5532"/>
                      <a:pt x="1246" y="6292"/>
                      <a:pt x="1216" y="6414"/>
                    </a:cubicBezTo>
                    <a:cubicBezTo>
                      <a:pt x="1186" y="6566"/>
                      <a:pt x="1034" y="6687"/>
                      <a:pt x="791" y="6809"/>
                    </a:cubicBezTo>
                    <a:cubicBezTo>
                      <a:pt x="578" y="6900"/>
                      <a:pt x="426" y="7022"/>
                      <a:pt x="426" y="7174"/>
                    </a:cubicBezTo>
                    <a:cubicBezTo>
                      <a:pt x="335" y="7447"/>
                      <a:pt x="578" y="7751"/>
                      <a:pt x="1034" y="8055"/>
                    </a:cubicBezTo>
                    <a:cubicBezTo>
                      <a:pt x="882" y="9149"/>
                      <a:pt x="882" y="10396"/>
                      <a:pt x="1034" y="11763"/>
                    </a:cubicBezTo>
                    <a:cubicBezTo>
                      <a:pt x="1064" y="12280"/>
                      <a:pt x="1277" y="12675"/>
                      <a:pt x="1672" y="13070"/>
                    </a:cubicBezTo>
                    <a:cubicBezTo>
                      <a:pt x="2098" y="13435"/>
                      <a:pt x="2523" y="13678"/>
                      <a:pt x="2979" y="13800"/>
                    </a:cubicBezTo>
                    <a:cubicBezTo>
                      <a:pt x="4230" y="14112"/>
                      <a:pt x="5703" y="14269"/>
                      <a:pt x="7362" y="14269"/>
                    </a:cubicBezTo>
                    <a:cubicBezTo>
                      <a:pt x="7639" y="14269"/>
                      <a:pt x="7920" y="14264"/>
                      <a:pt x="8207" y="14256"/>
                    </a:cubicBezTo>
                    <a:cubicBezTo>
                      <a:pt x="8481" y="14256"/>
                      <a:pt x="8663" y="14134"/>
                      <a:pt x="8815" y="13891"/>
                    </a:cubicBezTo>
                    <a:cubicBezTo>
                      <a:pt x="8967" y="13678"/>
                      <a:pt x="8997" y="13435"/>
                      <a:pt x="8967" y="13192"/>
                    </a:cubicBezTo>
                    <a:cubicBezTo>
                      <a:pt x="8834" y="12528"/>
                      <a:pt x="8585" y="12166"/>
                      <a:pt x="8221" y="12166"/>
                    </a:cubicBezTo>
                    <a:cubicBezTo>
                      <a:pt x="8168" y="12166"/>
                      <a:pt x="8113" y="12174"/>
                      <a:pt x="8055" y="12189"/>
                    </a:cubicBezTo>
                    <a:cubicBezTo>
                      <a:pt x="7934" y="12189"/>
                      <a:pt x="7842" y="12280"/>
                      <a:pt x="7690" y="12371"/>
                    </a:cubicBezTo>
                    <a:cubicBezTo>
                      <a:pt x="7538" y="12493"/>
                      <a:pt x="7386" y="12584"/>
                      <a:pt x="7265" y="12584"/>
                    </a:cubicBezTo>
                    <a:cubicBezTo>
                      <a:pt x="7051" y="12591"/>
                      <a:pt x="6845" y="12594"/>
                      <a:pt x="6646" y="12594"/>
                    </a:cubicBezTo>
                    <a:cubicBezTo>
                      <a:pt x="5032" y="12594"/>
                      <a:pt x="3895" y="12372"/>
                      <a:pt x="3192" y="11885"/>
                    </a:cubicBezTo>
                    <a:cubicBezTo>
                      <a:pt x="3070" y="11611"/>
                      <a:pt x="3009" y="11247"/>
                      <a:pt x="3009" y="10791"/>
                    </a:cubicBezTo>
                    <a:cubicBezTo>
                      <a:pt x="3009" y="10092"/>
                      <a:pt x="3161" y="9180"/>
                      <a:pt x="3465" y="8025"/>
                    </a:cubicBezTo>
                    <a:cubicBezTo>
                      <a:pt x="3921" y="7812"/>
                      <a:pt x="4529" y="7721"/>
                      <a:pt x="5319" y="7721"/>
                    </a:cubicBezTo>
                    <a:cubicBezTo>
                      <a:pt x="6262" y="7660"/>
                      <a:pt x="6930" y="7630"/>
                      <a:pt x="7265" y="7569"/>
                    </a:cubicBezTo>
                    <a:cubicBezTo>
                      <a:pt x="7447" y="7569"/>
                      <a:pt x="7599" y="7508"/>
                      <a:pt x="7751" y="7356"/>
                    </a:cubicBezTo>
                    <a:cubicBezTo>
                      <a:pt x="7934" y="7143"/>
                      <a:pt x="8055" y="7022"/>
                      <a:pt x="8085" y="7022"/>
                    </a:cubicBezTo>
                    <a:cubicBezTo>
                      <a:pt x="8207" y="6961"/>
                      <a:pt x="8298" y="6870"/>
                      <a:pt x="8298" y="6748"/>
                    </a:cubicBezTo>
                    <a:cubicBezTo>
                      <a:pt x="8298" y="6687"/>
                      <a:pt x="8177" y="6444"/>
                      <a:pt x="7934" y="6140"/>
                    </a:cubicBezTo>
                    <a:cubicBezTo>
                      <a:pt x="7599" y="5958"/>
                      <a:pt x="7174" y="5836"/>
                      <a:pt x="6718" y="5836"/>
                    </a:cubicBezTo>
                    <a:cubicBezTo>
                      <a:pt x="6475" y="5836"/>
                      <a:pt x="6079" y="5897"/>
                      <a:pt x="5563" y="5958"/>
                    </a:cubicBezTo>
                    <a:cubicBezTo>
                      <a:pt x="5016" y="6049"/>
                      <a:pt x="4651" y="6079"/>
                      <a:pt x="4377" y="6079"/>
                    </a:cubicBezTo>
                    <a:cubicBezTo>
                      <a:pt x="4043" y="6079"/>
                      <a:pt x="3739" y="6049"/>
                      <a:pt x="3465" y="5927"/>
                    </a:cubicBezTo>
                    <a:cubicBezTo>
                      <a:pt x="3526" y="4468"/>
                      <a:pt x="3648" y="3557"/>
                      <a:pt x="3800" y="3161"/>
                    </a:cubicBezTo>
                    <a:cubicBezTo>
                      <a:pt x="4438" y="2918"/>
                      <a:pt x="5319" y="2614"/>
                      <a:pt x="6535" y="2310"/>
                    </a:cubicBezTo>
                    <a:cubicBezTo>
                      <a:pt x="7751" y="2006"/>
                      <a:pt x="8663" y="1702"/>
                      <a:pt x="9271" y="1490"/>
                    </a:cubicBezTo>
                    <a:cubicBezTo>
                      <a:pt x="9392" y="1398"/>
                      <a:pt x="9453" y="1277"/>
                      <a:pt x="9362" y="1216"/>
                    </a:cubicBezTo>
                    <a:cubicBezTo>
                      <a:pt x="9362" y="1125"/>
                      <a:pt x="9301" y="1034"/>
                      <a:pt x="9241" y="821"/>
                    </a:cubicBezTo>
                    <a:cubicBezTo>
                      <a:pt x="9210" y="669"/>
                      <a:pt x="9119" y="578"/>
                      <a:pt x="9119" y="487"/>
                    </a:cubicBezTo>
                    <a:cubicBezTo>
                      <a:pt x="8541" y="152"/>
                      <a:pt x="8025" y="0"/>
                      <a:pt x="7569"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50"/>
              <p:cNvSpPr/>
              <p:nvPr/>
            </p:nvSpPr>
            <p:spPr>
              <a:xfrm>
                <a:off x="13332425" y="6891625"/>
                <a:ext cx="178600" cy="475350"/>
              </a:xfrm>
              <a:custGeom>
                <a:avLst/>
                <a:gdLst/>
                <a:ahLst/>
                <a:cxnLst/>
                <a:rect l="l" t="t" r="r" b="b"/>
                <a:pathLst>
                  <a:path w="7144" h="19014" extrusionOk="0">
                    <a:moveTo>
                      <a:pt x="5684" y="1"/>
                    </a:moveTo>
                    <a:cubicBezTo>
                      <a:pt x="4621" y="1"/>
                      <a:pt x="3557" y="548"/>
                      <a:pt x="2584" y="1703"/>
                    </a:cubicBezTo>
                    <a:cubicBezTo>
                      <a:pt x="852" y="3678"/>
                      <a:pt x="0" y="6080"/>
                      <a:pt x="0" y="8876"/>
                    </a:cubicBezTo>
                    <a:cubicBezTo>
                      <a:pt x="0" y="9423"/>
                      <a:pt x="31" y="9940"/>
                      <a:pt x="92" y="10517"/>
                    </a:cubicBezTo>
                    <a:cubicBezTo>
                      <a:pt x="304" y="12311"/>
                      <a:pt x="456" y="13314"/>
                      <a:pt x="517" y="13587"/>
                    </a:cubicBezTo>
                    <a:cubicBezTo>
                      <a:pt x="639" y="13922"/>
                      <a:pt x="821" y="14317"/>
                      <a:pt x="1064" y="14682"/>
                    </a:cubicBezTo>
                    <a:cubicBezTo>
                      <a:pt x="1338" y="15077"/>
                      <a:pt x="1551" y="15442"/>
                      <a:pt x="1794" y="15837"/>
                    </a:cubicBezTo>
                    <a:cubicBezTo>
                      <a:pt x="2706" y="17265"/>
                      <a:pt x="3557" y="18238"/>
                      <a:pt x="4377" y="18694"/>
                    </a:cubicBezTo>
                    <a:cubicBezTo>
                      <a:pt x="4833" y="18846"/>
                      <a:pt x="5137" y="18937"/>
                      <a:pt x="5350" y="18998"/>
                    </a:cubicBezTo>
                    <a:cubicBezTo>
                      <a:pt x="5382" y="19009"/>
                      <a:pt x="5416" y="19014"/>
                      <a:pt x="5450" y="19014"/>
                    </a:cubicBezTo>
                    <a:cubicBezTo>
                      <a:pt x="5607" y="19014"/>
                      <a:pt x="5778" y="18905"/>
                      <a:pt x="5928" y="18755"/>
                    </a:cubicBezTo>
                    <a:cubicBezTo>
                      <a:pt x="6110" y="18572"/>
                      <a:pt x="6171" y="18329"/>
                      <a:pt x="6171" y="18086"/>
                    </a:cubicBezTo>
                    <a:cubicBezTo>
                      <a:pt x="6171" y="17812"/>
                      <a:pt x="6019" y="17630"/>
                      <a:pt x="5776" y="17478"/>
                    </a:cubicBezTo>
                    <a:cubicBezTo>
                      <a:pt x="5502" y="17387"/>
                      <a:pt x="5259" y="17296"/>
                      <a:pt x="5016" y="17174"/>
                    </a:cubicBezTo>
                    <a:cubicBezTo>
                      <a:pt x="4408" y="16809"/>
                      <a:pt x="3891" y="16262"/>
                      <a:pt x="3496" y="15502"/>
                    </a:cubicBezTo>
                    <a:cubicBezTo>
                      <a:pt x="3314" y="15168"/>
                      <a:pt x="3040" y="14499"/>
                      <a:pt x="2645" y="13496"/>
                    </a:cubicBezTo>
                    <a:cubicBezTo>
                      <a:pt x="2189" y="12250"/>
                      <a:pt x="1976" y="10943"/>
                      <a:pt x="1976" y="9514"/>
                    </a:cubicBezTo>
                    <a:cubicBezTo>
                      <a:pt x="1976" y="6566"/>
                      <a:pt x="2918" y="4134"/>
                      <a:pt x="4773" y="2280"/>
                    </a:cubicBezTo>
                    <a:cubicBezTo>
                      <a:pt x="4985" y="2098"/>
                      <a:pt x="5441" y="1946"/>
                      <a:pt x="6232" y="1794"/>
                    </a:cubicBezTo>
                    <a:cubicBezTo>
                      <a:pt x="6840" y="1672"/>
                      <a:pt x="7143" y="1399"/>
                      <a:pt x="7143" y="973"/>
                    </a:cubicBezTo>
                    <a:cubicBezTo>
                      <a:pt x="7143" y="730"/>
                      <a:pt x="7052" y="517"/>
                      <a:pt x="6991" y="396"/>
                    </a:cubicBezTo>
                    <a:cubicBezTo>
                      <a:pt x="6566" y="153"/>
                      <a:pt x="6140" y="1"/>
                      <a:pt x="5684"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50"/>
              <p:cNvSpPr/>
              <p:nvPr/>
            </p:nvSpPr>
            <p:spPr>
              <a:xfrm>
                <a:off x="13495800" y="6991175"/>
                <a:ext cx="224200" cy="251550"/>
              </a:xfrm>
              <a:custGeom>
                <a:avLst/>
                <a:gdLst/>
                <a:ahLst/>
                <a:cxnLst/>
                <a:rect l="l" t="t" r="r" b="b"/>
                <a:pathLst>
                  <a:path w="8968" h="10062" extrusionOk="0">
                    <a:moveTo>
                      <a:pt x="5502" y="2614"/>
                    </a:moveTo>
                    <a:cubicBezTo>
                      <a:pt x="5593" y="2614"/>
                      <a:pt x="5654" y="2614"/>
                      <a:pt x="5745" y="2675"/>
                    </a:cubicBezTo>
                    <a:cubicBezTo>
                      <a:pt x="6262" y="2888"/>
                      <a:pt x="6596" y="3587"/>
                      <a:pt x="6718" y="4742"/>
                    </a:cubicBezTo>
                    <a:cubicBezTo>
                      <a:pt x="6809" y="5472"/>
                      <a:pt x="6536" y="6231"/>
                      <a:pt x="5897" y="7022"/>
                    </a:cubicBezTo>
                    <a:cubicBezTo>
                      <a:pt x="5198" y="7903"/>
                      <a:pt x="4469" y="8359"/>
                      <a:pt x="3770" y="8359"/>
                    </a:cubicBezTo>
                    <a:cubicBezTo>
                      <a:pt x="3466" y="8359"/>
                      <a:pt x="3040" y="8025"/>
                      <a:pt x="2584" y="7356"/>
                    </a:cubicBezTo>
                    <a:cubicBezTo>
                      <a:pt x="2250" y="6870"/>
                      <a:pt x="2098" y="6292"/>
                      <a:pt x="2098" y="5624"/>
                    </a:cubicBezTo>
                    <a:cubicBezTo>
                      <a:pt x="2098" y="4651"/>
                      <a:pt x="2402" y="3921"/>
                      <a:pt x="2949" y="3435"/>
                    </a:cubicBezTo>
                    <a:cubicBezTo>
                      <a:pt x="3010" y="3374"/>
                      <a:pt x="3040" y="3374"/>
                      <a:pt x="3071" y="3374"/>
                    </a:cubicBezTo>
                    <a:cubicBezTo>
                      <a:pt x="3162" y="3374"/>
                      <a:pt x="3253" y="3465"/>
                      <a:pt x="3496" y="3617"/>
                    </a:cubicBezTo>
                    <a:cubicBezTo>
                      <a:pt x="3661" y="3735"/>
                      <a:pt x="3789" y="3780"/>
                      <a:pt x="3895" y="3780"/>
                    </a:cubicBezTo>
                    <a:cubicBezTo>
                      <a:pt x="3926" y="3780"/>
                      <a:pt x="3955" y="3776"/>
                      <a:pt x="3982" y="3769"/>
                    </a:cubicBezTo>
                    <a:cubicBezTo>
                      <a:pt x="4134" y="3678"/>
                      <a:pt x="4408" y="3496"/>
                      <a:pt x="4742" y="3131"/>
                    </a:cubicBezTo>
                    <a:cubicBezTo>
                      <a:pt x="5046" y="2766"/>
                      <a:pt x="5320" y="2614"/>
                      <a:pt x="5502" y="2614"/>
                    </a:cubicBezTo>
                    <a:close/>
                    <a:moveTo>
                      <a:pt x="3709" y="0"/>
                    </a:moveTo>
                    <a:cubicBezTo>
                      <a:pt x="3253" y="0"/>
                      <a:pt x="2767" y="244"/>
                      <a:pt x="2250" y="730"/>
                    </a:cubicBezTo>
                    <a:cubicBezTo>
                      <a:pt x="1794" y="1155"/>
                      <a:pt x="1399" y="1642"/>
                      <a:pt x="1095" y="2219"/>
                    </a:cubicBezTo>
                    <a:cubicBezTo>
                      <a:pt x="365" y="3587"/>
                      <a:pt x="1" y="4833"/>
                      <a:pt x="1" y="6019"/>
                    </a:cubicBezTo>
                    <a:cubicBezTo>
                      <a:pt x="1" y="7083"/>
                      <a:pt x="335" y="7903"/>
                      <a:pt x="973" y="8602"/>
                    </a:cubicBezTo>
                    <a:cubicBezTo>
                      <a:pt x="1976" y="9575"/>
                      <a:pt x="2919" y="10061"/>
                      <a:pt x="3861" y="10061"/>
                    </a:cubicBezTo>
                    <a:cubicBezTo>
                      <a:pt x="4104" y="10061"/>
                      <a:pt x="4286" y="10031"/>
                      <a:pt x="4530" y="10001"/>
                    </a:cubicBezTo>
                    <a:cubicBezTo>
                      <a:pt x="6353" y="9605"/>
                      <a:pt x="7721" y="8359"/>
                      <a:pt x="8694" y="6231"/>
                    </a:cubicBezTo>
                    <a:cubicBezTo>
                      <a:pt x="8876" y="5897"/>
                      <a:pt x="8967" y="5472"/>
                      <a:pt x="8937" y="5107"/>
                    </a:cubicBezTo>
                    <a:cubicBezTo>
                      <a:pt x="8937" y="4347"/>
                      <a:pt x="8633" y="3435"/>
                      <a:pt x="8055" y="2371"/>
                    </a:cubicBezTo>
                    <a:cubicBezTo>
                      <a:pt x="7721" y="1733"/>
                      <a:pt x="7144" y="1338"/>
                      <a:pt x="6353" y="1064"/>
                    </a:cubicBezTo>
                    <a:cubicBezTo>
                      <a:pt x="5350" y="760"/>
                      <a:pt x="4712" y="487"/>
                      <a:pt x="4469" y="304"/>
                    </a:cubicBezTo>
                    <a:cubicBezTo>
                      <a:pt x="4256" y="122"/>
                      <a:pt x="3982" y="0"/>
                      <a:pt x="3709"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44" name="Google Shape;644;p50"/>
          <p:cNvGrpSpPr/>
          <p:nvPr/>
        </p:nvGrpSpPr>
        <p:grpSpPr>
          <a:xfrm>
            <a:off x="3831623" y="1609860"/>
            <a:ext cx="1480715" cy="1526193"/>
            <a:chOff x="12571000" y="3475925"/>
            <a:chExt cx="1681675" cy="1733325"/>
          </a:xfrm>
        </p:grpSpPr>
        <p:sp>
          <p:nvSpPr>
            <p:cNvPr id="645" name="Google Shape;645;p50"/>
            <p:cNvSpPr/>
            <p:nvPr/>
          </p:nvSpPr>
          <p:spPr>
            <a:xfrm>
              <a:off x="12571000" y="3475925"/>
              <a:ext cx="1681675" cy="1733325"/>
            </a:xfrm>
            <a:custGeom>
              <a:avLst/>
              <a:gdLst/>
              <a:ahLst/>
              <a:cxnLst/>
              <a:rect l="l" t="t" r="r" b="b"/>
              <a:pathLst>
                <a:path w="67267" h="69333" extrusionOk="0">
                  <a:moveTo>
                    <a:pt x="36445" y="0"/>
                  </a:moveTo>
                  <a:cubicBezTo>
                    <a:pt x="34470" y="0"/>
                    <a:pt x="32494" y="456"/>
                    <a:pt x="30701" y="1338"/>
                  </a:cubicBezTo>
                  <a:cubicBezTo>
                    <a:pt x="30397" y="1459"/>
                    <a:pt x="29424" y="1976"/>
                    <a:pt x="28786" y="3040"/>
                  </a:cubicBezTo>
                  <a:cubicBezTo>
                    <a:pt x="28208" y="3952"/>
                    <a:pt x="28117" y="4864"/>
                    <a:pt x="28087" y="5198"/>
                  </a:cubicBezTo>
                  <a:cubicBezTo>
                    <a:pt x="28056" y="5654"/>
                    <a:pt x="28026" y="6110"/>
                    <a:pt x="28026" y="6566"/>
                  </a:cubicBezTo>
                  <a:cubicBezTo>
                    <a:pt x="27722" y="6535"/>
                    <a:pt x="27418" y="6535"/>
                    <a:pt x="27114" y="6535"/>
                  </a:cubicBezTo>
                  <a:cubicBezTo>
                    <a:pt x="25625" y="6535"/>
                    <a:pt x="24226" y="6748"/>
                    <a:pt x="23011" y="6961"/>
                  </a:cubicBezTo>
                  <a:cubicBezTo>
                    <a:pt x="21977" y="7113"/>
                    <a:pt x="20974" y="7295"/>
                    <a:pt x="20153" y="7295"/>
                  </a:cubicBezTo>
                  <a:cubicBezTo>
                    <a:pt x="19849" y="7295"/>
                    <a:pt x="19576" y="7265"/>
                    <a:pt x="19302" y="7204"/>
                  </a:cubicBezTo>
                  <a:cubicBezTo>
                    <a:pt x="19089" y="7174"/>
                    <a:pt x="18907" y="7174"/>
                    <a:pt x="18664" y="7174"/>
                  </a:cubicBezTo>
                  <a:cubicBezTo>
                    <a:pt x="17722" y="7174"/>
                    <a:pt x="16810" y="7508"/>
                    <a:pt x="16080" y="8177"/>
                  </a:cubicBezTo>
                  <a:cubicBezTo>
                    <a:pt x="15199" y="8967"/>
                    <a:pt x="14743" y="10092"/>
                    <a:pt x="14864" y="11277"/>
                  </a:cubicBezTo>
                  <a:lnTo>
                    <a:pt x="14864" y="11308"/>
                  </a:lnTo>
                  <a:cubicBezTo>
                    <a:pt x="14409" y="11520"/>
                    <a:pt x="13922" y="11733"/>
                    <a:pt x="13466" y="11976"/>
                  </a:cubicBezTo>
                  <a:cubicBezTo>
                    <a:pt x="13132" y="12159"/>
                    <a:pt x="12737" y="12341"/>
                    <a:pt x="12402" y="12584"/>
                  </a:cubicBezTo>
                  <a:cubicBezTo>
                    <a:pt x="10184" y="13982"/>
                    <a:pt x="8269" y="15989"/>
                    <a:pt x="6475" y="18694"/>
                  </a:cubicBezTo>
                  <a:cubicBezTo>
                    <a:pt x="1521" y="26262"/>
                    <a:pt x="1" y="36171"/>
                    <a:pt x="2493" y="45259"/>
                  </a:cubicBezTo>
                  <a:cubicBezTo>
                    <a:pt x="5290" y="55624"/>
                    <a:pt x="13588" y="66932"/>
                    <a:pt x="25837" y="68816"/>
                  </a:cubicBezTo>
                  <a:cubicBezTo>
                    <a:pt x="26749" y="68968"/>
                    <a:pt x="27722" y="68998"/>
                    <a:pt x="28786" y="68998"/>
                  </a:cubicBezTo>
                  <a:cubicBezTo>
                    <a:pt x="29789" y="68998"/>
                    <a:pt x="30761" y="68907"/>
                    <a:pt x="31704" y="68877"/>
                  </a:cubicBezTo>
                  <a:cubicBezTo>
                    <a:pt x="32585" y="68846"/>
                    <a:pt x="33375" y="68755"/>
                    <a:pt x="34166" y="68755"/>
                  </a:cubicBezTo>
                  <a:lnTo>
                    <a:pt x="34713" y="68755"/>
                  </a:lnTo>
                  <a:cubicBezTo>
                    <a:pt x="35564" y="68816"/>
                    <a:pt x="36476" y="68907"/>
                    <a:pt x="37448" y="69029"/>
                  </a:cubicBezTo>
                  <a:cubicBezTo>
                    <a:pt x="38725" y="69181"/>
                    <a:pt x="40063" y="69333"/>
                    <a:pt x="41461" y="69333"/>
                  </a:cubicBezTo>
                  <a:cubicBezTo>
                    <a:pt x="42251" y="69333"/>
                    <a:pt x="43011" y="69302"/>
                    <a:pt x="43740" y="69181"/>
                  </a:cubicBezTo>
                  <a:cubicBezTo>
                    <a:pt x="47874" y="68573"/>
                    <a:pt x="51218" y="66232"/>
                    <a:pt x="53649" y="64196"/>
                  </a:cubicBezTo>
                  <a:cubicBezTo>
                    <a:pt x="59881" y="59120"/>
                    <a:pt x="63984" y="53405"/>
                    <a:pt x="65808" y="47235"/>
                  </a:cubicBezTo>
                  <a:cubicBezTo>
                    <a:pt x="67024" y="43162"/>
                    <a:pt x="67236" y="39089"/>
                    <a:pt x="67236" y="36019"/>
                  </a:cubicBezTo>
                  <a:cubicBezTo>
                    <a:pt x="67267" y="31946"/>
                    <a:pt x="66993" y="26597"/>
                    <a:pt x="64865" y="21490"/>
                  </a:cubicBezTo>
                  <a:cubicBezTo>
                    <a:pt x="62525" y="15958"/>
                    <a:pt x="58300" y="11855"/>
                    <a:pt x="53285" y="10305"/>
                  </a:cubicBezTo>
                  <a:cubicBezTo>
                    <a:pt x="52008" y="9879"/>
                    <a:pt x="50701" y="9636"/>
                    <a:pt x="49333" y="9575"/>
                  </a:cubicBezTo>
                  <a:cubicBezTo>
                    <a:pt x="49668" y="7812"/>
                    <a:pt x="49759" y="5988"/>
                    <a:pt x="49607" y="4104"/>
                  </a:cubicBezTo>
                  <a:cubicBezTo>
                    <a:pt x="49455" y="2614"/>
                    <a:pt x="48482" y="1368"/>
                    <a:pt x="47084" y="882"/>
                  </a:cubicBezTo>
                  <a:cubicBezTo>
                    <a:pt x="46689" y="730"/>
                    <a:pt x="46263" y="639"/>
                    <a:pt x="45838" y="639"/>
                  </a:cubicBezTo>
                  <a:cubicBezTo>
                    <a:pt x="44835" y="639"/>
                    <a:pt x="43862" y="1034"/>
                    <a:pt x="43132" y="1794"/>
                  </a:cubicBezTo>
                  <a:cubicBezTo>
                    <a:pt x="42494" y="2432"/>
                    <a:pt x="41582" y="2949"/>
                    <a:pt x="40518" y="3496"/>
                  </a:cubicBezTo>
                  <a:cubicBezTo>
                    <a:pt x="40488" y="2797"/>
                    <a:pt x="40214" y="2128"/>
                    <a:pt x="39789" y="1551"/>
                  </a:cubicBezTo>
                  <a:cubicBezTo>
                    <a:pt x="39120" y="608"/>
                    <a:pt x="37996" y="31"/>
                    <a:pt x="36841"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6" name="Google Shape;646;p50"/>
            <p:cNvGrpSpPr/>
            <p:nvPr/>
          </p:nvGrpSpPr>
          <p:grpSpPr>
            <a:xfrm>
              <a:off x="12672075" y="3593483"/>
              <a:ext cx="1486375" cy="1544725"/>
              <a:chOff x="12672075" y="8599050"/>
              <a:chExt cx="1486375" cy="1544725"/>
            </a:xfrm>
          </p:grpSpPr>
          <p:sp>
            <p:nvSpPr>
              <p:cNvPr id="647" name="Google Shape;647;p50"/>
              <p:cNvSpPr/>
              <p:nvPr/>
            </p:nvSpPr>
            <p:spPr>
              <a:xfrm>
                <a:off x="12672075" y="8837375"/>
                <a:ext cx="1486375" cy="1306400"/>
              </a:xfrm>
              <a:custGeom>
                <a:avLst/>
                <a:gdLst/>
                <a:ahLst/>
                <a:cxnLst/>
                <a:rect l="l" t="t" r="r" b="b"/>
                <a:pathLst>
                  <a:path w="59455" h="52256" extrusionOk="0">
                    <a:moveTo>
                      <a:pt x="44214" y="0"/>
                    </a:moveTo>
                    <a:cubicBezTo>
                      <a:pt x="39177" y="0"/>
                      <a:pt x="34531" y="2603"/>
                      <a:pt x="29409" y="2603"/>
                    </a:cubicBezTo>
                    <a:cubicBezTo>
                      <a:pt x="29272" y="2603"/>
                      <a:pt x="29135" y="2601"/>
                      <a:pt x="28998" y="2597"/>
                    </a:cubicBezTo>
                    <a:cubicBezTo>
                      <a:pt x="24689" y="2471"/>
                      <a:pt x="20805" y="611"/>
                      <a:pt x="16745" y="611"/>
                    </a:cubicBezTo>
                    <a:cubicBezTo>
                      <a:pt x="14963" y="611"/>
                      <a:pt x="13148" y="970"/>
                      <a:pt x="11247" y="1989"/>
                    </a:cubicBezTo>
                    <a:cubicBezTo>
                      <a:pt x="10943" y="2141"/>
                      <a:pt x="10670" y="2293"/>
                      <a:pt x="10457" y="2445"/>
                    </a:cubicBezTo>
                    <a:cubicBezTo>
                      <a:pt x="8511" y="3692"/>
                      <a:pt x="6931" y="5515"/>
                      <a:pt x="5624" y="7461"/>
                    </a:cubicBezTo>
                    <a:cubicBezTo>
                      <a:pt x="1156" y="14269"/>
                      <a:pt x="1" y="23084"/>
                      <a:pt x="2128" y="30956"/>
                    </a:cubicBezTo>
                    <a:cubicBezTo>
                      <a:pt x="4712" y="40531"/>
                      <a:pt x="12159" y="50166"/>
                      <a:pt x="22433" y="51717"/>
                    </a:cubicBezTo>
                    <a:cubicBezTo>
                      <a:pt x="23200" y="51835"/>
                      <a:pt x="23970" y="51875"/>
                      <a:pt x="24741" y="51875"/>
                    </a:cubicBezTo>
                    <a:cubicBezTo>
                      <a:pt x="26475" y="51875"/>
                      <a:pt x="28218" y="51669"/>
                      <a:pt x="29962" y="51669"/>
                    </a:cubicBezTo>
                    <a:cubicBezTo>
                      <a:pt x="30239" y="51669"/>
                      <a:pt x="30515" y="51674"/>
                      <a:pt x="30791" y="51686"/>
                    </a:cubicBezTo>
                    <a:cubicBezTo>
                      <a:pt x="33018" y="51759"/>
                      <a:pt x="35263" y="52255"/>
                      <a:pt x="37482" y="52255"/>
                    </a:cubicBezTo>
                    <a:cubicBezTo>
                      <a:pt x="38050" y="52255"/>
                      <a:pt x="38617" y="52223"/>
                      <a:pt x="39181" y="52142"/>
                    </a:cubicBezTo>
                    <a:cubicBezTo>
                      <a:pt x="42220" y="51686"/>
                      <a:pt x="44865" y="49954"/>
                      <a:pt x="47236" y="48008"/>
                    </a:cubicBezTo>
                    <a:cubicBezTo>
                      <a:pt x="52129" y="44026"/>
                      <a:pt x="56354" y="38920"/>
                      <a:pt x="58178" y="32871"/>
                    </a:cubicBezTo>
                    <a:cubicBezTo>
                      <a:pt x="59151" y="29619"/>
                      <a:pt x="59394" y="26154"/>
                      <a:pt x="59424" y="22750"/>
                    </a:cubicBezTo>
                    <a:cubicBezTo>
                      <a:pt x="59455" y="18281"/>
                      <a:pt x="59090" y="13783"/>
                      <a:pt x="57327" y="9679"/>
                    </a:cubicBezTo>
                    <a:cubicBezTo>
                      <a:pt x="55594" y="5546"/>
                      <a:pt x="52372" y="1898"/>
                      <a:pt x="48147" y="591"/>
                    </a:cubicBezTo>
                    <a:cubicBezTo>
                      <a:pt x="46801" y="169"/>
                      <a:pt x="45495" y="0"/>
                      <a:pt x="442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50"/>
              <p:cNvSpPr/>
              <p:nvPr/>
            </p:nvSpPr>
            <p:spPr>
              <a:xfrm>
                <a:off x="13390175" y="8615825"/>
                <a:ext cx="333625" cy="330200"/>
              </a:xfrm>
              <a:custGeom>
                <a:avLst/>
                <a:gdLst/>
                <a:ahLst/>
                <a:cxnLst/>
                <a:rect l="l" t="t" r="r" b="b"/>
                <a:pathLst>
                  <a:path w="13345" h="13208" extrusionOk="0">
                    <a:moveTo>
                      <a:pt x="13040" y="0"/>
                    </a:moveTo>
                    <a:lnTo>
                      <a:pt x="13040" y="0"/>
                    </a:lnTo>
                    <a:cubicBezTo>
                      <a:pt x="10487" y="2584"/>
                      <a:pt x="6475" y="3222"/>
                      <a:pt x="3739" y="5684"/>
                    </a:cubicBezTo>
                    <a:cubicBezTo>
                      <a:pt x="2584" y="6718"/>
                      <a:pt x="1703" y="8055"/>
                      <a:pt x="1247" y="9484"/>
                    </a:cubicBezTo>
                    <a:cubicBezTo>
                      <a:pt x="852" y="10669"/>
                      <a:pt x="1" y="12554"/>
                      <a:pt x="1672" y="12979"/>
                    </a:cubicBezTo>
                    <a:cubicBezTo>
                      <a:pt x="2271" y="13134"/>
                      <a:pt x="2881" y="13208"/>
                      <a:pt x="3489" y="13208"/>
                    </a:cubicBezTo>
                    <a:cubicBezTo>
                      <a:pt x="6214" y="13208"/>
                      <a:pt x="8919" y="11737"/>
                      <a:pt x="10609" y="9575"/>
                    </a:cubicBezTo>
                    <a:cubicBezTo>
                      <a:pt x="12645" y="6900"/>
                      <a:pt x="13344" y="3344"/>
                      <a:pt x="130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50"/>
              <p:cNvSpPr/>
              <p:nvPr/>
            </p:nvSpPr>
            <p:spPr>
              <a:xfrm>
                <a:off x="13153100" y="9012475"/>
                <a:ext cx="239375" cy="493200"/>
              </a:xfrm>
              <a:custGeom>
                <a:avLst/>
                <a:gdLst/>
                <a:ahLst/>
                <a:cxnLst/>
                <a:rect l="l" t="t" r="r" b="b"/>
                <a:pathLst>
                  <a:path w="9575" h="19728" extrusionOk="0">
                    <a:moveTo>
                      <a:pt x="4286" y="2128"/>
                    </a:moveTo>
                    <a:cubicBezTo>
                      <a:pt x="4438" y="2128"/>
                      <a:pt x="4620" y="2159"/>
                      <a:pt x="4803" y="2311"/>
                    </a:cubicBezTo>
                    <a:cubicBezTo>
                      <a:pt x="5107" y="2493"/>
                      <a:pt x="5319" y="2615"/>
                      <a:pt x="5471" y="2675"/>
                    </a:cubicBezTo>
                    <a:cubicBezTo>
                      <a:pt x="6414" y="2979"/>
                      <a:pt x="6930" y="3466"/>
                      <a:pt x="7021" y="4074"/>
                    </a:cubicBezTo>
                    <a:cubicBezTo>
                      <a:pt x="7082" y="4651"/>
                      <a:pt x="6900" y="5198"/>
                      <a:pt x="6474" y="5745"/>
                    </a:cubicBezTo>
                    <a:cubicBezTo>
                      <a:pt x="6110" y="6293"/>
                      <a:pt x="5654" y="6688"/>
                      <a:pt x="5107" y="6900"/>
                    </a:cubicBezTo>
                    <a:cubicBezTo>
                      <a:pt x="5076" y="6961"/>
                      <a:pt x="4924" y="7022"/>
                      <a:pt x="4711" y="7204"/>
                    </a:cubicBezTo>
                    <a:cubicBezTo>
                      <a:pt x="4468" y="7417"/>
                      <a:pt x="4286" y="7478"/>
                      <a:pt x="4164" y="7478"/>
                    </a:cubicBezTo>
                    <a:cubicBezTo>
                      <a:pt x="4195" y="6961"/>
                      <a:pt x="4164" y="6232"/>
                      <a:pt x="4134" y="5289"/>
                    </a:cubicBezTo>
                    <a:cubicBezTo>
                      <a:pt x="4043" y="4256"/>
                      <a:pt x="4012" y="3496"/>
                      <a:pt x="4012" y="3071"/>
                    </a:cubicBezTo>
                    <a:cubicBezTo>
                      <a:pt x="4012" y="2736"/>
                      <a:pt x="4043" y="2432"/>
                      <a:pt x="4043" y="2159"/>
                    </a:cubicBezTo>
                    <a:cubicBezTo>
                      <a:pt x="4134" y="2128"/>
                      <a:pt x="4195" y="2128"/>
                      <a:pt x="4286" y="2128"/>
                    </a:cubicBezTo>
                    <a:close/>
                    <a:moveTo>
                      <a:pt x="4043" y="11369"/>
                    </a:moveTo>
                    <a:cubicBezTo>
                      <a:pt x="4316" y="11369"/>
                      <a:pt x="4894" y="11551"/>
                      <a:pt x="5745" y="11976"/>
                    </a:cubicBezTo>
                    <a:cubicBezTo>
                      <a:pt x="6110" y="12341"/>
                      <a:pt x="6262" y="12797"/>
                      <a:pt x="6262" y="13314"/>
                    </a:cubicBezTo>
                    <a:cubicBezTo>
                      <a:pt x="6262" y="13496"/>
                      <a:pt x="6262" y="13648"/>
                      <a:pt x="6231" y="13831"/>
                    </a:cubicBezTo>
                    <a:cubicBezTo>
                      <a:pt x="6079" y="14439"/>
                      <a:pt x="5836" y="14925"/>
                      <a:pt x="5532" y="15229"/>
                    </a:cubicBezTo>
                    <a:cubicBezTo>
                      <a:pt x="5380" y="15442"/>
                      <a:pt x="5076" y="15685"/>
                      <a:pt x="4620" y="15928"/>
                    </a:cubicBezTo>
                    <a:cubicBezTo>
                      <a:pt x="4164" y="16141"/>
                      <a:pt x="3860" y="16414"/>
                      <a:pt x="3617" y="16657"/>
                    </a:cubicBezTo>
                    <a:cubicBezTo>
                      <a:pt x="3465" y="16232"/>
                      <a:pt x="3404" y="15746"/>
                      <a:pt x="3404" y="15198"/>
                    </a:cubicBezTo>
                    <a:cubicBezTo>
                      <a:pt x="3404" y="14834"/>
                      <a:pt x="3435" y="14287"/>
                      <a:pt x="3556" y="13557"/>
                    </a:cubicBezTo>
                    <a:cubicBezTo>
                      <a:pt x="3678" y="12858"/>
                      <a:pt x="3708" y="12311"/>
                      <a:pt x="3708" y="11976"/>
                    </a:cubicBezTo>
                    <a:cubicBezTo>
                      <a:pt x="3708" y="11794"/>
                      <a:pt x="3678" y="11581"/>
                      <a:pt x="3678" y="11429"/>
                    </a:cubicBezTo>
                    <a:cubicBezTo>
                      <a:pt x="3800" y="11399"/>
                      <a:pt x="3891" y="11369"/>
                      <a:pt x="4043" y="11369"/>
                    </a:cubicBezTo>
                    <a:close/>
                    <a:moveTo>
                      <a:pt x="1520" y="1"/>
                    </a:moveTo>
                    <a:cubicBezTo>
                      <a:pt x="1003" y="1"/>
                      <a:pt x="608" y="153"/>
                      <a:pt x="182" y="426"/>
                    </a:cubicBezTo>
                    <a:cubicBezTo>
                      <a:pt x="182" y="548"/>
                      <a:pt x="152" y="639"/>
                      <a:pt x="61" y="761"/>
                    </a:cubicBezTo>
                    <a:cubicBezTo>
                      <a:pt x="0" y="912"/>
                      <a:pt x="0" y="1004"/>
                      <a:pt x="0" y="1064"/>
                    </a:cubicBezTo>
                    <a:cubicBezTo>
                      <a:pt x="243" y="1642"/>
                      <a:pt x="790" y="1976"/>
                      <a:pt x="1611" y="2128"/>
                    </a:cubicBezTo>
                    <a:cubicBezTo>
                      <a:pt x="1763" y="4256"/>
                      <a:pt x="1702" y="6566"/>
                      <a:pt x="1520" y="9119"/>
                    </a:cubicBezTo>
                    <a:cubicBezTo>
                      <a:pt x="1277" y="9271"/>
                      <a:pt x="1094" y="9423"/>
                      <a:pt x="973" y="9545"/>
                    </a:cubicBezTo>
                    <a:cubicBezTo>
                      <a:pt x="851" y="9666"/>
                      <a:pt x="790" y="9818"/>
                      <a:pt x="790" y="9970"/>
                    </a:cubicBezTo>
                    <a:cubicBezTo>
                      <a:pt x="790" y="10274"/>
                      <a:pt x="942" y="10517"/>
                      <a:pt x="1307" y="10761"/>
                    </a:cubicBezTo>
                    <a:cubicBezTo>
                      <a:pt x="1125" y="11824"/>
                      <a:pt x="1064" y="13192"/>
                      <a:pt x="1003" y="14864"/>
                    </a:cubicBezTo>
                    <a:cubicBezTo>
                      <a:pt x="973" y="16262"/>
                      <a:pt x="942" y="17630"/>
                      <a:pt x="912" y="19028"/>
                    </a:cubicBezTo>
                    <a:cubicBezTo>
                      <a:pt x="1125" y="19484"/>
                      <a:pt x="1550" y="19727"/>
                      <a:pt x="2128" y="19727"/>
                    </a:cubicBezTo>
                    <a:cubicBezTo>
                      <a:pt x="2371" y="19727"/>
                      <a:pt x="2584" y="19636"/>
                      <a:pt x="2796" y="19545"/>
                    </a:cubicBezTo>
                    <a:cubicBezTo>
                      <a:pt x="3648" y="19089"/>
                      <a:pt x="4468" y="18572"/>
                      <a:pt x="5319" y="18116"/>
                    </a:cubicBezTo>
                    <a:cubicBezTo>
                      <a:pt x="6322" y="17508"/>
                      <a:pt x="7082" y="16901"/>
                      <a:pt x="7629" y="16293"/>
                    </a:cubicBezTo>
                    <a:cubicBezTo>
                      <a:pt x="8298" y="15502"/>
                      <a:pt x="8663" y="14621"/>
                      <a:pt x="8663" y="13679"/>
                    </a:cubicBezTo>
                    <a:cubicBezTo>
                      <a:pt x="8663" y="12463"/>
                      <a:pt x="7933" y="11399"/>
                      <a:pt x="6474" y="10487"/>
                    </a:cubicBezTo>
                    <a:cubicBezTo>
                      <a:pt x="6231" y="10335"/>
                      <a:pt x="5927" y="10214"/>
                      <a:pt x="5623" y="10122"/>
                    </a:cubicBezTo>
                    <a:cubicBezTo>
                      <a:pt x="5319" y="10001"/>
                      <a:pt x="5107" y="9818"/>
                      <a:pt x="5076" y="9545"/>
                    </a:cubicBezTo>
                    <a:cubicBezTo>
                      <a:pt x="5958" y="8937"/>
                      <a:pt x="6870" y="8359"/>
                      <a:pt x="7751" y="7751"/>
                    </a:cubicBezTo>
                    <a:cubicBezTo>
                      <a:pt x="8663" y="7022"/>
                      <a:pt x="9210" y="6232"/>
                      <a:pt x="9453" y="5320"/>
                    </a:cubicBezTo>
                    <a:cubicBezTo>
                      <a:pt x="9575" y="4864"/>
                      <a:pt x="9514" y="4347"/>
                      <a:pt x="9210" y="3770"/>
                    </a:cubicBezTo>
                    <a:cubicBezTo>
                      <a:pt x="8906" y="2858"/>
                      <a:pt x="7812" y="1976"/>
                      <a:pt x="5927" y="1034"/>
                    </a:cubicBezTo>
                    <a:cubicBezTo>
                      <a:pt x="5228" y="700"/>
                      <a:pt x="4559" y="457"/>
                      <a:pt x="3891" y="335"/>
                    </a:cubicBezTo>
                    <a:cubicBezTo>
                      <a:pt x="2645" y="122"/>
                      <a:pt x="1854" y="1"/>
                      <a:pt x="1520"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50"/>
              <p:cNvSpPr/>
              <p:nvPr/>
            </p:nvSpPr>
            <p:spPr>
              <a:xfrm>
                <a:off x="13413725" y="9079350"/>
                <a:ext cx="77550" cy="365525"/>
              </a:xfrm>
              <a:custGeom>
                <a:avLst/>
                <a:gdLst/>
                <a:ahLst/>
                <a:cxnLst/>
                <a:rect l="l" t="t" r="r" b="b"/>
                <a:pathLst>
                  <a:path w="3102" h="14621" extrusionOk="0">
                    <a:moveTo>
                      <a:pt x="1673" y="0"/>
                    </a:moveTo>
                    <a:cubicBezTo>
                      <a:pt x="1247" y="0"/>
                      <a:pt x="1004" y="152"/>
                      <a:pt x="821" y="456"/>
                    </a:cubicBezTo>
                    <a:cubicBezTo>
                      <a:pt x="852" y="852"/>
                      <a:pt x="852" y="1307"/>
                      <a:pt x="852" y="1733"/>
                    </a:cubicBezTo>
                    <a:cubicBezTo>
                      <a:pt x="852" y="2888"/>
                      <a:pt x="730" y="4560"/>
                      <a:pt x="426" y="6779"/>
                    </a:cubicBezTo>
                    <a:cubicBezTo>
                      <a:pt x="153" y="9028"/>
                      <a:pt x="1" y="10700"/>
                      <a:pt x="1" y="11855"/>
                    </a:cubicBezTo>
                    <a:cubicBezTo>
                      <a:pt x="1" y="12493"/>
                      <a:pt x="92" y="13131"/>
                      <a:pt x="122" y="13709"/>
                    </a:cubicBezTo>
                    <a:cubicBezTo>
                      <a:pt x="153" y="14286"/>
                      <a:pt x="578" y="14590"/>
                      <a:pt x="1338" y="14621"/>
                    </a:cubicBezTo>
                    <a:cubicBezTo>
                      <a:pt x="1855" y="14621"/>
                      <a:pt x="2220" y="14378"/>
                      <a:pt x="2372" y="13922"/>
                    </a:cubicBezTo>
                    <a:cubicBezTo>
                      <a:pt x="2341" y="13526"/>
                      <a:pt x="2341" y="13071"/>
                      <a:pt x="2341" y="12645"/>
                    </a:cubicBezTo>
                    <a:cubicBezTo>
                      <a:pt x="2341" y="11460"/>
                      <a:pt x="2493" y="9757"/>
                      <a:pt x="2706" y="7478"/>
                    </a:cubicBezTo>
                    <a:cubicBezTo>
                      <a:pt x="2980" y="5198"/>
                      <a:pt x="3101" y="3496"/>
                      <a:pt x="3101" y="2341"/>
                    </a:cubicBezTo>
                    <a:cubicBezTo>
                      <a:pt x="3101" y="1855"/>
                      <a:pt x="3101" y="1368"/>
                      <a:pt x="3040" y="852"/>
                    </a:cubicBezTo>
                    <a:cubicBezTo>
                      <a:pt x="3010" y="852"/>
                      <a:pt x="3010" y="821"/>
                      <a:pt x="2888" y="791"/>
                    </a:cubicBezTo>
                    <a:lnTo>
                      <a:pt x="2888" y="456"/>
                    </a:lnTo>
                    <a:cubicBezTo>
                      <a:pt x="2888" y="244"/>
                      <a:pt x="2858" y="183"/>
                      <a:pt x="2828" y="183"/>
                    </a:cubicBezTo>
                    <a:cubicBezTo>
                      <a:pt x="2797" y="183"/>
                      <a:pt x="2736" y="213"/>
                      <a:pt x="2676" y="244"/>
                    </a:cubicBezTo>
                    <a:cubicBezTo>
                      <a:pt x="2341" y="61"/>
                      <a:pt x="2037" y="0"/>
                      <a:pt x="1673"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50"/>
              <p:cNvSpPr/>
              <p:nvPr/>
            </p:nvSpPr>
            <p:spPr>
              <a:xfrm>
                <a:off x="13522400" y="9118850"/>
                <a:ext cx="234075" cy="264475"/>
              </a:xfrm>
              <a:custGeom>
                <a:avLst/>
                <a:gdLst/>
                <a:ahLst/>
                <a:cxnLst/>
                <a:rect l="l" t="t" r="r" b="b"/>
                <a:pathLst>
                  <a:path w="9363" h="10579" extrusionOk="0">
                    <a:moveTo>
                      <a:pt x="5745" y="2767"/>
                    </a:moveTo>
                    <a:cubicBezTo>
                      <a:pt x="5806" y="2767"/>
                      <a:pt x="5897" y="2767"/>
                      <a:pt x="5958" y="2828"/>
                    </a:cubicBezTo>
                    <a:cubicBezTo>
                      <a:pt x="6535" y="3041"/>
                      <a:pt x="6870" y="3770"/>
                      <a:pt x="6991" y="4986"/>
                    </a:cubicBezTo>
                    <a:cubicBezTo>
                      <a:pt x="7052" y="5746"/>
                      <a:pt x="6748" y="6536"/>
                      <a:pt x="6080" y="7418"/>
                    </a:cubicBezTo>
                    <a:cubicBezTo>
                      <a:pt x="5380" y="8329"/>
                      <a:pt x="4621" y="8785"/>
                      <a:pt x="3861" y="8785"/>
                    </a:cubicBezTo>
                    <a:cubicBezTo>
                      <a:pt x="3557" y="8785"/>
                      <a:pt x="3162" y="8421"/>
                      <a:pt x="2645" y="7752"/>
                    </a:cubicBezTo>
                    <a:cubicBezTo>
                      <a:pt x="2310" y="7266"/>
                      <a:pt x="2128" y="6658"/>
                      <a:pt x="2128" y="5928"/>
                    </a:cubicBezTo>
                    <a:cubicBezTo>
                      <a:pt x="2128" y="4895"/>
                      <a:pt x="2432" y="4104"/>
                      <a:pt x="3040" y="3618"/>
                    </a:cubicBezTo>
                    <a:cubicBezTo>
                      <a:pt x="3040" y="3588"/>
                      <a:pt x="3101" y="3588"/>
                      <a:pt x="3162" y="3588"/>
                    </a:cubicBezTo>
                    <a:cubicBezTo>
                      <a:pt x="3222" y="3588"/>
                      <a:pt x="3374" y="3648"/>
                      <a:pt x="3617" y="3800"/>
                    </a:cubicBezTo>
                    <a:cubicBezTo>
                      <a:pt x="3782" y="3918"/>
                      <a:pt x="3929" y="3963"/>
                      <a:pt x="4043" y="3963"/>
                    </a:cubicBezTo>
                    <a:cubicBezTo>
                      <a:pt x="4076" y="3963"/>
                      <a:pt x="4107" y="3959"/>
                      <a:pt x="4134" y="3952"/>
                    </a:cubicBezTo>
                    <a:cubicBezTo>
                      <a:pt x="4317" y="3892"/>
                      <a:pt x="4590" y="3648"/>
                      <a:pt x="4925" y="3284"/>
                    </a:cubicBezTo>
                    <a:cubicBezTo>
                      <a:pt x="5289" y="2919"/>
                      <a:pt x="5532" y="2767"/>
                      <a:pt x="5745" y="2767"/>
                    </a:cubicBezTo>
                    <a:close/>
                    <a:moveTo>
                      <a:pt x="3891" y="1"/>
                    </a:moveTo>
                    <a:cubicBezTo>
                      <a:pt x="3405" y="1"/>
                      <a:pt x="2888" y="244"/>
                      <a:pt x="2341" y="761"/>
                    </a:cubicBezTo>
                    <a:cubicBezTo>
                      <a:pt x="1855" y="1217"/>
                      <a:pt x="1490" y="1703"/>
                      <a:pt x="1125" y="2311"/>
                    </a:cubicBezTo>
                    <a:cubicBezTo>
                      <a:pt x="365" y="3740"/>
                      <a:pt x="0" y="5047"/>
                      <a:pt x="0" y="6262"/>
                    </a:cubicBezTo>
                    <a:cubicBezTo>
                      <a:pt x="0" y="7418"/>
                      <a:pt x="335" y="8329"/>
                      <a:pt x="1034" y="8998"/>
                    </a:cubicBezTo>
                    <a:cubicBezTo>
                      <a:pt x="2007" y="10032"/>
                      <a:pt x="3040" y="10579"/>
                      <a:pt x="4013" y="10579"/>
                    </a:cubicBezTo>
                    <a:cubicBezTo>
                      <a:pt x="4256" y="10579"/>
                      <a:pt x="4469" y="10518"/>
                      <a:pt x="4712" y="10487"/>
                    </a:cubicBezTo>
                    <a:cubicBezTo>
                      <a:pt x="6596" y="10062"/>
                      <a:pt x="8055" y="8755"/>
                      <a:pt x="9089" y="6536"/>
                    </a:cubicBezTo>
                    <a:cubicBezTo>
                      <a:pt x="9241" y="6171"/>
                      <a:pt x="9332" y="5746"/>
                      <a:pt x="9362" y="5320"/>
                    </a:cubicBezTo>
                    <a:cubicBezTo>
                      <a:pt x="9362" y="4530"/>
                      <a:pt x="9058" y="3527"/>
                      <a:pt x="8450" y="2433"/>
                    </a:cubicBezTo>
                    <a:cubicBezTo>
                      <a:pt x="8116" y="1825"/>
                      <a:pt x="7508" y="1369"/>
                      <a:pt x="6687" y="1095"/>
                    </a:cubicBezTo>
                    <a:cubicBezTo>
                      <a:pt x="5624" y="761"/>
                      <a:pt x="4925" y="487"/>
                      <a:pt x="4712" y="305"/>
                    </a:cubicBezTo>
                    <a:cubicBezTo>
                      <a:pt x="4438" y="123"/>
                      <a:pt x="4165" y="1"/>
                      <a:pt x="3891"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50"/>
              <p:cNvSpPr/>
              <p:nvPr/>
            </p:nvSpPr>
            <p:spPr>
              <a:xfrm>
                <a:off x="12745025" y="9430425"/>
                <a:ext cx="324500" cy="509450"/>
              </a:xfrm>
              <a:custGeom>
                <a:avLst/>
                <a:gdLst/>
                <a:ahLst/>
                <a:cxnLst/>
                <a:rect l="l" t="t" r="r" b="b"/>
                <a:pathLst>
                  <a:path w="12980" h="20378" extrusionOk="0">
                    <a:moveTo>
                      <a:pt x="11612" y="0"/>
                    </a:moveTo>
                    <a:cubicBezTo>
                      <a:pt x="10274" y="0"/>
                      <a:pt x="8420" y="426"/>
                      <a:pt x="6171" y="1094"/>
                    </a:cubicBezTo>
                    <a:cubicBezTo>
                      <a:pt x="3618" y="1854"/>
                      <a:pt x="1916" y="2219"/>
                      <a:pt x="1004" y="2249"/>
                    </a:cubicBezTo>
                    <a:cubicBezTo>
                      <a:pt x="305" y="2280"/>
                      <a:pt x="1" y="2462"/>
                      <a:pt x="92" y="2888"/>
                    </a:cubicBezTo>
                    <a:cubicBezTo>
                      <a:pt x="122" y="3192"/>
                      <a:pt x="365" y="3496"/>
                      <a:pt x="760" y="3830"/>
                    </a:cubicBezTo>
                    <a:cubicBezTo>
                      <a:pt x="1156" y="4195"/>
                      <a:pt x="1520" y="4438"/>
                      <a:pt x="1916" y="4560"/>
                    </a:cubicBezTo>
                    <a:cubicBezTo>
                      <a:pt x="2493" y="6839"/>
                      <a:pt x="2949" y="8055"/>
                      <a:pt x="3040" y="8389"/>
                    </a:cubicBezTo>
                    <a:cubicBezTo>
                      <a:pt x="3344" y="9392"/>
                      <a:pt x="3557" y="10213"/>
                      <a:pt x="3709" y="10943"/>
                    </a:cubicBezTo>
                    <a:cubicBezTo>
                      <a:pt x="3648" y="10912"/>
                      <a:pt x="3587" y="10912"/>
                      <a:pt x="3496" y="10882"/>
                    </a:cubicBezTo>
                    <a:cubicBezTo>
                      <a:pt x="3458" y="10857"/>
                      <a:pt x="3415" y="10842"/>
                      <a:pt x="3371" y="10842"/>
                    </a:cubicBezTo>
                    <a:cubicBezTo>
                      <a:pt x="3309" y="10842"/>
                      <a:pt x="3246" y="10871"/>
                      <a:pt x="3192" y="10943"/>
                    </a:cubicBezTo>
                    <a:cubicBezTo>
                      <a:pt x="3162" y="11003"/>
                      <a:pt x="3109" y="11034"/>
                      <a:pt x="3040" y="11034"/>
                    </a:cubicBezTo>
                    <a:cubicBezTo>
                      <a:pt x="2972" y="11034"/>
                      <a:pt x="2888" y="11003"/>
                      <a:pt x="2797" y="10943"/>
                    </a:cubicBezTo>
                    <a:lnTo>
                      <a:pt x="2797" y="10943"/>
                    </a:lnTo>
                    <a:cubicBezTo>
                      <a:pt x="2949" y="11399"/>
                      <a:pt x="3040" y="11702"/>
                      <a:pt x="3162" y="11824"/>
                    </a:cubicBezTo>
                    <a:cubicBezTo>
                      <a:pt x="3283" y="11946"/>
                      <a:pt x="3587" y="12158"/>
                      <a:pt x="4013" y="12462"/>
                    </a:cubicBezTo>
                    <a:cubicBezTo>
                      <a:pt x="4347" y="12706"/>
                      <a:pt x="4560" y="12918"/>
                      <a:pt x="4682" y="13161"/>
                    </a:cubicBezTo>
                    <a:cubicBezTo>
                      <a:pt x="5077" y="13769"/>
                      <a:pt x="5411" y="14529"/>
                      <a:pt x="5837" y="15350"/>
                    </a:cubicBezTo>
                    <a:cubicBezTo>
                      <a:pt x="6384" y="16505"/>
                      <a:pt x="6809" y="17143"/>
                      <a:pt x="6931" y="17326"/>
                    </a:cubicBezTo>
                    <a:cubicBezTo>
                      <a:pt x="7296" y="17873"/>
                      <a:pt x="7721" y="18390"/>
                      <a:pt x="8147" y="18937"/>
                    </a:cubicBezTo>
                    <a:cubicBezTo>
                      <a:pt x="8329" y="19149"/>
                      <a:pt x="8511" y="19393"/>
                      <a:pt x="8785" y="19697"/>
                    </a:cubicBezTo>
                    <a:cubicBezTo>
                      <a:pt x="9059" y="19940"/>
                      <a:pt x="9241" y="20183"/>
                      <a:pt x="9393" y="20304"/>
                    </a:cubicBezTo>
                    <a:cubicBezTo>
                      <a:pt x="9460" y="20355"/>
                      <a:pt x="9508" y="20377"/>
                      <a:pt x="9533" y="20377"/>
                    </a:cubicBezTo>
                    <a:cubicBezTo>
                      <a:pt x="9554" y="20377"/>
                      <a:pt x="9559" y="20362"/>
                      <a:pt x="9545" y="20335"/>
                    </a:cubicBezTo>
                    <a:cubicBezTo>
                      <a:pt x="9423" y="19909"/>
                      <a:pt x="9059" y="19089"/>
                      <a:pt x="8420" y="17751"/>
                    </a:cubicBezTo>
                    <a:cubicBezTo>
                      <a:pt x="8207" y="17356"/>
                      <a:pt x="7964" y="16809"/>
                      <a:pt x="7569" y="15988"/>
                    </a:cubicBezTo>
                    <a:cubicBezTo>
                      <a:pt x="7204" y="15198"/>
                      <a:pt x="6961" y="14590"/>
                      <a:pt x="6809" y="14225"/>
                    </a:cubicBezTo>
                    <a:cubicBezTo>
                      <a:pt x="6657" y="13800"/>
                      <a:pt x="6536" y="13405"/>
                      <a:pt x="6475" y="13101"/>
                    </a:cubicBezTo>
                    <a:lnTo>
                      <a:pt x="6475" y="13101"/>
                    </a:lnTo>
                    <a:cubicBezTo>
                      <a:pt x="6992" y="13192"/>
                      <a:pt x="7387" y="13253"/>
                      <a:pt x="7660" y="13313"/>
                    </a:cubicBezTo>
                    <a:cubicBezTo>
                      <a:pt x="7863" y="13313"/>
                      <a:pt x="8076" y="13317"/>
                      <a:pt x="8291" y="13317"/>
                    </a:cubicBezTo>
                    <a:cubicBezTo>
                      <a:pt x="8721" y="13317"/>
                      <a:pt x="9160" y="13303"/>
                      <a:pt x="9545" y="13222"/>
                    </a:cubicBezTo>
                    <a:cubicBezTo>
                      <a:pt x="10153" y="13131"/>
                      <a:pt x="10578" y="12614"/>
                      <a:pt x="10548" y="11885"/>
                    </a:cubicBezTo>
                    <a:cubicBezTo>
                      <a:pt x="10548" y="11581"/>
                      <a:pt x="10305" y="11399"/>
                      <a:pt x="9940" y="11277"/>
                    </a:cubicBezTo>
                    <a:cubicBezTo>
                      <a:pt x="9587" y="11159"/>
                      <a:pt x="9087" y="11114"/>
                      <a:pt x="8512" y="11114"/>
                    </a:cubicBezTo>
                    <a:cubicBezTo>
                      <a:pt x="8345" y="11114"/>
                      <a:pt x="8172" y="11118"/>
                      <a:pt x="7995" y="11125"/>
                    </a:cubicBezTo>
                    <a:cubicBezTo>
                      <a:pt x="7672" y="11136"/>
                      <a:pt x="7390" y="11143"/>
                      <a:pt x="7146" y="11143"/>
                    </a:cubicBezTo>
                    <a:cubicBezTo>
                      <a:pt x="6723" y="11143"/>
                      <a:pt x="6413" y="11122"/>
                      <a:pt x="6201" y="11064"/>
                    </a:cubicBezTo>
                    <a:cubicBezTo>
                      <a:pt x="6049" y="11034"/>
                      <a:pt x="5897" y="10943"/>
                      <a:pt x="5745" y="10851"/>
                    </a:cubicBezTo>
                    <a:cubicBezTo>
                      <a:pt x="5381" y="9727"/>
                      <a:pt x="5077" y="8633"/>
                      <a:pt x="4834" y="7538"/>
                    </a:cubicBezTo>
                    <a:cubicBezTo>
                      <a:pt x="4621" y="6414"/>
                      <a:pt x="4165" y="4499"/>
                      <a:pt x="4378" y="4195"/>
                    </a:cubicBezTo>
                    <a:cubicBezTo>
                      <a:pt x="4469" y="4073"/>
                      <a:pt x="5776" y="3830"/>
                      <a:pt x="7296" y="3253"/>
                    </a:cubicBezTo>
                    <a:cubicBezTo>
                      <a:pt x="8481" y="2857"/>
                      <a:pt x="9514" y="2553"/>
                      <a:pt x="10396" y="2493"/>
                    </a:cubicBezTo>
                    <a:cubicBezTo>
                      <a:pt x="10548" y="2493"/>
                      <a:pt x="10761" y="2553"/>
                      <a:pt x="11034" y="2705"/>
                    </a:cubicBezTo>
                    <a:cubicBezTo>
                      <a:pt x="11246" y="2823"/>
                      <a:pt x="11422" y="2868"/>
                      <a:pt x="11561" y="2868"/>
                    </a:cubicBezTo>
                    <a:cubicBezTo>
                      <a:pt x="11601" y="2868"/>
                      <a:pt x="11638" y="2864"/>
                      <a:pt x="11673" y="2857"/>
                    </a:cubicBezTo>
                    <a:cubicBezTo>
                      <a:pt x="12098" y="2766"/>
                      <a:pt x="12402" y="2584"/>
                      <a:pt x="12615" y="2249"/>
                    </a:cubicBezTo>
                    <a:cubicBezTo>
                      <a:pt x="12858" y="1915"/>
                      <a:pt x="12980" y="1520"/>
                      <a:pt x="12980" y="1094"/>
                    </a:cubicBezTo>
                    <a:cubicBezTo>
                      <a:pt x="12980" y="760"/>
                      <a:pt x="12858" y="487"/>
                      <a:pt x="12524" y="304"/>
                    </a:cubicBezTo>
                    <a:cubicBezTo>
                      <a:pt x="12250" y="122"/>
                      <a:pt x="11946" y="0"/>
                      <a:pt x="116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50"/>
              <p:cNvSpPr/>
              <p:nvPr/>
            </p:nvSpPr>
            <p:spPr>
              <a:xfrm>
                <a:off x="13039100" y="9487925"/>
                <a:ext cx="304750" cy="505600"/>
              </a:xfrm>
              <a:custGeom>
                <a:avLst/>
                <a:gdLst/>
                <a:ahLst/>
                <a:cxnLst/>
                <a:rect l="l" t="t" r="r" b="b"/>
                <a:pathLst>
                  <a:path w="12190" h="20224" extrusionOk="0">
                    <a:moveTo>
                      <a:pt x="3435" y="2260"/>
                    </a:moveTo>
                    <a:cubicBezTo>
                      <a:pt x="4043" y="2290"/>
                      <a:pt x="4499" y="2503"/>
                      <a:pt x="4803" y="2867"/>
                    </a:cubicBezTo>
                    <a:cubicBezTo>
                      <a:pt x="5107" y="3263"/>
                      <a:pt x="5320" y="3658"/>
                      <a:pt x="5381" y="4114"/>
                    </a:cubicBezTo>
                    <a:cubicBezTo>
                      <a:pt x="5411" y="4418"/>
                      <a:pt x="5411" y="4782"/>
                      <a:pt x="5381" y="5147"/>
                    </a:cubicBezTo>
                    <a:cubicBezTo>
                      <a:pt x="5229" y="6333"/>
                      <a:pt x="4408" y="7548"/>
                      <a:pt x="2949" y="8643"/>
                    </a:cubicBezTo>
                    <a:cubicBezTo>
                      <a:pt x="2919" y="8126"/>
                      <a:pt x="2888" y="7427"/>
                      <a:pt x="2767" y="6606"/>
                    </a:cubicBezTo>
                    <a:cubicBezTo>
                      <a:pt x="2615" y="5481"/>
                      <a:pt x="2524" y="4782"/>
                      <a:pt x="2524" y="4509"/>
                    </a:cubicBezTo>
                    <a:cubicBezTo>
                      <a:pt x="2493" y="3870"/>
                      <a:pt x="2463" y="3171"/>
                      <a:pt x="2584" y="2715"/>
                    </a:cubicBezTo>
                    <a:cubicBezTo>
                      <a:pt x="2645" y="2411"/>
                      <a:pt x="2980" y="2260"/>
                      <a:pt x="3435" y="2260"/>
                    </a:cubicBezTo>
                    <a:close/>
                    <a:moveTo>
                      <a:pt x="3143" y="0"/>
                    </a:moveTo>
                    <a:cubicBezTo>
                      <a:pt x="1355" y="0"/>
                      <a:pt x="354" y="533"/>
                      <a:pt x="214" y="1743"/>
                    </a:cubicBezTo>
                    <a:cubicBezTo>
                      <a:pt x="1" y="3658"/>
                      <a:pt x="31" y="5937"/>
                      <a:pt x="365" y="8612"/>
                    </a:cubicBezTo>
                    <a:cubicBezTo>
                      <a:pt x="517" y="9858"/>
                      <a:pt x="639" y="10497"/>
                      <a:pt x="821" y="11773"/>
                    </a:cubicBezTo>
                    <a:cubicBezTo>
                      <a:pt x="1065" y="13293"/>
                      <a:pt x="1277" y="14570"/>
                      <a:pt x="1429" y="15603"/>
                    </a:cubicBezTo>
                    <a:cubicBezTo>
                      <a:pt x="1460" y="15694"/>
                      <a:pt x="1521" y="16059"/>
                      <a:pt x="1551" y="16545"/>
                    </a:cubicBezTo>
                    <a:cubicBezTo>
                      <a:pt x="1612" y="16971"/>
                      <a:pt x="1672" y="17305"/>
                      <a:pt x="1733" y="17579"/>
                    </a:cubicBezTo>
                    <a:cubicBezTo>
                      <a:pt x="1976" y="18491"/>
                      <a:pt x="2463" y="19129"/>
                      <a:pt x="3192" y="19555"/>
                    </a:cubicBezTo>
                    <a:cubicBezTo>
                      <a:pt x="3257" y="19576"/>
                      <a:pt x="3336" y="19598"/>
                      <a:pt x="3431" y="19598"/>
                    </a:cubicBezTo>
                    <a:cubicBezTo>
                      <a:pt x="3471" y="19598"/>
                      <a:pt x="3513" y="19594"/>
                      <a:pt x="3557" y="19585"/>
                    </a:cubicBezTo>
                    <a:cubicBezTo>
                      <a:pt x="3709" y="19555"/>
                      <a:pt x="3800" y="19555"/>
                      <a:pt x="3831" y="19555"/>
                    </a:cubicBezTo>
                    <a:cubicBezTo>
                      <a:pt x="3831" y="18764"/>
                      <a:pt x="3709" y="17579"/>
                      <a:pt x="3527" y="16029"/>
                    </a:cubicBezTo>
                    <a:cubicBezTo>
                      <a:pt x="3283" y="13962"/>
                      <a:pt x="3223" y="12594"/>
                      <a:pt x="3223" y="12108"/>
                    </a:cubicBezTo>
                    <a:lnTo>
                      <a:pt x="3223" y="12108"/>
                    </a:lnTo>
                    <a:cubicBezTo>
                      <a:pt x="4104" y="12928"/>
                      <a:pt x="5411" y="14448"/>
                      <a:pt x="7205" y="16485"/>
                    </a:cubicBezTo>
                    <a:cubicBezTo>
                      <a:pt x="8755" y="18308"/>
                      <a:pt x="10031" y="19463"/>
                      <a:pt x="10974" y="20223"/>
                    </a:cubicBezTo>
                    <a:cubicBezTo>
                      <a:pt x="11764" y="20011"/>
                      <a:pt x="12189" y="19615"/>
                      <a:pt x="12159" y="19220"/>
                    </a:cubicBezTo>
                    <a:cubicBezTo>
                      <a:pt x="12159" y="19099"/>
                      <a:pt x="12098" y="19007"/>
                      <a:pt x="12068" y="18947"/>
                    </a:cubicBezTo>
                    <a:cubicBezTo>
                      <a:pt x="11490" y="18035"/>
                      <a:pt x="10578" y="17001"/>
                      <a:pt x="9211" y="15786"/>
                    </a:cubicBezTo>
                    <a:cubicBezTo>
                      <a:pt x="7144" y="13810"/>
                      <a:pt x="5989" y="12624"/>
                      <a:pt x="5958" y="12594"/>
                    </a:cubicBezTo>
                    <a:cubicBezTo>
                      <a:pt x="5654" y="12320"/>
                      <a:pt x="5320" y="12017"/>
                      <a:pt x="5016" y="11713"/>
                    </a:cubicBezTo>
                    <a:cubicBezTo>
                      <a:pt x="4590" y="11348"/>
                      <a:pt x="4347" y="11013"/>
                      <a:pt x="4317" y="10740"/>
                    </a:cubicBezTo>
                    <a:cubicBezTo>
                      <a:pt x="4317" y="10497"/>
                      <a:pt x="4469" y="10314"/>
                      <a:pt x="4773" y="10132"/>
                    </a:cubicBezTo>
                    <a:cubicBezTo>
                      <a:pt x="5563" y="9706"/>
                      <a:pt x="6232" y="9068"/>
                      <a:pt x="6749" y="8217"/>
                    </a:cubicBezTo>
                    <a:cubicBezTo>
                      <a:pt x="7356" y="7275"/>
                      <a:pt x="7660" y="6302"/>
                      <a:pt x="7630" y="5269"/>
                    </a:cubicBezTo>
                    <a:cubicBezTo>
                      <a:pt x="7539" y="4053"/>
                      <a:pt x="7174" y="2898"/>
                      <a:pt x="6414" y="1834"/>
                    </a:cubicBezTo>
                    <a:cubicBezTo>
                      <a:pt x="5563" y="679"/>
                      <a:pt x="4651" y="101"/>
                      <a:pt x="3587" y="10"/>
                    </a:cubicBezTo>
                    <a:cubicBezTo>
                      <a:pt x="3434" y="3"/>
                      <a:pt x="3286" y="0"/>
                      <a:pt x="31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50"/>
              <p:cNvSpPr/>
              <p:nvPr/>
            </p:nvSpPr>
            <p:spPr>
              <a:xfrm>
                <a:off x="13286850" y="9516075"/>
                <a:ext cx="265975" cy="486600"/>
              </a:xfrm>
              <a:custGeom>
                <a:avLst/>
                <a:gdLst/>
                <a:ahLst/>
                <a:cxnLst/>
                <a:rect l="l" t="t" r="r" b="b"/>
                <a:pathLst>
                  <a:path w="10639" h="19464" extrusionOk="0">
                    <a:moveTo>
                      <a:pt x="8973" y="1"/>
                    </a:moveTo>
                    <a:cubicBezTo>
                      <a:pt x="8506" y="1"/>
                      <a:pt x="8190" y="272"/>
                      <a:pt x="8024" y="769"/>
                    </a:cubicBezTo>
                    <a:cubicBezTo>
                      <a:pt x="7903" y="1073"/>
                      <a:pt x="7781" y="1650"/>
                      <a:pt x="7720" y="2501"/>
                    </a:cubicBezTo>
                    <a:cubicBezTo>
                      <a:pt x="7599" y="3352"/>
                      <a:pt x="7477" y="3900"/>
                      <a:pt x="7355" y="4203"/>
                    </a:cubicBezTo>
                    <a:cubicBezTo>
                      <a:pt x="6900" y="5267"/>
                      <a:pt x="6504" y="6726"/>
                      <a:pt x="6140" y="8550"/>
                    </a:cubicBezTo>
                    <a:cubicBezTo>
                      <a:pt x="5653" y="10951"/>
                      <a:pt x="5380" y="12349"/>
                      <a:pt x="5228" y="12866"/>
                    </a:cubicBezTo>
                    <a:cubicBezTo>
                      <a:pt x="4772" y="14447"/>
                      <a:pt x="4225" y="15663"/>
                      <a:pt x="3495" y="16605"/>
                    </a:cubicBezTo>
                    <a:cubicBezTo>
                      <a:pt x="3191" y="15511"/>
                      <a:pt x="3009" y="14690"/>
                      <a:pt x="2948" y="14295"/>
                    </a:cubicBezTo>
                    <a:cubicBezTo>
                      <a:pt x="2887" y="13474"/>
                      <a:pt x="2857" y="12562"/>
                      <a:pt x="2796" y="11559"/>
                    </a:cubicBezTo>
                    <a:cubicBezTo>
                      <a:pt x="2796" y="10587"/>
                      <a:pt x="2796" y="9036"/>
                      <a:pt x="2857" y="6787"/>
                    </a:cubicBezTo>
                    <a:cubicBezTo>
                      <a:pt x="2887" y="4720"/>
                      <a:pt x="3100" y="2471"/>
                      <a:pt x="2796" y="1985"/>
                    </a:cubicBezTo>
                    <a:cubicBezTo>
                      <a:pt x="2735" y="1863"/>
                      <a:pt x="2340" y="1711"/>
                      <a:pt x="2127" y="1589"/>
                    </a:cubicBezTo>
                    <a:cubicBezTo>
                      <a:pt x="1884" y="1468"/>
                      <a:pt x="1671" y="1407"/>
                      <a:pt x="1489" y="1407"/>
                    </a:cubicBezTo>
                    <a:cubicBezTo>
                      <a:pt x="516" y="1437"/>
                      <a:pt x="61" y="2137"/>
                      <a:pt x="121" y="3444"/>
                    </a:cubicBezTo>
                    <a:cubicBezTo>
                      <a:pt x="172" y="4783"/>
                      <a:pt x="201" y="5450"/>
                      <a:pt x="210" y="5515"/>
                    </a:cubicBezTo>
                    <a:lnTo>
                      <a:pt x="210" y="5515"/>
                    </a:lnTo>
                    <a:cubicBezTo>
                      <a:pt x="30" y="7930"/>
                      <a:pt x="0" y="9894"/>
                      <a:pt x="61" y="11346"/>
                    </a:cubicBezTo>
                    <a:cubicBezTo>
                      <a:pt x="213" y="13991"/>
                      <a:pt x="729" y="16149"/>
                      <a:pt x="1489" y="17942"/>
                    </a:cubicBezTo>
                    <a:cubicBezTo>
                      <a:pt x="1933" y="18919"/>
                      <a:pt x="2463" y="19463"/>
                      <a:pt x="3192" y="19463"/>
                    </a:cubicBezTo>
                    <a:cubicBezTo>
                      <a:pt x="3212" y="19463"/>
                      <a:pt x="3232" y="19463"/>
                      <a:pt x="3252" y="19462"/>
                    </a:cubicBezTo>
                    <a:cubicBezTo>
                      <a:pt x="4134" y="19462"/>
                      <a:pt x="4863" y="18915"/>
                      <a:pt x="5532" y="17942"/>
                    </a:cubicBezTo>
                    <a:cubicBezTo>
                      <a:pt x="6656" y="16362"/>
                      <a:pt x="7447" y="14629"/>
                      <a:pt x="7903" y="12623"/>
                    </a:cubicBezTo>
                    <a:cubicBezTo>
                      <a:pt x="8055" y="11954"/>
                      <a:pt x="8632" y="10100"/>
                      <a:pt x="9483" y="6787"/>
                    </a:cubicBezTo>
                    <a:cubicBezTo>
                      <a:pt x="10182" y="4355"/>
                      <a:pt x="10517" y="2319"/>
                      <a:pt x="10638" y="769"/>
                    </a:cubicBezTo>
                    <a:cubicBezTo>
                      <a:pt x="10334" y="252"/>
                      <a:pt x="9848" y="9"/>
                      <a:pt x="9118" y="9"/>
                    </a:cubicBezTo>
                    <a:cubicBezTo>
                      <a:pt x="9068" y="3"/>
                      <a:pt x="9020" y="1"/>
                      <a:pt x="89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50"/>
              <p:cNvSpPr/>
              <p:nvPr/>
            </p:nvSpPr>
            <p:spPr>
              <a:xfrm>
                <a:off x="13558875" y="9537500"/>
                <a:ext cx="101075" cy="458525"/>
              </a:xfrm>
              <a:custGeom>
                <a:avLst/>
                <a:gdLst/>
                <a:ahLst/>
                <a:cxnLst/>
                <a:rect l="l" t="t" r="r" b="b"/>
                <a:pathLst>
                  <a:path w="4043" h="18341" extrusionOk="0">
                    <a:moveTo>
                      <a:pt x="2356" y="0"/>
                    </a:moveTo>
                    <a:cubicBezTo>
                      <a:pt x="1939" y="0"/>
                      <a:pt x="1632" y="238"/>
                      <a:pt x="1459" y="611"/>
                    </a:cubicBezTo>
                    <a:cubicBezTo>
                      <a:pt x="1490" y="1188"/>
                      <a:pt x="1520" y="1766"/>
                      <a:pt x="1520" y="2343"/>
                    </a:cubicBezTo>
                    <a:cubicBezTo>
                      <a:pt x="1520" y="3802"/>
                      <a:pt x="1338" y="6021"/>
                      <a:pt x="912" y="8818"/>
                    </a:cubicBezTo>
                    <a:cubicBezTo>
                      <a:pt x="517" y="11675"/>
                      <a:pt x="213" y="13681"/>
                      <a:pt x="92" y="15018"/>
                    </a:cubicBezTo>
                    <a:cubicBezTo>
                      <a:pt x="61" y="15778"/>
                      <a:pt x="0" y="16508"/>
                      <a:pt x="0" y="17176"/>
                    </a:cubicBezTo>
                    <a:cubicBezTo>
                      <a:pt x="61" y="17876"/>
                      <a:pt x="396" y="18240"/>
                      <a:pt x="1125" y="18331"/>
                    </a:cubicBezTo>
                    <a:cubicBezTo>
                      <a:pt x="1174" y="18338"/>
                      <a:pt x="1221" y="18341"/>
                      <a:pt x="1268" y="18341"/>
                    </a:cubicBezTo>
                    <a:cubicBezTo>
                      <a:pt x="1689" y="18341"/>
                      <a:pt x="2028" y="18094"/>
                      <a:pt x="2219" y="17602"/>
                    </a:cubicBezTo>
                    <a:cubicBezTo>
                      <a:pt x="2250" y="17116"/>
                      <a:pt x="2310" y="16629"/>
                      <a:pt x="2371" y="16113"/>
                    </a:cubicBezTo>
                    <a:cubicBezTo>
                      <a:pt x="2523" y="14714"/>
                      <a:pt x="2918" y="12678"/>
                      <a:pt x="3374" y="9821"/>
                    </a:cubicBezTo>
                    <a:cubicBezTo>
                      <a:pt x="3861" y="6933"/>
                      <a:pt x="4043" y="4684"/>
                      <a:pt x="4043" y="3194"/>
                    </a:cubicBezTo>
                    <a:cubicBezTo>
                      <a:pt x="4043" y="2526"/>
                      <a:pt x="4013" y="1887"/>
                      <a:pt x="3982" y="1219"/>
                    </a:cubicBezTo>
                    <a:cubicBezTo>
                      <a:pt x="3921" y="1188"/>
                      <a:pt x="3891" y="1158"/>
                      <a:pt x="3861" y="1067"/>
                    </a:cubicBezTo>
                    <a:lnTo>
                      <a:pt x="3861" y="611"/>
                    </a:lnTo>
                    <a:cubicBezTo>
                      <a:pt x="3891" y="398"/>
                      <a:pt x="3861" y="277"/>
                      <a:pt x="3769" y="277"/>
                    </a:cubicBezTo>
                    <a:cubicBezTo>
                      <a:pt x="3739" y="277"/>
                      <a:pt x="3648" y="307"/>
                      <a:pt x="3587" y="398"/>
                    </a:cubicBezTo>
                    <a:cubicBezTo>
                      <a:pt x="3192" y="125"/>
                      <a:pt x="2827" y="3"/>
                      <a:pt x="2432" y="3"/>
                    </a:cubicBezTo>
                    <a:cubicBezTo>
                      <a:pt x="2406" y="1"/>
                      <a:pt x="2381" y="0"/>
                      <a:pt x="23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50"/>
              <p:cNvSpPr/>
              <p:nvPr/>
            </p:nvSpPr>
            <p:spPr>
              <a:xfrm>
                <a:off x="13631825" y="9441825"/>
                <a:ext cx="435425" cy="520450"/>
              </a:xfrm>
              <a:custGeom>
                <a:avLst/>
                <a:gdLst/>
                <a:ahLst/>
                <a:cxnLst/>
                <a:rect l="l" t="t" r="r" b="b"/>
                <a:pathLst>
                  <a:path w="17417" h="20818" extrusionOk="0">
                    <a:moveTo>
                      <a:pt x="16201" y="0"/>
                    </a:moveTo>
                    <a:cubicBezTo>
                      <a:pt x="15776" y="0"/>
                      <a:pt x="15137" y="0"/>
                      <a:pt x="14469" y="182"/>
                    </a:cubicBezTo>
                    <a:cubicBezTo>
                      <a:pt x="13496" y="426"/>
                      <a:pt x="12888" y="578"/>
                      <a:pt x="12675" y="608"/>
                    </a:cubicBezTo>
                    <a:cubicBezTo>
                      <a:pt x="11885" y="821"/>
                      <a:pt x="11034" y="942"/>
                      <a:pt x="10153" y="1003"/>
                    </a:cubicBezTo>
                    <a:cubicBezTo>
                      <a:pt x="9301" y="1003"/>
                      <a:pt x="8511" y="882"/>
                      <a:pt x="7812" y="638"/>
                    </a:cubicBezTo>
                    <a:cubicBezTo>
                      <a:pt x="6991" y="1155"/>
                      <a:pt x="5715" y="1520"/>
                      <a:pt x="4013" y="1763"/>
                    </a:cubicBezTo>
                    <a:cubicBezTo>
                      <a:pt x="2128" y="1976"/>
                      <a:pt x="791" y="2219"/>
                      <a:pt x="183" y="2432"/>
                    </a:cubicBezTo>
                    <a:cubicBezTo>
                      <a:pt x="61" y="2584"/>
                      <a:pt x="0" y="2766"/>
                      <a:pt x="0" y="2918"/>
                    </a:cubicBezTo>
                    <a:cubicBezTo>
                      <a:pt x="0" y="2979"/>
                      <a:pt x="152" y="3283"/>
                      <a:pt x="365" y="3830"/>
                    </a:cubicBezTo>
                    <a:cubicBezTo>
                      <a:pt x="973" y="4438"/>
                      <a:pt x="1763" y="4711"/>
                      <a:pt x="2736" y="4711"/>
                    </a:cubicBezTo>
                    <a:cubicBezTo>
                      <a:pt x="3131" y="4711"/>
                      <a:pt x="3891" y="4590"/>
                      <a:pt x="4955" y="4377"/>
                    </a:cubicBezTo>
                    <a:cubicBezTo>
                      <a:pt x="5711" y="4212"/>
                      <a:pt x="6560" y="4064"/>
                      <a:pt x="6957" y="4064"/>
                    </a:cubicBezTo>
                    <a:cubicBezTo>
                      <a:pt x="7070" y="4064"/>
                      <a:pt x="7147" y="4077"/>
                      <a:pt x="7174" y="4104"/>
                    </a:cubicBezTo>
                    <a:cubicBezTo>
                      <a:pt x="7447" y="4377"/>
                      <a:pt x="7052" y="7873"/>
                      <a:pt x="6627" y="10699"/>
                    </a:cubicBezTo>
                    <a:cubicBezTo>
                      <a:pt x="6171" y="13678"/>
                      <a:pt x="5715" y="15715"/>
                      <a:pt x="5502" y="17022"/>
                    </a:cubicBezTo>
                    <a:cubicBezTo>
                      <a:pt x="5350" y="17812"/>
                      <a:pt x="5198" y="18541"/>
                      <a:pt x="5076" y="19210"/>
                    </a:cubicBezTo>
                    <a:cubicBezTo>
                      <a:pt x="4955" y="19757"/>
                      <a:pt x="5046" y="20213"/>
                      <a:pt x="5228" y="20517"/>
                    </a:cubicBezTo>
                    <a:cubicBezTo>
                      <a:pt x="5343" y="20727"/>
                      <a:pt x="5506" y="20818"/>
                      <a:pt x="5717" y="20818"/>
                    </a:cubicBezTo>
                    <a:cubicBezTo>
                      <a:pt x="5841" y="20818"/>
                      <a:pt x="5983" y="20786"/>
                      <a:pt x="6140" y="20730"/>
                    </a:cubicBezTo>
                    <a:cubicBezTo>
                      <a:pt x="6383" y="20639"/>
                      <a:pt x="6566" y="20426"/>
                      <a:pt x="6718" y="20122"/>
                    </a:cubicBezTo>
                    <a:cubicBezTo>
                      <a:pt x="6779" y="19940"/>
                      <a:pt x="6900" y="19696"/>
                      <a:pt x="6991" y="19332"/>
                    </a:cubicBezTo>
                    <a:cubicBezTo>
                      <a:pt x="7235" y="18268"/>
                      <a:pt x="7539" y="17174"/>
                      <a:pt x="7812" y="15988"/>
                    </a:cubicBezTo>
                    <a:cubicBezTo>
                      <a:pt x="8815" y="11946"/>
                      <a:pt x="8663" y="4955"/>
                      <a:pt x="9818" y="3617"/>
                    </a:cubicBezTo>
                    <a:cubicBezTo>
                      <a:pt x="10700" y="2675"/>
                      <a:pt x="15137" y="2371"/>
                      <a:pt x="16414" y="1976"/>
                    </a:cubicBezTo>
                    <a:cubicBezTo>
                      <a:pt x="16900" y="1824"/>
                      <a:pt x="17235" y="1459"/>
                      <a:pt x="17417" y="790"/>
                    </a:cubicBezTo>
                    <a:cubicBezTo>
                      <a:pt x="17417" y="551"/>
                      <a:pt x="17267" y="388"/>
                      <a:pt x="16937" y="388"/>
                    </a:cubicBezTo>
                    <a:cubicBezTo>
                      <a:pt x="16847" y="388"/>
                      <a:pt x="16744" y="400"/>
                      <a:pt x="16627" y="426"/>
                    </a:cubicBezTo>
                    <a:cubicBezTo>
                      <a:pt x="16688" y="122"/>
                      <a:pt x="16536" y="0"/>
                      <a:pt x="162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50"/>
              <p:cNvSpPr/>
              <p:nvPr/>
            </p:nvSpPr>
            <p:spPr>
              <a:xfrm>
                <a:off x="13888275" y="9445625"/>
                <a:ext cx="235975" cy="476875"/>
              </a:xfrm>
              <a:custGeom>
                <a:avLst/>
                <a:gdLst/>
                <a:ahLst/>
                <a:cxnLst/>
                <a:rect l="l" t="t" r="r" b="b"/>
                <a:pathLst>
                  <a:path w="9439" h="19075" extrusionOk="0">
                    <a:moveTo>
                      <a:pt x="7402" y="0"/>
                    </a:moveTo>
                    <a:cubicBezTo>
                      <a:pt x="6977" y="0"/>
                      <a:pt x="6521" y="122"/>
                      <a:pt x="6065" y="304"/>
                    </a:cubicBezTo>
                    <a:cubicBezTo>
                      <a:pt x="5062" y="760"/>
                      <a:pt x="4302" y="1550"/>
                      <a:pt x="3755" y="2614"/>
                    </a:cubicBezTo>
                    <a:cubicBezTo>
                      <a:pt x="3238" y="3587"/>
                      <a:pt x="2995" y="4651"/>
                      <a:pt x="2873" y="5806"/>
                    </a:cubicBezTo>
                    <a:cubicBezTo>
                      <a:pt x="2752" y="7234"/>
                      <a:pt x="3147" y="9058"/>
                      <a:pt x="3633" y="10821"/>
                    </a:cubicBezTo>
                    <a:cubicBezTo>
                      <a:pt x="4120" y="12614"/>
                      <a:pt x="3846" y="13769"/>
                      <a:pt x="3360" y="14742"/>
                    </a:cubicBezTo>
                    <a:cubicBezTo>
                      <a:pt x="2995" y="15441"/>
                      <a:pt x="2448" y="16140"/>
                      <a:pt x="1809" y="16991"/>
                    </a:cubicBezTo>
                    <a:cubicBezTo>
                      <a:pt x="1657" y="17174"/>
                      <a:pt x="1475" y="17356"/>
                      <a:pt x="1232" y="17508"/>
                    </a:cubicBezTo>
                    <a:cubicBezTo>
                      <a:pt x="1050" y="17660"/>
                      <a:pt x="898" y="17782"/>
                      <a:pt x="776" y="17903"/>
                    </a:cubicBezTo>
                    <a:cubicBezTo>
                      <a:pt x="442" y="18268"/>
                      <a:pt x="259" y="18541"/>
                      <a:pt x="138" y="18724"/>
                    </a:cubicBezTo>
                    <a:cubicBezTo>
                      <a:pt x="2" y="18949"/>
                      <a:pt x="1" y="19074"/>
                      <a:pt x="121" y="19074"/>
                    </a:cubicBezTo>
                    <a:cubicBezTo>
                      <a:pt x="163" y="19074"/>
                      <a:pt x="219" y="19059"/>
                      <a:pt x="290" y="19028"/>
                    </a:cubicBezTo>
                    <a:cubicBezTo>
                      <a:pt x="350" y="18997"/>
                      <a:pt x="442" y="18937"/>
                      <a:pt x="563" y="18845"/>
                    </a:cubicBezTo>
                    <a:cubicBezTo>
                      <a:pt x="867" y="18633"/>
                      <a:pt x="1262" y="18207"/>
                      <a:pt x="1840" y="17630"/>
                    </a:cubicBezTo>
                    <a:cubicBezTo>
                      <a:pt x="2569" y="16900"/>
                      <a:pt x="3056" y="16383"/>
                      <a:pt x="3360" y="16079"/>
                    </a:cubicBezTo>
                    <a:cubicBezTo>
                      <a:pt x="4211" y="15137"/>
                      <a:pt x="4910" y="14316"/>
                      <a:pt x="5427" y="13557"/>
                    </a:cubicBezTo>
                    <a:cubicBezTo>
                      <a:pt x="6034" y="12645"/>
                      <a:pt x="6399" y="11733"/>
                      <a:pt x="6217" y="10517"/>
                    </a:cubicBezTo>
                    <a:cubicBezTo>
                      <a:pt x="5943" y="8693"/>
                      <a:pt x="5427" y="7417"/>
                      <a:pt x="5396" y="7234"/>
                    </a:cubicBezTo>
                    <a:cubicBezTo>
                      <a:pt x="5305" y="6809"/>
                      <a:pt x="5305" y="6353"/>
                      <a:pt x="5396" y="5806"/>
                    </a:cubicBezTo>
                    <a:cubicBezTo>
                      <a:pt x="5579" y="4407"/>
                      <a:pt x="6186" y="3161"/>
                      <a:pt x="7281" y="2128"/>
                    </a:cubicBezTo>
                    <a:cubicBezTo>
                      <a:pt x="7402" y="2006"/>
                      <a:pt x="7493" y="1945"/>
                      <a:pt x="7615" y="1945"/>
                    </a:cubicBezTo>
                    <a:cubicBezTo>
                      <a:pt x="7615" y="1945"/>
                      <a:pt x="7767" y="1976"/>
                      <a:pt x="8041" y="2006"/>
                    </a:cubicBezTo>
                    <a:cubicBezTo>
                      <a:pt x="8193" y="2006"/>
                      <a:pt x="8375" y="2006"/>
                      <a:pt x="8527" y="1945"/>
                    </a:cubicBezTo>
                    <a:cubicBezTo>
                      <a:pt x="9104" y="1672"/>
                      <a:pt x="9408" y="1368"/>
                      <a:pt x="9439" y="1034"/>
                    </a:cubicBezTo>
                    <a:cubicBezTo>
                      <a:pt x="9439" y="851"/>
                      <a:pt x="9378" y="638"/>
                      <a:pt x="9226" y="578"/>
                    </a:cubicBezTo>
                    <a:cubicBezTo>
                      <a:pt x="8831" y="182"/>
                      <a:pt x="8223" y="0"/>
                      <a:pt x="74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50"/>
              <p:cNvSpPr/>
              <p:nvPr/>
            </p:nvSpPr>
            <p:spPr>
              <a:xfrm>
                <a:off x="13037575" y="8761225"/>
                <a:ext cx="371625" cy="209675"/>
              </a:xfrm>
              <a:custGeom>
                <a:avLst/>
                <a:gdLst/>
                <a:ahLst/>
                <a:cxnLst/>
                <a:rect l="l" t="t" r="r" b="b"/>
                <a:pathLst>
                  <a:path w="14865" h="8387" extrusionOk="0">
                    <a:moveTo>
                      <a:pt x="8457" y="1"/>
                    </a:moveTo>
                    <a:cubicBezTo>
                      <a:pt x="6138" y="1"/>
                      <a:pt x="3807" y="780"/>
                      <a:pt x="1487" y="780"/>
                    </a:cubicBezTo>
                    <a:cubicBezTo>
                      <a:pt x="991" y="780"/>
                      <a:pt x="496" y="745"/>
                      <a:pt x="1" y="658"/>
                    </a:cubicBezTo>
                    <a:lnTo>
                      <a:pt x="1" y="658"/>
                    </a:lnTo>
                    <a:cubicBezTo>
                      <a:pt x="92" y="1722"/>
                      <a:pt x="822" y="2634"/>
                      <a:pt x="1490" y="3485"/>
                    </a:cubicBezTo>
                    <a:cubicBezTo>
                      <a:pt x="3041" y="5218"/>
                      <a:pt x="4955" y="6798"/>
                      <a:pt x="7144" y="7649"/>
                    </a:cubicBezTo>
                    <a:cubicBezTo>
                      <a:pt x="8337" y="8123"/>
                      <a:pt x="9628" y="8387"/>
                      <a:pt x="10901" y="8387"/>
                    </a:cubicBezTo>
                    <a:cubicBezTo>
                      <a:pt x="11995" y="8387"/>
                      <a:pt x="13077" y="8192"/>
                      <a:pt x="14074" y="7771"/>
                    </a:cubicBezTo>
                    <a:cubicBezTo>
                      <a:pt x="14257" y="7710"/>
                      <a:pt x="14500" y="7589"/>
                      <a:pt x="14591" y="7437"/>
                    </a:cubicBezTo>
                    <a:cubicBezTo>
                      <a:pt x="14864" y="7133"/>
                      <a:pt x="14804" y="6677"/>
                      <a:pt x="14712" y="6251"/>
                    </a:cubicBezTo>
                    <a:cubicBezTo>
                      <a:pt x="14044" y="3333"/>
                      <a:pt x="12706" y="446"/>
                      <a:pt x="9424" y="50"/>
                    </a:cubicBezTo>
                    <a:cubicBezTo>
                      <a:pt x="9102" y="16"/>
                      <a:pt x="8779" y="1"/>
                      <a:pt x="84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50"/>
              <p:cNvSpPr/>
              <p:nvPr/>
            </p:nvSpPr>
            <p:spPr>
              <a:xfrm>
                <a:off x="13178175" y="8830100"/>
                <a:ext cx="244700" cy="95775"/>
              </a:xfrm>
              <a:custGeom>
                <a:avLst/>
                <a:gdLst/>
                <a:ahLst/>
                <a:cxnLst/>
                <a:rect l="l" t="t" r="r" b="b"/>
                <a:pathLst>
                  <a:path w="9788" h="3831" extrusionOk="0">
                    <a:moveTo>
                      <a:pt x="0" y="1"/>
                    </a:moveTo>
                    <a:cubicBezTo>
                      <a:pt x="2736" y="2250"/>
                      <a:pt x="6322" y="3071"/>
                      <a:pt x="9788" y="3831"/>
                    </a:cubicBezTo>
                    <a:lnTo>
                      <a:pt x="0" y="1"/>
                    </a:ln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0"/>
              <p:cNvSpPr/>
              <p:nvPr/>
            </p:nvSpPr>
            <p:spPr>
              <a:xfrm>
                <a:off x="13177400" y="8830100"/>
                <a:ext cx="247750" cy="110975"/>
              </a:xfrm>
              <a:custGeom>
                <a:avLst/>
                <a:gdLst/>
                <a:ahLst/>
                <a:cxnLst/>
                <a:rect l="l" t="t" r="r" b="b"/>
                <a:pathLst>
                  <a:path w="9910" h="4439" extrusionOk="0">
                    <a:moveTo>
                      <a:pt x="1" y="1"/>
                    </a:moveTo>
                    <a:lnTo>
                      <a:pt x="1" y="1"/>
                    </a:lnTo>
                    <a:cubicBezTo>
                      <a:pt x="1338" y="1217"/>
                      <a:pt x="2888" y="2098"/>
                      <a:pt x="4560" y="2767"/>
                    </a:cubicBezTo>
                    <a:cubicBezTo>
                      <a:pt x="6232" y="3466"/>
                      <a:pt x="7934" y="3952"/>
                      <a:pt x="9667" y="4438"/>
                    </a:cubicBezTo>
                    <a:lnTo>
                      <a:pt x="9910" y="3192"/>
                    </a:lnTo>
                    <a:cubicBezTo>
                      <a:pt x="8177" y="2919"/>
                      <a:pt x="6414" y="2615"/>
                      <a:pt x="4742" y="2159"/>
                    </a:cubicBezTo>
                    <a:cubicBezTo>
                      <a:pt x="3071" y="1703"/>
                      <a:pt x="1460" y="103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50"/>
              <p:cNvSpPr/>
              <p:nvPr/>
            </p:nvSpPr>
            <p:spPr>
              <a:xfrm>
                <a:off x="13432725" y="8722950"/>
                <a:ext cx="235600" cy="178600"/>
              </a:xfrm>
              <a:custGeom>
                <a:avLst/>
                <a:gdLst/>
                <a:ahLst/>
                <a:cxnLst/>
                <a:rect l="l" t="t" r="r" b="b"/>
                <a:pathLst>
                  <a:path w="9424" h="7144" extrusionOk="0">
                    <a:moveTo>
                      <a:pt x="9423" y="1"/>
                    </a:moveTo>
                    <a:lnTo>
                      <a:pt x="6771" y="2011"/>
                    </a:lnTo>
                    <a:lnTo>
                      <a:pt x="6771" y="2011"/>
                    </a:lnTo>
                    <a:cubicBezTo>
                      <a:pt x="7767" y="1475"/>
                      <a:pt x="8698" y="864"/>
                      <a:pt x="9423" y="1"/>
                    </a:cubicBezTo>
                    <a:close/>
                    <a:moveTo>
                      <a:pt x="6771" y="2011"/>
                    </a:moveTo>
                    <a:lnTo>
                      <a:pt x="6771" y="2011"/>
                    </a:lnTo>
                    <a:cubicBezTo>
                      <a:pt x="5348" y="2779"/>
                      <a:pt x="3794" y="3394"/>
                      <a:pt x="2524" y="4378"/>
                    </a:cubicBezTo>
                    <a:cubicBezTo>
                      <a:pt x="1520" y="5138"/>
                      <a:pt x="700" y="6110"/>
                      <a:pt x="1" y="7144"/>
                    </a:cubicBezTo>
                    <a:lnTo>
                      <a:pt x="6771" y="2011"/>
                    </a:ln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50"/>
              <p:cNvSpPr/>
              <p:nvPr/>
            </p:nvSpPr>
            <p:spPr>
              <a:xfrm>
                <a:off x="13419800" y="8722950"/>
                <a:ext cx="248525" cy="186975"/>
              </a:xfrm>
              <a:custGeom>
                <a:avLst/>
                <a:gdLst/>
                <a:ahLst/>
                <a:cxnLst/>
                <a:rect l="l" t="t" r="r" b="b"/>
                <a:pathLst>
                  <a:path w="9941" h="7479" extrusionOk="0">
                    <a:moveTo>
                      <a:pt x="9940" y="1"/>
                    </a:moveTo>
                    <a:lnTo>
                      <a:pt x="9940" y="1"/>
                    </a:lnTo>
                    <a:cubicBezTo>
                      <a:pt x="9606" y="335"/>
                      <a:pt x="9241" y="670"/>
                      <a:pt x="8816" y="943"/>
                    </a:cubicBezTo>
                    <a:cubicBezTo>
                      <a:pt x="8390" y="1217"/>
                      <a:pt x="7965" y="1429"/>
                      <a:pt x="7509" y="1673"/>
                    </a:cubicBezTo>
                    <a:cubicBezTo>
                      <a:pt x="6658" y="2098"/>
                      <a:pt x="5685" y="2463"/>
                      <a:pt x="4773" y="2888"/>
                    </a:cubicBezTo>
                    <a:cubicBezTo>
                      <a:pt x="3861" y="3314"/>
                      <a:pt x="2919" y="3800"/>
                      <a:pt x="2129" y="4469"/>
                    </a:cubicBezTo>
                    <a:cubicBezTo>
                      <a:pt x="1338" y="5168"/>
                      <a:pt x="609" y="5928"/>
                      <a:pt x="1" y="6749"/>
                    </a:cubicBezTo>
                    <a:lnTo>
                      <a:pt x="1095" y="7478"/>
                    </a:lnTo>
                    <a:cubicBezTo>
                      <a:pt x="1582" y="6688"/>
                      <a:pt x="2159" y="5867"/>
                      <a:pt x="2797" y="5199"/>
                    </a:cubicBezTo>
                    <a:cubicBezTo>
                      <a:pt x="3436" y="4499"/>
                      <a:pt x="4256" y="3952"/>
                      <a:pt x="5077" y="3436"/>
                    </a:cubicBezTo>
                    <a:cubicBezTo>
                      <a:pt x="5928" y="2919"/>
                      <a:pt x="6840" y="2463"/>
                      <a:pt x="7661" y="1916"/>
                    </a:cubicBezTo>
                    <a:cubicBezTo>
                      <a:pt x="8086" y="1673"/>
                      <a:pt x="8512" y="1369"/>
                      <a:pt x="8877" y="1065"/>
                    </a:cubicBezTo>
                    <a:cubicBezTo>
                      <a:pt x="9272" y="761"/>
                      <a:pt x="9636" y="366"/>
                      <a:pt x="99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50"/>
              <p:cNvSpPr/>
              <p:nvPr/>
            </p:nvSpPr>
            <p:spPr>
              <a:xfrm>
                <a:off x="13362050" y="8599050"/>
                <a:ext cx="126175" cy="362825"/>
              </a:xfrm>
              <a:custGeom>
                <a:avLst/>
                <a:gdLst/>
                <a:ahLst/>
                <a:cxnLst/>
                <a:rect l="l" t="t" r="r" b="b"/>
                <a:pathLst>
                  <a:path w="5047" h="14513" extrusionOk="0">
                    <a:moveTo>
                      <a:pt x="4860" y="1"/>
                    </a:moveTo>
                    <a:cubicBezTo>
                      <a:pt x="3433" y="1"/>
                      <a:pt x="2013" y="334"/>
                      <a:pt x="761" y="975"/>
                    </a:cubicBezTo>
                    <a:cubicBezTo>
                      <a:pt x="609" y="1036"/>
                      <a:pt x="396" y="1097"/>
                      <a:pt x="335" y="1279"/>
                    </a:cubicBezTo>
                    <a:cubicBezTo>
                      <a:pt x="244" y="1431"/>
                      <a:pt x="214" y="1553"/>
                      <a:pt x="214" y="1735"/>
                    </a:cubicBezTo>
                    <a:cubicBezTo>
                      <a:pt x="31" y="3954"/>
                      <a:pt x="1" y="6234"/>
                      <a:pt x="183" y="8513"/>
                    </a:cubicBezTo>
                    <a:cubicBezTo>
                      <a:pt x="244" y="9699"/>
                      <a:pt x="396" y="10823"/>
                      <a:pt x="609" y="11978"/>
                    </a:cubicBezTo>
                    <a:cubicBezTo>
                      <a:pt x="700" y="12708"/>
                      <a:pt x="670" y="14076"/>
                      <a:pt x="1460" y="14410"/>
                    </a:cubicBezTo>
                    <a:cubicBezTo>
                      <a:pt x="1661" y="14482"/>
                      <a:pt x="1862" y="14513"/>
                      <a:pt x="2063" y="14513"/>
                    </a:cubicBezTo>
                    <a:cubicBezTo>
                      <a:pt x="2288" y="14513"/>
                      <a:pt x="2512" y="14474"/>
                      <a:pt x="2737" y="14410"/>
                    </a:cubicBezTo>
                    <a:cubicBezTo>
                      <a:pt x="2980" y="14380"/>
                      <a:pt x="3223" y="14288"/>
                      <a:pt x="3496" y="14197"/>
                    </a:cubicBezTo>
                    <a:cubicBezTo>
                      <a:pt x="3588" y="14136"/>
                      <a:pt x="3709" y="14106"/>
                      <a:pt x="3800" y="13984"/>
                    </a:cubicBezTo>
                    <a:cubicBezTo>
                      <a:pt x="3861" y="13893"/>
                      <a:pt x="3831" y="13741"/>
                      <a:pt x="3831" y="13589"/>
                    </a:cubicBezTo>
                    <a:cubicBezTo>
                      <a:pt x="3375" y="9030"/>
                      <a:pt x="3800" y="4410"/>
                      <a:pt x="5047" y="2"/>
                    </a:cubicBezTo>
                    <a:cubicBezTo>
                      <a:pt x="4984" y="1"/>
                      <a:pt x="4922" y="1"/>
                      <a:pt x="486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50"/>
              <p:cNvSpPr/>
              <p:nvPr/>
            </p:nvSpPr>
            <p:spPr>
              <a:xfrm>
                <a:off x="13362050" y="8599050"/>
                <a:ext cx="126175" cy="362825"/>
              </a:xfrm>
              <a:custGeom>
                <a:avLst/>
                <a:gdLst/>
                <a:ahLst/>
                <a:cxnLst/>
                <a:rect l="l" t="t" r="r" b="b"/>
                <a:pathLst>
                  <a:path w="5047" h="14513" extrusionOk="0">
                    <a:moveTo>
                      <a:pt x="4860" y="1"/>
                    </a:moveTo>
                    <a:cubicBezTo>
                      <a:pt x="3433" y="1"/>
                      <a:pt x="2013" y="334"/>
                      <a:pt x="761" y="975"/>
                    </a:cubicBezTo>
                    <a:cubicBezTo>
                      <a:pt x="609" y="1036"/>
                      <a:pt x="396" y="1097"/>
                      <a:pt x="335" y="1279"/>
                    </a:cubicBezTo>
                    <a:cubicBezTo>
                      <a:pt x="244" y="1431"/>
                      <a:pt x="214" y="1553"/>
                      <a:pt x="214" y="1735"/>
                    </a:cubicBezTo>
                    <a:cubicBezTo>
                      <a:pt x="31" y="3954"/>
                      <a:pt x="1" y="6234"/>
                      <a:pt x="183" y="8513"/>
                    </a:cubicBezTo>
                    <a:cubicBezTo>
                      <a:pt x="244" y="9699"/>
                      <a:pt x="396" y="10823"/>
                      <a:pt x="609" y="11978"/>
                    </a:cubicBezTo>
                    <a:cubicBezTo>
                      <a:pt x="700" y="12708"/>
                      <a:pt x="670" y="14076"/>
                      <a:pt x="1460" y="14410"/>
                    </a:cubicBezTo>
                    <a:cubicBezTo>
                      <a:pt x="1661" y="14482"/>
                      <a:pt x="1862" y="14513"/>
                      <a:pt x="2063" y="14513"/>
                    </a:cubicBezTo>
                    <a:cubicBezTo>
                      <a:pt x="2288" y="14513"/>
                      <a:pt x="2512" y="14474"/>
                      <a:pt x="2737" y="14410"/>
                    </a:cubicBezTo>
                    <a:cubicBezTo>
                      <a:pt x="2980" y="14380"/>
                      <a:pt x="3223" y="14288"/>
                      <a:pt x="3496" y="14197"/>
                    </a:cubicBezTo>
                    <a:cubicBezTo>
                      <a:pt x="3588" y="14136"/>
                      <a:pt x="3709" y="14106"/>
                      <a:pt x="3800" y="13984"/>
                    </a:cubicBezTo>
                    <a:cubicBezTo>
                      <a:pt x="3861" y="13893"/>
                      <a:pt x="3831" y="13741"/>
                      <a:pt x="3831" y="13589"/>
                    </a:cubicBezTo>
                    <a:cubicBezTo>
                      <a:pt x="3375" y="9030"/>
                      <a:pt x="3800" y="4410"/>
                      <a:pt x="5047" y="2"/>
                    </a:cubicBezTo>
                    <a:cubicBezTo>
                      <a:pt x="4984" y="1"/>
                      <a:pt x="4922" y="1"/>
                      <a:pt x="48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52"/>
          <p:cNvSpPr txBox="1">
            <a:spLocks noGrp="1"/>
          </p:cNvSpPr>
          <p:nvPr>
            <p:ph type="subTitle" idx="1"/>
          </p:nvPr>
        </p:nvSpPr>
        <p:spPr>
          <a:xfrm>
            <a:off x="1200000" y="3802160"/>
            <a:ext cx="3382500" cy="973112"/>
          </a:xfrm>
          <a:prstGeom prst="rect">
            <a:avLst/>
          </a:prstGeom>
        </p:spPr>
        <p:txBody>
          <a:bodyPr spcFirstLastPara="1" wrap="square" lIns="228600" tIns="228600" rIns="228600" bIns="228600" anchor="ctr" anchorCtr="0">
            <a:noAutofit/>
          </a:bodyPr>
          <a:lstStyle/>
          <a:p>
            <a:pPr marL="0" lvl="0" indent="0" algn="ctr" rtl="0">
              <a:spcBef>
                <a:spcPts val="0"/>
              </a:spcBef>
              <a:spcAft>
                <a:spcPts val="0"/>
              </a:spcAft>
              <a:buNone/>
            </a:pPr>
            <a:r>
              <a:rPr lang="en" dirty="0"/>
              <a:t>Species adapted to life under sea ice are directly threatened by habitat loss due to climate change</a:t>
            </a:r>
            <a:endParaRPr dirty="0"/>
          </a:p>
        </p:txBody>
      </p:sp>
      <p:sp>
        <p:nvSpPr>
          <p:cNvPr id="849" name="Google Shape;849;p52"/>
          <p:cNvSpPr txBox="1">
            <a:spLocks noGrp="1"/>
          </p:cNvSpPr>
          <p:nvPr>
            <p:ph type="subTitle" idx="3"/>
          </p:nvPr>
        </p:nvSpPr>
        <p:spPr>
          <a:xfrm>
            <a:off x="4561499" y="3802160"/>
            <a:ext cx="3382500" cy="973112"/>
          </a:xfrm>
          <a:prstGeom prst="rect">
            <a:avLst/>
          </a:prstGeom>
        </p:spPr>
        <p:txBody>
          <a:bodyPr spcFirstLastPara="1" wrap="square" lIns="228600" tIns="228600" rIns="228600" bIns="228600" anchor="ctr" anchorCtr="0">
            <a:noAutofit/>
          </a:bodyPr>
          <a:lstStyle/>
          <a:p>
            <a:pPr marL="0" lvl="0" indent="0" algn="ctr" rtl="0">
              <a:spcBef>
                <a:spcPts val="0"/>
              </a:spcBef>
              <a:spcAft>
                <a:spcPts val="0"/>
              </a:spcAft>
              <a:buNone/>
            </a:pPr>
            <a:r>
              <a:rPr lang="en" dirty="0"/>
              <a:t>Alteration of the frequency and intensity of forest disturbances lead to reduction of forest productivity</a:t>
            </a:r>
            <a:endParaRPr dirty="0"/>
          </a:p>
        </p:txBody>
      </p:sp>
      <p:sp>
        <p:nvSpPr>
          <p:cNvPr id="850" name="Google Shape;850;p52"/>
          <p:cNvSpPr txBox="1">
            <a:spLocks noGrp="1"/>
          </p:cNvSpPr>
          <p:nvPr>
            <p:ph type="title" idx="4"/>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Also Save the Animals</a:t>
            </a:r>
            <a:endParaRPr/>
          </a:p>
        </p:txBody>
      </p:sp>
      <p:sp>
        <p:nvSpPr>
          <p:cNvPr id="851" name="Google Shape;851;p52"/>
          <p:cNvSpPr txBox="1">
            <a:spLocks noGrp="1"/>
          </p:cNvSpPr>
          <p:nvPr>
            <p:ph type="title"/>
          </p:nvPr>
        </p:nvSpPr>
        <p:spPr>
          <a:xfrm>
            <a:off x="1200000" y="3391821"/>
            <a:ext cx="3382500" cy="43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 In Oceans</a:t>
            </a:r>
            <a:endParaRPr/>
          </a:p>
        </p:txBody>
      </p:sp>
      <p:sp>
        <p:nvSpPr>
          <p:cNvPr id="852" name="Google Shape;852;p52"/>
          <p:cNvSpPr txBox="1">
            <a:spLocks noGrp="1"/>
          </p:cNvSpPr>
          <p:nvPr>
            <p:ph type="title" idx="2"/>
          </p:nvPr>
        </p:nvSpPr>
        <p:spPr>
          <a:xfrm>
            <a:off x="4561492" y="3391821"/>
            <a:ext cx="3382500" cy="43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 In Forests</a:t>
            </a:r>
            <a:endParaRPr/>
          </a:p>
        </p:txBody>
      </p:sp>
      <p:grpSp>
        <p:nvGrpSpPr>
          <p:cNvPr id="853" name="Google Shape;853;p52"/>
          <p:cNvGrpSpPr/>
          <p:nvPr/>
        </p:nvGrpSpPr>
        <p:grpSpPr>
          <a:xfrm>
            <a:off x="5330675" y="1624059"/>
            <a:ext cx="1844153" cy="1582028"/>
            <a:chOff x="951900" y="1512325"/>
            <a:chExt cx="2122400" cy="1820725"/>
          </a:xfrm>
        </p:grpSpPr>
        <p:sp>
          <p:nvSpPr>
            <p:cNvPr id="854" name="Google Shape;854;p52"/>
            <p:cNvSpPr/>
            <p:nvPr/>
          </p:nvSpPr>
          <p:spPr>
            <a:xfrm>
              <a:off x="951900" y="1512325"/>
              <a:ext cx="2122400" cy="1820725"/>
            </a:xfrm>
            <a:custGeom>
              <a:avLst/>
              <a:gdLst/>
              <a:ahLst/>
              <a:cxnLst/>
              <a:rect l="l" t="t" r="r" b="b"/>
              <a:pathLst>
                <a:path w="84896" h="72829" extrusionOk="0">
                  <a:moveTo>
                    <a:pt x="49272" y="1"/>
                  </a:moveTo>
                  <a:cubicBezTo>
                    <a:pt x="47600" y="1"/>
                    <a:pt x="45959" y="609"/>
                    <a:pt x="44713" y="1673"/>
                  </a:cubicBezTo>
                  <a:cubicBezTo>
                    <a:pt x="42281" y="2524"/>
                    <a:pt x="40366" y="4712"/>
                    <a:pt x="39606" y="7478"/>
                  </a:cubicBezTo>
                  <a:cubicBezTo>
                    <a:pt x="38177" y="8907"/>
                    <a:pt x="37387" y="10852"/>
                    <a:pt x="37478" y="12798"/>
                  </a:cubicBezTo>
                  <a:cubicBezTo>
                    <a:pt x="37570" y="14439"/>
                    <a:pt x="38299" y="15898"/>
                    <a:pt x="39393" y="16962"/>
                  </a:cubicBezTo>
                  <a:cubicBezTo>
                    <a:pt x="38846" y="17782"/>
                    <a:pt x="38390" y="18542"/>
                    <a:pt x="38026" y="19333"/>
                  </a:cubicBezTo>
                  <a:cubicBezTo>
                    <a:pt x="37570" y="18147"/>
                    <a:pt x="36931" y="17023"/>
                    <a:pt x="36080" y="15867"/>
                  </a:cubicBezTo>
                  <a:cubicBezTo>
                    <a:pt x="34804" y="14074"/>
                    <a:pt x="33223" y="12494"/>
                    <a:pt x="31460" y="11217"/>
                  </a:cubicBezTo>
                  <a:cubicBezTo>
                    <a:pt x="30791" y="10700"/>
                    <a:pt x="30001" y="10487"/>
                    <a:pt x="29211" y="10487"/>
                  </a:cubicBezTo>
                  <a:cubicBezTo>
                    <a:pt x="28633" y="10487"/>
                    <a:pt x="28056" y="10579"/>
                    <a:pt x="27509" y="10852"/>
                  </a:cubicBezTo>
                  <a:cubicBezTo>
                    <a:pt x="26232" y="11521"/>
                    <a:pt x="25411" y="12798"/>
                    <a:pt x="25411" y="14196"/>
                  </a:cubicBezTo>
                  <a:cubicBezTo>
                    <a:pt x="25411" y="15290"/>
                    <a:pt x="25381" y="16536"/>
                    <a:pt x="25442" y="17782"/>
                  </a:cubicBezTo>
                  <a:cubicBezTo>
                    <a:pt x="24682" y="18086"/>
                    <a:pt x="24195" y="18542"/>
                    <a:pt x="23892" y="18846"/>
                  </a:cubicBezTo>
                  <a:cubicBezTo>
                    <a:pt x="21977" y="20731"/>
                    <a:pt x="21338" y="22828"/>
                    <a:pt x="20913" y="24621"/>
                  </a:cubicBezTo>
                  <a:cubicBezTo>
                    <a:pt x="20852" y="24986"/>
                    <a:pt x="20609" y="25928"/>
                    <a:pt x="20913" y="27083"/>
                  </a:cubicBezTo>
                  <a:cubicBezTo>
                    <a:pt x="21125" y="27813"/>
                    <a:pt x="21460" y="28360"/>
                    <a:pt x="21794" y="28786"/>
                  </a:cubicBezTo>
                  <a:cubicBezTo>
                    <a:pt x="21065" y="29454"/>
                    <a:pt x="20609" y="30305"/>
                    <a:pt x="20548" y="31308"/>
                  </a:cubicBezTo>
                  <a:cubicBezTo>
                    <a:pt x="20426" y="32615"/>
                    <a:pt x="21065" y="33953"/>
                    <a:pt x="22189" y="34713"/>
                  </a:cubicBezTo>
                  <a:cubicBezTo>
                    <a:pt x="22949" y="35260"/>
                    <a:pt x="23709" y="35625"/>
                    <a:pt x="24499" y="35959"/>
                  </a:cubicBezTo>
                  <a:cubicBezTo>
                    <a:pt x="23618" y="36324"/>
                    <a:pt x="22858" y="36962"/>
                    <a:pt x="22372" y="37783"/>
                  </a:cubicBezTo>
                  <a:cubicBezTo>
                    <a:pt x="21581" y="37266"/>
                    <a:pt x="20609" y="36780"/>
                    <a:pt x="19454" y="36780"/>
                  </a:cubicBezTo>
                  <a:cubicBezTo>
                    <a:pt x="18937" y="36780"/>
                    <a:pt x="18481" y="36840"/>
                    <a:pt x="18025" y="36992"/>
                  </a:cubicBezTo>
                  <a:cubicBezTo>
                    <a:pt x="17235" y="36385"/>
                    <a:pt x="16293" y="36050"/>
                    <a:pt x="15259" y="36050"/>
                  </a:cubicBezTo>
                  <a:cubicBezTo>
                    <a:pt x="14499" y="36050"/>
                    <a:pt x="13770" y="36233"/>
                    <a:pt x="13162" y="36567"/>
                  </a:cubicBezTo>
                  <a:cubicBezTo>
                    <a:pt x="12463" y="35898"/>
                    <a:pt x="11277" y="35169"/>
                    <a:pt x="9484" y="35169"/>
                  </a:cubicBezTo>
                  <a:cubicBezTo>
                    <a:pt x="8694" y="35169"/>
                    <a:pt x="7843" y="35351"/>
                    <a:pt x="7083" y="35716"/>
                  </a:cubicBezTo>
                  <a:cubicBezTo>
                    <a:pt x="5715" y="36354"/>
                    <a:pt x="4621" y="37418"/>
                    <a:pt x="3891" y="38755"/>
                  </a:cubicBezTo>
                  <a:cubicBezTo>
                    <a:pt x="3344" y="39850"/>
                    <a:pt x="3040" y="41065"/>
                    <a:pt x="3040" y="42403"/>
                  </a:cubicBezTo>
                  <a:cubicBezTo>
                    <a:pt x="3040" y="43923"/>
                    <a:pt x="3557" y="45594"/>
                    <a:pt x="4651" y="47631"/>
                  </a:cubicBezTo>
                  <a:lnTo>
                    <a:pt x="5107" y="48543"/>
                  </a:lnTo>
                  <a:cubicBezTo>
                    <a:pt x="4195" y="49607"/>
                    <a:pt x="4013" y="50701"/>
                    <a:pt x="4013" y="51430"/>
                  </a:cubicBezTo>
                  <a:cubicBezTo>
                    <a:pt x="4013" y="51917"/>
                    <a:pt x="4134" y="52464"/>
                    <a:pt x="4317" y="53041"/>
                  </a:cubicBezTo>
                  <a:cubicBezTo>
                    <a:pt x="3982" y="53953"/>
                    <a:pt x="3648" y="55047"/>
                    <a:pt x="3253" y="56324"/>
                  </a:cubicBezTo>
                  <a:cubicBezTo>
                    <a:pt x="2918" y="57479"/>
                    <a:pt x="2645" y="58269"/>
                    <a:pt x="2463" y="58877"/>
                  </a:cubicBezTo>
                  <a:cubicBezTo>
                    <a:pt x="2219" y="59060"/>
                    <a:pt x="1976" y="59272"/>
                    <a:pt x="1733" y="59516"/>
                  </a:cubicBezTo>
                  <a:cubicBezTo>
                    <a:pt x="1095" y="60275"/>
                    <a:pt x="700" y="61248"/>
                    <a:pt x="700" y="62221"/>
                  </a:cubicBezTo>
                  <a:cubicBezTo>
                    <a:pt x="700" y="62646"/>
                    <a:pt x="791" y="63133"/>
                    <a:pt x="973" y="63649"/>
                  </a:cubicBezTo>
                  <a:cubicBezTo>
                    <a:pt x="943" y="63710"/>
                    <a:pt x="852" y="63892"/>
                    <a:pt x="852" y="63923"/>
                  </a:cubicBezTo>
                  <a:cubicBezTo>
                    <a:pt x="244" y="65443"/>
                    <a:pt x="0" y="66780"/>
                    <a:pt x="61" y="67966"/>
                  </a:cubicBezTo>
                  <a:lnTo>
                    <a:pt x="61" y="68087"/>
                  </a:lnTo>
                  <a:cubicBezTo>
                    <a:pt x="152" y="68756"/>
                    <a:pt x="608" y="71035"/>
                    <a:pt x="3526" y="71947"/>
                  </a:cubicBezTo>
                  <a:cubicBezTo>
                    <a:pt x="3557" y="71947"/>
                    <a:pt x="3587" y="71947"/>
                    <a:pt x="3587" y="71978"/>
                  </a:cubicBezTo>
                  <a:cubicBezTo>
                    <a:pt x="4043" y="72130"/>
                    <a:pt x="4560" y="72190"/>
                    <a:pt x="4985" y="72190"/>
                  </a:cubicBezTo>
                  <a:cubicBezTo>
                    <a:pt x="6718" y="72190"/>
                    <a:pt x="8177" y="71218"/>
                    <a:pt x="8906" y="69698"/>
                  </a:cubicBezTo>
                  <a:cubicBezTo>
                    <a:pt x="8906" y="69668"/>
                    <a:pt x="8937" y="69668"/>
                    <a:pt x="8937" y="69637"/>
                  </a:cubicBezTo>
                  <a:cubicBezTo>
                    <a:pt x="9636" y="70215"/>
                    <a:pt x="10426" y="70610"/>
                    <a:pt x="11308" y="70823"/>
                  </a:cubicBezTo>
                  <a:cubicBezTo>
                    <a:pt x="11764" y="71431"/>
                    <a:pt x="12402" y="71917"/>
                    <a:pt x="13131" y="72221"/>
                  </a:cubicBezTo>
                  <a:cubicBezTo>
                    <a:pt x="13192" y="72251"/>
                    <a:pt x="13283" y="72282"/>
                    <a:pt x="13405" y="72342"/>
                  </a:cubicBezTo>
                  <a:cubicBezTo>
                    <a:pt x="14074" y="72677"/>
                    <a:pt x="14773" y="72829"/>
                    <a:pt x="15441" y="72829"/>
                  </a:cubicBezTo>
                  <a:cubicBezTo>
                    <a:pt x="16384" y="72829"/>
                    <a:pt x="17296" y="72525"/>
                    <a:pt x="18056" y="71917"/>
                  </a:cubicBezTo>
                  <a:cubicBezTo>
                    <a:pt x="18603" y="71522"/>
                    <a:pt x="19059" y="71035"/>
                    <a:pt x="19363" y="70458"/>
                  </a:cubicBezTo>
                  <a:cubicBezTo>
                    <a:pt x="20092" y="70883"/>
                    <a:pt x="20882" y="71066"/>
                    <a:pt x="21764" y="71066"/>
                  </a:cubicBezTo>
                  <a:cubicBezTo>
                    <a:pt x="22433" y="71066"/>
                    <a:pt x="23101" y="70914"/>
                    <a:pt x="23740" y="70671"/>
                  </a:cubicBezTo>
                  <a:cubicBezTo>
                    <a:pt x="24378" y="70975"/>
                    <a:pt x="25107" y="71157"/>
                    <a:pt x="25898" y="71187"/>
                  </a:cubicBezTo>
                  <a:lnTo>
                    <a:pt x="26110" y="71187"/>
                  </a:lnTo>
                  <a:cubicBezTo>
                    <a:pt x="26414" y="71187"/>
                    <a:pt x="26688" y="71157"/>
                    <a:pt x="26992" y="71127"/>
                  </a:cubicBezTo>
                  <a:cubicBezTo>
                    <a:pt x="27083" y="71157"/>
                    <a:pt x="27144" y="71187"/>
                    <a:pt x="27265" y="71218"/>
                  </a:cubicBezTo>
                  <a:cubicBezTo>
                    <a:pt x="28056" y="71613"/>
                    <a:pt x="28816" y="71795"/>
                    <a:pt x="29545" y="71795"/>
                  </a:cubicBezTo>
                  <a:cubicBezTo>
                    <a:pt x="31126" y="71795"/>
                    <a:pt x="32554" y="70914"/>
                    <a:pt x="33223" y="69516"/>
                  </a:cubicBezTo>
                  <a:cubicBezTo>
                    <a:pt x="33223" y="69516"/>
                    <a:pt x="33223" y="69485"/>
                    <a:pt x="33253" y="69485"/>
                  </a:cubicBezTo>
                  <a:cubicBezTo>
                    <a:pt x="33618" y="69607"/>
                    <a:pt x="33952" y="69698"/>
                    <a:pt x="34287" y="69789"/>
                  </a:cubicBezTo>
                  <a:cubicBezTo>
                    <a:pt x="34408" y="69820"/>
                    <a:pt x="34530" y="69820"/>
                    <a:pt x="34621" y="69850"/>
                  </a:cubicBezTo>
                  <a:cubicBezTo>
                    <a:pt x="34834" y="69911"/>
                    <a:pt x="35016" y="69911"/>
                    <a:pt x="35168" y="69911"/>
                  </a:cubicBezTo>
                  <a:cubicBezTo>
                    <a:pt x="35503" y="69911"/>
                    <a:pt x="35898" y="69850"/>
                    <a:pt x="36232" y="69789"/>
                  </a:cubicBezTo>
                  <a:lnTo>
                    <a:pt x="36263" y="69820"/>
                  </a:lnTo>
                  <a:cubicBezTo>
                    <a:pt x="37174" y="70580"/>
                    <a:pt x="38056" y="70914"/>
                    <a:pt x="38816" y="71035"/>
                  </a:cubicBezTo>
                  <a:cubicBezTo>
                    <a:pt x="39272" y="71370"/>
                    <a:pt x="39849" y="71735"/>
                    <a:pt x="40548" y="71947"/>
                  </a:cubicBezTo>
                  <a:cubicBezTo>
                    <a:pt x="40609" y="71947"/>
                    <a:pt x="40640" y="71947"/>
                    <a:pt x="40640" y="71978"/>
                  </a:cubicBezTo>
                  <a:cubicBezTo>
                    <a:pt x="41095" y="72130"/>
                    <a:pt x="41582" y="72190"/>
                    <a:pt x="42038" y="72190"/>
                  </a:cubicBezTo>
                  <a:cubicBezTo>
                    <a:pt x="43740" y="72190"/>
                    <a:pt x="45229" y="71218"/>
                    <a:pt x="45959" y="69698"/>
                  </a:cubicBezTo>
                  <a:cubicBezTo>
                    <a:pt x="45959" y="69668"/>
                    <a:pt x="45989" y="69668"/>
                    <a:pt x="45989" y="69637"/>
                  </a:cubicBezTo>
                  <a:cubicBezTo>
                    <a:pt x="46719" y="70245"/>
                    <a:pt x="47600" y="70671"/>
                    <a:pt x="48542" y="70853"/>
                  </a:cubicBezTo>
                  <a:lnTo>
                    <a:pt x="48603" y="70853"/>
                  </a:lnTo>
                  <a:cubicBezTo>
                    <a:pt x="48816" y="70883"/>
                    <a:pt x="49029" y="70883"/>
                    <a:pt x="49211" y="70883"/>
                  </a:cubicBezTo>
                  <a:cubicBezTo>
                    <a:pt x="49515" y="70883"/>
                    <a:pt x="49758" y="70853"/>
                    <a:pt x="50032" y="70823"/>
                  </a:cubicBezTo>
                  <a:cubicBezTo>
                    <a:pt x="50549" y="71035"/>
                    <a:pt x="51156" y="71187"/>
                    <a:pt x="51764" y="71187"/>
                  </a:cubicBezTo>
                  <a:cubicBezTo>
                    <a:pt x="52403" y="71187"/>
                    <a:pt x="53011" y="71066"/>
                    <a:pt x="53588" y="70823"/>
                  </a:cubicBezTo>
                  <a:cubicBezTo>
                    <a:pt x="54318" y="70519"/>
                    <a:pt x="55047" y="70093"/>
                    <a:pt x="55837" y="69607"/>
                  </a:cubicBezTo>
                  <a:cubicBezTo>
                    <a:pt x="56293" y="70762"/>
                    <a:pt x="57236" y="71765"/>
                    <a:pt x="58603" y="72282"/>
                  </a:cubicBezTo>
                  <a:cubicBezTo>
                    <a:pt x="58634" y="72342"/>
                    <a:pt x="58725" y="72342"/>
                    <a:pt x="58755" y="72373"/>
                  </a:cubicBezTo>
                  <a:cubicBezTo>
                    <a:pt x="59302" y="72555"/>
                    <a:pt x="59850" y="72677"/>
                    <a:pt x="60427" y="72677"/>
                  </a:cubicBezTo>
                  <a:cubicBezTo>
                    <a:pt x="61582" y="72677"/>
                    <a:pt x="62707" y="72282"/>
                    <a:pt x="63801" y="71522"/>
                  </a:cubicBezTo>
                  <a:lnTo>
                    <a:pt x="63862" y="71491"/>
                  </a:lnTo>
                  <a:cubicBezTo>
                    <a:pt x="64926" y="70732"/>
                    <a:pt x="65594" y="70063"/>
                    <a:pt x="66020" y="69242"/>
                  </a:cubicBezTo>
                  <a:cubicBezTo>
                    <a:pt x="66749" y="67935"/>
                    <a:pt x="67114" y="66507"/>
                    <a:pt x="67114" y="65048"/>
                  </a:cubicBezTo>
                  <a:cubicBezTo>
                    <a:pt x="67114" y="64166"/>
                    <a:pt x="66962" y="63285"/>
                    <a:pt x="66689" y="62342"/>
                  </a:cubicBezTo>
                  <a:lnTo>
                    <a:pt x="66689" y="62342"/>
                  </a:lnTo>
                  <a:lnTo>
                    <a:pt x="67357" y="62981"/>
                  </a:lnTo>
                  <a:cubicBezTo>
                    <a:pt x="68056" y="63710"/>
                    <a:pt x="69029" y="64075"/>
                    <a:pt x="70032" y="64075"/>
                  </a:cubicBezTo>
                  <a:cubicBezTo>
                    <a:pt x="70275" y="64075"/>
                    <a:pt x="70488" y="64044"/>
                    <a:pt x="70731" y="64014"/>
                  </a:cubicBezTo>
                  <a:cubicBezTo>
                    <a:pt x="71947" y="63771"/>
                    <a:pt x="73011" y="62950"/>
                    <a:pt x="73497" y="61795"/>
                  </a:cubicBezTo>
                  <a:cubicBezTo>
                    <a:pt x="73649" y="61461"/>
                    <a:pt x="73801" y="61157"/>
                    <a:pt x="73923" y="60792"/>
                  </a:cubicBezTo>
                  <a:cubicBezTo>
                    <a:pt x="74440" y="60975"/>
                    <a:pt x="75108" y="61126"/>
                    <a:pt x="75807" y="61126"/>
                  </a:cubicBezTo>
                  <a:cubicBezTo>
                    <a:pt x="76476" y="61126"/>
                    <a:pt x="77084" y="61005"/>
                    <a:pt x="77692" y="60731"/>
                  </a:cubicBezTo>
                  <a:cubicBezTo>
                    <a:pt x="79516" y="59971"/>
                    <a:pt x="80276" y="58391"/>
                    <a:pt x="80488" y="57844"/>
                  </a:cubicBezTo>
                  <a:cubicBezTo>
                    <a:pt x="81552" y="55625"/>
                    <a:pt x="82738" y="52494"/>
                    <a:pt x="82403" y="49637"/>
                  </a:cubicBezTo>
                  <a:cubicBezTo>
                    <a:pt x="83224" y="48421"/>
                    <a:pt x="83832" y="46962"/>
                    <a:pt x="84257" y="45199"/>
                  </a:cubicBezTo>
                  <a:cubicBezTo>
                    <a:pt x="84896" y="42281"/>
                    <a:pt x="84713" y="39333"/>
                    <a:pt x="83649" y="36810"/>
                  </a:cubicBezTo>
                  <a:cubicBezTo>
                    <a:pt x="83285" y="35868"/>
                    <a:pt x="82525" y="35138"/>
                    <a:pt x="81613" y="34774"/>
                  </a:cubicBezTo>
                  <a:cubicBezTo>
                    <a:pt x="81157" y="34561"/>
                    <a:pt x="80640" y="34500"/>
                    <a:pt x="80154" y="34500"/>
                  </a:cubicBezTo>
                  <a:cubicBezTo>
                    <a:pt x="79668" y="34500"/>
                    <a:pt x="79181" y="34622"/>
                    <a:pt x="78665" y="34804"/>
                  </a:cubicBezTo>
                  <a:cubicBezTo>
                    <a:pt x="76810" y="35594"/>
                    <a:pt x="74987" y="36536"/>
                    <a:pt x="73315" y="37600"/>
                  </a:cubicBezTo>
                  <a:cubicBezTo>
                    <a:pt x="73188" y="37682"/>
                    <a:pt x="73100" y="37720"/>
                    <a:pt x="73044" y="37720"/>
                  </a:cubicBezTo>
                  <a:cubicBezTo>
                    <a:pt x="72499" y="37720"/>
                    <a:pt x="75098" y="34062"/>
                    <a:pt x="75595" y="31856"/>
                  </a:cubicBezTo>
                  <a:cubicBezTo>
                    <a:pt x="76841" y="31734"/>
                    <a:pt x="78087" y="31156"/>
                    <a:pt x="79029" y="30305"/>
                  </a:cubicBezTo>
                  <a:cubicBezTo>
                    <a:pt x="80428" y="29029"/>
                    <a:pt x="81218" y="27175"/>
                    <a:pt x="81187" y="25138"/>
                  </a:cubicBezTo>
                  <a:cubicBezTo>
                    <a:pt x="82494" y="22706"/>
                    <a:pt x="82707" y="19940"/>
                    <a:pt x="81583" y="17691"/>
                  </a:cubicBezTo>
                  <a:cubicBezTo>
                    <a:pt x="81400" y="15290"/>
                    <a:pt x="79850" y="13101"/>
                    <a:pt x="77631" y="12068"/>
                  </a:cubicBezTo>
                  <a:cubicBezTo>
                    <a:pt x="76385" y="10670"/>
                    <a:pt x="74592" y="9880"/>
                    <a:pt x="72677" y="9880"/>
                  </a:cubicBezTo>
                  <a:cubicBezTo>
                    <a:pt x="72008" y="9880"/>
                    <a:pt x="71370" y="9940"/>
                    <a:pt x="70762" y="10153"/>
                  </a:cubicBezTo>
                  <a:cubicBezTo>
                    <a:pt x="70549" y="10153"/>
                    <a:pt x="70336" y="10092"/>
                    <a:pt x="70123" y="10092"/>
                  </a:cubicBezTo>
                  <a:cubicBezTo>
                    <a:pt x="69242" y="10092"/>
                    <a:pt x="68421" y="10244"/>
                    <a:pt x="67631" y="10487"/>
                  </a:cubicBezTo>
                  <a:cubicBezTo>
                    <a:pt x="65382" y="8816"/>
                    <a:pt x="62980" y="7721"/>
                    <a:pt x="60458" y="7174"/>
                  </a:cubicBezTo>
                  <a:cubicBezTo>
                    <a:pt x="59941" y="5959"/>
                    <a:pt x="59151" y="4864"/>
                    <a:pt x="58117" y="3983"/>
                  </a:cubicBezTo>
                  <a:cubicBezTo>
                    <a:pt x="56992" y="1825"/>
                    <a:pt x="54652" y="427"/>
                    <a:pt x="52160" y="427"/>
                  </a:cubicBezTo>
                  <a:lnTo>
                    <a:pt x="51704" y="427"/>
                  </a:lnTo>
                  <a:cubicBezTo>
                    <a:pt x="50944" y="153"/>
                    <a:pt x="50093" y="1"/>
                    <a:pt x="49272"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5" name="Google Shape;855;p52"/>
            <p:cNvGrpSpPr/>
            <p:nvPr/>
          </p:nvGrpSpPr>
          <p:grpSpPr>
            <a:xfrm>
              <a:off x="1048400" y="1605383"/>
              <a:ext cx="1929400" cy="1634625"/>
              <a:chOff x="14593075" y="8505550"/>
              <a:chExt cx="1929400" cy="1634625"/>
            </a:xfrm>
          </p:grpSpPr>
          <p:sp>
            <p:nvSpPr>
              <p:cNvPr id="856" name="Google Shape;856;p52"/>
              <p:cNvSpPr/>
              <p:nvPr/>
            </p:nvSpPr>
            <p:spPr>
              <a:xfrm>
                <a:off x="15111325" y="8943325"/>
                <a:ext cx="1393675" cy="904100"/>
              </a:xfrm>
              <a:custGeom>
                <a:avLst/>
                <a:gdLst/>
                <a:ahLst/>
                <a:cxnLst/>
                <a:rect l="l" t="t" r="r" b="b"/>
                <a:pathLst>
                  <a:path w="55747" h="36164" extrusionOk="0">
                    <a:moveTo>
                      <a:pt x="2767" y="1"/>
                    </a:moveTo>
                    <a:cubicBezTo>
                      <a:pt x="2676" y="1"/>
                      <a:pt x="2524" y="1"/>
                      <a:pt x="2402" y="31"/>
                    </a:cubicBezTo>
                    <a:cubicBezTo>
                      <a:pt x="2280" y="61"/>
                      <a:pt x="2159" y="183"/>
                      <a:pt x="2098" y="244"/>
                    </a:cubicBezTo>
                    <a:cubicBezTo>
                      <a:pt x="943" y="1399"/>
                      <a:pt x="457" y="2675"/>
                      <a:pt x="122" y="4195"/>
                    </a:cubicBezTo>
                    <a:cubicBezTo>
                      <a:pt x="92" y="4438"/>
                      <a:pt x="1" y="4651"/>
                      <a:pt x="92" y="4894"/>
                    </a:cubicBezTo>
                    <a:cubicBezTo>
                      <a:pt x="153" y="5168"/>
                      <a:pt x="396" y="5381"/>
                      <a:pt x="578" y="5563"/>
                    </a:cubicBezTo>
                    <a:cubicBezTo>
                      <a:pt x="1399" y="6293"/>
                      <a:pt x="2311" y="6992"/>
                      <a:pt x="3192" y="7660"/>
                    </a:cubicBezTo>
                    <a:cubicBezTo>
                      <a:pt x="5867" y="9636"/>
                      <a:pt x="8512" y="11612"/>
                      <a:pt x="11186" y="13557"/>
                    </a:cubicBezTo>
                    <a:cubicBezTo>
                      <a:pt x="15989" y="17113"/>
                      <a:pt x="21217" y="19910"/>
                      <a:pt x="26232" y="23162"/>
                    </a:cubicBezTo>
                    <a:cubicBezTo>
                      <a:pt x="31339" y="26536"/>
                      <a:pt x="36597" y="29727"/>
                      <a:pt x="42099" y="32433"/>
                    </a:cubicBezTo>
                    <a:cubicBezTo>
                      <a:pt x="44804" y="33770"/>
                      <a:pt x="47540" y="34956"/>
                      <a:pt x="50397" y="35959"/>
                    </a:cubicBezTo>
                    <a:cubicBezTo>
                      <a:pt x="50663" y="36061"/>
                      <a:pt x="50985" y="36164"/>
                      <a:pt x="51287" y="36164"/>
                    </a:cubicBezTo>
                    <a:cubicBezTo>
                      <a:pt x="51434" y="36164"/>
                      <a:pt x="51575" y="36140"/>
                      <a:pt x="51704" y="36080"/>
                    </a:cubicBezTo>
                    <a:cubicBezTo>
                      <a:pt x="52129" y="35928"/>
                      <a:pt x="52373" y="35472"/>
                      <a:pt x="52555" y="35108"/>
                    </a:cubicBezTo>
                    <a:cubicBezTo>
                      <a:pt x="53801" y="32402"/>
                      <a:pt x="55747" y="27357"/>
                      <a:pt x="51856" y="26445"/>
                    </a:cubicBezTo>
                    <a:cubicBezTo>
                      <a:pt x="47540" y="25411"/>
                      <a:pt x="43497" y="23770"/>
                      <a:pt x="39394" y="22189"/>
                    </a:cubicBezTo>
                    <a:cubicBezTo>
                      <a:pt x="33527" y="19910"/>
                      <a:pt x="27631" y="17630"/>
                      <a:pt x="22068" y="14621"/>
                    </a:cubicBezTo>
                    <a:cubicBezTo>
                      <a:pt x="17296" y="12037"/>
                      <a:pt x="13709" y="8055"/>
                      <a:pt x="9697" y="4469"/>
                    </a:cubicBezTo>
                    <a:cubicBezTo>
                      <a:pt x="8603" y="3496"/>
                      <a:pt x="7417" y="2554"/>
                      <a:pt x="6202" y="1672"/>
                    </a:cubicBezTo>
                    <a:cubicBezTo>
                      <a:pt x="5138" y="912"/>
                      <a:pt x="4074" y="31"/>
                      <a:pt x="2767"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52"/>
              <p:cNvSpPr/>
              <p:nvPr/>
            </p:nvSpPr>
            <p:spPr>
              <a:xfrm>
                <a:off x="15498125" y="8678075"/>
                <a:ext cx="812350" cy="714300"/>
              </a:xfrm>
              <a:custGeom>
                <a:avLst/>
                <a:gdLst/>
                <a:ahLst/>
                <a:cxnLst/>
                <a:rect l="l" t="t" r="r" b="b"/>
                <a:pathLst>
                  <a:path w="32494" h="28572" extrusionOk="0">
                    <a:moveTo>
                      <a:pt x="17283" y="0"/>
                    </a:moveTo>
                    <a:cubicBezTo>
                      <a:pt x="16458" y="0"/>
                      <a:pt x="15612" y="80"/>
                      <a:pt x="14742" y="246"/>
                    </a:cubicBezTo>
                    <a:cubicBezTo>
                      <a:pt x="10669" y="1006"/>
                      <a:pt x="7022" y="3468"/>
                      <a:pt x="4256" y="6416"/>
                    </a:cubicBezTo>
                    <a:cubicBezTo>
                      <a:pt x="2766" y="8027"/>
                      <a:pt x="1429" y="9851"/>
                      <a:pt x="912" y="11978"/>
                    </a:cubicBezTo>
                    <a:cubicBezTo>
                      <a:pt x="0" y="15626"/>
                      <a:pt x="1702" y="19547"/>
                      <a:pt x="4408" y="22131"/>
                    </a:cubicBezTo>
                    <a:cubicBezTo>
                      <a:pt x="7113" y="24714"/>
                      <a:pt x="10669" y="26234"/>
                      <a:pt x="14256" y="27389"/>
                    </a:cubicBezTo>
                    <a:cubicBezTo>
                      <a:pt x="15715" y="27906"/>
                      <a:pt x="17295" y="28362"/>
                      <a:pt x="18846" y="28514"/>
                    </a:cubicBezTo>
                    <a:cubicBezTo>
                      <a:pt x="19250" y="28552"/>
                      <a:pt x="19650" y="28571"/>
                      <a:pt x="20044" y="28571"/>
                    </a:cubicBezTo>
                    <a:cubicBezTo>
                      <a:pt x="23681" y="28571"/>
                      <a:pt x="26885" y="26966"/>
                      <a:pt x="29545" y="24471"/>
                    </a:cubicBezTo>
                    <a:cubicBezTo>
                      <a:pt x="32250" y="21918"/>
                      <a:pt x="32493" y="18240"/>
                      <a:pt x="31916" y="14714"/>
                    </a:cubicBezTo>
                    <a:cubicBezTo>
                      <a:pt x="31217" y="10459"/>
                      <a:pt x="29514" y="6264"/>
                      <a:pt x="26141" y="3468"/>
                    </a:cubicBezTo>
                    <a:cubicBezTo>
                      <a:pt x="23471" y="1259"/>
                      <a:pt x="20549" y="0"/>
                      <a:pt x="17283"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52"/>
              <p:cNvSpPr/>
              <p:nvPr/>
            </p:nvSpPr>
            <p:spPr>
              <a:xfrm>
                <a:off x="15529275" y="8505550"/>
                <a:ext cx="410375" cy="328150"/>
              </a:xfrm>
              <a:custGeom>
                <a:avLst/>
                <a:gdLst/>
                <a:ahLst/>
                <a:cxnLst/>
                <a:rect l="l" t="t" r="r" b="b"/>
                <a:pathLst>
                  <a:path w="16415" h="13126" extrusionOk="0">
                    <a:moveTo>
                      <a:pt x="8070" y="0"/>
                    </a:moveTo>
                    <a:cubicBezTo>
                      <a:pt x="7263" y="0"/>
                      <a:pt x="6462" y="290"/>
                      <a:pt x="5897" y="855"/>
                    </a:cubicBezTo>
                    <a:cubicBezTo>
                      <a:pt x="5745" y="1007"/>
                      <a:pt x="5624" y="1159"/>
                      <a:pt x="5472" y="1250"/>
                    </a:cubicBezTo>
                    <a:cubicBezTo>
                      <a:pt x="5320" y="1311"/>
                      <a:pt x="5168" y="1372"/>
                      <a:pt x="5016" y="1402"/>
                    </a:cubicBezTo>
                    <a:cubicBezTo>
                      <a:pt x="3283" y="1888"/>
                      <a:pt x="2250" y="3621"/>
                      <a:pt x="1946" y="5293"/>
                    </a:cubicBezTo>
                    <a:cubicBezTo>
                      <a:pt x="1915" y="5475"/>
                      <a:pt x="1855" y="5597"/>
                      <a:pt x="1794" y="5779"/>
                    </a:cubicBezTo>
                    <a:cubicBezTo>
                      <a:pt x="1672" y="5931"/>
                      <a:pt x="1520" y="5992"/>
                      <a:pt x="1399" y="6113"/>
                    </a:cubicBezTo>
                    <a:cubicBezTo>
                      <a:pt x="578" y="6752"/>
                      <a:pt x="0" y="7785"/>
                      <a:pt x="31" y="8849"/>
                    </a:cubicBezTo>
                    <a:cubicBezTo>
                      <a:pt x="92" y="9913"/>
                      <a:pt x="852" y="10946"/>
                      <a:pt x="1915" y="11129"/>
                    </a:cubicBezTo>
                    <a:cubicBezTo>
                      <a:pt x="1831" y="12166"/>
                      <a:pt x="2807" y="13125"/>
                      <a:pt x="3841" y="13125"/>
                    </a:cubicBezTo>
                    <a:cubicBezTo>
                      <a:pt x="3929" y="13125"/>
                      <a:pt x="4016" y="13118"/>
                      <a:pt x="4104" y="13104"/>
                    </a:cubicBezTo>
                    <a:cubicBezTo>
                      <a:pt x="4499" y="13013"/>
                      <a:pt x="4864" y="12831"/>
                      <a:pt x="5198" y="12648"/>
                    </a:cubicBezTo>
                    <a:cubicBezTo>
                      <a:pt x="6961" y="11736"/>
                      <a:pt x="8694" y="10764"/>
                      <a:pt x="10517" y="9974"/>
                    </a:cubicBezTo>
                    <a:cubicBezTo>
                      <a:pt x="10973" y="9761"/>
                      <a:pt x="16141" y="7572"/>
                      <a:pt x="16110" y="7481"/>
                    </a:cubicBezTo>
                    <a:cubicBezTo>
                      <a:pt x="16414" y="5718"/>
                      <a:pt x="15654" y="3864"/>
                      <a:pt x="14226" y="2861"/>
                    </a:cubicBezTo>
                    <a:cubicBezTo>
                      <a:pt x="14104" y="2800"/>
                      <a:pt x="13982" y="2709"/>
                      <a:pt x="13891" y="2618"/>
                    </a:cubicBezTo>
                    <a:cubicBezTo>
                      <a:pt x="13800" y="2496"/>
                      <a:pt x="13739" y="2344"/>
                      <a:pt x="13679" y="2192"/>
                    </a:cubicBezTo>
                    <a:cubicBezTo>
                      <a:pt x="13247" y="1114"/>
                      <a:pt x="12074" y="394"/>
                      <a:pt x="10923" y="394"/>
                    </a:cubicBezTo>
                    <a:cubicBezTo>
                      <a:pt x="10777" y="394"/>
                      <a:pt x="10631" y="405"/>
                      <a:pt x="10487" y="429"/>
                    </a:cubicBezTo>
                    <a:cubicBezTo>
                      <a:pt x="10335" y="490"/>
                      <a:pt x="10153" y="520"/>
                      <a:pt x="10001" y="520"/>
                    </a:cubicBezTo>
                    <a:cubicBezTo>
                      <a:pt x="9757" y="490"/>
                      <a:pt x="9575" y="369"/>
                      <a:pt x="9393" y="277"/>
                    </a:cubicBezTo>
                    <a:cubicBezTo>
                      <a:pt x="8977" y="92"/>
                      <a:pt x="8523" y="0"/>
                      <a:pt x="8070"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52"/>
              <p:cNvSpPr/>
              <p:nvPr/>
            </p:nvSpPr>
            <p:spPr>
              <a:xfrm>
                <a:off x="15651625" y="8662250"/>
                <a:ext cx="176300" cy="126850"/>
              </a:xfrm>
              <a:custGeom>
                <a:avLst/>
                <a:gdLst/>
                <a:ahLst/>
                <a:cxnLst/>
                <a:rect l="l" t="t" r="r" b="b"/>
                <a:pathLst>
                  <a:path w="7052" h="5074" extrusionOk="0">
                    <a:moveTo>
                      <a:pt x="3771" y="0"/>
                    </a:moveTo>
                    <a:cubicBezTo>
                      <a:pt x="2745" y="0"/>
                      <a:pt x="1705" y="473"/>
                      <a:pt x="1064" y="1274"/>
                    </a:cubicBezTo>
                    <a:cubicBezTo>
                      <a:pt x="365" y="2247"/>
                      <a:pt x="0" y="3949"/>
                      <a:pt x="213" y="5073"/>
                    </a:cubicBezTo>
                    <a:cubicBezTo>
                      <a:pt x="1216" y="4222"/>
                      <a:pt x="2401" y="3554"/>
                      <a:pt x="3617" y="3067"/>
                    </a:cubicBezTo>
                    <a:cubicBezTo>
                      <a:pt x="3926" y="2927"/>
                      <a:pt x="6464" y="1828"/>
                      <a:pt x="6970" y="1828"/>
                    </a:cubicBezTo>
                    <a:cubicBezTo>
                      <a:pt x="7012" y="1828"/>
                      <a:pt x="7040" y="1835"/>
                      <a:pt x="7052" y="1851"/>
                    </a:cubicBezTo>
                    <a:cubicBezTo>
                      <a:pt x="6383" y="879"/>
                      <a:pt x="5319" y="180"/>
                      <a:pt x="4195" y="28"/>
                    </a:cubicBezTo>
                    <a:cubicBezTo>
                      <a:pt x="4054" y="9"/>
                      <a:pt x="3913" y="0"/>
                      <a:pt x="3771"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52"/>
              <p:cNvSpPr/>
              <p:nvPr/>
            </p:nvSpPr>
            <p:spPr>
              <a:xfrm>
                <a:off x="16157700" y="8750900"/>
                <a:ext cx="314625" cy="368500"/>
              </a:xfrm>
              <a:custGeom>
                <a:avLst/>
                <a:gdLst/>
                <a:ahLst/>
                <a:cxnLst/>
                <a:rect l="l" t="t" r="r" b="b"/>
                <a:pathLst>
                  <a:path w="12585" h="14740" extrusionOk="0">
                    <a:moveTo>
                      <a:pt x="6356" y="0"/>
                    </a:moveTo>
                    <a:cubicBezTo>
                      <a:pt x="5995" y="0"/>
                      <a:pt x="5632" y="71"/>
                      <a:pt x="5290" y="220"/>
                    </a:cubicBezTo>
                    <a:cubicBezTo>
                      <a:pt x="5138" y="281"/>
                      <a:pt x="5046" y="311"/>
                      <a:pt x="4864" y="372"/>
                    </a:cubicBezTo>
                    <a:cubicBezTo>
                      <a:pt x="4773" y="372"/>
                      <a:pt x="4621" y="372"/>
                      <a:pt x="4499" y="311"/>
                    </a:cubicBezTo>
                    <a:cubicBezTo>
                      <a:pt x="4283" y="280"/>
                      <a:pt x="4065" y="264"/>
                      <a:pt x="3846" y="264"/>
                    </a:cubicBezTo>
                    <a:cubicBezTo>
                      <a:pt x="2401" y="264"/>
                      <a:pt x="941" y="947"/>
                      <a:pt x="122" y="2135"/>
                    </a:cubicBezTo>
                    <a:cubicBezTo>
                      <a:pt x="1" y="2196"/>
                      <a:pt x="2068" y="7120"/>
                      <a:pt x="2250" y="7606"/>
                    </a:cubicBezTo>
                    <a:cubicBezTo>
                      <a:pt x="2949" y="9400"/>
                      <a:pt x="3527" y="11193"/>
                      <a:pt x="4074" y="13017"/>
                    </a:cubicBezTo>
                    <a:cubicBezTo>
                      <a:pt x="4195" y="13382"/>
                      <a:pt x="4317" y="13746"/>
                      <a:pt x="4530" y="14081"/>
                    </a:cubicBezTo>
                    <a:cubicBezTo>
                      <a:pt x="4832" y="14510"/>
                      <a:pt x="5382" y="14739"/>
                      <a:pt x="5935" y="14739"/>
                    </a:cubicBezTo>
                    <a:cubicBezTo>
                      <a:pt x="6440" y="14739"/>
                      <a:pt x="6946" y="14548"/>
                      <a:pt x="7265" y="14141"/>
                    </a:cubicBezTo>
                    <a:cubicBezTo>
                      <a:pt x="7611" y="14376"/>
                      <a:pt x="8017" y="14485"/>
                      <a:pt x="8429" y="14485"/>
                    </a:cubicBezTo>
                    <a:cubicBezTo>
                      <a:pt x="9029" y="14485"/>
                      <a:pt x="9641" y="14252"/>
                      <a:pt x="10092" y="13838"/>
                    </a:cubicBezTo>
                    <a:cubicBezTo>
                      <a:pt x="10852" y="13169"/>
                      <a:pt x="11156" y="12075"/>
                      <a:pt x="11004" y="11072"/>
                    </a:cubicBezTo>
                    <a:cubicBezTo>
                      <a:pt x="10974" y="10920"/>
                      <a:pt x="10974" y="10768"/>
                      <a:pt x="11004" y="10616"/>
                    </a:cubicBezTo>
                    <a:cubicBezTo>
                      <a:pt x="11034" y="10464"/>
                      <a:pt x="11126" y="10342"/>
                      <a:pt x="11217" y="10190"/>
                    </a:cubicBezTo>
                    <a:cubicBezTo>
                      <a:pt x="12129" y="8883"/>
                      <a:pt x="12585" y="6968"/>
                      <a:pt x="11764" y="5479"/>
                    </a:cubicBezTo>
                    <a:cubicBezTo>
                      <a:pt x="11673" y="5327"/>
                      <a:pt x="11612" y="5236"/>
                      <a:pt x="11581" y="5084"/>
                    </a:cubicBezTo>
                    <a:cubicBezTo>
                      <a:pt x="11521" y="4932"/>
                      <a:pt x="11521" y="4719"/>
                      <a:pt x="11521" y="4536"/>
                    </a:cubicBezTo>
                    <a:cubicBezTo>
                      <a:pt x="11521" y="3321"/>
                      <a:pt x="10670" y="2226"/>
                      <a:pt x="9515" y="1801"/>
                    </a:cubicBezTo>
                    <a:cubicBezTo>
                      <a:pt x="9332" y="1740"/>
                      <a:pt x="9089" y="1679"/>
                      <a:pt x="8937" y="1527"/>
                    </a:cubicBezTo>
                    <a:cubicBezTo>
                      <a:pt x="8846" y="1436"/>
                      <a:pt x="8755" y="1315"/>
                      <a:pt x="8633" y="1163"/>
                    </a:cubicBezTo>
                    <a:cubicBezTo>
                      <a:pt x="8114" y="428"/>
                      <a:pt x="7242" y="0"/>
                      <a:pt x="6356"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52"/>
              <p:cNvSpPr/>
              <p:nvPr/>
            </p:nvSpPr>
            <p:spPr>
              <a:xfrm>
                <a:off x="16220025" y="8883275"/>
                <a:ext cx="114000" cy="171775"/>
              </a:xfrm>
              <a:custGeom>
                <a:avLst/>
                <a:gdLst/>
                <a:ahLst/>
                <a:cxnLst/>
                <a:rect l="l" t="t" r="r" b="b"/>
                <a:pathLst>
                  <a:path w="4560" h="6871" extrusionOk="0">
                    <a:moveTo>
                      <a:pt x="3" y="92"/>
                    </a:moveTo>
                    <a:lnTo>
                      <a:pt x="3" y="92"/>
                    </a:lnTo>
                    <a:cubicBezTo>
                      <a:pt x="2" y="92"/>
                      <a:pt x="1" y="92"/>
                      <a:pt x="0" y="93"/>
                    </a:cubicBezTo>
                    <a:cubicBezTo>
                      <a:pt x="1" y="92"/>
                      <a:pt x="2" y="92"/>
                      <a:pt x="3" y="92"/>
                    </a:cubicBezTo>
                    <a:close/>
                    <a:moveTo>
                      <a:pt x="845" y="0"/>
                    </a:moveTo>
                    <a:cubicBezTo>
                      <a:pt x="563" y="0"/>
                      <a:pt x="280" y="31"/>
                      <a:pt x="3" y="92"/>
                    </a:cubicBezTo>
                    <a:lnTo>
                      <a:pt x="3" y="92"/>
                    </a:lnTo>
                    <a:cubicBezTo>
                      <a:pt x="4" y="92"/>
                      <a:pt x="6" y="92"/>
                      <a:pt x="7" y="92"/>
                    </a:cubicBezTo>
                    <a:cubicBezTo>
                      <a:pt x="237" y="92"/>
                      <a:pt x="1369" y="2892"/>
                      <a:pt x="1490" y="3193"/>
                    </a:cubicBezTo>
                    <a:cubicBezTo>
                      <a:pt x="1945" y="4378"/>
                      <a:pt x="2310" y="5594"/>
                      <a:pt x="2432" y="6871"/>
                    </a:cubicBezTo>
                    <a:cubicBezTo>
                      <a:pt x="3344" y="6202"/>
                      <a:pt x="4256" y="4834"/>
                      <a:pt x="4408" y="3679"/>
                    </a:cubicBezTo>
                    <a:cubicBezTo>
                      <a:pt x="4559" y="2585"/>
                      <a:pt x="4012" y="1460"/>
                      <a:pt x="3161" y="761"/>
                    </a:cubicBezTo>
                    <a:cubicBezTo>
                      <a:pt x="2504" y="262"/>
                      <a:pt x="1677" y="0"/>
                      <a:pt x="845"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52"/>
              <p:cNvSpPr/>
              <p:nvPr/>
            </p:nvSpPr>
            <p:spPr>
              <a:xfrm>
                <a:off x="15739000" y="9033300"/>
                <a:ext cx="231800" cy="270550"/>
              </a:xfrm>
              <a:custGeom>
                <a:avLst/>
                <a:gdLst/>
                <a:ahLst/>
                <a:cxnLst/>
                <a:rect l="l" t="t" r="r" b="b"/>
                <a:pathLst>
                  <a:path w="9272" h="10822" extrusionOk="0">
                    <a:moveTo>
                      <a:pt x="5823" y="1"/>
                    </a:moveTo>
                    <a:cubicBezTo>
                      <a:pt x="4618" y="1"/>
                      <a:pt x="3461" y="703"/>
                      <a:pt x="2979" y="1873"/>
                    </a:cubicBezTo>
                    <a:lnTo>
                      <a:pt x="609" y="6432"/>
                    </a:lnTo>
                    <a:cubicBezTo>
                      <a:pt x="1" y="7861"/>
                      <a:pt x="700" y="9533"/>
                      <a:pt x="2128" y="10140"/>
                    </a:cubicBezTo>
                    <a:lnTo>
                      <a:pt x="3253" y="10596"/>
                    </a:lnTo>
                    <a:cubicBezTo>
                      <a:pt x="3605" y="10749"/>
                      <a:pt x="3974" y="10821"/>
                      <a:pt x="4340" y="10821"/>
                    </a:cubicBezTo>
                    <a:cubicBezTo>
                      <a:pt x="5427" y="10821"/>
                      <a:pt x="6484" y="10184"/>
                      <a:pt x="6961" y="9137"/>
                    </a:cubicBezTo>
                    <a:lnTo>
                      <a:pt x="8633" y="4274"/>
                    </a:lnTo>
                    <a:cubicBezTo>
                      <a:pt x="9271" y="2694"/>
                      <a:pt x="8542" y="870"/>
                      <a:pt x="6992" y="231"/>
                    </a:cubicBezTo>
                    <a:cubicBezTo>
                      <a:pt x="6611" y="75"/>
                      <a:pt x="6214" y="1"/>
                      <a:pt x="5823"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52"/>
              <p:cNvSpPr/>
              <p:nvPr/>
            </p:nvSpPr>
            <p:spPr>
              <a:xfrm>
                <a:off x="15752675" y="8910925"/>
                <a:ext cx="84375" cy="73675"/>
              </a:xfrm>
              <a:custGeom>
                <a:avLst/>
                <a:gdLst/>
                <a:ahLst/>
                <a:cxnLst/>
                <a:rect l="l" t="t" r="r" b="b"/>
                <a:pathLst>
                  <a:path w="3375" h="2947" extrusionOk="0">
                    <a:moveTo>
                      <a:pt x="1925" y="1"/>
                    </a:moveTo>
                    <a:cubicBezTo>
                      <a:pt x="1719" y="1"/>
                      <a:pt x="1514" y="53"/>
                      <a:pt x="1338" y="142"/>
                    </a:cubicBezTo>
                    <a:cubicBezTo>
                      <a:pt x="1095" y="263"/>
                      <a:pt x="913" y="415"/>
                      <a:pt x="761" y="567"/>
                    </a:cubicBezTo>
                    <a:cubicBezTo>
                      <a:pt x="305" y="1023"/>
                      <a:pt x="1" y="1661"/>
                      <a:pt x="274" y="2239"/>
                    </a:cubicBezTo>
                    <a:cubicBezTo>
                      <a:pt x="467" y="2680"/>
                      <a:pt x="961" y="2946"/>
                      <a:pt x="1437" y="2946"/>
                    </a:cubicBezTo>
                    <a:cubicBezTo>
                      <a:pt x="1485" y="2946"/>
                      <a:pt x="1534" y="2944"/>
                      <a:pt x="1581" y="2938"/>
                    </a:cubicBezTo>
                    <a:cubicBezTo>
                      <a:pt x="2645" y="2786"/>
                      <a:pt x="3375" y="1661"/>
                      <a:pt x="2919" y="658"/>
                    </a:cubicBezTo>
                    <a:cubicBezTo>
                      <a:pt x="2858" y="446"/>
                      <a:pt x="2736" y="294"/>
                      <a:pt x="2554" y="202"/>
                    </a:cubicBezTo>
                    <a:cubicBezTo>
                      <a:pt x="2366" y="61"/>
                      <a:pt x="2145" y="1"/>
                      <a:pt x="1925"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52"/>
              <p:cNvSpPr/>
              <p:nvPr/>
            </p:nvSpPr>
            <p:spPr>
              <a:xfrm>
                <a:off x="15782325" y="8925100"/>
                <a:ext cx="26600" cy="19475"/>
              </a:xfrm>
              <a:custGeom>
                <a:avLst/>
                <a:gdLst/>
                <a:ahLst/>
                <a:cxnLst/>
                <a:rect l="l" t="t" r="r" b="b"/>
                <a:pathLst>
                  <a:path w="1064" h="779" extrusionOk="0">
                    <a:moveTo>
                      <a:pt x="791" y="0"/>
                    </a:moveTo>
                    <a:cubicBezTo>
                      <a:pt x="699" y="0"/>
                      <a:pt x="608" y="31"/>
                      <a:pt x="517" y="31"/>
                    </a:cubicBezTo>
                    <a:cubicBezTo>
                      <a:pt x="365" y="91"/>
                      <a:pt x="243" y="122"/>
                      <a:pt x="183" y="183"/>
                    </a:cubicBezTo>
                    <a:cubicBezTo>
                      <a:pt x="61" y="304"/>
                      <a:pt x="0" y="486"/>
                      <a:pt x="91" y="638"/>
                    </a:cubicBezTo>
                    <a:cubicBezTo>
                      <a:pt x="152" y="730"/>
                      <a:pt x="213" y="760"/>
                      <a:pt x="304" y="760"/>
                    </a:cubicBezTo>
                    <a:cubicBezTo>
                      <a:pt x="360" y="771"/>
                      <a:pt x="415" y="778"/>
                      <a:pt x="471" y="778"/>
                    </a:cubicBezTo>
                    <a:cubicBezTo>
                      <a:pt x="567" y="778"/>
                      <a:pt x="664" y="757"/>
                      <a:pt x="760" y="699"/>
                    </a:cubicBezTo>
                    <a:cubicBezTo>
                      <a:pt x="912" y="578"/>
                      <a:pt x="973" y="426"/>
                      <a:pt x="1003" y="274"/>
                    </a:cubicBezTo>
                    <a:cubicBezTo>
                      <a:pt x="1064" y="243"/>
                      <a:pt x="1064" y="152"/>
                      <a:pt x="1003" y="122"/>
                    </a:cubicBezTo>
                    <a:cubicBezTo>
                      <a:pt x="973" y="91"/>
                      <a:pt x="942" y="91"/>
                      <a:pt x="912" y="31"/>
                    </a:cubicBezTo>
                    <a:cubicBezTo>
                      <a:pt x="851" y="0"/>
                      <a:pt x="821" y="0"/>
                      <a:pt x="791"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52"/>
              <p:cNvSpPr/>
              <p:nvPr/>
            </p:nvSpPr>
            <p:spPr>
              <a:xfrm>
                <a:off x="16012575" y="9015225"/>
                <a:ext cx="73725" cy="78700"/>
              </a:xfrm>
              <a:custGeom>
                <a:avLst/>
                <a:gdLst/>
                <a:ahLst/>
                <a:cxnLst/>
                <a:rect l="l" t="t" r="r" b="b"/>
                <a:pathLst>
                  <a:path w="2949" h="3148" extrusionOk="0">
                    <a:moveTo>
                      <a:pt x="1763" y="0"/>
                    </a:moveTo>
                    <a:cubicBezTo>
                      <a:pt x="1621" y="0"/>
                      <a:pt x="1471" y="28"/>
                      <a:pt x="1338" y="73"/>
                    </a:cubicBezTo>
                    <a:cubicBezTo>
                      <a:pt x="304" y="468"/>
                      <a:pt x="0" y="1745"/>
                      <a:pt x="699" y="2626"/>
                    </a:cubicBezTo>
                    <a:cubicBezTo>
                      <a:pt x="929" y="2948"/>
                      <a:pt x="1332" y="3148"/>
                      <a:pt x="1725" y="3148"/>
                    </a:cubicBezTo>
                    <a:cubicBezTo>
                      <a:pt x="1852" y="3148"/>
                      <a:pt x="1978" y="3127"/>
                      <a:pt x="2097" y="3082"/>
                    </a:cubicBezTo>
                    <a:cubicBezTo>
                      <a:pt x="2705" y="2869"/>
                      <a:pt x="2949" y="2201"/>
                      <a:pt x="2949" y="1562"/>
                    </a:cubicBezTo>
                    <a:cubicBezTo>
                      <a:pt x="2888" y="1350"/>
                      <a:pt x="2857" y="1076"/>
                      <a:pt x="2797" y="833"/>
                    </a:cubicBezTo>
                    <a:cubicBezTo>
                      <a:pt x="2675" y="407"/>
                      <a:pt x="2341" y="73"/>
                      <a:pt x="1915" y="12"/>
                    </a:cubicBezTo>
                    <a:cubicBezTo>
                      <a:pt x="1866" y="4"/>
                      <a:pt x="1815" y="0"/>
                      <a:pt x="1763"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52"/>
              <p:cNvSpPr/>
              <p:nvPr/>
            </p:nvSpPr>
            <p:spPr>
              <a:xfrm>
                <a:off x="16049800" y="9030725"/>
                <a:ext cx="19775" cy="23875"/>
              </a:xfrm>
              <a:custGeom>
                <a:avLst/>
                <a:gdLst/>
                <a:ahLst/>
                <a:cxnLst/>
                <a:rect l="l" t="t" r="r" b="b"/>
                <a:pathLst>
                  <a:path w="791" h="955" extrusionOk="0">
                    <a:moveTo>
                      <a:pt x="274" y="0"/>
                    </a:moveTo>
                    <a:cubicBezTo>
                      <a:pt x="244" y="0"/>
                      <a:pt x="183" y="31"/>
                      <a:pt x="152" y="61"/>
                    </a:cubicBezTo>
                    <a:cubicBezTo>
                      <a:pt x="31" y="182"/>
                      <a:pt x="1" y="365"/>
                      <a:pt x="31" y="517"/>
                    </a:cubicBezTo>
                    <a:cubicBezTo>
                      <a:pt x="61" y="669"/>
                      <a:pt x="183" y="821"/>
                      <a:pt x="304" y="912"/>
                    </a:cubicBezTo>
                    <a:cubicBezTo>
                      <a:pt x="347" y="933"/>
                      <a:pt x="406" y="955"/>
                      <a:pt x="458" y="955"/>
                    </a:cubicBezTo>
                    <a:cubicBezTo>
                      <a:pt x="479" y="955"/>
                      <a:pt x="499" y="951"/>
                      <a:pt x="517" y="942"/>
                    </a:cubicBezTo>
                    <a:cubicBezTo>
                      <a:pt x="730" y="942"/>
                      <a:pt x="791" y="730"/>
                      <a:pt x="791" y="578"/>
                    </a:cubicBezTo>
                    <a:cubicBezTo>
                      <a:pt x="791" y="456"/>
                      <a:pt x="730" y="334"/>
                      <a:pt x="669" y="213"/>
                    </a:cubicBezTo>
                    <a:lnTo>
                      <a:pt x="548" y="61"/>
                    </a:lnTo>
                    <a:cubicBezTo>
                      <a:pt x="487" y="31"/>
                      <a:pt x="456" y="31"/>
                      <a:pt x="426" y="31"/>
                    </a:cubicBezTo>
                    <a:cubicBezTo>
                      <a:pt x="396" y="31"/>
                      <a:pt x="304" y="0"/>
                      <a:pt x="274"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52"/>
              <p:cNvSpPr/>
              <p:nvPr/>
            </p:nvSpPr>
            <p:spPr>
              <a:xfrm>
                <a:off x="15726850" y="8795800"/>
                <a:ext cx="174800" cy="79800"/>
              </a:xfrm>
              <a:custGeom>
                <a:avLst/>
                <a:gdLst/>
                <a:ahLst/>
                <a:cxnLst/>
                <a:rect l="l" t="t" r="r" b="b"/>
                <a:pathLst>
                  <a:path w="6992" h="3192" extrusionOk="0">
                    <a:moveTo>
                      <a:pt x="3563" y="0"/>
                    </a:moveTo>
                    <a:cubicBezTo>
                      <a:pt x="3480" y="0"/>
                      <a:pt x="3397" y="2"/>
                      <a:pt x="3313" y="5"/>
                    </a:cubicBezTo>
                    <a:cubicBezTo>
                      <a:pt x="2706" y="5"/>
                      <a:pt x="2098" y="96"/>
                      <a:pt x="1551" y="309"/>
                    </a:cubicBezTo>
                    <a:cubicBezTo>
                      <a:pt x="1186" y="491"/>
                      <a:pt x="0" y="1525"/>
                      <a:pt x="760" y="1950"/>
                    </a:cubicBezTo>
                    <a:cubicBezTo>
                      <a:pt x="912" y="2011"/>
                      <a:pt x="1095" y="2011"/>
                      <a:pt x="1247" y="2041"/>
                    </a:cubicBezTo>
                    <a:cubicBezTo>
                      <a:pt x="2158" y="2102"/>
                      <a:pt x="3010" y="2254"/>
                      <a:pt x="3830" y="2467"/>
                    </a:cubicBezTo>
                    <a:cubicBezTo>
                      <a:pt x="4560" y="2680"/>
                      <a:pt x="5259" y="2892"/>
                      <a:pt x="5927" y="3136"/>
                    </a:cubicBezTo>
                    <a:cubicBezTo>
                      <a:pt x="6032" y="3157"/>
                      <a:pt x="6152" y="3192"/>
                      <a:pt x="6265" y="3192"/>
                    </a:cubicBezTo>
                    <a:cubicBezTo>
                      <a:pt x="6317" y="3192"/>
                      <a:pt x="6367" y="3185"/>
                      <a:pt x="6414" y="3166"/>
                    </a:cubicBezTo>
                    <a:cubicBezTo>
                      <a:pt x="6566" y="3075"/>
                      <a:pt x="6687" y="2923"/>
                      <a:pt x="6718" y="2740"/>
                    </a:cubicBezTo>
                    <a:cubicBezTo>
                      <a:pt x="6991" y="1950"/>
                      <a:pt x="6505" y="1038"/>
                      <a:pt x="5776" y="552"/>
                    </a:cubicBezTo>
                    <a:cubicBezTo>
                      <a:pt x="5115" y="139"/>
                      <a:pt x="4355" y="0"/>
                      <a:pt x="3563"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52"/>
              <p:cNvSpPr/>
              <p:nvPr/>
            </p:nvSpPr>
            <p:spPr>
              <a:xfrm>
                <a:off x="16025475" y="8894500"/>
                <a:ext cx="143975" cy="114075"/>
              </a:xfrm>
              <a:custGeom>
                <a:avLst/>
                <a:gdLst/>
                <a:ahLst/>
                <a:cxnLst/>
                <a:rect l="l" t="t" r="r" b="b"/>
                <a:pathLst>
                  <a:path w="5759" h="4563" extrusionOk="0">
                    <a:moveTo>
                      <a:pt x="1920" y="1"/>
                    </a:moveTo>
                    <a:cubicBezTo>
                      <a:pt x="1204" y="1"/>
                      <a:pt x="457" y="317"/>
                      <a:pt x="153" y="951"/>
                    </a:cubicBezTo>
                    <a:cubicBezTo>
                      <a:pt x="31" y="1133"/>
                      <a:pt x="1" y="1346"/>
                      <a:pt x="62" y="1498"/>
                    </a:cubicBezTo>
                    <a:cubicBezTo>
                      <a:pt x="153" y="1680"/>
                      <a:pt x="305" y="1771"/>
                      <a:pt x="457" y="1832"/>
                    </a:cubicBezTo>
                    <a:cubicBezTo>
                      <a:pt x="1125" y="2166"/>
                      <a:pt x="1764" y="2470"/>
                      <a:pt x="2433" y="2865"/>
                    </a:cubicBezTo>
                    <a:cubicBezTo>
                      <a:pt x="3132" y="3291"/>
                      <a:pt x="3831" y="3747"/>
                      <a:pt x="4499" y="4233"/>
                    </a:cubicBezTo>
                    <a:cubicBezTo>
                      <a:pt x="4621" y="4324"/>
                      <a:pt x="4773" y="4476"/>
                      <a:pt x="4925" y="4537"/>
                    </a:cubicBezTo>
                    <a:cubicBezTo>
                      <a:pt x="4986" y="4555"/>
                      <a:pt x="5042" y="4563"/>
                      <a:pt x="5094" y="4563"/>
                    </a:cubicBezTo>
                    <a:cubicBezTo>
                      <a:pt x="5758" y="4563"/>
                      <a:pt x="5643" y="3200"/>
                      <a:pt x="5502" y="2805"/>
                    </a:cubicBezTo>
                    <a:cubicBezTo>
                      <a:pt x="5259" y="2258"/>
                      <a:pt x="4895" y="1802"/>
                      <a:pt x="4469" y="1376"/>
                    </a:cubicBezTo>
                    <a:cubicBezTo>
                      <a:pt x="3861" y="768"/>
                      <a:pt x="3192" y="221"/>
                      <a:pt x="2341" y="39"/>
                    </a:cubicBezTo>
                    <a:cubicBezTo>
                      <a:pt x="2205" y="13"/>
                      <a:pt x="2063" y="1"/>
                      <a:pt x="1920"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52"/>
              <p:cNvSpPr/>
              <p:nvPr/>
            </p:nvSpPr>
            <p:spPr>
              <a:xfrm>
                <a:off x="15362100" y="9125025"/>
                <a:ext cx="265225" cy="335975"/>
              </a:xfrm>
              <a:custGeom>
                <a:avLst/>
                <a:gdLst/>
                <a:ahLst/>
                <a:cxnLst/>
                <a:rect l="l" t="t" r="r" b="b"/>
                <a:pathLst>
                  <a:path w="10609" h="13439" extrusionOk="0">
                    <a:moveTo>
                      <a:pt x="6176" y="1"/>
                    </a:moveTo>
                    <a:cubicBezTo>
                      <a:pt x="4146" y="1"/>
                      <a:pt x="2728" y="2568"/>
                      <a:pt x="1703" y="4253"/>
                    </a:cubicBezTo>
                    <a:cubicBezTo>
                      <a:pt x="1034" y="5377"/>
                      <a:pt x="456" y="6623"/>
                      <a:pt x="244" y="7961"/>
                    </a:cubicBezTo>
                    <a:cubicBezTo>
                      <a:pt x="0" y="9298"/>
                      <a:pt x="183" y="10696"/>
                      <a:pt x="943" y="11791"/>
                    </a:cubicBezTo>
                    <a:cubicBezTo>
                      <a:pt x="1614" y="12757"/>
                      <a:pt x="2758" y="13439"/>
                      <a:pt x="3938" y="13439"/>
                    </a:cubicBezTo>
                    <a:cubicBezTo>
                      <a:pt x="4094" y="13439"/>
                      <a:pt x="4251" y="13427"/>
                      <a:pt x="4408" y="13402"/>
                    </a:cubicBezTo>
                    <a:cubicBezTo>
                      <a:pt x="4894" y="13310"/>
                      <a:pt x="5411" y="13098"/>
                      <a:pt x="5867" y="12824"/>
                    </a:cubicBezTo>
                    <a:cubicBezTo>
                      <a:pt x="8937" y="11092"/>
                      <a:pt x="10608" y="7231"/>
                      <a:pt x="9849" y="3797"/>
                    </a:cubicBezTo>
                    <a:cubicBezTo>
                      <a:pt x="9545" y="2490"/>
                      <a:pt x="8906" y="1243"/>
                      <a:pt x="7782" y="514"/>
                    </a:cubicBezTo>
                    <a:cubicBezTo>
                      <a:pt x="7207" y="155"/>
                      <a:pt x="6673" y="1"/>
                      <a:pt x="6176"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52"/>
              <p:cNvSpPr/>
              <p:nvPr/>
            </p:nvSpPr>
            <p:spPr>
              <a:xfrm>
                <a:off x="15356775" y="9370375"/>
                <a:ext cx="44100" cy="67675"/>
              </a:xfrm>
              <a:custGeom>
                <a:avLst/>
                <a:gdLst/>
                <a:ahLst/>
                <a:cxnLst/>
                <a:rect l="l" t="t" r="r" b="b"/>
                <a:pathLst>
                  <a:path w="1764" h="2707" extrusionOk="0">
                    <a:moveTo>
                      <a:pt x="1520" y="1"/>
                    </a:moveTo>
                    <a:cubicBezTo>
                      <a:pt x="1277" y="62"/>
                      <a:pt x="1156" y="214"/>
                      <a:pt x="1064" y="396"/>
                    </a:cubicBezTo>
                    <a:cubicBezTo>
                      <a:pt x="912" y="548"/>
                      <a:pt x="791" y="730"/>
                      <a:pt x="669" y="882"/>
                    </a:cubicBezTo>
                    <a:cubicBezTo>
                      <a:pt x="548" y="1065"/>
                      <a:pt x="396" y="1278"/>
                      <a:pt x="305" y="1490"/>
                    </a:cubicBezTo>
                    <a:cubicBezTo>
                      <a:pt x="183" y="1673"/>
                      <a:pt x="153" y="1855"/>
                      <a:pt x="61" y="2068"/>
                    </a:cubicBezTo>
                    <a:cubicBezTo>
                      <a:pt x="1" y="2341"/>
                      <a:pt x="183" y="2676"/>
                      <a:pt x="487" y="2706"/>
                    </a:cubicBezTo>
                    <a:cubicBezTo>
                      <a:pt x="821" y="2706"/>
                      <a:pt x="1095" y="2493"/>
                      <a:pt x="1156" y="2159"/>
                    </a:cubicBezTo>
                    <a:lnTo>
                      <a:pt x="1156" y="2129"/>
                    </a:lnTo>
                    <a:cubicBezTo>
                      <a:pt x="1156" y="2098"/>
                      <a:pt x="1156" y="2068"/>
                      <a:pt x="1216" y="2068"/>
                    </a:cubicBezTo>
                    <a:cubicBezTo>
                      <a:pt x="1247" y="1946"/>
                      <a:pt x="1277" y="1825"/>
                      <a:pt x="1277" y="1673"/>
                    </a:cubicBezTo>
                    <a:cubicBezTo>
                      <a:pt x="1308" y="1490"/>
                      <a:pt x="1368" y="1338"/>
                      <a:pt x="1429" y="1156"/>
                    </a:cubicBezTo>
                    <a:cubicBezTo>
                      <a:pt x="1460" y="1004"/>
                      <a:pt x="1551" y="852"/>
                      <a:pt x="1612" y="639"/>
                    </a:cubicBezTo>
                    <a:cubicBezTo>
                      <a:pt x="1703" y="487"/>
                      <a:pt x="1764" y="335"/>
                      <a:pt x="1703" y="153"/>
                    </a:cubicBezTo>
                    <a:cubicBezTo>
                      <a:pt x="1672" y="62"/>
                      <a:pt x="1581" y="1"/>
                      <a:pt x="152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52"/>
              <p:cNvSpPr/>
              <p:nvPr/>
            </p:nvSpPr>
            <p:spPr>
              <a:xfrm>
                <a:off x="15399325" y="9401450"/>
                <a:ext cx="38775" cy="65550"/>
              </a:xfrm>
              <a:custGeom>
                <a:avLst/>
                <a:gdLst/>
                <a:ahLst/>
                <a:cxnLst/>
                <a:rect l="l" t="t" r="r" b="b"/>
                <a:pathLst>
                  <a:path w="1551" h="2622" extrusionOk="0">
                    <a:moveTo>
                      <a:pt x="1276" y="0"/>
                    </a:moveTo>
                    <a:cubicBezTo>
                      <a:pt x="1200" y="0"/>
                      <a:pt x="1128" y="46"/>
                      <a:pt x="1065" y="126"/>
                    </a:cubicBezTo>
                    <a:cubicBezTo>
                      <a:pt x="669" y="703"/>
                      <a:pt x="366" y="1311"/>
                      <a:pt x="122" y="1949"/>
                    </a:cubicBezTo>
                    <a:cubicBezTo>
                      <a:pt x="1" y="2193"/>
                      <a:pt x="122" y="2527"/>
                      <a:pt x="426" y="2618"/>
                    </a:cubicBezTo>
                    <a:cubicBezTo>
                      <a:pt x="447" y="2621"/>
                      <a:pt x="468" y="2622"/>
                      <a:pt x="490" y="2622"/>
                    </a:cubicBezTo>
                    <a:cubicBezTo>
                      <a:pt x="729" y="2622"/>
                      <a:pt x="1039" y="2473"/>
                      <a:pt x="1095" y="2223"/>
                    </a:cubicBezTo>
                    <a:cubicBezTo>
                      <a:pt x="1217" y="1797"/>
                      <a:pt x="1369" y="1433"/>
                      <a:pt x="1429" y="1007"/>
                    </a:cubicBezTo>
                    <a:cubicBezTo>
                      <a:pt x="1490" y="825"/>
                      <a:pt x="1521" y="582"/>
                      <a:pt x="1551" y="399"/>
                    </a:cubicBezTo>
                    <a:cubicBezTo>
                      <a:pt x="1551" y="278"/>
                      <a:pt x="1551" y="217"/>
                      <a:pt x="1490" y="126"/>
                    </a:cubicBezTo>
                    <a:cubicBezTo>
                      <a:pt x="1418" y="39"/>
                      <a:pt x="1345" y="0"/>
                      <a:pt x="1276"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52"/>
              <p:cNvSpPr/>
              <p:nvPr/>
            </p:nvSpPr>
            <p:spPr>
              <a:xfrm>
                <a:off x="15448725" y="9426125"/>
                <a:ext cx="34975" cy="49825"/>
              </a:xfrm>
              <a:custGeom>
                <a:avLst/>
                <a:gdLst/>
                <a:ahLst/>
                <a:cxnLst/>
                <a:rect l="l" t="t" r="r" b="b"/>
                <a:pathLst>
                  <a:path w="1399" h="1993" extrusionOk="0">
                    <a:moveTo>
                      <a:pt x="1338" y="902"/>
                    </a:moveTo>
                    <a:cubicBezTo>
                      <a:pt x="1333" y="911"/>
                      <a:pt x="1328" y="921"/>
                      <a:pt x="1323" y="931"/>
                    </a:cubicBezTo>
                    <a:lnTo>
                      <a:pt x="1323" y="931"/>
                    </a:lnTo>
                    <a:cubicBezTo>
                      <a:pt x="1332" y="921"/>
                      <a:pt x="1338" y="911"/>
                      <a:pt x="1338" y="902"/>
                    </a:cubicBezTo>
                    <a:close/>
                    <a:moveTo>
                      <a:pt x="1090" y="0"/>
                    </a:moveTo>
                    <a:cubicBezTo>
                      <a:pt x="1039" y="0"/>
                      <a:pt x="996" y="15"/>
                      <a:pt x="943" y="51"/>
                    </a:cubicBezTo>
                    <a:cubicBezTo>
                      <a:pt x="821" y="172"/>
                      <a:pt x="791" y="324"/>
                      <a:pt x="669" y="446"/>
                    </a:cubicBezTo>
                    <a:cubicBezTo>
                      <a:pt x="599" y="540"/>
                      <a:pt x="528" y="652"/>
                      <a:pt x="472" y="768"/>
                    </a:cubicBezTo>
                    <a:lnTo>
                      <a:pt x="472" y="768"/>
                    </a:lnTo>
                    <a:cubicBezTo>
                      <a:pt x="476" y="762"/>
                      <a:pt x="481" y="756"/>
                      <a:pt x="487" y="750"/>
                    </a:cubicBezTo>
                    <a:lnTo>
                      <a:pt x="487" y="750"/>
                    </a:lnTo>
                    <a:cubicBezTo>
                      <a:pt x="478" y="768"/>
                      <a:pt x="467" y="786"/>
                      <a:pt x="455" y="804"/>
                    </a:cubicBezTo>
                    <a:lnTo>
                      <a:pt x="455" y="804"/>
                    </a:lnTo>
                    <a:cubicBezTo>
                      <a:pt x="461" y="792"/>
                      <a:pt x="466" y="780"/>
                      <a:pt x="472" y="768"/>
                    </a:cubicBezTo>
                    <a:lnTo>
                      <a:pt x="472" y="768"/>
                    </a:lnTo>
                    <a:cubicBezTo>
                      <a:pt x="465" y="779"/>
                      <a:pt x="460" y="791"/>
                      <a:pt x="454" y="805"/>
                    </a:cubicBezTo>
                    <a:lnTo>
                      <a:pt x="454" y="805"/>
                    </a:lnTo>
                    <a:cubicBezTo>
                      <a:pt x="454" y="804"/>
                      <a:pt x="455" y="804"/>
                      <a:pt x="455" y="804"/>
                    </a:cubicBezTo>
                    <a:lnTo>
                      <a:pt x="455" y="804"/>
                    </a:lnTo>
                    <a:cubicBezTo>
                      <a:pt x="454" y="806"/>
                      <a:pt x="453" y="808"/>
                      <a:pt x="452" y="810"/>
                    </a:cubicBezTo>
                    <a:lnTo>
                      <a:pt x="452" y="810"/>
                    </a:lnTo>
                    <a:cubicBezTo>
                      <a:pt x="453" y="808"/>
                      <a:pt x="454" y="806"/>
                      <a:pt x="454" y="805"/>
                    </a:cubicBezTo>
                    <a:lnTo>
                      <a:pt x="454" y="805"/>
                    </a:lnTo>
                    <a:cubicBezTo>
                      <a:pt x="395" y="893"/>
                      <a:pt x="308" y="971"/>
                      <a:pt x="235" y="1080"/>
                    </a:cubicBezTo>
                    <a:lnTo>
                      <a:pt x="235" y="1080"/>
                    </a:lnTo>
                    <a:cubicBezTo>
                      <a:pt x="182" y="1133"/>
                      <a:pt x="144" y="1192"/>
                      <a:pt x="122" y="1236"/>
                    </a:cubicBezTo>
                    <a:cubicBezTo>
                      <a:pt x="31" y="1358"/>
                      <a:pt x="1" y="1510"/>
                      <a:pt x="1" y="1631"/>
                    </a:cubicBezTo>
                    <a:cubicBezTo>
                      <a:pt x="1" y="1722"/>
                      <a:pt x="61" y="1874"/>
                      <a:pt x="183" y="1905"/>
                    </a:cubicBezTo>
                    <a:cubicBezTo>
                      <a:pt x="264" y="1966"/>
                      <a:pt x="355" y="1993"/>
                      <a:pt x="446" y="1993"/>
                    </a:cubicBezTo>
                    <a:cubicBezTo>
                      <a:pt x="629" y="1993"/>
                      <a:pt x="811" y="1884"/>
                      <a:pt x="912" y="1722"/>
                    </a:cubicBezTo>
                    <a:cubicBezTo>
                      <a:pt x="1058" y="1460"/>
                      <a:pt x="1204" y="1169"/>
                      <a:pt x="1323" y="931"/>
                    </a:cubicBezTo>
                    <a:lnTo>
                      <a:pt x="1323" y="931"/>
                    </a:lnTo>
                    <a:cubicBezTo>
                      <a:pt x="1312" y="944"/>
                      <a:pt x="1296" y="957"/>
                      <a:pt x="1286" y="971"/>
                    </a:cubicBezTo>
                    <a:lnTo>
                      <a:pt x="1286" y="971"/>
                    </a:lnTo>
                    <a:cubicBezTo>
                      <a:pt x="1341" y="838"/>
                      <a:pt x="1368" y="803"/>
                      <a:pt x="1368" y="659"/>
                    </a:cubicBezTo>
                    <a:cubicBezTo>
                      <a:pt x="1368" y="598"/>
                      <a:pt x="1368" y="507"/>
                      <a:pt x="1399" y="446"/>
                    </a:cubicBezTo>
                    <a:lnTo>
                      <a:pt x="1399" y="172"/>
                    </a:lnTo>
                    <a:cubicBezTo>
                      <a:pt x="1368" y="81"/>
                      <a:pt x="1277" y="20"/>
                      <a:pt x="1216" y="20"/>
                    </a:cubicBezTo>
                    <a:cubicBezTo>
                      <a:pt x="1166" y="8"/>
                      <a:pt x="1126" y="0"/>
                      <a:pt x="1090"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52"/>
              <p:cNvSpPr/>
              <p:nvPr/>
            </p:nvSpPr>
            <p:spPr>
              <a:xfrm>
                <a:off x="15846900" y="9375300"/>
                <a:ext cx="312350" cy="308175"/>
              </a:xfrm>
              <a:custGeom>
                <a:avLst/>
                <a:gdLst/>
                <a:ahLst/>
                <a:cxnLst/>
                <a:rect l="l" t="t" r="r" b="b"/>
                <a:pathLst>
                  <a:path w="12494" h="12327" extrusionOk="0">
                    <a:moveTo>
                      <a:pt x="7718" y="1"/>
                    </a:moveTo>
                    <a:cubicBezTo>
                      <a:pt x="6963" y="1"/>
                      <a:pt x="6198" y="177"/>
                      <a:pt x="5502" y="473"/>
                    </a:cubicBezTo>
                    <a:cubicBezTo>
                      <a:pt x="2220" y="1780"/>
                      <a:pt x="1" y="5366"/>
                      <a:pt x="305" y="8862"/>
                    </a:cubicBezTo>
                    <a:cubicBezTo>
                      <a:pt x="335" y="9379"/>
                      <a:pt x="396" y="9926"/>
                      <a:pt x="639" y="10382"/>
                    </a:cubicBezTo>
                    <a:cubicBezTo>
                      <a:pt x="1217" y="11597"/>
                      <a:pt x="2584" y="12327"/>
                      <a:pt x="3892" y="12327"/>
                    </a:cubicBezTo>
                    <a:cubicBezTo>
                      <a:pt x="5229" y="12266"/>
                      <a:pt x="6536" y="11628"/>
                      <a:pt x="7478" y="10716"/>
                    </a:cubicBezTo>
                    <a:cubicBezTo>
                      <a:pt x="8420" y="9804"/>
                      <a:pt x="9120" y="8619"/>
                      <a:pt x="9667" y="7403"/>
                    </a:cubicBezTo>
                    <a:cubicBezTo>
                      <a:pt x="10731" y="5214"/>
                      <a:pt x="12493" y="1688"/>
                      <a:pt x="9363" y="321"/>
                    </a:cubicBezTo>
                    <a:cubicBezTo>
                      <a:pt x="8842" y="100"/>
                      <a:pt x="8283" y="1"/>
                      <a:pt x="7718"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52"/>
              <p:cNvSpPr/>
              <p:nvPr/>
            </p:nvSpPr>
            <p:spPr>
              <a:xfrm>
                <a:off x="15934300" y="9646225"/>
                <a:ext cx="47125" cy="64300"/>
              </a:xfrm>
              <a:custGeom>
                <a:avLst/>
                <a:gdLst/>
                <a:ahLst/>
                <a:cxnLst/>
                <a:rect l="l" t="t" r="r" b="b"/>
                <a:pathLst>
                  <a:path w="1885" h="2572" extrusionOk="0">
                    <a:moveTo>
                      <a:pt x="1703" y="1"/>
                    </a:moveTo>
                    <a:cubicBezTo>
                      <a:pt x="1703" y="1"/>
                      <a:pt x="1529" y="29"/>
                      <a:pt x="1549" y="59"/>
                    </a:cubicBezTo>
                    <a:lnTo>
                      <a:pt x="1549" y="59"/>
                    </a:lnTo>
                    <a:cubicBezTo>
                      <a:pt x="1529" y="63"/>
                      <a:pt x="1365" y="306"/>
                      <a:pt x="1307" y="335"/>
                    </a:cubicBezTo>
                    <a:cubicBezTo>
                      <a:pt x="1277" y="426"/>
                      <a:pt x="1216" y="517"/>
                      <a:pt x="1125" y="608"/>
                    </a:cubicBezTo>
                    <a:cubicBezTo>
                      <a:pt x="1003" y="791"/>
                      <a:pt x="912" y="973"/>
                      <a:pt x="760" y="1125"/>
                    </a:cubicBezTo>
                    <a:cubicBezTo>
                      <a:pt x="547" y="1338"/>
                      <a:pt x="365" y="1490"/>
                      <a:pt x="213" y="1672"/>
                    </a:cubicBezTo>
                    <a:cubicBezTo>
                      <a:pt x="31" y="1885"/>
                      <a:pt x="0" y="2311"/>
                      <a:pt x="244" y="2493"/>
                    </a:cubicBezTo>
                    <a:cubicBezTo>
                      <a:pt x="321" y="2551"/>
                      <a:pt x="385" y="2572"/>
                      <a:pt x="461" y="2572"/>
                    </a:cubicBezTo>
                    <a:cubicBezTo>
                      <a:pt x="505" y="2572"/>
                      <a:pt x="553" y="2565"/>
                      <a:pt x="608" y="2554"/>
                    </a:cubicBezTo>
                    <a:cubicBezTo>
                      <a:pt x="646" y="2561"/>
                      <a:pt x="680" y="2565"/>
                      <a:pt x="712" y="2565"/>
                    </a:cubicBezTo>
                    <a:cubicBezTo>
                      <a:pt x="806" y="2565"/>
                      <a:pt x="874" y="2531"/>
                      <a:pt x="943" y="2463"/>
                    </a:cubicBezTo>
                    <a:cubicBezTo>
                      <a:pt x="1003" y="2432"/>
                      <a:pt x="1064" y="2341"/>
                      <a:pt x="1095" y="2280"/>
                    </a:cubicBezTo>
                    <a:cubicBezTo>
                      <a:pt x="1277" y="2037"/>
                      <a:pt x="1399" y="1794"/>
                      <a:pt x="1520" y="1490"/>
                    </a:cubicBezTo>
                    <a:cubicBezTo>
                      <a:pt x="1581" y="1338"/>
                      <a:pt x="1611" y="1186"/>
                      <a:pt x="1703" y="1034"/>
                    </a:cubicBezTo>
                    <a:cubicBezTo>
                      <a:pt x="1763" y="821"/>
                      <a:pt x="1824" y="639"/>
                      <a:pt x="1854" y="456"/>
                    </a:cubicBezTo>
                    <a:cubicBezTo>
                      <a:pt x="1885" y="335"/>
                      <a:pt x="1885" y="183"/>
                      <a:pt x="1824" y="61"/>
                    </a:cubicBezTo>
                    <a:cubicBezTo>
                      <a:pt x="1763" y="31"/>
                      <a:pt x="1733" y="1"/>
                      <a:pt x="1703"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52"/>
              <p:cNvSpPr/>
              <p:nvPr/>
            </p:nvSpPr>
            <p:spPr>
              <a:xfrm>
                <a:off x="15886425" y="9631025"/>
                <a:ext cx="49425" cy="59875"/>
              </a:xfrm>
              <a:custGeom>
                <a:avLst/>
                <a:gdLst/>
                <a:ahLst/>
                <a:cxnLst/>
                <a:rect l="l" t="t" r="r" b="b"/>
                <a:pathLst>
                  <a:path w="1977" h="2395" extrusionOk="0">
                    <a:moveTo>
                      <a:pt x="1672" y="1"/>
                    </a:moveTo>
                    <a:cubicBezTo>
                      <a:pt x="1642" y="1"/>
                      <a:pt x="1611" y="1"/>
                      <a:pt x="1551" y="31"/>
                    </a:cubicBezTo>
                    <a:cubicBezTo>
                      <a:pt x="1520" y="122"/>
                      <a:pt x="1490" y="153"/>
                      <a:pt x="1459" y="153"/>
                    </a:cubicBezTo>
                    <a:lnTo>
                      <a:pt x="1368" y="183"/>
                    </a:lnTo>
                    <a:lnTo>
                      <a:pt x="1307" y="274"/>
                    </a:lnTo>
                    <a:cubicBezTo>
                      <a:pt x="1216" y="335"/>
                      <a:pt x="1155" y="426"/>
                      <a:pt x="1095" y="487"/>
                    </a:cubicBezTo>
                    <a:cubicBezTo>
                      <a:pt x="1003" y="609"/>
                      <a:pt x="882" y="761"/>
                      <a:pt x="760" y="912"/>
                    </a:cubicBezTo>
                    <a:cubicBezTo>
                      <a:pt x="578" y="1125"/>
                      <a:pt x="335" y="1399"/>
                      <a:pt x="152" y="1612"/>
                    </a:cubicBezTo>
                    <a:cubicBezTo>
                      <a:pt x="0" y="1824"/>
                      <a:pt x="0" y="2189"/>
                      <a:pt x="274" y="2341"/>
                    </a:cubicBezTo>
                    <a:cubicBezTo>
                      <a:pt x="356" y="2377"/>
                      <a:pt x="443" y="2395"/>
                      <a:pt x="529" y="2395"/>
                    </a:cubicBezTo>
                    <a:cubicBezTo>
                      <a:pt x="731" y="2395"/>
                      <a:pt x="927" y="2299"/>
                      <a:pt x="1034" y="2128"/>
                    </a:cubicBezTo>
                    <a:cubicBezTo>
                      <a:pt x="1247" y="1733"/>
                      <a:pt x="1490" y="1399"/>
                      <a:pt x="1672" y="973"/>
                    </a:cubicBezTo>
                    <a:cubicBezTo>
                      <a:pt x="1794" y="791"/>
                      <a:pt x="1855" y="609"/>
                      <a:pt x="1946" y="365"/>
                    </a:cubicBezTo>
                    <a:cubicBezTo>
                      <a:pt x="1976" y="274"/>
                      <a:pt x="1976" y="153"/>
                      <a:pt x="1855" y="61"/>
                    </a:cubicBezTo>
                    <a:cubicBezTo>
                      <a:pt x="1824" y="31"/>
                      <a:pt x="1763" y="1"/>
                      <a:pt x="167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52"/>
              <p:cNvSpPr/>
              <p:nvPr/>
            </p:nvSpPr>
            <p:spPr>
              <a:xfrm>
                <a:off x="15851475" y="9608175"/>
                <a:ext cx="37250" cy="50325"/>
              </a:xfrm>
              <a:custGeom>
                <a:avLst/>
                <a:gdLst/>
                <a:ahLst/>
                <a:cxnLst/>
                <a:rect l="l" t="t" r="r" b="b"/>
                <a:pathLst>
                  <a:path w="1490" h="2013" extrusionOk="0">
                    <a:moveTo>
                      <a:pt x="1272" y="0"/>
                    </a:moveTo>
                    <a:cubicBezTo>
                      <a:pt x="1241" y="0"/>
                      <a:pt x="1209" y="10"/>
                      <a:pt x="1186" y="33"/>
                    </a:cubicBezTo>
                    <a:cubicBezTo>
                      <a:pt x="1064" y="124"/>
                      <a:pt x="942" y="185"/>
                      <a:pt x="821" y="307"/>
                    </a:cubicBezTo>
                    <a:lnTo>
                      <a:pt x="608" y="519"/>
                    </a:lnTo>
                    <a:cubicBezTo>
                      <a:pt x="517" y="611"/>
                      <a:pt x="487" y="671"/>
                      <a:pt x="426" y="793"/>
                    </a:cubicBezTo>
                    <a:cubicBezTo>
                      <a:pt x="274" y="1036"/>
                      <a:pt x="122" y="1249"/>
                      <a:pt x="31" y="1523"/>
                    </a:cubicBezTo>
                    <a:cubicBezTo>
                      <a:pt x="0" y="1644"/>
                      <a:pt x="31" y="1796"/>
                      <a:pt x="122" y="1857"/>
                    </a:cubicBezTo>
                    <a:cubicBezTo>
                      <a:pt x="183" y="1948"/>
                      <a:pt x="274" y="1978"/>
                      <a:pt x="365" y="2009"/>
                    </a:cubicBezTo>
                    <a:cubicBezTo>
                      <a:pt x="388" y="2011"/>
                      <a:pt x="412" y="2013"/>
                      <a:pt x="435" y="2013"/>
                    </a:cubicBezTo>
                    <a:cubicBezTo>
                      <a:pt x="684" y="2013"/>
                      <a:pt x="920" y="1869"/>
                      <a:pt x="1003" y="1675"/>
                    </a:cubicBezTo>
                    <a:cubicBezTo>
                      <a:pt x="1064" y="1553"/>
                      <a:pt x="1094" y="1401"/>
                      <a:pt x="1125" y="1279"/>
                    </a:cubicBezTo>
                    <a:cubicBezTo>
                      <a:pt x="1155" y="1219"/>
                      <a:pt x="1155" y="1127"/>
                      <a:pt x="1216" y="1067"/>
                    </a:cubicBezTo>
                    <a:cubicBezTo>
                      <a:pt x="1246" y="945"/>
                      <a:pt x="1277" y="823"/>
                      <a:pt x="1338" y="763"/>
                    </a:cubicBezTo>
                    <a:cubicBezTo>
                      <a:pt x="1368" y="641"/>
                      <a:pt x="1398" y="580"/>
                      <a:pt x="1429" y="459"/>
                    </a:cubicBezTo>
                    <a:cubicBezTo>
                      <a:pt x="1490" y="428"/>
                      <a:pt x="1490" y="337"/>
                      <a:pt x="1490" y="307"/>
                    </a:cubicBezTo>
                    <a:cubicBezTo>
                      <a:pt x="1490" y="216"/>
                      <a:pt x="1490" y="155"/>
                      <a:pt x="1368" y="64"/>
                    </a:cubicBezTo>
                    <a:cubicBezTo>
                      <a:pt x="1368" y="26"/>
                      <a:pt x="1322" y="0"/>
                      <a:pt x="127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52"/>
              <p:cNvSpPr/>
              <p:nvPr/>
            </p:nvSpPr>
            <p:spPr>
              <a:xfrm>
                <a:off x="15226075" y="8768550"/>
                <a:ext cx="152000" cy="301625"/>
              </a:xfrm>
              <a:custGeom>
                <a:avLst/>
                <a:gdLst/>
                <a:ahLst/>
                <a:cxnLst/>
                <a:rect l="l" t="t" r="r" b="b"/>
                <a:pathLst>
                  <a:path w="6080" h="12065" extrusionOk="0">
                    <a:moveTo>
                      <a:pt x="92" y="1"/>
                    </a:moveTo>
                    <a:lnTo>
                      <a:pt x="92" y="1"/>
                    </a:lnTo>
                    <a:cubicBezTo>
                      <a:pt x="61" y="2007"/>
                      <a:pt x="1" y="3982"/>
                      <a:pt x="396" y="5958"/>
                    </a:cubicBezTo>
                    <a:cubicBezTo>
                      <a:pt x="624" y="7177"/>
                      <a:pt x="2253" y="12065"/>
                      <a:pt x="4218" y="12065"/>
                    </a:cubicBezTo>
                    <a:cubicBezTo>
                      <a:pt x="4605" y="12065"/>
                      <a:pt x="5006" y="11875"/>
                      <a:pt x="5411" y="11429"/>
                    </a:cubicBezTo>
                    <a:cubicBezTo>
                      <a:pt x="6019" y="10791"/>
                      <a:pt x="6080" y="9788"/>
                      <a:pt x="6019" y="8937"/>
                    </a:cubicBezTo>
                    <a:cubicBezTo>
                      <a:pt x="5837" y="7052"/>
                      <a:pt x="4985" y="5350"/>
                      <a:pt x="3891" y="3830"/>
                    </a:cubicBezTo>
                    <a:cubicBezTo>
                      <a:pt x="2827" y="2341"/>
                      <a:pt x="1520" y="1064"/>
                      <a:pt x="9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52"/>
              <p:cNvSpPr/>
              <p:nvPr/>
            </p:nvSpPr>
            <p:spPr>
              <a:xfrm>
                <a:off x="15106775" y="9145350"/>
                <a:ext cx="216600" cy="109275"/>
              </a:xfrm>
              <a:custGeom>
                <a:avLst/>
                <a:gdLst/>
                <a:ahLst/>
                <a:cxnLst/>
                <a:rect l="l" t="t" r="r" b="b"/>
                <a:pathLst>
                  <a:path w="8664" h="4371" extrusionOk="0">
                    <a:moveTo>
                      <a:pt x="6155" y="1"/>
                    </a:moveTo>
                    <a:cubicBezTo>
                      <a:pt x="4806" y="1"/>
                      <a:pt x="3590" y="580"/>
                      <a:pt x="2402" y="1160"/>
                    </a:cubicBezTo>
                    <a:lnTo>
                      <a:pt x="0" y="2285"/>
                    </a:lnTo>
                    <a:cubicBezTo>
                      <a:pt x="1277" y="3196"/>
                      <a:pt x="2827" y="3622"/>
                      <a:pt x="4347" y="4017"/>
                    </a:cubicBezTo>
                    <a:cubicBezTo>
                      <a:pt x="5020" y="4201"/>
                      <a:pt x="5707" y="4371"/>
                      <a:pt x="6380" y="4371"/>
                    </a:cubicBezTo>
                    <a:cubicBezTo>
                      <a:pt x="6710" y="4371"/>
                      <a:pt x="7036" y="4330"/>
                      <a:pt x="7356" y="4230"/>
                    </a:cubicBezTo>
                    <a:cubicBezTo>
                      <a:pt x="7812" y="4108"/>
                      <a:pt x="8238" y="3835"/>
                      <a:pt x="8481" y="3440"/>
                    </a:cubicBezTo>
                    <a:cubicBezTo>
                      <a:pt x="8663" y="3044"/>
                      <a:pt x="8663" y="2619"/>
                      <a:pt x="8572" y="2224"/>
                    </a:cubicBezTo>
                    <a:cubicBezTo>
                      <a:pt x="8390" y="886"/>
                      <a:pt x="7782" y="96"/>
                      <a:pt x="6353" y="5"/>
                    </a:cubicBezTo>
                    <a:cubicBezTo>
                      <a:pt x="6287" y="2"/>
                      <a:pt x="6221" y="1"/>
                      <a:pt x="615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52"/>
              <p:cNvSpPr/>
              <p:nvPr/>
            </p:nvSpPr>
            <p:spPr>
              <a:xfrm>
                <a:off x="16264475" y="9366575"/>
                <a:ext cx="258000" cy="289625"/>
              </a:xfrm>
              <a:custGeom>
                <a:avLst/>
                <a:gdLst/>
                <a:ahLst/>
                <a:cxnLst/>
                <a:rect l="l" t="t" r="r" b="b"/>
                <a:pathLst>
                  <a:path w="10320" h="11585" extrusionOk="0">
                    <a:moveTo>
                      <a:pt x="9499" y="1"/>
                    </a:moveTo>
                    <a:cubicBezTo>
                      <a:pt x="7858" y="730"/>
                      <a:pt x="6247" y="1582"/>
                      <a:pt x="4727" y="2554"/>
                    </a:cubicBezTo>
                    <a:cubicBezTo>
                      <a:pt x="3359" y="3436"/>
                      <a:pt x="1991" y="4500"/>
                      <a:pt x="1262" y="5989"/>
                    </a:cubicBezTo>
                    <a:cubicBezTo>
                      <a:pt x="0" y="8598"/>
                      <a:pt x="1983" y="11585"/>
                      <a:pt x="4814" y="11585"/>
                    </a:cubicBezTo>
                    <a:cubicBezTo>
                      <a:pt x="4985" y="11585"/>
                      <a:pt x="5158" y="11574"/>
                      <a:pt x="5335" y="11551"/>
                    </a:cubicBezTo>
                    <a:cubicBezTo>
                      <a:pt x="6520" y="11399"/>
                      <a:pt x="7675" y="10639"/>
                      <a:pt x="8405" y="9667"/>
                    </a:cubicBezTo>
                    <a:cubicBezTo>
                      <a:pt x="9134" y="8664"/>
                      <a:pt x="9590" y="7509"/>
                      <a:pt x="9833" y="6293"/>
                    </a:cubicBezTo>
                    <a:cubicBezTo>
                      <a:pt x="10289" y="4196"/>
                      <a:pt x="10320" y="1977"/>
                      <a:pt x="9499"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52"/>
              <p:cNvSpPr/>
              <p:nvPr/>
            </p:nvSpPr>
            <p:spPr>
              <a:xfrm>
                <a:off x="16147825" y="9677450"/>
                <a:ext cx="138100" cy="243875"/>
              </a:xfrm>
              <a:custGeom>
                <a:avLst/>
                <a:gdLst/>
                <a:ahLst/>
                <a:cxnLst/>
                <a:rect l="l" t="t" r="r" b="b"/>
                <a:pathLst>
                  <a:path w="5524" h="9755" extrusionOk="0">
                    <a:moveTo>
                      <a:pt x="2550" y="1"/>
                    </a:moveTo>
                    <a:cubicBezTo>
                      <a:pt x="2434" y="1"/>
                      <a:pt x="2314" y="10"/>
                      <a:pt x="2189" y="28"/>
                    </a:cubicBezTo>
                    <a:cubicBezTo>
                      <a:pt x="1" y="332"/>
                      <a:pt x="122" y="3980"/>
                      <a:pt x="730" y="5469"/>
                    </a:cubicBezTo>
                    <a:cubicBezTo>
                      <a:pt x="1399" y="7141"/>
                      <a:pt x="2706" y="8478"/>
                      <a:pt x="3982" y="9755"/>
                    </a:cubicBezTo>
                    <a:cubicBezTo>
                      <a:pt x="4590" y="8357"/>
                      <a:pt x="5198" y="6867"/>
                      <a:pt x="5350" y="5347"/>
                    </a:cubicBezTo>
                    <a:cubicBezTo>
                      <a:pt x="5524" y="3668"/>
                      <a:pt x="4897" y="1"/>
                      <a:pt x="255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52"/>
              <p:cNvSpPr/>
              <p:nvPr/>
            </p:nvSpPr>
            <p:spPr>
              <a:xfrm>
                <a:off x="15267875" y="8880250"/>
                <a:ext cx="95000" cy="228000"/>
              </a:xfrm>
              <a:custGeom>
                <a:avLst/>
                <a:gdLst/>
                <a:ahLst/>
                <a:cxnLst/>
                <a:rect l="l" t="t" r="r" b="b"/>
                <a:pathLst>
                  <a:path w="3800" h="9120" extrusionOk="0">
                    <a:moveTo>
                      <a:pt x="0" y="1"/>
                    </a:moveTo>
                    <a:cubicBezTo>
                      <a:pt x="608" y="1490"/>
                      <a:pt x="1216" y="2980"/>
                      <a:pt x="1733" y="4499"/>
                    </a:cubicBezTo>
                    <a:cubicBezTo>
                      <a:pt x="2219" y="6019"/>
                      <a:pt x="2554" y="7569"/>
                      <a:pt x="2736" y="9119"/>
                    </a:cubicBezTo>
                    <a:lnTo>
                      <a:pt x="3800" y="8937"/>
                    </a:lnTo>
                    <a:cubicBezTo>
                      <a:pt x="3405" y="7357"/>
                      <a:pt x="2858" y="5776"/>
                      <a:pt x="2219" y="4317"/>
                    </a:cubicBezTo>
                    <a:cubicBezTo>
                      <a:pt x="1581" y="2828"/>
                      <a:pt x="760" y="1429"/>
                      <a:pt x="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52"/>
              <p:cNvSpPr/>
              <p:nvPr/>
            </p:nvSpPr>
            <p:spPr>
              <a:xfrm>
                <a:off x="15188075" y="9161425"/>
                <a:ext cx="177075" cy="45300"/>
              </a:xfrm>
              <a:custGeom>
                <a:avLst/>
                <a:gdLst/>
                <a:ahLst/>
                <a:cxnLst/>
                <a:rect l="l" t="t" r="r" b="b"/>
                <a:pathLst>
                  <a:path w="7083" h="1812" extrusionOk="0">
                    <a:moveTo>
                      <a:pt x="6688" y="0"/>
                    </a:moveTo>
                    <a:cubicBezTo>
                      <a:pt x="4651" y="1003"/>
                      <a:pt x="2372" y="1581"/>
                      <a:pt x="1" y="1733"/>
                    </a:cubicBezTo>
                    <a:cubicBezTo>
                      <a:pt x="588" y="1785"/>
                      <a:pt x="1180" y="1812"/>
                      <a:pt x="1771" y="1812"/>
                    </a:cubicBezTo>
                    <a:cubicBezTo>
                      <a:pt x="3567" y="1812"/>
                      <a:pt x="5368" y="1567"/>
                      <a:pt x="7083" y="1064"/>
                    </a:cubicBezTo>
                    <a:lnTo>
                      <a:pt x="6688"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52"/>
              <p:cNvSpPr/>
              <p:nvPr/>
            </p:nvSpPr>
            <p:spPr>
              <a:xfrm>
                <a:off x="16276250" y="9464600"/>
                <a:ext cx="190750" cy="207475"/>
              </a:xfrm>
              <a:custGeom>
                <a:avLst/>
                <a:gdLst/>
                <a:ahLst/>
                <a:cxnLst/>
                <a:rect l="l" t="t" r="r" b="b"/>
                <a:pathLst>
                  <a:path w="7630" h="8299" extrusionOk="0">
                    <a:moveTo>
                      <a:pt x="7630" y="1"/>
                    </a:moveTo>
                    <a:lnTo>
                      <a:pt x="7630" y="1"/>
                    </a:lnTo>
                    <a:cubicBezTo>
                      <a:pt x="5836" y="3162"/>
                      <a:pt x="3131" y="5746"/>
                      <a:pt x="0" y="7326"/>
                    </a:cubicBezTo>
                    <a:lnTo>
                      <a:pt x="548" y="8299"/>
                    </a:lnTo>
                    <a:cubicBezTo>
                      <a:pt x="3678" y="6262"/>
                      <a:pt x="6140" y="3314"/>
                      <a:pt x="763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52"/>
              <p:cNvSpPr/>
              <p:nvPr/>
            </p:nvSpPr>
            <p:spPr>
              <a:xfrm>
                <a:off x="16166075" y="9621150"/>
                <a:ext cx="62325" cy="210500"/>
              </a:xfrm>
              <a:custGeom>
                <a:avLst/>
                <a:gdLst/>
                <a:ahLst/>
                <a:cxnLst/>
                <a:rect l="l" t="t" r="r" b="b"/>
                <a:pathLst>
                  <a:path w="2493" h="8420" extrusionOk="0">
                    <a:moveTo>
                      <a:pt x="1064" y="0"/>
                    </a:moveTo>
                    <a:lnTo>
                      <a:pt x="0" y="396"/>
                    </a:lnTo>
                    <a:cubicBezTo>
                      <a:pt x="1094" y="2949"/>
                      <a:pt x="1976" y="5624"/>
                      <a:pt x="2492" y="8420"/>
                    </a:cubicBezTo>
                    <a:cubicBezTo>
                      <a:pt x="2310" y="5593"/>
                      <a:pt x="1824" y="2797"/>
                      <a:pt x="106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52"/>
              <p:cNvSpPr/>
              <p:nvPr/>
            </p:nvSpPr>
            <p:spPr>
              <a:xfrm>
                <a:off x="15419850" y="9549725"/>
                <a:ext cx="104125" cy="117050"/>
              </a:xfrm>
              <a:custGeom>
                <a:avLst/>
                <a:gdLst/>
                <a:ahLst/>
                <a:cxnLst/>
                <a:rect l="l" t="t" r="r" b="b"/>
                <a:pathLst>
                  <a:path w="4165" h="4682" extrusionOk="0">
                    <a:moveTo>
                      <a:pt x="2554" y="1247"/>
                    </a:moveTo>
                    <a:cubicBezTo>
                      <a:pt x="2584" y="1247"/>
                      <a:pt x="2645" y="1277"/>
                      <a:pt x="2675" y="1277"/>
                    </a:cubicBezTo>
                    <a:cubicBezTo>
                      <a:pt x="2949" y="1338"/>
                      <a:pt x="3101" y="1702"/>
                      <a:pt x="3131" y="2219"/>
                    </a:cubicBezTo>
                    <a:cubicBezTo>
                      <a:pt x="3162" y="2554"/>
                      <a:pt x="3010" y="2918"/>
                      <a:pt x="2706" y="3283"/>
                    </a:cubicBezTo>
                    <a:cubicBezTo>
                      <a:pt x="2402" y="3709"/>
                      <a:pt x="2067" y="3891"/>
                      <a:pt x="1733" y="3891"/>
                    </a:cubicBezTo>
                    <a:cubicBezTo>
                      <a:pt x="1581" y="3891"/>
                      <a:pt x="1429" y="3739"/>
                      <a:pt x="1186" y="3435"/>
                    </a:cubicBezTo>
                    <a:cubicBezTo>
                      <a:pt x="1034" y="3222"/>
                      <a:pt x="973" y="2949"/>
                      <a:pt x="973" y="2645"/>
                    </a:cubicBezTo>
                    <a:cubicBezTo>
                      <a:pt x="973" y="2189"/>
                      <a:pt x="1125" y="1824"/>
                      <a:pt x="1368" y="1611"/>
                    </a:cubicBezTo>
                    <a:cubicBezTo>
                      <a:pt x="1429" y="1581"/>
                      <a:pt x="1429" y="1581"/>
                      <a:pt x="1459" y="1581"/>
                    </a:cubicBezTo>
                    <a:cubicBezTo>
                      <a:pt x="1490" y="1581"/>
                      <a:pt x="1520" y="1611"/>
                      <a:pt x="1642" y="1702"/>
                    </a:cubicBezTo>
                    <a:cubicBezTo>
                      <a:pt x="1731" y="1747"/>
                      <a:pt x="1787" y="1775"/>
                      <a:pt x="1835" y="1775"/>
                    </a:cubicBezTo>
                    <a:cubicBezTo>
                      <a:pt x="1852" y="1775"/>
                      <a:pt x="1869" y="1771"/>
                      <a:pt x="1885" y="1763"/>
                    </a:cubicBezTo>
                    <a:cubicBezTo>
                      <a:pt x="1946" y="1733"/>
                      <a:pt x="2067" y="1611"/>
                      <a:pt x="2219" y="1459"/>
                    </a:cubicBezTo>
                    <a:cubicBezTo>
                      <a:pt x="2371" y="1307"/>
                      <a:pt x="2493" y="1247"/>
                      <a:pt x="2554" y="1247"/>
                    </a:cubicBezTo>
                    <a:close/>
                    <a:moveTo>
                      <a:pt x="1733" y="0"/>
                    </a:moveTo>
                    <a:cubicBezTo>
                      <a:pt x="1490" y="0"/>
                      <a:pt x="1277" y="122"/>
                      <a:pt x="1034" y="365"/>
                    </a:cubicBezTo>
                    <a:cubicBezTo>
                      <a:pt x="852" y="547"/>
                      <a:pt x="669" y="760"/>
                      <a:pt x="517" y="1034"/>
                    </a:cubicBezTo>
                    <a:cubicBezTo>
                      <a:pt x="152" y="1642"/>
                      <a:pt x="0" y="2250"/>
                      <a:pt x="0" y="2797"/>
                    </a:cubicBezTo>
                    <a:cubicBezTo>
                      <a:pt x="0" y="3283"/>
                      <a:pt x="152" y="3709"/>
                      <a:pt x="456" y="4013"/>
                    </a:cubicBezTo>
                    <a:cubicBezTo>
                      <a:pt x="912" y="4468"/>
                      <a:pt x="1338" y="4681"/>
                      <a:pt x="1794" y="4681"/>
                    </a:cubicBezTo>
                    <a:cubicBezTo>
                      <a:pt x="1915" y="4681"/>
                      <a:pt x="1976" y="4681"/>
                      <a:pt x="2098" y="4651"/>
                    </a:cubicBezTo>
                    <a:cubicBezTo>
                      <a:pt x="2949" y="4468"/>
                      <a:pt x="3587" y="3891"/>
                      <a:pt x="4043" y="2918"/>
                    </a:cubicBezTo>
                    <a:cubicBezTo>
                      <a:pt x="4104" y="2766"/>
                      <a:pt x="4165" y="2554"/>
                      <a:pt x="4165" y="2341"/>
                    </a:cubicBezTo>
                    <a:cubicBezTo>
                      <a:pt x="4165" y="2006"/>
                      <a:pt x="4013" y="1581"/>
                      <a:pt x="3739" y="1064"/>
                    </a:cubicBezTo>
                    <a:cubicBezTo>
                      <a:pt x="3587" y="760"/>
                      <a:pt x="3314" y="578"/>
                      <a:pt x="2949" y="487"/>
                    </a:cubicBezTo>
                    <a:cubicBezTo>
                      <a:pt x="2432" y="304"/>
                      <a:pt x="2189" y="213"/>
                      <a:pt x="2067" y="122"/>
                    </a:cubicBezTo>
                    <a:cubicBezTo>
                      <a:pt x="1946" y="61"/>
                      <a:pt x="1824" y="0"/>
                      <a:pt x="1733"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52"/>
              <p:cNvSpPr/>
              <p:nvPr/>
            </p:nvSpPr>
            <p:spPr>
              <a:xfrm>
                <a:off x="15530025" y="9525400"/>
                <a:ext cx="107925" cy="174800"/>
              </a:xfrm>
              <a:custGeom>
                <a:avLst/>
                <a:gdLst/>
                <a:ahLst/>
                <a:cxnLst/>
                <a:rect l="l" t="t" r="r" b="b"/>
                <a:pathLst>
                  <a:path w="4317" h="6992" extrusionOk="0">
                    <a:moveTo>
                      <a:pt x="3770" y="1"/>
                    </a:moveTo>
                    <a:cubicBezTo>
                      <a:pt x="3557" y="1"/>
                      <a:pt x="3405" y="92"/>
                      <a:pt x="3314" y="274"/>
                    </a:cubicBezTo>
                    <a:cubicBezTo>
                      <a:pt x="3253" y="396"/>
                      <a:pt x="3192" y="578"/>
                      <a:pt x="3162" y="882"/>
                    </a:cubicBezTo>
                    <a:cubicBezTo>
                      <a:pt x="3132" y="1156"/>
                      <a:pt x="3040" y="1338"/>
                      <a:pt x="3010" y="1460"/>
                    </a:cubicBezTo>
                    <a:cubicBezTo>
                      <a:pt x="2828" y="1824"/>
                      <a:pt x="2676" y="2311"/>
                      <a:pt x="2524" y="2979"/>
                    </a:cubicBezTo>
                    <a:cubicBezTo>
                      <a:pt x="2341" y="3800"/>
                      <a:pt x="2220" y="4347"/>
                      <a:pt x="2129" y="4530"/>
                    </a:cubicBezTo>
                    <a:cubicBezTo>
                      <a:pt x="1946" y="5107"/>
                      <a:pt x="1733" y="5563"/>
                      <a:pt x="1369" y="5897"/>
                    </a:cubicBezTo>
                    <a:cubicBezTo>
                      <a:pt x="1277" y="5472"/>
                      <a:pt x="1186" y="5168"/>
                      <a:pt x="1186" y="5016"/>
                    </a:cubicBezTo>
                    <a:cubicBezTo>
                      <a:pt x="1156" y="4742"/>
                      <a:pt x="1156" y="4408"/>
                      <a:pt x="1156" y="4043"/>
                    </a:cubicBezTo>
                    <a:cubicBezTo>
                      <a:pt x="1156" y="3648"/>
                      <a:pt x="1186" y="3131"/>
                      <a:pt x="1217" y="2311"/>
                    </a:cubicBezTo>
                    <a:cubicBezTo>
                      <a:pt x="1277" y="1551"/>
                      <a:pt x="1277" y="1034"/>
                      <a:pt x="1277" y="639"/>
                    </a:cubicBezTo>
                    <a:cubicBezTo>
                      <a:pt x="1186" y="609"/>
                      <a:pt x="1125" y="578"/>
                      <a:pt x="1004" y="548"/>
                    </a:cubicBezTo>
                    <a:cubicBezTo>
                      <a:pt x="882" y="487"/>
                      <a:pt x="822" y="457"/>
                      <a:pt x="730" y="457"/>
                    </a:cubicBezTo>
                    <a:cubicBezTo>
                      <a:pt x="366" y="457"/>
                      <a:pt x="153" y="700"/>
                      <a:pt x="153" y="1156"/>
                    </a:cubicBezTo>
                    <a:lnTo>
                      <a:pt x="153" y="1824"/>
                    </a:lnTo>
                    <a:cubicBezTo>
                      <a:pt x="62" y="2706"/>
                      <a:pt x="1" y="3375"/>
                      <a:pt x="1" y="3922"/>
                    </a:cubicBezTo>
                    <a:cubicBezTo>
                      <a:pt x="1" y="4834"/>
                      <a:pt x="153" y="5654"/>
                      <a:pt x="457" y="6353"/>
                    </a:cubicBezTo>
                    <a:cubicBezTo>
                      <a:pt x="609" y="6779"/>
                      <a:pt x="882" y="6992"/>
                      <a:pt x="1217" y="6992"/>
                    </a:cubicBezTo>
                    <a:cubicBezTo>
                      <a:pt x="1612" y="6992"/>
                      <a:pt x="1946" y="6809"/>
                      <a:pt x="2250" y="6414"/>
                    </a:cubicBezTo>
                    <a:cubicBezTo>
                      <a:pt x="2736" y="5776"/>
                      <a:pt x="3101" y="5137"/>
                      <a:pt x="3253" y="4378"/>
                    </a:cubicBezTo>
                    <a:cubicBezTo>
                      <a:pt x="3314" y="4134"/>
                      <a:pt x="3496" y="3435"/>
                      <a:pt x="3861" y="2280"/>
                    </a:cubicBezTo>
                    <a:cubicBezTo>
                      <a:pt x="4104" y="1460"/>
                      <a:pt x="4256" y="761"/>
                      <a:pt x="4317" y="244"/>
                    </a:cubicBezTo>
                    <a:cubicBezTo>
                      <a:pt x="4195" y="92"/>
                      <a:pt x="4013" y="1"/>
                      <a:pt x="377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52"/>
              <p:cNvSpPr/>
              <p:nvPr/>
            </p:nvSpPr>
            <p:spPr>
              <a:xfrm>
                <a:off x="15646300" y="9514700"/>
                <a:ext cx="118550" cy="186250"/>
              </a:xfrm>
              <a:custGeom>
                <a:avLst/>
                <a:gdLst/>
                <a:ahLst/>
                <a:cxnLst/>
                <a:rect l="l" t="t" r="r" b="b"/>
                <a:pathLst>
                  <a:path w="4742" h="7450" extrusionOk="0">
                    <a:moveTo>
                      <a:pt x="1581" y="854"/>
                    </a:moveTo>
                    <a:cubicBezTo>
                      <a:pt x="1824" y="854"/>
                      <a:pt x="2007" y="915"/>
                      <a:pt x="2128" y="1037"/>
                    </a:cubicBezTo>
                    <a:cubicBezTo>
                      <a:pt x="2250" y="1158"/>
                      <a:pt x="2280" y="1310"/>
                      <a:pt x="2310" y="1462"/>
                    </a:cubicBezTo>
                    <a:cubicBezTo>
                      <a:pt x="2310" y="1523"/>
                      <a:pt x="2310" y="1675"/>
                      <a:pt x="2280" y="1796"/>
                    </a:cubicBezTo>
                    <a:cubicBezTo>
                      <a:pt x="2189" y="2222"/>
                      <a:pt x="1824" y="2678"/>
                      <a:pt x="1216" y="3134"/>
                    </a:cubicBezTo>
                    <a:lnTo>
                      <a:pt x="1216" y="2374"/>
                    </a:lnTo>
                    <a:cubicBezTo>
                      <a:pt x="1186" y="1979"/>
                      <a:pt x="1186" y="1766"/>
                      <a:pt x="1186" y="1644"/>
                    </a:cubicBezTo>
                    <a:cubicBezTo>
                      <a:pt x="1186" y="1371"/>
                      <a:pt x="1216" y="1189"/>
                      <a:pt x="1247" y="1006"/>
                    </a:cubicBezTo>
                    <a:cubicBezTo>
                      <a:pt x="1277" y="885"/>
                      <a:pt x="1399" y="854"/>
                      <a:pt x="1581" y="854"/>
                    </a:cubicBezTo>
                    <a:close/>
                    <a:moveTo>
                      <a:pt x="1583" y="0"/>
                    </a:moveTo>
                    <a:cubicBezTo>
                      <a:pt x="857" y="0"/>
                      <a:pt x="451" y="214"/>
                      <a:pt x="365" y="641"/>
                    </a:cubicBezTo>
                    <a:cubicBezTo>
                      <a:pt x="244" y="1340"/>
                      <a:pt x="183" y="2222"/>
                      <a:pt x="183" y="3195"/>
                    </a:cubicBezTo>
                    <a:lnTo>
                      <a:pt x="183" y="4410"/>
                    </a:lnTo>
                    <a:cubicBezTo>
                      <a:pt x="152" y="4988"/>
                      <a:pt x="152" y="5505"/>
                      <a:pt x="92" y="5930"/>
                    </a:cubicBezTo>
                    <a:cubicBezTo>
                      <a:pt x="61" y="5961"/>
                      <a:pt x="61" y="6082"/>
                      <a:pt x="31" y="6325"/>
                    </a:cubicBezTo>
                    <a:cubicBezTo>
                      <a:pt x="0" y="6508"/>
                      <a:pt x="0" y="6660"/>
                      <a:pt x="0" y="6781"/>
                    </a:cubicBezTo>
                    <a:cubicBezTo>
                      <a:pt x="0" y="7146"/>
                      <a:pt x="152" y="7389"/>
                      <a:pt x="487" y="7450"/>
                    </a:cubicBezTo>
                    <a:cubicBezTo>
                      <a:pt x="517" y="7450"/>
                      <a:pt x="608" y="7450"/>
                      <a:pt x="669" y="7420"/>
                    </a:cubicBezTo>
                    <a:cubicBezTo>
                      <a:pt x="760" y="7389"/>
                      <a:pt x="821" y="7389"/>
                      <a:pt x="821" y="7389"/>
                    </a:cubicBezTo>
                    <a:cubicBezTo>
                      <a:pt x="912" y="7055"/>
                      <a:pt x="973" y="6538"/>
                      <a:pt x="1003" y="5930"/>
                    </a:cubicBezTo>
                    <a:cubicBezTo>
                      <a:pt x="1064" y="5110"/>
                      <a:pt x="1095" y="4623"/>
                      <a:pt x="1125" y="4410"/>
                    </a:cubicBezTo>
                    <a:cubicBezTo>
                      <a:pt x="1490" y="4684"/>
                      <a:pt x="1976" y="5170"/>
                      <a:pt x="2645" y="5869"/>
                    </a:cubicBezTo>
                    <a:cubicBezTo>
                      <a:pt x="3253" y="6508"/>
                      <a:pt x="3769" y="6964"/>
                      <a:pt x="4165" y="7268"/>
                    </a:cubicBezTo>
                    <a:cubicBezTo>
                      <a:pt x="4560" y="7207"/>
                      <a:pt x="4742" y="7055"/>
                      <a:pt x="4742" y="6903"/>
                    </a:cubicBezTo>
                    <a:cubicBezTo>
                      <a:pt x="4742" y="6842"/>
                      <a:pt x="4742" y="6812"/>
                      <a:pt x="4712" y="6781"/>
                    </a:cubicBezTo>
                    <a:cubicBezTo>
                      <a:pt x="4469" y="6386"/>
                      <a:pt x="4134" y="5991"/>
                      <a:pt x="3678" y="5474"/>
                    </a:cubicBezTo>
                    <a:cubicBezTo>
                      <a:pt x="2797" y="4745"/>
                      <a:pt x="2371" y="4380"/>
                      <a:pt x="2371" y="4380"/>
                    </a:cubicBezTo>
                    <a:cubicBezTo>
                      <a:pt x="2219" y="4258"/>
                      <a:pt x="2128" y="4198"/>
                      <a:pt x="2007" y="4076"/>
                    </a:cubicBezTo>
                    <a:cubicBezTo>
                      <a:pt x="1855" y="3955"/>
                      <a:pt x="1763" y="3833"/>
                      <a:pt x="1763" y="3742"/>
                    </a:cubicBezTo>
                    <a:cubicBezTo>
                      <a:pt x="1763" y="3651"/>
                      <a:pt x="1824" y="3590"/>
                      <a:pt x="1976" y="3499"/>
                    </a:cubicBezTo>
                    <a:cubicBezTo>
                      <a:pt x="2310" y="3347"/>
                      <a:pt x="2614" y="3073"/>
                      <a:pt x="2827" y="2769"/>
                    </a:cubicBezTo>
                    <a:cubicBezTo>
                      <a:pt x="3101" y="2435"/>
                      <a:pt x="3253" y="2100"/>
                      <a:pt x="3253" y="1766"/>
                    </a:cubicBezTo>
                    <a:cubicBezTo>
                      <a:pt x="3253" y="1340"/>
                      <a:pt x="3131" y="945"/>
                      <a:pt x="2827" y="611"/>
                    </a:cubicBezTo>
                    <a:cubicBezTo>
                      <a:pt x="2523" y="246"/>
                      <a:pt x="2158" y="3"/>
                      <a:pt x="1733" y="3"/>
                    </a:cubicBezTo>
                    <a:cubicBezTo>
                      <a:pt x="1682" y="1"/>
                      <a:pt x="1632" y="0"/>
                      <a:pt x="1583"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52"/>
              <p:cNvSpPr/>
              <p:nvPr/>
            </p:nvSpPr>
            <p:spPr>
              <a:xfrm>
                <a:off x="14593075" y="9741975"/>
                <a:ext cx="231800" cy="382225"/>
              </a:xfrm>
              <a:custGeom>
                <a:avLst/>
                <a:gdLst/>
                <a:ahLst/>
                <a:cxnLst/>
                <a:rect l="l" t="t" r="r" b="b"/>
                <a:pathLst>
                  <a:path w="9272" h="15289" extrusionOk="0">
                    <a:moveTo>
                      <a:pt x="4925" y="4377"/>
                    </a:moveTo>
                    <a:cubicBezTo>
                      <a:pt x="5077" y="4985"/>
                      <a:pt x="5229" y="5563"/>
                      <a:pt x="5381" y="6171"/>
                    </a:cubicBezTo>
                    <a:cubicBezTo>
                      <a:pt x="5533" y="6839"/>
                      <a:pt x="5655" y="7478"/>
                      <a:pt x="5685" y="8025"/>
                    </a:cubicBezTo>
                    <a:cubicBezTo>
                      <a:pt x="4621" y="8025"/>
                      <a:pt x="3983" y="8025"/>
                      <a:pt x="3709" y="8086"/>
                    </a:cubicBezTo>
                    <a:cubicBezTo>
                      <a:pt x="4044" y="6839"/>
                      <a:pt x="4469" y="5624"/>
                      <a:pt x="4925" y="4377"/>
                    </a:cubicBezTo>
                    <a:close/>
                    <a:moveTo>
                      <a:pt x="4955" y="0"/>
                    </a:moveTo>
                    <a:cubicBezTo>
                      <a:pt x="4712" y="0"/>
                      <a:pt x="4469" y="122"/>
                      <a:pt x="4408" y="304"/>
                    </a:cubicBezTo>
                    <a:cubicBezTo>
                      <a:pt x="4013" y="1216"/>
                      <a:pt x="3557" y="2584"/>
                      <a:pt x="3041" y="4347"/>
                    </a:cubicBezTo>
                    <a:cubicBezTo>
                      <a:pt x="2433" y="6353"/>
                      <a:pt x="1977" y="7721"/>
                      <a:pt x="1703" y="8481"/>
                    </a:cubicBezTo>
                    <a:cubicBezTo>
                      <a:pt x="1703" y="8602"/>
                      <a:pt x="1551" y="8663"/>
                      <a:pt x="1278" y="8694"/>
                    </a:cubicBezTo>
                    <a:cubicBezTo>
                      <a:pt x="1004" y="8754"/>
                      <a:pt x="852" y="8815"/>
                      <a:pt x="791" y="8906"/>
                    </a:cubicBezTo>
                    <a:cubicBezTo>
                      <a:pt x="700" y="8967"/>
                      <a:pt x="670" y="9058"/>
                      <a:pt x="670" y="9119"/>
                    </a:cubicBezTo>
                    <a:cubicBezTo>
                      <a:pt x="670" y="9210"/>
                      <a:pt x="791" y="9362"/>
                      <a:pt x="1004" y="9514"/>
                    </a:cubicBezTo>
                    <a:cubicBezTo>
                      <a:pt x="1247" y="9697"/>
                      <a:pt x="1308" y="9818"/>
                      <a:pt x="1308" y="9970"/>
                    </a:cubicBezTo>
                    <a:cubicBezTo>
                      <a:pt x="1278" y="10426"/>
                      <a:pt x="1004" y="11186"/>
                      <a:pt x="548" y="12280"/>
                    </a:cubicBezTo>
                    <a:cubicBezTo>
                      <a:pt x="153" y="13222"/>
                      <a:pt x="1" y="13982"/>
                      <a:pt x="31" y="14560"/>
                    </a:cubicBezTo>
                    <a:cubicBezTo>
                      <a:pt x="62" y="14864"/>
                      <a:pt x="335" y="15077"/>
                      <a:pt x="852" y="15229"/>
                    </a:cubicBezTo>
                    <a:cubicBezTo>
                      <a:pt x="990" y="15268"/>
                      <a:pt x="1112" y="15288"/>
                      <a:pt x="1218" y="15288"/>
                    </a:cubicBezTo>
                    <a:cubicBezTo>
                      <a:pt x="1439" y="15288"/>
                      <a:pt x="1591" y="15201"/>
                      <a:pt x="1673" y="15016"/>
                    </a:cubicBezTo>
                    <a:cubicBezTo>
                      <a:pt x="1885" y="14438"/>
                      <a:pt x="2159" y="13648"/>
                      <a:pt x="2433" y="12554"/>
                    </a:cubicBezTo>
                    <a:cubicBezTo>
                      <a:pt x="2737" y="11368"/>
                      <a:pt x="2919" y="10517"/>
                      <a:pt x="3101" y="10061"/>
                    </a:cubicBezTo>
                    <a:cubicBezTo>
                      <a:pt x="3436" y="9818"/>
                      <a:pt x="3952" y="9605"/>
                      <a:pt x="4560" y="9545"/>
                    </a:cubicBezTo>
                    <a:cubicBezTo>
                      <a:pt x="5077" y="9453"/>
                      <a:pt x="5624" y="9423"/>
                      <a:pt x="6141" y="9393"/>
                    </a:cubicBezTo>
                    <a:cubicBezTo>
                      <a:pt x="6414" y="10152"/>
                      <a:pt x="6688" y="11095"/>
                      <a:pt x="6901" y="12250"/>
                    </a:cubicBezTo>
                    <a:cubicBezTo>
                      <a:pt x="7083" y="13253"/>
                      <a:pt x="7600" y="13830"/>
                      <a:pt x="8360" y="13982"/>
                    </a:cubicBezTo>
                    <a:cubicBezTo>
                      <a:pt x="8366" y="13985"/>
                      <a:pt x="8373" y="13987"/>
                      <a:pt x="8382" y="13987"/>
                    </a:cubicBezTo>
                    <a:cubicBezTo>
                      <a:pt x="8459" y="13987"/>
                      <a:pt x="8631" y="13869"/>
                      <a:pt x="8876" y="13678"/>
                    </a:cubicBezTo>
                    <a:cubicBezTo>
                      <a:pt x="9150" y="13466"/>
                      <a:pt x="9272" y="13192"/>
                      <a:pt x="9272" y="12888"/>
                    </a:cubicBezTo>
                    <a:cubicBezTo>
                      <a:pt x="9272" y="12736"/>
                      <a:pt x="9180" y="12493"/>
                      <a:pt x="9120" y="12280"/>
                    </a:cubicBezTo>
                    <a:cubicBezTo>
                      <a:pt x="8269" y="10001"/>
                      <a:pt x="7448" y="7113"/>
                      <a:pt x="6627" y="3617"/>
                    </a:cubicBezTo>
                    <a:cubicBezTo>
                      <a:pt x="6566" y="3010"/>
                      <a:pt x="6445" y="2402"/>
                      <a:pt x="6384" y="1794"/>
                    </a:cubicBezTo>
                    <a:cubicBezTo>
                      <a:pt x="6262" y="1095"/>
                      <a:pt x="5959" y="547"/>
                      <a:pt x="5533" y="183"/>
                    </a:cubicBezTo>
                    <a:cubicBezTo>
                      <a:pt x="5381" y="92"/>
                      <a:pt x="5199" y="0"/>
                      <a:pt x="495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52"/>
              <p:cNvSpPr/>
              <p:nvPr/>
            </p:nvSpPr>
            <p:spPr>
              <a:xfrm>
                <a:off x="14848400" y="9723650"/>
                <a:ext cx="240150" cy="416525"/>
              </a:xfrm>
              <a:custGeom>
                <a:avLst/>
                <a:gdLst/>
                <a:ahLst/>
                <a:cxnLst/>
                <a:rect l="l" t="t" r="r" b="b"/>
                <a:pathLst>
                  <a:path w="9606" h="16661" extrusionOk="0">
                    <a:moveTo>
                      <a:pt x="1696" y="1"/>
                    </a:moveTo>
                    <a:cubicBezTo>
                      <a:pt x="1678" y="1"/>
                      <a:pt x="1660" y="2"/>
                      <a:pt x="1642" y="4"/>
                    </a:cubicBezTo>
                    <a:cubicBezTo>
                      <a:pt x="1065" y="4"/>
                      <a:pt x="761" y="156"/>
                      <a:pt x="761" y="490"/>
                    </a:cubicBezTo>
                    <a:cubicBezTo>
                      <a:pt x="730" y="916"/>
                      <a:pt x="578" y="2891"/>
                      <a:pt x="274" y="6509"/>
                    </a:cubicBezTo>
                    <a:cubicBezTo>
                      <a:pt x="62" y="8910"/>
                      <a:pt x="1" y="10825"/>
                      <a:pt x="1" y="12436"/>
                    </a:cubicBezTo>
                    <a:cubicBezTo>
                      <a:pt x="1" y="13348"/>
                      <a:pt x="31" y="14229"/>
                      <a:pt x="62" y="15050"/>
                    </a:cubicBezTo>
                    <a:cubicBezTo>
                      <a:pt x="62" y="15293"/>
                      <a:pt x="122" y="15566"/>
                      <a:pt x="122" y="15779"/>
                    </a:cubicBezTo>
                    <a:cubicBezTo>
                      <a:pt x="153" y="16083"/>
                      <a:pt x="305" y="16235"/>
                      <a:pt x="487" y="16326"/>
                    </a:cubicBezTo>
                    <a:cubicBezTo>
                      <a:pt x="578" y="16326"/>
                      <a:pt x="730" y="16387"/>
                      <a:pt x="943" y="16509"/>
                    </a:cubicBezTo>
                    <a:cubicBezTo>
                      <a:pt x="1095" y="16630"/>
                      <a:pt x="1247" y="16661"/>
                      <a:pt x="1369" y="16661"/>
                    </a:cubicBezTo>
                    <a:cubicBezTo>
                      <a:pt x="1490" y="16661"/>
                      <a:pt x="1581" y="16600"/>
                      <a:pt x="1703" y="16509"/>
                    </a:cubicBezTo>
                    <a:cubicBezTo>
                      <a:pt x="1977" y="16326"/>
                      <a:pt x="2098" y="15992"/>
                      <a:pt x="2098" y="15597"/>
                    </a:cubicBezTo>
                    <a:cubicBezTo>
                      <a:pt x="2037" y="14411"/>
                      <a:pt x="2007" y="13287"/>
                      <a:pt x="2007" y="12132"/>
                    </a:cubicBezTo>
                    <a:cubicBezTo>
                      <a:pt x="2007" y="9761"/>
                      <a:pt x="2129" y="7542"/>
                      <a:pt x="2402" y="5414"/>
                    </a:cubicBezTo>
                    <a:cubicBezTo>
                      <a:pt x="2433" y="5202"/>
                      <a:pt x="2493" y="5110"/>
                      <a:pt x="2615" y="5110"/>
                    </a:cubicBezTo>
                    <a:cubicBezTo>
                      <a:pt x="2645" y="5110"/>
                      <a:pt x="2706" y="5171"/>
                      <a:pt x="2737" y="5262"/>
                    </a:cubicBezTo>
                    <a:cubicBezTo>
                      <a:pt x="4226" y="9214"/>
                      <a:pt x="5472" y="12132"/>
                      <a:pt x="6445" y="13986"/>
                    </a:cubicBezTo>
                    <a:cubicBezTo>
                      <a:pt x="6810" y="14655"/>
                      <a:pt x="7174" y="14958"/>
                      <a:pt x="7661" y="14958"/>
                    </a:cubicBezTo>
                    <a:cubicBezTo>
                      <a:pt x="7934" y="14958"/>
                      <a:pt x="8177" y="14867"/>
                      <a:pt x="8360" y="14685"/>
                    </a:cubicBezTo>
                    <a:cubicBezTo>
                      <a:pt x="8542" y="14533"/>
                      <a:pt x="8633" y="14290"/>
                      <a:pt x="8633" y="14077"/>
                    </a:cubicBezTo>
                    <a:cubicBezTo>
                      <a:pt x="8572" y="13530"/>
                      <a:pt x="8572" y="13044"/>
                      <a:pt x="8572" y="12527"/>
                    </a:cubicBezTo>
                    <a:cubicBezTo>
                      <a:pt x="8572" y="10916"/>
                      <a:pt x="8694" y="8940"/>
                      <a:pt x="8968" y="6539"/>
                    </a:cubicBezTo>
                    <a:cubicBezTo>
                      <a:pt x="9180" y="4533"/>
                      <a:pt x="9393" y="2557"/>
                      <a:pt x="9606" y="551"/>
                    </a:cubicBezTo>
                    <a:cubicBezTo>
                      <a:pt x="9576" y="399"/>
                      <a:pt x="9454" y="277"/>
                      <a:pt x="9302" y="186"/>
                    </a:cubicBezTo>
                    <a:cubicBezTo>
                      <a:pt x="9241" y="186"/>
                      <a:pt x="9120" y="156"/>
                      <a:pt x="8846" y="95"/>
                    </a:cubicBezTo>
                    <a:cubicBezTo>
                      <a:pt x="8664" y="34"/>
                      <a:pt x="8512" y="4"/>
                      <a:pt x="8360" y="4"/>
                    </a:cubicBezTo>
                    <a:cubicBezTo>
                      <a:pt x="7934" y="4"/>
                      <a:pt x="7721" y="156"/>
                      <a:pt x="7661" y="460"/>
                    </a:cubicBezTo>
                    <a:cubicBezTo>
                      <a:pt x="7174" y="4442"/>
                      <a:pt x="6810" y="7451"/>
                      <a:pt x="6566" y="9427"/>
                    </a:cubicBezTo>
                    <a:cubicBezTo>
                      <a:pt x="5989" y="8393"/>
                      <a:pt x="5351" y="6934"/>
                      <a:pt x="4682" y="4989"/>
                    </a:cubicBezTo>
                    <a:cubicBezTo>
                      <a:pt x="3922" y="2983"/>
                      <a:pt x="3314" y="1493"/>
                      <a:pt x="2797" y="581"/>
                    </a:cubicBezTo>
                    <a:cubicBezTo>
                      <a:pt x="2317" y="186"/>
                      <a:pt x="1942" y="1"/>
                      <a:pt x="169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52"/>
              <p:cNvSpPr/>
              <p:nvPr/>
            </p:nvSpPr>
            <p:spPr>
              <a:xfrm>
                <a:off x="15118175" y="9773125"/>
                <a:ext cx="68400" cy="326775"/>
              </a:xfrm>
              <a:custGeom>
                <a:avLst/>
                <a:gdLst/>
                <a:ahLst/>
                <a:cxnLst/>
                <a:rect l="l" t="t" r="r" b="b"/>
                <a:pathLst>
                  <a:path w="2736" h="13071" extrusionOk="0">
                    <a:moveTo>
                      <a:pt x="1520" y="1"/>
                    </a:moveTo>
                    <a:cubicBezTo>
                      <a:pt x="1125" y="1"/>
                      <a:pt x="851" y="153"/>
                      <a:pt x="699" y="426"/>
                    </a:cubicBezTo>
                    <a:cubicBezTo>
                      <a:pt x="760" y="791"/>
                      <a:pt x="760" y="1186"/>
                      <a:pt x="760" y="1551"/>
                    </a:cubicBezTo>
                    <a:cubicBezTo>
                      <a:pt x="760" y="2584"/>
                      <a:pt x="639" y="4074"/>
                      <a:pt x="365" y="6080"/>
                    </a:cubicBezTo>
                    <a:cubicBezTo>
                      <a:pt x="92" y="8116"/>
                      <a:pt x="0" y="9575"/>
                      <a:pt x="0" y="10609"/>
                    </a:cubicBezTo>
                    <a:cubicBezTo>
                      <a:pt x="0" y="11186"/>
                      <a:pt x="0" y="11703"/>
                      <a:pt x="61" y="12250"/>
                    </a:cubicBezTo>
                    <a:cubicBezTo>
                      <a:pt x="152" y="12767"/>
                      <a:pt x="487" y="13040"/>
                      <a:pt x="1155" y="13071"/>
                    </a:cubicBezTo>
                    <a:cubicBezTo>
                      <a:pt x="1611" y="13071"/>
                      <a:pt x="1915" y="12888"/>
                      <a:pt x="2067" y="12463"/>
                    </a:cubicBezTo>
                    <a:cubicBezTo>
                      <a:pt x="2037" y="12098"/>
                      <a:pt x="2037" y="11703"/>
                      <a:pt x="2037" y="11338"/>
                    </a:cubicBezTo>
                    <a:cubicBezTo>
                      <a:pt x="2037" y="10274"/>
                      <a:pt x="2158" y="8755"/>
                      <a:pt x="2371" y="6688"/>
                    </a:cubicBezTo>
                    <a:cubicBezTo>
                      <a:pt x="2614" y="4682"/>
                      <a:pt x="2736" y="3162"/>
                      <a:pt x="2736" y="2128"/>
                    </a:cubicBezTo>
                    <a:cubicBezTo>
                      <a:pt x="2736" y="1672"/>
                      <a:pt x="2736" y="1216"/>
                      <a:pt x="2706" y="821"/>
                    </a:cubicBezTo>
                    <a:cubicBezTo>
                      <a:pt x="2645" y="760"/>
                      <a:pt x="2614" y="730"/>
                      <a:pt x="2614" y="700"/>
                    </a:cubicBezTo>
                    <a:lnTo>
                      <a:pt x="2614" y="396"/>
                    </a:lnTo>
                    <a:cubicBezTo>
                      <a:pt x="2614" y="244"/>
                      <a:pt x="2584" y="153"/>
                      <a:pt x="2554" y="153"/>
                    </a:cubicBezTo>
                    <a:cubicBezTo>
                      <a:pt x="2493" y="153"/>
                      <a:pt x="2462" y="183"/>
                      <a:pt x="2371" y="244"/>
                    </a:cubicBezTo>
                    <a:cubicBezTo>
                      <a:pt x="2128" y="92"/>
                      <a:pt x="1824" y="1"/>
                      <a:pt x="152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52"/>
              <p:cNvSpPr/>
              <p:nvPr/>
            </p:nvSpPr>
            <p:spPr>
              <a:xfrm>
                <a:off x="15197950" y="9753375"/>
                <a:ext cx="309300" cy="362125"/>
              </a:xfrm>
              <a:custGeom>
                <a:avLst/>
                <a:gdLst/>
                <a:ahLst/>
                <a:cxnLst/>
                <a:rect l="l" t="t" r="r" b="b"/>
                <a:pathLst>
                  <a:path w="12372" h="14485" extrusionOk="0">
                    <a:moveTo>
                      <a:pt x="10214" y="0"/>
                    </a:moveTo>
                    <a:cubicBezTo>
                      <a:pt x="9849" y="0"/>
                      <a:pt x="9606" y="122"/>
                      <a:pt x="9545" y="335"/>
                    </a:cubicBezTo>
                    <a:cubicBezTo>
                      <a:pt x="9120" y="2675"/>
                      <a:pt x="8177" y="5775"/>
                      <a:pt x="6688" y="9757"/>
                    </a:cubicBezTo>
                    <a:cubicBezTo>
                      <a:pt x="6232" y="9149"/>
                      <a:pt x="5928" y="8359"/>
                      <a:pt x="5746" y="7417"/>
                    </a:cubicBezTo>
                    <a:cubicBezTo>
                      <a:pt x="5624" y="6566"/>
                      <a:pt x="5503" y="5745"/>
                      <a:pt x="5351" y="4894"/>
                    </a:cubicBezTo>
                    <a:cubicBezTo>
                      <a:pt x="5351" y="4408"/>
                      <a:pt x="5290" y="3678"/>
                      <a:pt x="5138" y="2736"/>
                    </a:cubicBezTo>
                    <a:cubicBezTo>
                      <a:pt x="4986" y="1794"/>
                      <a:pt x="4895" y="1064"/>
                      <a:pt x="4895" y="639"/>
                    </a:cubicBezTo>
                    <a:cubicBezTo>
                      <a:pt x="4712" y="456"/>
                      <a:pt x="4317" y="335"/>
                      <a:pt x="3800" y="335"/>
                    </a:cubicBezTo>
                    <a:cubicBezTo>
                      <a:pt x="3618" y="335"/>
                      <a:pt x="3466" y="456"/>
                      <a:pt x="3375" y="639"/>
                    </a:cubicBezTo>
                    <a:cubicBezTo>
                      <a:pt x="3253" y="912"/>
                      <a:pt x="3192" y="1064"/>
                      <a:pt x="3162" y="1095"/>
                    </a:cubicBezTo>
                    <a:cubicBezTo>
                      <a:pt x="2797" y="3800"/>
                      <a:pt x="2463" y="5715"/>
                      <a:pt x="2129" y="6779"/>
                    </a:cubicBezTo>
                    <a:cubicBezTo>
                      <a:pt x="1186" y="9848"/>
                      <a:pt x="639" y="11581"/>
                      <a:pt x="487" y="11946"/>
                    </a:cubicBezTo>
                    <a:cubicBezTo>
                      <a:pt x="153" y="12766"/>
                      <a:pt x="1" y="13222"/>
                      <a:pt x="1" y="13374"/>
                    </a:cubicBezTo>
                    <a:cubicBezTo>
                      <a:pt x="1" y="13800"/>
                      <a:pt x="214" y="14104"/>
                      <a:pt x="670" y="14286"/>
                    </a:cubicBezTo>
                    <a:cubicBezTo>
                      <a:pt x="976" y="14415"/>
                      <a:pt x="1206" y="14485"/>
                      <a:pt x="1372" y="14485"/>
                    </a:cubicBezTo>
                    <a:cubicBezTo>
                      <a:pt x="1519" y="14485"/>
                      <a:pt x="1616" y="14431"/>
                      <a:pt x="1673" y="14317"/>
                    </a:cubicBezTo>
                    <a:cubicBezTo>
                      <a:pt x="2433" y="12797"/>
                      <a:pt x="3162" y="10487"/>
                      <a:pt x="3831" y="7386"/>
                    </a:cubicBezTo>
                    <a:cubicBezTo>
                      <a:pt x="4013" y="7721"/>
                      <a:pt x="4226" y="8389"/>
                      <a:pt x="4469" y="9393"/>
                    </a:cubicBezTo>
                    <a:cubicBezTo>
                      <a:pt x="4712" y="10304"/>
                      <a:pt x="4986" y="10943"/>
                      <a:pt x="5229" y="11368"/>
                    </a:cubicBezTo>
                    <a:cubicBezTo>
                      <a:pt x="5655" y="12007"/>
                      <a:pt x="6232" y="12432"/>
                      <a:pt x="6992" y="12584"/>
                    </a:cubicBezTo>
                    <a:cubicBezTo>
                      <a:pt x="7033" y="12591"/>
                      <a:pt x="7073" y="12594"/>
                      <a:pt x="7112" y="12594"/>
                    </a:cubicBezTo>
                    <a:cubicBezTo>
                      <a:pt x="7424" y="12594"/>
                      <a:pt x="7691" y="12381"/>
                      <a:pt x="7934" y="11976"/>
                    </a:cubicBezTo>
                    <a:cubicBezTo>
                      <a:pt x="8025" y="11855"/>
                      <a:pt x="8208" y="11429"/>
                      <a:pt x="8481" y="10730"/>
                    </a:cubicBezTo>
                    <a:cubicBezTo>
                      <a:pt x="8907" y="9393"/>
                      <a:pt x="9272" y="8389"/>
                      <a:pt x="9454" y="7721"/>
                    </a:cubicBezTo>
                    <a:cubicBezTo>
                      <a:pt x="9545" y="8086"/>
                      <a:pt x="9576" y="8845"/>
                      <a:pt x="9606" y="9909"/>
                    </a:cubicBezTo>
                    <a:cubicBezTo>
                      <a:pt x="9606" y="10882"/>
                      <a:pt x="9728" y="11581"/>
                      <a:pt x="9880" y="12128"/>
                    </a:cubicBezTo>
                    <a:cubicBezTo>
                      <a:pt x="10032" y="12706"/>
                      <a:pt x="10244" y="13070"/>
                      <a:pt x="10548" y="13344"/>
                    </a:cubicBezTo>
                    <a:cubicBezTo>
                      <a:pt x="10943" y="13648"/>
                      <a:pt x="11278" y="13769"/>
                      <a:pt x="11612" y="13769"/>
                    </a:cubicBezTo>
                    <a:cubicBezTo>
                      <a:pt x="12159" y="13709"/>
                      <a:pt x="12372" y="13557"/>
                      <a:pt x="12311" y="13253"/>
                    </a:cubicBezTo>
                    <a:cubicBezTo>
                      <a:pt x="11855" y="11125"/>
                      <a:pt x="11551" y="8511"/>
                      <a:pt x="11308" y="5350"/>
                    </a:cubicBezTo>
                    <a:lnTo>
                      <a:pt x="11308" y="3891"/>
                    </a:lnTo>
                    <a:cubicBezTo>
                      <a:pt x="11369" y="3131"/>
                      <a:pt x="11369" y="2614"/>
                      <a:pt x="11369" y="2402"/>
                    </a:cubicBezTo>
                    <a:cubicBezTo>
                      <a:pt x="11369" y="1672"/>
                      <a:pt x="11308" y="1064"/>
                      <a:pt x="11217" y="547"/>
                    </a:cubicBezTo>
                    <a:cubicBezTo>
                      <a:pt x="11126" y="183"/>
                      <a:pt x="10791" y="0"/>
                      <a:pt x="1021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52"/>
              <p:cNvSpPr/>
              <p:nvPr/>
            </p:nvSpPr>
            <p:spPr>
              <a:xfrm>
                <a:off x="15517875" y="9741975"/>
                <a:ext cx="231800" cy="382225"/>
              </a:xfrm>
              <a:custGeom>
                <a:avLst/>
                <a:gdLst/>
                <a:ahLst/>
                <a:cxnLst/>
                <a:rect l="l" t="t" r="r" b="b"/>
                <a:pathLst>
                  <a:path w="9272" h="15289" extrusionOk="0">
                    <a:moveTo>
                      <a:pt x="4955" y="4377"/>
                    </a:moveTo>
                    <a:cubicBezTo>
                      <a:pt x="5077" y="4985"/>
                      <a:pt x="5229" y="5563"/>
                      <a:pt x="5381" y="6171"/>
                    </a:cubicBezTo>
                    <a:cubicBezTo>
                      <a:pt x="5563" y="6839"/>
                      <a:pt x="5654" y="7478"/>
                      <a:pt x="5715" y="8025"/>
                    </a:cubicBezTo>
                    <a:cubicBezTo>
                      <a:pt x="4651" y="8025"/>
                      <a:pt x="3982" y="8025"/>
                      <a:pt x="3739" y="8086"/>
                    </a:cubicBezTo>
                    <a:cubicBezTo>
                      <a:pt x="4074" y="6839"/>
                      <a:pt x="4499" y="5624"/>
                      <a:pt x="4955" y="4377"/>
                    </a:cubicBezTo>
                    <a:close/>
                    <a:moveTo>
                      <a:pt x="4985" y="0"/>
                    </a:moveTo>
                    <a:cubicBezTo>
                      <a:pt x="4712" y="0"/>
                      <a:pt x="4469" y="122"/>
                      <a:pt x="4408" y="304"/>
                    </a:cubicBezTo>
                    <a:cubicBezTo>
                      <a:pt x="4043" y="1216"/>
                      <a:pt x="3587" y="2584"/>
                      <a:pt x="3040" y="4347"/>
                    </a:cubicBezTo>
                    <a:cubicBezTo>
                      <a:pt x="2432" y="6353"/>
                      <a:pt x="1976" y="7721"/>
                      <a:pt x="1703" y="8481"/>
                    </a:cubicBezTo>
                    <a:cubicBezTo>
                      <a:pt x="1703" y="8602"/>
                      <a:pt x="1551" y="8663"/>
                      <a:pt x="1308" y="8694"/>
                    </a:cubicBezTo>
                    <a:cubicBezTo>
                      <a:pt x="1034" y="8754"/>
                      <a:pt x="882" y="8815"/>
                      <a:pt x="791" y="8906"/>
                    </a:cubicBezTo>
                    <a:cubicBezTo>
                      <a:pt x="730" y="8967"/>
                      <a:pt x="669" y="9058"/>
                      <a:pt x="669" y="9119"/>
                    </a:cubicBezTo>
                    <a:cubicBezTo>
                      <a:pt x="669" y="9210"/>
                      <a:pt x="791" y="9362"/>
                      <a:pt x="1034" y="9514"/>
                    </a:cubicBezTo>
                    <a:cubicBezTo>
                      <a:pt x="1247" y="9697"/>
                      <a:pt x="1338" y="9818"/>
                      <a:pt x="1338" y="9970"/>
                    </a:cubicBezTo>
                    <a:cubicBezTo>
                      <a:pt x="1308" y="10426"/>
                      <a:pt x="1034" y="11186"/>
                      <a:pt x="578" y="12280"/>
                    </a:cubicBezTo>
                    <a:cubicBezTo>
                      <a:pt x="152" y="13222"/>
                      <a:pt x="1" y="13982"/>
                      <a:pt x="31" y="14560"/>
                    </a:cubicBezTo>
                    <a:cubicBezTo>
                      <a:pt x="61" y="14864"/>
                      <a:pt x="335" y="15077"/>
                      <a:pt x="882" y="15229"/>
                    </a:cubicBezTo>
                    <a:cubicBezTo>
                      <a:pt x="1010" y="15268"/>
                      <a:pt x="1126" y="15288"/>
                      <a:pt x="1227" y="15288"/>
                    </a:cubicBezTo>
                    <a:cubicBezTo>
                      <a:pt x="1439" y="15288"/>
                      <a:pt x="1590" y="15201"/>
                      <a:pt x="1672" y="15016"/>
                    </a:cubicBezTo>
                    <a:cubicBezTo>
                      <a:pt x="1885" y="14438"/>
                      <a:pt x="2159" y="13648"/>
                      <a:pt x="2432" y="12554"/>
                    </a:cubicBezTo>
                    <a:cubicBezTo>
                      <a:pt x="2736" y="11368"/>
                      <a:pt x="2919" y="10517"/>
                      <a:pt x="3101" y="10061"/>
                    </a:cubicBezTo>
                    <a:cubicBezTo>
                      <a:pt x="3466" y="9818"/>
                      <a:pt x="3952" y="9605"/>
                      <a:pt x="4560" y="9545"/>
                    </a:cubicBezTo>
                    <a:cubicBezTo>
                      <a:pt x="5077" y="9453"/>
                      <a:pt x="5624" y="9423"/>
                      <a:pt x="6140" y="9393"/>
                    </a:cubicBezTo>
                    <a:cubicBezTo>
                      <a:pt x="6414" y="10152"/>
                      <a:pt x="6688" y="11095"/>
                      <a:pt x="6900" y="12250"/>
                    </a:cubicBezTo>
                    <a:cubicBezTo>
                      <a:pt x="7113" y="13253"/>
                      <a:pt x="7599" y="13830"/>
                      <a:pt x="8359" y="13982"/>
                    </a:cubicBezTo>
                    <a:cubicBezTo>
                      <a:pt x="8369" y="13985"/>
                      <a:pt x="8379" y="13987"/>
                      <a:pt x="8390" y="13987"/>
                    </a:cubicBezTo>
                    <a:cubicBezTo>
                      <a:pt x="8489" y="13987"/>
                      <a:pt x="8661" y="13869"/>
                      <a:pt x="8906" y="13678"/>
                    </a:cubicBezTo>
                    <a:cubicBezTo>
                      <a:pt x="9150" y="13466"/>
                      <a:pt x="9271" y="13192"/>
                      <a:pt x="9271" y="12888"/>
                    </a:cubicBezTo>
                    <a:cubicBezTo>
                      <a:pt x="9271" y="12736"/>
                      <a:pt x="9180" y="12493"/>
                      <a:pt x="9119" y="12280"/>
                    </a:cubicBezTo>
                    <a:cubicBezTo>
                      <a:pt x="8299" y="10001"/>
                      <a:pt x="7447" y="7113"/>
                      <a:pt x="6657" y="3617"/>
                    </a:cubicBezTo>
                    <a:cubicBezTo>
                      <a:pt x="6566" y="3010"/>
                      <a:pt x="6444" y="2402"/>
                      <a:pt x="6384" y="1794"/>
                    </a:cubicBezTo>
                    <a:cubicBezTo>
                      <a:pt x="6262" y="1095"/>
                      <a:pt x="5958" y="547"/>
                      <a:pt x="5563" y="183"/>
                    </a:cubicBezTo>
                    <a:cubicBezTo>
                      <a:pt x="5381" y="92"/>
                      <a:pt x="5198" y="0"/>
                      <a:pt x="498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52"/>
              <p:cNvSpPr/>
              <p:nvPr/>
            </p:nvSpPr>
            <p:spPr>
              <a:xfrm>
                <a:off x="15763325" y="9741200"/>
                <a:ext cx="176325" cy="357950"/>
              </a:xfrm>
              <a:custGeom>
                <a:avLst/>
                <a:gdLst/>
                <a:ahLst/>
                <a:cxnLst/>
                <a:rect l="l" t="t" r="r" b="b"/>
                <a:pathLst>
                  <a:path w="7053" h="14318" extrusionOk="0">
                    <a:moveTo>
                      <a:pt x="1307" y="1"/>
                    </a:moveTo>
                    <a:cubicBezTo>
                      <a:pt x="1003" y="1"/>
                      <a:pt x="760" y="123"/>
                      <a:pt x="547" y="305"/>
                    </a:cubicBezTo>
                    <a:cubicBezTo>
                      <a:pt x="608" y="974"/>
                      <a:pt x="639" y="1703"/>
                      <a:pt x="639" y="2463"/>
                    </a:cubicBezTo>
                    <a:cubicBezTo>
                      <a:pt x="639" y="3557"/>
                      <a:pt x="517" y="5351"/>
                      <a:pt x="304" y="7873"/>
                    </a:cubicBezTo>
                    <a:cubicBezTo>
                      <a:pt x="61" y="10183"/>
                      <a:pt x="0" y="12007"/>
                      <a:pt x="31" y="13345"/>
                    </a:cubicBezTo>
                    <a:cubicBezTo>
                      <a:pt x="61" y="13375"/>
                      <a:pt x="213" y="13557"/>
                      <a:pt x="487" y="13892"/>
                    </a:cubicBezTo>
                    <a:cubicBezTo>
                      <a:pt x="669" y="14165"/>
                      <a:pt x="851" y="14317"/>
                      <a:pt x="1095" y="14317"/>
                    </a:cubicBezTo>
                    <a:cubicBezTo>
                      <a:pt x="1155" y="14317"/>
                      <a:pt x="1277" y="14287"/>
                      <a:pt x="1368" y="14256"/>
                    </a:cubicBezTo>
                    <a:cubicBezTo>
                      <a:pt x="2158" y="13892"/>
                      <a:pt x="3101" y="13375"/>
                      <a:pt x="4134" y="12646"/>
                    </a:cubicBezTo>
                    <a:cubicBezTo>
                      <a:pt x="5927" y="11430"/>
                      <a:pt x="6839" y="10791"/>
                      <a:pt x="6870" y="10791"/>
                    </a:cubicBezTo>
                    <a:cubicBezTo>
                      <a:pt x="7052" y="10548"/>
                      <a:pt x="7052" y="10305"/>
                      <a:pt x="6900" y="9880"/>
                    </a:cubicBezTo>
                    <a:cubicBezTo>
                      <a:pt x="6748" y="9636"/>
                      <a:pt x="6535" y="9545"/>
                      <a:pt x="6231" y="9545"/>
                    </a:cubicBezTo>
                    <a:cubicBezTo>
                      <a:pt x="6140" y="9545"/>
                      <a:pt x="5988" y="9545"/>
                      <a:pt x="5806" y="9576"/>
                    </a:cubicBezTo>
                    <a:cubicBezTo>
                      <a:pt x="5624" y="9606"/>
                      <a:pt x="5472" y="9606"/>
                      <a:pt x="5380" y="9606"/>
                    </a:cubicBezTo>
                    <a:cubicBezTo>
                      <a:pt x="5046" y="9758"/>
                      <a:pt x="4468" y="10092"/>
                      <a:pt x="3709" y="10609"/>
                    </a:cubicBezTo>
                    <a:cubicBezTo>
                      <a:pt x="2979" y="11065"/>
                      <a:pt x="2432" y="11369"/>
                      <a:pt x="2006" y="11551"/>
                    </a:cubicBezTo>
                    <a:cubicBezTo>
                      <a:pt x="1976" y="10335"/>
                      <a:pt x="2037" y="8512"/>
                      <a:pt x="2189" y="6080"/>
                    </a:cubicBezTo>
                    <a:cubicBezTo>
                      <a:pt x="2341" y="3648"/>
                      <a:pt x="2371" y="1825"/>
                      <a:pt x="2341" y="609"/>
                    </a:cubicBezTo>
                    <a:cubicBezTo>
                      <a:pt x="2280" y="183"/>
                      <a:pt x="1915" y="1"/>
                      <a:pt x="1307"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52"/>
              <p:cNvSpPr/>
              <p:nvPr/>
            </p:nvSpPr>
            <p:spPr>
              <a:xfrm>
                <a:off x="15950250" y="9714625"/>
                <a:ext cx="131500" cy="422525"/>
              </a:xfrm>
              <a:custGeom>
                <a:avLst/>
                <a:gdLst/>
                <a:ahLst/>
                <a:cxnLst/>
                <a:rect l="l" t="t" r="r" b="b"/>
                <a:pathLst>
                  <a:path w="5260" h="16901" extrusionOk="0">
                    <a:moveTo>
                      <a:pt x="3405" y="0"/>
                    </a:moveTo>
                    <a:cubicBezTo>
                      <a:pt x="3071" y="0"/>
                      <a:pt x="2675" y="61"/>
                      <a:pt x="2341" y="213"/>
                    </a:cubicBezTo>
                    <a:cubicBezTo>
                      <a:pt x="1581" y="547"/>
                      <a:pt x="973" y="1125"/>
                      <a:pt x="548" y="1976"/>
                    </a:cubicBezTo>
                    <a:cubicBezTo>
                      <a:pt x="183" y="2675"/>
                      <a:pt x="1" y="3496"/>
                      <a:pt x="1" y="4407"/>
                    </a:cubicBezTo>
                    <a:cubicBezTo>
                      <a:pt x="1" y="5502"/>
                      <a:pt x="517" y="6991"/>
                      <a:pt x="1520" y="8815"/>
                    </a:cubicBezTo>
                    <a:cubicBezTo>
                      <a:pt x="2524" y="10669"/>
                      <a:pt x="3040" y="12067"/>
                      <a:pt x="3040" y="13009"/>
                    </a:cubicBezTo>
                    <a:cubicBezTo>
                      <a:pt x="3040" y="13709"/>
                      <a:pt x="2888" y="14377"/>
                      <a:pt x="2524" y="15046"/>
                    </a:cubicBezTo>
                    <a:cubicBezTo>
                      <a:pt x="2463" y="15198"/>
                      <a:pt x="2311" y="15289"/>
                      <a:pt x="2068" y="15289"/>
                    </a:cubicBezTo>
                    <a:cubicBezTo>
                      <a:pt x="1855" y="15350"/>
                      <a:pt x="1703" y="15380"/>
                      <a:pt x="1612" y="15441"/>
                    </a:cubicBezTo>
                    <a:cubicBezTo>
                      <a:pt x="1399" y="15715"/>
                      <a:pt x="1277" y="15897"/>
                      <a:pt x="1277" y="16110"/>
                    </a:cubicBezTo>
                    <a:cubicBezTo>
                      <a:pt x="1277" y="16353"/>
                      <a:pt x="1520" y="16627"/>
                      <a:pt x="1976" y="16809"/>
                    </a:cubicBezTo>
                    <a:cubicBezTo>
                      <a:pt x="2098" y="16870"/>
                      <a:pt x="2189" y="16900"/>
                      <a:pt x="2341" y="16900"/>
                    </a:cubicBezTo>
                    <a:cubicBezTo>
                      <a:pt x="2675" y="16900"/>
                      <a:pt x="3101" y="16748"/>
                      <a:pt x="3557" y="16444"/>
                    </a:cubicBezTo>
                    <a:cubicBezTo>
                      <a:pt x="4134" y="16019"/>
                      <a:pt x="4469" y="15715"/>
                      <a:pt x="4621" y="15441"/>
                    </a:cubicBezTo>
                    <a:cubicBezTo>
                      <a:pt x="5046" y="14681"/>
                      <a:pt x="5259" y="13921"/>
                      <a:pt x="5259" y="13101"/>
                    </a:cubicBezTo>
                    <a:cubicBezTo>
                      <a:pt x="5259" y="12128"/>
                      <a:pt x="4894" y="10882"/>
                      <a:pt x="4134" y="9453"/>
                    </a:cubicBezTo>
                    <a:cubicBezTo>
                      <a:pt x="2979" y="7325"/>
                      <a:pt x="2432" y="6140"/>
                      <a:pt x="2341" y="5988"/>
                    </a:cubicBezTo>
                    <a:cubicBezTo>
                      <a:pt x="2189" y="5623"/>
                      <a:pt x="2128" y="5198"/>
                      <a:pt x="2128" y="4772"/>
                    </a:cubicBezTo>
                    <a:cubicBezTo>
                      <a:pt x="2128" y="3617"/>
                      <a:pt x="2554" y="2614"/>
                      <a:pt x="3375" y="1824"/>
                    </a:cubicBezTo>
                    <a:cubicBezTo>
                      <a:pt x="3466" y="1702"/>
                      <a:pt x="3557" y="1672"/>
                      <a:pt x="3648" y="1672"/>
                    </a:cubicBezTo>
                    <a:cubicBezTo>
                      <a:pt x="3648" y="1672"/>
                      <a:pt x="3770" y="1672"/>
                      <a:pt x="3983" y="1733"/>
                    </a:cubicBezTo>
                    <a:cubicBezTo>
                      <a:pt x="4037" y="1760"/>
                      <a:pt x="4098" y="1775"/>
                      <a:pt x="4159" y="1775"/>
                    </a:cubicBezTo>
                    <a:cubicBezTo>
                      <a:pt x="4235" y="1775"/>
                      <a:pt x="4311" y="1752"/>
                      <a:pt x="4378" y="1702"/>
                    </a:cubicBezTo>
                    <a:cubicBezTo>
                      <a:pt x="4834" y="1490"/>
                      <a:pt x="5046" y="1216"/>
                      <a:pt x="5046" y="912"/>
                    </a:cubicBezTo>
                    <a:cubicBezTo>
                      <a:pt x="5046" y="760"/>
                      <a:pt x="4986" y="608"/>
                      <a:pt x="4894" y="517"/>
                    </a:cubicBezTo>
                    <a:cubicBezTo>
                      <a:pt x="4560" y="183"/>
                      <a:pt x="4043" y="0"/>
                      <a:pt x="340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52"/>
              <p:cNvSpPr/>
              <p:nvPr/>
            </p:nvSpPr>
            <p:spPr>
              <a:xfrm>
                <a:off x="14666025" y="9388625"/>
                <a:ext cx="101850" cy="327525"/>
              </a:xfrm>
              <a:custGeom>
                <a:avLst/>
                <a:gdLst/>
                <a:ahLst/>
                <a:cxnLst/>
                <a:rect l="l" t="t" r="r" b="b"/>
                <a:pathLst>
                  <a:path w="4074" h="13101" extrusionOk="0">
                    <a:moveTo>
                      <a:pt x="2615" y="0"/>
                    </a:moveTo>
                    <a:cubicBezTo>
                      <a:pt x="2341" y="0"/>
                      <a:pt x="2068" y="92"/>
                      <a:pt x="1825" y="183"/>
                    </a:cubicBezTo>
                    <a:cubicBezTo>
                      <a:pt x="1217" y="456"/>
                      <a:pt x="761" y="912"/>
                      <a:pt x="426" y="1551"/>
                    </a:cubicBezTo>
                    <a:cubicBezTo>
                      <a:pt x="153" y="2128"/>
                      <a:pt x="1" y="2766"/>
                      <a:pt x="1" y="3466"/>
                    </a:cubicBezTo>
                    <a:cubicBezTo>
                      <a:pt x="1" y="4347"/>
                      <a:pt x="426" y="5472"/>
                      <a:pt x="1186" y="6870"/>
                    </a:cubicBezTo>
                    <a:cubicBezTo>
                      <a:pt x="1977" y="8329"/>
                      <a:pt x="2341" y="9393"/>
                      <a:pt x="2341" y="10153"/>
                    </a:cubicBezTo>
                    <a:cubicBezTo>
                      <a:pt x="2341" y="10669"/>
                      <a:pt x="2220" y="11216"/>
                      <a:pt x="1977" y="11703"/>
                    </a:cubicBezTo>
                    <a:cubicBezTo>
                      <a:pt x="1885" y="11824"/>
                      <a:pt x="1794" y="11885"/>
                      <a:pt x="1582" y="11885"/>
                    </a:cubicBezTo>
                    <a:cubicBezTo>
                      <a:pt x="1399" y="11946"/>
                      <a:pt x="1278" y="11946"/>
                      <a:pt x="1247" y="12007"/>
                    </a:cubicBezTo>
                    <a:cubicBezTo>
                      <a:pt x="1065" y="12189"/>
                      <a:pt x="974" y="12341"/>
                      <a:pt x="974" y="12493"/>
                    </a:cubicBezTo>
                    <a:cubicBezTo>
                      <a:pt x="974" y="12736"/>
                      <a:pt x="1126" y="12919"/>
                      <a:pt x="1521" y="13071"/>
                    </a:cubicBezTo>
                    <a:cubicBezTo>
                      <a:pt x="1582" y="13101"/>
                      <a:pt x="1703" y="13101"/>
                      <a:pt x="1825" y="13101"/>
                    </a:cubicBezTo>
                    <a:cubicBezTo>
                      <a:pt x="2129" y="13101"/>
                      <a:pt x="2433" y="12949"/>
                      <a:pt x="2767" y="12736"/>
                    </a:cubicBezTo>
                    <a:cubicBezTo>
                      <a:pt x="3192" y="12432"/>
                      <a:pt x="3466" y="12159"/>
                      <a:pt x="3557" y="11976"/>
                    </a:cubicBezTo>
                    <a:cubicBezTo>
                      <a:pt x="3922" y="11399"/>
                      <a:pt x="4074" y="10791"/>
                      <a:pt x="4074" y="10153"/>
                    </a:cubicBezTo>
                    <a:cubicBezTo>
                      <a:pt x="4074" y="9393"/>
                      <a:pt x="3770" y="8450"/>
                      <a:pt x="3192" y="7326"/>
                    </a:cubicBezTo>
                    <a:cubicBezTo>
                      <a:pt x="2311" y="5654"/>
                      <a:pt x="1855" y="4742"/>
                      <a:pt x="1825" y="4651"/>
                    </a:cubicBezTo>
                    <a:cubicBezTo>
                      <a:pt x="1703" y="4347"/>
                      <a:pt x="1673" y="4043"/>
                      <a:pt x="1673" y="3678"/>
                    </a:cubicBezTo>
                    <a:cubicBezTo>
                      <a:pt x="1673" y="2766"/>
                      <a:pt x="2007" y="2007"/>
                      <a:pt x="2645" y="1399"/>
                    </a:cubicBezTo>
                    <a:cubicBezTo>
                      <a:pt x="2737" y="1338"/>
                      <a:pt x="2797" y="1307"/>
                      <a:pt x="2889" y="1307"/>
                    </a:cubicBezTo>
                    <a:cubicBezTo>
                      <a:pt x="2889" y="1307"/>
                      <a:pt x="2980" y="1338"/>
                      <a:pt x="3162" y="1368"/>
                    </a:cubicBezTo>
                    <a:cubicBezTo>
                      <a:pt x="3208" y="1383"/>
                      <a:pt x="3253" y="1391"/>
                      <a:pt x="3303" y="1391"/>
                    </a:cubicBezTo>
                    <a:cubicBezTo>
                      <a:pt x="3352" y="1391"/>
                      <a:pt x="3405" y="1383"/>
                      <a:pt x="3466" y="1368"/>
                    </a:cubicBezTo>
                    <a:cubicBezTo>
                      <a:pt x="3800" y="1186"/>
                      <a:pt x="3983" y="1003"/>
                      <a:pt x="3983" y="760"/>
                    </a:cubicBezTo>
                    <a:cubicBezTo>
                      <a:pt x="3983" y="608"/>
                      <a:pt x="3952" y="487"/>
                      <a:pt x="3740" y="396"/>
                    </a:cubicBezTo>
                    <a:cubicBezTo>
                      <a:pt x="3496" y="122"/>
                      <a:pt x="3101" y="0"/>
                      <a:pt x="2615"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52"/>
              <p:cNvSpPr/>
              <p:nvPr/>
            </p:nvSpPr>
            <p:spPr>
              <a:xfrm>
                <a:off x="14780025" y="9409150"/>
                <a:ext cx="180100" cy="296500"/>
              </a:xfrm>
              <a:custGeom>
                <a:avLst/>
                <a:gdLst/>
                <a:ahLst/>
                <a:cxnLst/>
                <a:rect l="l" t="t" r="r" b="b"/>
                <a:pathLst>
                  <a:path w="7204" h="11860" extrusionOk="0">
                    <a:moveTo>
                      <a:pt x="3921" y="3435"/>
                    </a:moveTo>
                    <a:lnTo>
                      <a:pt x="4256" y="4803"/>
                    </a:lnTo>
                    <a:cubicBezTo>
                      <a:pt x="4377" y="5350"/>
                      <a:pt x="4438" y="5836"/>
                      <a:pt x="4468" y="6262"/>
                    </a:cubicBezTo>
                    <a:cubicBezTo>
                      <a:pt x="3648" y="6262"/>
                      <a:pt x="3161" y="6292"/>
                      <a:pt x="2949" y="6322"/>
                    </a:cubicBezTo>
                    <a:cubicBezTo>
                      <a:pt x="3222" y="5350"/>
                      <a:pt x="3526" y="4377"/>
                      <a:pt x="3921" y="3435"/>
                    </a:cubicBezTo>
                    <a:close/>
                    <a:moveTo>
                      <a:pt x="3861" y="0"/>
                    </a:moveTo>
                    <a:cubicBezTo>
                      <a:pt x="3648" y="0"/>
                      <a:pt x="3496" y="91"/>
                      <a:pt x="3405" y="243"/>
                    </a:cubicBezTo>
                    <a:cubicBezTo>
                      <a:pt x="3101" y="973"/>
                      <a:pt x="2736" y="1976"/>
                      <a:pt x="2341" y="3344"/>
                    </a:cubicBezTo>
                    <a:cubicBezTo>
                      <a:pt x="1885" y="4955"/>
                      <a:pt x="1550" y="6018"/>
                      <a:pt x="1338" y="6596"/>
                    </a:cubicBezTo>
                    <a:cubicBezTo>
                      <a:pt x="1277" y="6657"/>
                      <a:pt x="1186" y="6748"/>
                      <a:pt x="973" y="6778"/>
                    </a:cubicBezTo>
                    <a:cubicBezTo>
                      <a:pt x="791" y="6809"/>
                      <a:pt x="639" y="6839"/>
                      <a:pt x="608" y="6930"/>
                    </a:cubicBezTo>
                    <a:cubicBezTo>
                      <a:pt x="578" y="6991"/>
                      <a:pt x="517" y="7052"/>
                      <a:pt x="517" y="7113"/>
                    </a:cubicBezTo>
                    <a:cubicBezTo>
                      <a:pt x="517" y="7204"/>
                      <a:pt x="639" y="7295"/>
                      <a:pt x="791" y="7417"/>
                    </a:cubicBezTo>
                    <a:cubicBezTo>
                      <a:pt x="943" y="7538"/>
                      <a:pt x="1034" y="7660"/>
                      <a:pt x="1034" y="7751"/>
                    </a:cubicBezTo>
                    <a:cubicBezTo>
                      <a:pt x="973" y="8116"/>
                      <a:pt x="791" y="8724"/>
                      <a:pt x="426" y="9544"/>
                    </a:cubicBezTo>
                    <a:cubicBezTo>
                      <a:pt x="152" y="10274"/>
                      <a:pt x="0" y="10851"/>
                      <a:pt x="31" y="11307"/>
                    </a:cubicBezTo>
                    <a:cubicBezTo>
                      <a:pt x="61" y="11520"/>
                      <a:pt x="304" y="11702"/>
                      <a:pt x="669" y="11824"/>
                    </a:cubicBezTo>
                    <a:cubicBezTo>
                      <a:pt x="750" y="11848"/>
                      <a:pt x="825" y="11860"/>
                      <a:pt x="893" y="11860"/>
                    </a:cubicBezTo>
                    <a:cubicBezTo>
                      <a:pt x="1078" y="11860"/>
                      <a:pt x="1210" y="11775"/>
                      <a:pt x="1277" y="11642"/>
                    </a:cubicBezTo>
                    <a:cubicBezTo>
                      <a:pt x="1490" y="11216"/>
                      <a:pt x="1702" y="10578"/>
                      <a:pt x="1885" y="9727"/>
                    </a:cubicBezTo>
                    <a:cubicBezTo>
                      <a:pt x="2128" y="8815"/>
                      <a:pt x="2310" y="8177"/>
                      <a:pt x="2432" y="7842"/>
                    </a:cubicBezTo>
                    <a:cubicBezTo>
                      <a:pt x="2706" y="7629"/>
                      <a:pt x="3070" y="7508"/>
                      <a:pt x="3526" y="7417"/>
                    </a:cubicBezTo>
                    <a:cubicBezTo>
                      <a:pt x="3921" y="7386"/>
                      <a:pt x="4316" y="7356"/>
                      <a:pt x="4742" y="7325"/>
                    </a:cubicBezTo>
                    <a:cubicBezTo>
                      <a:pt x="4985" y="7903"/>
                      <a:pt x="5198" y="8632"/>
                      <a:pt x="5350" y="9514"/>
                    </a:cubicBezTo>
                    <a:cubicBezTo>
                      <a:pt x="5532" y="10304"/>
                      <a:pt x="5897" y="10760"/>
                      <a:pt x="6505" y="10882"/>
                    </a:cubicBezTo>
                    <a:cubicBezTo>
                      <a:pt x="6515" y="10887"/>
                      <a:pt x="6527" y="10889"/>
                      <a:pt x="6542" y="10889"/>
                    </a:cubicBezTo>
                    <a:cubicBezTo>
                      <a:pt x="6616" y="10889"/>
                      <a:pt x="6747" y="10822"/>
                      <a:pt x="6900" y="10669"/>
                    </a:cubicBezTo>
                    <a:cubicBezTo>
                      <a:pt x="7113" y="10456"/>
                      <a:pt x="7204" y="10274"/>
                      <a:pt x="7204" y="10061"/>
                    </a:cubicBezTo>
                    <a:cubicBezTo>
                      <a:pt x="7204" y="9909"/>
                      <a:pt x="7174" y="9757"/>
                      <a:pt x="7113" y="9544"/>
                    </a:cubicBezTo>
                    <a:cubicBezTo>
                      <a:pt x="6444" y="7812"/>
                      <a:pt x="5836" y="5562"/>
                      <a:pt x="5168" y="2827"/>
                    </a:cubicBezTo>
                    <a:cubicBezTo>
                      <a:pt x="5137" y="2371"/>
                      <a:pt x="5046" y="1885"/>
                      <a:pt x="4985" y="1429"/>
                    </a:cubicBezTo>
                    <a:cubicBezTo>
                      <a:pt x="4894" y="851"/>
                      <a:pt x="4681" y="426"/>
                      <a:pt x="4316" y="152"/>
                    </a:cubicBezTo>
                    <a:cubicBezTo>
                      <a:pt x="4164" y="61"/>
                      <a:pt x="4013" y="0"/>
                      <a:pt x="3861"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52"/>
              <p:cNvSpPr/>
              <p:nvPr/>
            </p:nvSpPr>
            <p:spPr>
              <a:xfrm>
                <a:off x="14965425" y="9400250"/>
                <a:ext cx="211275" cy="313625"/>
              </a:xfrm>
              <a:custGeom>
                <a:avLst/>
                <a:gdLst/>
                <a:ahLst/>
                <a:cxnLst/>
                <a:rect l="l" t="t" r="r" b="b"/>
                <a:pathLst>
                  <a:path w="8451" h="12545" extrusionOk="0">
                    <a:moveTo>
                      <a:pt x="7528" y="1"/>
                    </a:moveTo>
                    <a:cubicBezTo>
                      <a:pt x="7226" y="1"/>
                      <a:pt x="7012" y="90"/>
                      <a:pt x="6870" y="326"/>
                    </a:cubicBezTo>
                    <a:cubicBezTo>
                      <a:pt x="6293" y="1481"/>
                      <a:pt x="5776" y="2849"/>
                      <a:pt x="5229" y="4429"/>
                    </a:cubicBezTo>
                    <a:cubicBezTo>
                      <a:pt x="4773" y="5858"/>
                      <a:pt x="4347" y="7256"/>
                      <a:pt x="3891" y="8654"/>
                    </a:cubicBezTo>
                    <a:cubicBezTo>
                      <a:pt x="3588" y="7469"/>
                      <a:pt x="3253" y="6314"/>
                      <a:pt x="2949" y="5128"/>
                    </a:cubicBezTo>
                    <a:cubicBezTo>
                      <a:pt x="2524" y="3760"/>
                      <a:pt x="2129" y="2605"/>
                      <a:pt x="1703" y="1663"/>
                    </a:cubicBezTo>
                    <a:cubicBezTo>
                      <a:pt x="1217" y="1329"/>
                      <a:pt x="852" y="1146"/>
                      <a:pt x="670" y="1146"/>
                    </a:cubicBezTo>
                    <a:cubicBezTo>
                      <a:pt x="548" y="1146"/>
                      <a:pt x="487" y="1146"/>
                      <a:pt x="366" y="1207"/>
                    </a:cubicBezTo>
                    <a:cubicBezTo>
                      <a:pt x="305" y="1207"/>
                      <a:pt x="153" y="1329"/>
                      <a:pt x="1" y="1633"/>
                    </a:cubicBezTo>
                    <a:cubicBezTo>
                      <a:pt x="609" y="2879"/>
                      <a:pt x="1156" y="4642"/>
                      <a:pt x="1764" y="6982"/>
                    </a:cubicBezTo>
                    <a:cubicBezTo>
                      <a:pt x="2372" y="9414"/>
                      <a:pt x="2949" y="11207"/>
                      <a:pt x="3405" y="12271"/>
                    </a:cubicBezTo>
                    <a:cubicBezTo>
                      <a:pt x="3679" y="12454"/>
                      <a:pt x="3891" y="12545"/>
                      <a:pt x="4043" y="12545"/>
                    </a:cubicBezTo>
                    <a:cubicBezTo>
                      <a:pt x="4195" y="12545"/>
                      <a:pt x="4317" y="12454"/>
                      <a:pt x="4439" y="12332"/>
                    </a:cubicBezTo>
                    <a:cubicBezTo>
                      <a:pt x="4773" y="11542"/>
                      <a:pt x="5077" y="10417"/>
                      <a:pt x="5411" y="8928"/>
                    </a:cubicBezTo>
                    <a:cubicBezTo>
                      <a:pt x="5776" y="7317"/>
                      <a:pt x="6080" y="6222"/>
                      <a:pt x="6323" y="5554"/>
                    </a:cubicBezTo>
                    <a:cubicBezTo>
                      <a:pt x="7205" y="3274"/>
                      <a:pt x="7904" y="1663"/>
                      <a:pt x="8360" y="842"/>
                    </a:cubicBezTo>
                    <a:cubicBezTo>
                      <a:pt x="8420" y="721"/>
                      <a:pt x="8451" y="599"/>
                      <a:pt x="8420" y="538"/>
                    </a:cubicBezTo>
                    <a:cubicBezTo>
                      <a:pt x="8420" y="326"/>
                      <a:pt x="8390" y="265"/>
                      <a:pt x="8268" y="265"/>
                    </a:cubicBezTo>
                    <a:cubicBezTo>
                      <a:pt x="8147" y="265"/>
                      <a:pt x="8086" y="235"/>
                      <a:pt x="7995" y="143"/>
                    </a:cubicBezTo>
                    <a:cubicBezTo>
                      <a:pt x="7934" y="83"/>
                      <a:pt x="7843" y="22"/>
                      <a:pt x="7813" y="22"/>
                    </a:cubicBezTo>
                    <a:cubicBezTo>
                      <a:pt x="7710" y="8"/>
                      <a:pt x="7615" y="1"/>
                      <a:pt x="752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52"/>
              <p:cNvSpPr/>
              <p:nvPr/>
            </p:nvSpPr>
            <p:spPr>
              <a:xfrm>
                <a:off x="15171375" y="9425850"/>
                <a:ext cx="170975" cy="258500"/>
              </a:xfrm>
              <a:custGeom>
                <a:avLst/>
                <a:gdLst/>
                <a:ahLst/>
                <a:cxnLst/>
                <a:rect l="l" t="t" r="r" b="b"/>
                <a:pathLst>
                  <a:path w="6839" h="10340" extrusionOk="0">
                    <a:moveTo>
                      <a:pt x="5289" y="1"/>
                    </a:moveTo>
                    <a:cubicBezTo>
                      <a:pt x="4681" y="92"/>
                      <a:pt x="4103" y="244"/>
                      <a:pt x="3496" y="396"/>
                    </a:cubicBezTo>
                    <a:cubicBezTo>
                      <a:pt x="2857" y="548"/>
                      <a:pt x="2280" y="761"/>
                      <a:pt x="1824" y="973"/>
                    </a:cubicBezTo>
                    <a:lnTo>
                      <a:pt x="669" y="1429"/>
                    </a:lnTo>
                    <a:cubicBezTo>
                      <a:pt x="274" y="1612"/>
                      <a:pt x="30" y="1885"/>
                      <a:pt x="30" y="2220"/>
                    </a:cubicBezTo>
                    <a:cubicBezTo>
                      <a:pt x="0" y="2584"/>
                      <a:pt x="334" y="2828"/>
                      <a:pt x="1034" y="2949"/>
                    </a:cubicBezTo>
                    <a:cubicBezTo>
                      <a:pt x="942" y="3952"/>
                      <a:pt x="912" y="4499"/>
                      <a:pt x="882" y="4591"/>
                    </a:cubicBezTo>
                    <a:cubicBezTo>
                      <a:pt x="821" y="4651"/>
                      <a:pt x="760" y="4773"/>
                      <a:pt x="578" y="4864"/>
                    </a:cubicBezTo>
                    <a:cubicBezTo>
                      <a:pt x="426" y="4955"/>
                      <a:pt x="304" y="5046"/>
                      <a:pt x="304" y="5168"/>
                    </a:cubicBezTo>
                    <a:cubicBezTo>
                      <a:pt x="274" y="5381"/>
                      <a:pt x="426" y="5563"/>
                      <a:pt x="760" y="5806"/>
                    </a:cubicBezTo>
                    <a:cubicBezTo>
                      <a:pt x="638" y="6597"/>
                      <a:pt x="638" y="7509"/>
                      <a:pt x="760" y="8512"/>
                    </a:cubicBezTo>
                    <a:cubicBezTo>
                      <a:pt x="790" y="8876"/>
                      <a:pt x="942" y="9180"/>
                      <a:pt x="1216" y="9454"/>
                    </a:cubicBezTo>
                    <a:cubicBezTo>
                      <a:pt x="1489" y="9727"/>
                      <a:pt x="1793" y="9910"/>
                      <a:pt x="2128" y="9971"/>
                    </a:cubicBezTo>
                    <a:cubicBezTo>
                      <a:pt x="3085" y="10217"/>
                      <a:pt x="4215" y="10340"/>
                      <a:pt x="5495" y="10340"/>
                    </a:cubicBezTo>
                    <a:cubicBezTo>
                      <a:pt x="5637" y="10340"/>
                      <a:pt x="5781" y="10338"/>
                      <a:pt x="5927" y="10335"/>
                    </a:cubicBezTo>
                    <a:cubicBezTo>
                      <a:pt x="6110" y="10275"/>
                      <a:pt x="6262" y="10214"/>
                      <a:pt x="6383" y="10062"/>
                    </a:cubicBezTo>
                    <a:cubicBezTo>
                      <a:pt x="6505" y="9910"/>
                      <a:pt x="6535" y="9758"/>
                      <a:pt x="6505" y="9575"/>
                    </a:cubicBezTo>
                    <a:cubicBezTo>
                      <a:pt x="6399" y="9098"/>
                      <a:pt x="6200" y="8829"/>
                      <a:pt x="5929" y="8829"/>
                    </a:cubicBezTo>
                    <a:cubicBezTo>
                      <a:pt x="5889" y="8829"/>
                      <a:pt x="5848" y="8834"/>
                      <a:pt x="5806" y="8846"/>
                    </a:cubicBezTo>
                    <a:cubicBezTo>
                      <a:pt x="5745" y="8846"/>
                      <a:pt x="5654" y="8876"/>
                      <a:pt x="5532" y="8968"/>
                    </a:cubicBezTo>
                    <a:cubicBezTo>
                      <a:pt x="5441" y="9028"/>
                      <a:pt x="5350" y="9059"/>
                      <a:pt x="5228" y="9059"/>
                    </a:cubicBezTo>
                    <a:cubicBezTo>
                      <a:pt x="5030" y="9067"/>
                      <a:pt x="4841" y="9072"/>
                      <a:pt x="4660" y="9072"/>
                    </a:cubicBezTo>
                    <a:cubicBezTo>
                      <a:pt x="3563" y="9072"/>
                      <a:pt x="2776" y="8912"/>
                      <a:pt x="2280" y="8572"/>
                    </a:cubicBezTo>
                    <a:cubicBezTo>
                      <a:pt x="2158" y="8390"/>
                      <a:pt x="2128" y="8116"/>
                      <a:pt x="2128" y="7782"/>
                    </a:cubicBezTo>
                    <a:cubicBezTo>
                      <a:pt x="2128" y="7296"/>
                      <a:pt x="2249" y="6597"/>
                      <a:pt x="2462" y="5776"/>
                    </a:cubicBezTo>
                    <a:cubicBezTo>
                      <a:pt x="2796" y="5654"/>
                      <a:pt x="3252" y="5563"/>
                      <a:pt x="3830" y="5563"/>
                    </a:cubicBezTo>
                    <a:cubicBezTo>
                      <a:pt x="4529" y="5533"/>
                      <a:pt x="4985" y="5533"/>
                      <a:pt x="5228" y="5472"/>
                    </a:cubicBezTo>
                    <a:cubicBezTo>
                      <a:pt x="5380" y="5472"/>
                      <a:pt x="5502" y="5411"/>
                      <a:pt x="5623" y="5320"/>
                    </a:cubicBezTo>
                    <a:cubicBezTo>
                      <a:pt x="5775" y="5168"/>
                      <a:pt x="5836" y="5077"/>
                      <a:pt x="5897" y="5077"/>
                    </a:cubicBezTo>
                    <a:cubicBezTo>
                      <a:pt x="5958" y="5046"/>
                      <a:pt x="5988" y="4955"/>
                      <a:pt x="5988" y="4894"/>
                    </a:cubicBezTo>
                    <a:cubicBezTo>
                      <a:pt x="5988" y="4803"/>
                      <a:pt x="5897" y="4651"/>
                      <a:pt x="5745" y="4439"/>
                    </a:cubicBezTo>
                    <a:cubicBezTo>
                      <a:pt x="5502" y="4317"/>
                      <a:pt x="5198" y="4256"/>
                      <a:pt x="4863" y="4256"/>
                    </a:cubicBezTo>
                    <a:cubicBezTo>
                      <a:pt x="4711" y="4256"/>
                      <a:pt x="4407" y="4256"/>
                      <a:pt x="4012" y="4317"/>
                    </a:cubicBezTo>
                    <a:cubicBezTo>
                      <a:pt x="3648" y="4378"/>
                      <a:pt x="3374" y="4408"/>
                      <a:pt x="3192" y="4408"/>
                    </a:cubicBezTo>
                    <a:cubicBezTo>
                      <a:pt x="2918" y="4408"/>
                      <a:pt x="2705" y="4378"/>
                      <a:pt x="2493" y="4287"/>
                    </a:cubicBezTo>
                    <a:cubicBezTo>
                      <a:pt x="2553" y="3223"/>
                      <a:pt x="2614" y="2584"/>
                      <a:pt x="2736" y="2280"/>
                    </a:cubicBezTo>
                    <a:cubicBezTo>
                      <a:pt x="3192" y="2098"/>
                      <a:pt x="3830" y="1885"/>
                      <a:pt x="4711" y="1673"/>
                    </a:cubicBezTo>
                    <a:cubicBezTo>
                      <a:pt x="5593" y="1429"/>
                      <a:pt x="6231" y="1247"/>
                      <a:pt x="6687" y="1065"/>
                    </a:cubicBezTo>
                    <a:cubicBezTo>
                      <a:pt x="6748" y="1034"/>
                      <a:pt x="6839" y="943"/>
                      <a:pt x="6809" y="913"/>
                    </a:cubicBezTo>
                    <a:cubicBezTo>
                      <a:pt x="6809" y="852"/>
                      <a:pt x="6748" y="761"/>
                      <a:pt x="6718" y="639"/>
                    </a:cubicBezTo>
                    <a:cubicBezTo>
                      <a:pt x="6687" y="487"/>
                      <a:pt x="6657" y="396"/>
                      <a:pt x="6657" y="366"/>
                    </a:cubicBezTo>
                    <a:cubicBezTo>
                      <a:pt x="6231" y="92"/>
                      <a:pt x="5836" y="1"/>
                      <a:pt x="550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99" name="Google Shape;899;p52"/>
          <p:cNvGrpSpPr/>
          <p:nvPr/>
        </p:nvGrpSpPr>
        <p:grpSpPr>
          <a:xfrm>
            <a:off x="1894089" y="1607414"/>
            <a:ext cx="2169882" cy="1615201"/>
            <a:chOff x="3290600" y="2792650"/>
            <a:chExt cx="2461300" cy="1832125"/>
          </a:xfrm>
        </p:grpSpPr>
        <p:sp>
          <p:nvSpPr>
            <p:cNvPr id="900" name="Google Shape;900;p52"/>
            <p:cNvSpPr/>
            <p:nvPr/>
          </p:nvSpPr>
          <p:spPr>
            <a:xfrm>
              <a:off x="3290600" y="2792650"/>
              <a:ext cx="2461300" cy="1832125"/>
            </a:xfrm>
            <a:custGeom>
              <a:avLst/>
              <a:gdLst/>
              <a:ahLst/>
              <a:cxnLst/>
              <a:rect l="l" t="t" r="r" b="b"/>
              <a:pathLst>
                <a:path w="98452" h="73285" extrusionOk="0">
                  <a:moveTo>
                    <a:pt x="39180" y="1"/>
                  </a:moveTo>
                  <a:cubicBezTo>
                    <a:pt x="36718" y="1"/>
                    <a:pt x="34682" y="2007"/>
                    <a:pt x="34682" y="4500"/>
                  </a:cubicBezTo>
                  <a:cubicBezTo>
                    <a:pt x="34682" y="4895"/>
                    <a:pt x="34742" y="5320"/>
                    <a:pt x="34834" y="5715"/>
                  </a:cubicBezTo>
                  <a:cubicBezTo>
                    <a:pt x="34226" y="5867"/>
                    <a:pt x="33618" y="5959"/>
                    <a:pt x="33101" y="6110"/>
                  </a:cubicBezTo>
                  <a:lnTo>
                    <a:pt x="32858" y="6171"/>
                  </a:lnTo>
                  <a:cubicBezTo>
                    <a:pt x="29028" y="7083"/>
                    <a:pt x="25532" y="8390"/>
                    <a:pt x="22493" y="10032"/>
                  </a:cubicBezTo>
                  <a:lnTo>
                    <a:pt x="22067" y="10275"/>
                  </a:lnTo>
                  <a:cubicBezTo>
                    <a:pt x="19423" y="11673"/>
                    <a:pt x="14560" y="14257"/>
                    <a:pt x="14408" y="18998"/>
                  </a:cubicBezTo>
                  <a:cubicBezTo>
                    <a:pt x="14377" y="19940"/>
                    <a:pt x="14529" y="21247"/>
                    <a:pt x="15289" y="22433"/>
                  </a:cubicBezTo>
                  <a:cubicBezTo>
                    <a:pt x="14316" y="23284"/>
                    <a:pt x="13709" y="24561"/>
                    <a:pt x="13678" y="25928"/>
                  </a:cubicBezTo>
                  <a:cubicBezTo>
                    <a:pt x="11398" y="26536"/>
                    <a:pt x="9392" y="27509"/>
                    <a:pt x="7629" y="28846"/>
                  </a:cubicBezTo>
                  <a:cubicBezTo>
                    <a:pt x="4803" y="31004"/>
                    <a:pt x="2705" y="33922"/>
                    <a:pt x="1520" y="37236"/>
                  </a:cubicBezTo>
                  <a:lnTo>
                    <a:pt x="1489" y="37357"/>
                  </a:lnTo>
                  <a:cubicBezTo>
                    <a:pt x="1003" y="38725"/>
                    <a:pt x="0" y="41613"/>
                    <a:pt x="1216" y="44075"/>
                  </a:cubicBezTo>
                  <a:cubicBezTo>
                    <a:pt x="1824" y="45290"/>
                    <a:pt x="2888" y="46202"/>
                    <a:pt x="4225" y="46628"/>
                  </a:cubicBezTo>
                  <a:cubicBezTo>
                    <a:pt x="4590" y="46749"/>
                    <a:pt x="5046" y="46841"/>
                    <a:pt x="5471" y="46841"/>
                  </a:cubicBezTo>
                  <a:cubicBezTo>
                    <a:pt x="4195" y="47084"/>
                    <a:pt x="1976" y="47692"/>
                    <a:pt x="1094" y="50002"/>
                  </a:cubicBezTo>
                  <a:cubicBezTo>
                    <a:pt x="456" y="51461"/>
                    <a:pt x="547" y="53072"/>
                    <a:pt x="1307" y="54439"/>
                  </a:cubicBezTo>
                  <a:cubicBezTo>
                    <a:pt x="2918" y="57327"/>
                    <a:pt x="7113" y="58087"/>
                    <a:pt x="8359" y="58239"/>
                  </a:cubicBezTo>
                  <a:cubicBezTo>
                    <a:pt x="8754" y="58330"/>
                    <a:pt x="9119" y="58360"/>
                    <a:pt x="9514" y="58360"/>
                  </a:cubicBezTo>
                  <a:cubicBezTo>
                    <a:pt x="9696" y="60458"/>
                    <a:pt x="11368" y="62130"/>
                    <a:pt x="13405" y="62342"/>
                  </a:cubicBezTo>
                  <a:cubicBezTo>
                    <a:pt x="13526" y="62555"/>
                    <a:pt x="13648" y="62737"/>
                    <a:pt x="13800" y="62920"/>
                  </a:cubicBezTo>
                  <a:cubicBezTo>
                    <a:pt x="12918" y="64288"/>
                    <a:pt x="12645" y="65838"/>
                    <a:pt x="13101" y="67358"/>
                  </a:cubicBezTo>
                  <a:cubicBezTo>
                    <a:pt x="13769" y="69546"/>
                    <a:pt x="15775" y="71218"/>
                    <a:pt x="18389" y="71765"/>
                  </a:cubicBezTo>
                  <a:cubicBezTo>
                    <a:pt x="19636" y="72038"/>
                    <a:pt x="21004" y="72190"/>
                    <a:pt x="22371" y="72190"/>
                  </a:cubicBezTo>
                  <a:cubicBezTo>
                    <a:pt x="25107" y="72190"/>
                    <a:pt x="28055" y="71613"/>
                    <a:pt x="30821" y="70610"/>
                  </a:cubicBezTo>
                  <a:cubicBezTo>
                    <a:pt x="31095" y="70488"/>
                    <a:pt x="31338" y="70397"/>
                    <a:pt x="31581" y="70306"/>
                  </a:cubicBezTo>
                  <a:cubicBezTo>
                    <a:pt x="32341" y="72038"/>
                    <a:pt x="34074" y="73285"/>
                    <a:pt x="36110" y="73285"/>
                  </a:cubicBezTo>
                  <a:cubicBezTo>
                    <a:pt x="37083" y="73285"/>
                    <a:pt x="37995" y="72981"/>
                    <a:pt x="38755" y="72494"/>
                  </a:cubicBezTo>
                  <a:cubicBezTo>
                    <a:pt x="39484" y="72829"/>
                    <a:pt x="40274" y="73042"/>
                    <a:pt x="41156" y="73042"/>
                  </a:cubicBezTo>
                  <a:cubicBezTo>
                    <a:pt x="43162" y="73042"/>
                    <a:pt x="44986" y="71978"/>
                    <a:pt x="45989" y="70336"/>
                  </a:cubicBezTo>
                  <a:cubicBezTo>
                    <a:pt x="46992" y="70853"/>
                    <a:pt x="48147" y="71127"/>
                    <a:pt x="49423" y="71127"/>
                  </a:cubicBezTo>
                  <a:cubicBezTo>
                    <a:pt x="52220" y="71127"/>
                    <a:pt x="55047" y="69850"/>
                    <a:pt x="56779" y="69029"/>
                  </a:cubicBezTo>
                  <a:lnTo>
                    <a:pt x="57022" y="68938"/>
                  </a:lnTo>
                  <a:cubicBezTo>
                    <a:pt x="58025" y="68513"/>
                    <a:pt x="58968" y="68026"/>
                    <a:pt x="59971" y="67479"/>
                  </a:cubicBezTo>
                  <a:cubicBezTo>
                    <a:pt x="66536" y="63923"/>
                    <a:pt x="72038" y="58968"/>
                    <a:pt x="75503" y="53588"/>
                  </a:cubicBezTo>
                  <a:cubicBezTo>
                    <a:pt x="78147" y="49424"/>
                    <a:pt x="78451" y="44865"/>
                    <a:pt x="76293" y="41461"/>
                  </a:cubicBezTo>
                  <a:cubicBezTo>
                    <a:pt x="76081" y="41065"/>
                    <a:pt x="75807" y="40731"/>
                    <a:pt x="75533" y="40397"/>
                  </a:cubicBezTo>
                  <a:cubicBezTo>
                    <a:pt x="75929" y="39667"/>
                    <a:pt x="76141" y="38877"/>
                    <a:pt x="76141" y="37995"/>
                  </a:cubicBezTo>
                  <a:cubicBezTo>
                    <a:pt x="76141" y="37266"/>
                    <a:pt x="75989" y="36597"/>
                    <a:pt x="75685" y="35959"/>
                  </a:cubicBezTo>
                  <a:cubicBezTo>
                    <a:pt x="76688" y="35685"/>
                    <a:pt x="77661" y="35381"/>
                    <a:pt x="78603" y="34986"/>
                  </a:cubicBezTo>
                  <a:cubicBezTo>
                    <a:pt x="78695" y="34986"/>
                    <a:pt x="78847" y="34925"/>
                    <a:pt x="79029" y="34834"/>
                  </a:cubicBezTo>
                  <a:cubicBezTo>
                    <a:pt x="83072" y="33132"/>
                    <a:pt x="86293" y="30366"/>
                    <a:pt x="88300" y="26871"/>
                  </a:cubicBezTo>
                  <a:cubicBezTo>
                    <a:pt x="88938" y="25776"/>
                    <a:pt x="90458" y="22889"/>
                    <a:pt x="90822" y="19545"/>
                  </a:cubicBezTo>
                  <a:cubicBezTo>
                    <a:pt x="90853" y="19485"/>
                    <a:pt x="90883" y="19485"/>
                    <a:pt x="90914" y="19454"/>
                  </a:cubicBezTo>
                  <a:cubicBezTo>
                    <a:pt x="91734" y="20184"/>
                    <a:pt x="92798" y="20640"/>
                    <a:pt x="93953" y="20640"/>
                  </a:cubicBezTo>
                  <a:cubicBezTo>
                    <a:pt x="96446" y="20640"/>
                    <a:pt x="98452" y="18633"/>
                    <a:pt x="98452" y="16141"/>
                  </a:cubicBezTo>
                  <a:cubicBezTo>
                    <a:pt x="98452" y="14834"/>
                    <a:pt x="97874" y="13649"/>
                    <a:pt x="96932" y="12798"/>
                  </a:cubicBezTo>
                  <a:cubicBezTo>
                    <a:pt x="97054" y="12402"/>
                    <a:pt x="97084" y="11946"/>
                    <a:pt x="97084" y="11491"/>
                  </a:cubicBezTo>
                  <a:cubicBezTo>
                    <a:pt x="97084" y="8329"/>
                    <a:pt x="94531" y="5776"/>
                    <a:pt x="91370" y="5776"/>
                  </a:cubicBezTo>
                  <a:cubicBezTo>
                    <a:pt x="88573" y="5776"/>
                    <a:pt x="86202" y="7843"/>
                    <a:pt x="85746" y="10518"/>
                  </a:cubicBezTo>
                  <a:cubicBezTo>
                    <a:pt x="82646" y="9089"/>
                    <a:pt x="78999" y="8542"/>
                    <a:pt x="77935" y="8451"/>
                  </a:cubicBezTo>
                  <a:cubicBezTo>
                    <a:pt x="76901" y="8329"/>
                    <a:pt x="75868" y="8238"/>
                    <a:pt x="74895" y="8238"/>
                  </a:cubicBezTo>
                  <a:cubicBezTo>
                    <a:pt x="72190" y="8238"/>
                    <a:pt x="69880" y="8694"/>
                    <a:pt x="68086" y="9606"/>
                  </a:cubicBezTo>
                  <a:cubicBezTo>
                    <a:pt x="64105" y="11642"/>
                    <a:pt x="62494" y="15199"/>
                    <a:pt x="61247" y="18086"/>
                  </a:cubicBezTo>
                  <a:cubicBezTo>
                    <a:pt x="61217" y="18117"/>
                    <a:pt x="61217" y="18208"/>
                    <a:pt x="61187" y="18238"/>
                  </a:cubicBezTo>
                  <a:cubicBezTo>
                    <a:pt x="60609" y="18026"/>
                    <a:pt x="60001" y="17874"/>
                    <a:pt x="59363" y="17874"/>
                  </a:cubicBezTo>
                  <a:cubicBezTo>
                    <a:pt x="58968" y="17874"/>
                    <a:pt x="58603" y="17904"/>
                    <a:pt x="58238" y="17965"/>
                  </a:cubicBezTo>
                  <a:cubicBezTo>
                    <a:pt x="58360" y="15047"/>
                    <a:pt x="58056" y="11065"/>
                    <a:pt x="54895" y="8056"/>
                  </a:cubicBezTo>
                  <a:cubicBezTo>
                    <a:pt x="52372" y="5624"/>
                    <a:pt x="48785" y="4378"/>
                    <a:pt x="44347" y="4378"/>
                  </a:cubicBezTo>
                  <a:lnTo>
                    <a:pt x="43648" y="4378"/>
                  </a:lnTo>
                  <a:cubicBezTo>
                    <a:pt x="43588" y="1977"/>
                    <a:pt x="41612" y="1"/>
                    <a:pt x="39180"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1" name="Google Shape;901;p52"/>
            <p:cNvGrpSpPr/>
            <p:nvPr/>
          </p:nvGrpSpPr>
          <p:grpSpPr>
            <a:xfrm>
              <a:off x="3381025" y="2887650"/>
              <a:ext cx="2238650" cy="1641375"/>
              <a:chOff x="3322525" y="11390275"/>
              <a:chExt cx="2238650" cy="1641375"/>
            </a:xfrm>
          </p:grpSpPr>
          <p:sp>
            <p:nvSpPr>
              <p:cNvPr id="902" name="Google Shape;902;p52"/>
              <p:cNvSpPr/>
              <p:nvPr/>
            </p:nvSpPr>
            <p:spPr>
              <a:xfrm>
                <a:off x="3322525" y="12452550"/>
                <a:ext cx="379975" cy="205975"/>
              </a:xfrm>
              <a:custGeom>
                <a:avLst/>
                <a:gdLst/>
                <a:ahLst/>
                <a:cxnLst/>
                <a:rect l="l" t="t" r="r" b="b"/>
                <a:pathLst>
                  <a:path w="15199" h="8239" extrusionOk="0">
                    <a:moveTo>
                      <a:pt x="9738" y="0"/>
                    </a:moveTo>
                    <a:cubicBezTo>
                      <a:pt x="9715" y="0"/>
                      <a:pt x="9689" y="9"/>
                      <a:pt x="9666" y="33"/>
                    </a:cubicBezTo>
                    <a:lnTo>
                      <a:pt x="9514" y="185"/>
                    </a:lnTo>
                    <a:cubicBezTo>
                      <a:pt x="9362" y="185"/>
                      <a:pt x="9210" y="337"/>
                      <a:pt x="9180" y="519"/>
                    </a:cubicBezTo>
                    <a:cubicBezTo>
                      <a:pt x="9028" y="702"/>
                      <a:pt x="8845" y="914"/>
                      <a:pt x="8663" y="1066"/>
                    </a:cubicBezTo>
                    <a:cubicBezTo>
                      <a:pt x="7569" y="2039"/>
                      <a:pt x="6383" y="2920"/>
                      <a:pt x="5046" y="3528"/>
                    </a:cubicBezTo>
                    <a:cubicBezTo>
                      <a:pt x="4620" y="3741"/>
                      <a:pt x="4164" y="3893"/>
                      <a:pt x="3708" y="4045"/>
                    </a:cubicBezTo>
                    <a:cubicBezTo>
                      <a:pt x="2918" y="4288"/>
                      <a:pt x="1246" y="4258"/>
                      <a:pt x="821" y="5200"/>
                    </a:cubicBezTo>
                    <a:cubicBezTo>
                      <a:pt x="0" y="7085"/>
                      <a:pt x="4012" y="7996"/>
                      <a:pt x="5107" y="8148"/>
                    </a:cubicBezTo>
                    <a:cubicBezTo>
                      <a:pt x="5560" y="8207"/>
                      <a:pt x="6071" y="8239"/>
                      <a:pt x="6613" y="8239"/>
                    </a:cubicBezTo>
                    <a:cubicBezTo>
                      <a:pt x="8617" y="8239"/>
                      <a:pt x="11046" y="7801"/>
                      <a:pt x="12554" y="6629"/>
                    </a:cubicBezTo>
                    <a:cubicBezTo>
                      <a:pt x="12888" y="6416"/>
                      <a:pt x="13131" y="6173"/>
                      <a:pt x="13374" y="5869"/>
                    </a:cubicBezTo>
                    <a:cubicBezTo>
                      <a:pt x="15198" y="3559"/>
                      <a:pt x="11763" y="1553"/>
                      <a:pt x="9970" y="398"/>
                    </a:cubicBezTo>
                    <a:cubicBezTo>
                      <a:pt x="9909" y="337"/>
                      <a:pt x="9818" y="276"/>
                      <a:pt x="9757" y="246"/>
                    </a:cubicBezTo>
                    <a:lnTo>
                      <a:pt x="9727" y="246"/>
                    </a:lnTo>
                    <a:cubicBezTo>
                      <a:pt x="9757" y="215"/>
                      <a:pt x="9757" y="185"/>
                      <a:pt x="9788" y="124"/>
                    </a:cubicBezTo>
                    <a:cubicBezTo>
                      <a:pt x="9855" y="79"/>
                      <a:pt x="9806" y="0"/>
                      <a:pt x="9738"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52"/>
              <p:cNvSpPr/>
              <p:nvPr/>
            </p:nvSpPr>
            <p:spPr>
              <a:xfrm>
                <a:off x="3687275" y="11500200"/>
                <a:ext cx="908850" cy="485875"/>
              </a:xfrm>
              <a:custGeom>
                <a:avLst/>
                <a:gdLst/>
                <a:ahLst/>
                <a:cxnLst/>
                <a:rect l="l" t="t" r="r" b="b"/>
                <a:pathLst>
                  <a:path w="36354" h="19435" extrusionOk="0">
                    <a:moveTo>
                      <a:pt x="26069" y="0"/>
                    </a:moveTo>
                    <a:cubicBezTo>
                      <a:pt x="25069" y="0"/>
                      <a:pt x="24052" y="72"/>
                      <a:pt x="23040" y="193"/>
                    </a:cubicBezTo>
                    <a:cubicBezTo>
                      <a:pt x="20365" y="497"/>
                      <a:pt x="17721" y="1166"/>
                      <a:pt x="15563" y="1683"/>
                    </a:cubicBezTo>
                    <a:cubicBezTo>
                      <a:pt x="12310" y="2473"/>
                      <a:pt x="9088" y="3628"/>
                      <a:pt x="6110" y="5208"/>
                    </a:cubicBezTo>
                    <a:cubicBezTo>
                      <a:pt x="4104" y="6272"/>
                      <a:pt x="122" y="8218"/>
                      <a:pt x="30" y="10923"/>
                    </a:cubicBezTo>
                    <a:cubicBezTo>
                      <a:pt x="0" y="13202"/>
                      <a:pt x="2462" y="13658"/>
                      <a:pt x="4225" y="13871"/>
                    </a:cubicBezTo>
                    <a:cubicBezTo>
                      <a:pt x="5758" y="14077"/>
                      <a:pt x="7294" y="14158"/>
                      <a:pt x="8835" y="14158"/>
                    </a:cubicBezTo>
                    <a:cubicBezTo>
                      <a:pt x="11390" y="14158"/>
                      <a:pt x="13957" y="13935"/>
                      <a:pt x="16535" y="13689"/>
                    </a:cubicBezTo>
                    <a:cubicBezTo>
                      <a:pt x="18967" y="13415"/>
                      <a:pt x="21399" y="13172"/>
                      <a:pt x="23861" y="13050"/>
                    </a:cubicBezTo>
                    <a:cubicBezTo>
                      <a:pt x="23922" y="13020"/>
                      <a:pt x="24013" y="13020"/>
                      <a:pt x="24134" y="13020"/>
                    </a:cubicBezTo>
                    <a:cubicBezTo>
                      <a:pt x="24781" y="12978"/>
                      <a:pt x="25484" y="12894"/>
                      <a:pt x="26156" y="12894"/>
                    </a:cubicBezTo>
                    <a:cubicBezTo>
                      <a:pt x="26464" y="12894"/>
                      <a:pt x="26766" y="12912"/>
                      <a:pt x="27052" y="12959"/>
                    </a:cubicBezTo>
                    <a:cubicBezTo>
                      <a:pt x="28937" y="13263"/>
                      <a:pt x="29849" y="14905"/>
                      <a:pt x="30305" y="16607"/>
                    </a:cubicBezTo>
                    <a:cubicBezTo>
                      <a:pt x="30667" y="17864"/>
                      <a:pt x="31223" y="19434"/>
                      <a:pt x="32162" y="19434"/>
                    </a:cubicBezTo>
                    <a:cubicBezTo>
                      <a:pt x="32563" y="19434"/>
                      <a:pt x="33033" y="19149"/>
                      <a:pt x="33587" y="18431"/>
                    </a:cubicBezTo>
                    <a:cubicBezTo>
                      <a:pt x="33739" y="18218"/>
                      <a:pt x="33648" y="17944"/>
                      <a:pt x="33496" y="17792"/>
                    </a:cubicBezTo>
                    <a:cubicBezTo>
                      <a:pt x="34955" y="15391"/>
                      <a:pt x="35989" y="13111"/>
                      <a:pt x="36171" y="10133"/>
                    </a:cubicBezTo>
                    <a:cubicBezTo>
                      <a:pt x="36353" y="7367"/>
                      <a:pt x="36080" y="4601"/>
                      <a:pt x="34043" y="2625"/>
                    </a:cubicBezTo>
                    <a:cubicBezTo>
                      <a:pt x="31964" y="660"/>
                      <a:pt x="29095" y="0"/>
                      <a:pt x="26069"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52"/>
              <p:cNvSpPr/>
              <p:nvPr/>
            </p:nvSpPr>
            <p:spPr>
              <a:xfrm>
                <a:off x="4360525" y="12281450"/>
                <a:ext cx="736375" cy="696750"/>
              </a:xfrm>
              <a:custGeom>
                <a:avLst/>
                <a:gdLst/>
                <a:ahLst/>
                <a:cxnLst/>
                <a:rect l="l" t="t" r="r" b="b"/>
                <a:pathLst>
                  <a:path w="29455" h="27870" extrusionOk="0">
                    <a:moveTo>
                      <a:pt x="17791" y="1"/>
                    </a:moveTo>
                    <a:cubicBezTo>
                      <a:pt x="16563" y="1"/>
                      <a:pt x="15319" y="87"/>
                      <a:pt x="14135" y="220"/>
                    </a:cubicBezTo>
                    <a:cubicBezTo>
                      <a:pt x="12919" y="342"/>
                      <a:pt x="10700" y="555"/>
                      <a:pt x="9788" y="1558"/>
                    </a:cubicBezTo>
                    <a:cubicBezTo>
                      <a:pt x="8967" y="2469"/>
                      <a:pt x="9241" y="3138"/>
                      <a:pt x="9879" y="3533"/>
                    </a:cubicBezTo>
                    <a:cubicBezTo>
                      <a:pt x="9788" y="3594"/>
                      <a:pt x="9788" y="3716"/>
                      <a:pt x="9910" y="3746"/>
                    </a:cubicBezTo>
                    <a:cubicBezTo>
                      <a:pt x="10518" y="3989"/>
                      <a:pt x="11156" y="3989"/>
                      <a:pt x="11764" y="4172"/>
                    </a:cubicBezTo>
                    <a:cubicBezTo>
                      <a:pt x="12311" y="4324"/>
                      <a:pt x="14439" y="5874"/>
                      <a:pt x="14621" y="6512"/>
                    </a:cubicBezTo>
                    <a:cubicBezTo>
                      <a:pt x="14803" y="7211"/>
                      <a:pt x="14256" y="8457"/>
                      <a:pt x="13983" y="9096"/>
                    </a:cubicBezTo>
                    <a:cubicBezTo>
                      <a:pt x="13192" y="10980"/>
                      <a:pt x="12068" y="12652"/>
                      <a:pt x="10882" y="14233"/>
                    </a:cubicBezTo>
                    <a:cubicBezTo>
                      <a:pt x="8603" y="17151"/>
                      <a:pt x="5897" y="19704"/>
                      <a:pt x="3375" y="22409"/>
                    </a:cubicBezTo>
                    <a:cubicBezTo>
                      <a:pt x="2159" y="23746"/>
                      <a:pt x="1" y="25752"/>
                      <a:pt x="2159" y="27303"/>
                    </a:cubicBezTo>
                    <a:cubicBezTo>
                      <a:pt x="2728" y="27709"/>
                      <a:pt x="3427" y="27870"/>
                      <a:pt x="4185" y="27870"/>
                    </a:cubicBezTo>
                    <a:cubicBezTo>
                      <a:pt x="6259" y="27870"/>
                      <a:pt x="8766" y="26664"/>
                      <a:pt x="10214" y="25996"/>
                    </a:cubicBezTo>
                    <a:cubicBezTo>
                      <a:pt x="11095" y="25601"/>
                      <a:pt x="12007" y="25145"/>
                      <a:pt x="12888" y="24658"/>
                    </a:cubicBezTo>
                    <a:cubicBezTo>
                      <a:pt x="18390" y="21649"/>
                      <a:pt x="23740" y="17211"/>
                      <a:pt x="27053" y="12044"/>
                    </a:cubicBezTo>
                    <a:cubicBezTo>
                      <a:pt x="28573" y="9673"/>
                      <a:pt x="29454" y="6573"/>
                      <a:pt x="27843" y="3959"/>
                    </a:cubicBezTo>
                    <a:cubicBezTo>
                      <a:pt x="26293" y="1466"/>
                      <a:pt x="23071" y="494"/>
                      <a:pt x="20335" y="159"/>
                    </a:cubicBezTo>
                    <a:cubicBezTo>
                      <a:pt x="20214" y="159"/>
                      <a:pt x="20062" y="99"/>
                      <a:pt x="19940" y="99"/>
                    </a:cubicBezTo>
                    <a:cubicBezTo>
                      <a:pt x="19240" y="31"/>
                      <a:pt x="18518" y="1"/>
                      <a:pt x="17791"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52"/>
              <p:cNvSpPr/>
              <p:nvPr/>
            </p:nvSpPr>
            <p:spPr>
              <a:xfrm>
                <a:off x="3324025" y="12017825"/>
                <a:ext cx="653550" cy="354200"/>
              </a:xfrm>
              <a:custGeom>
                <a:avLst/>
                <a:gdLst/>
                <a:ahLst/>
                <a:cxnLst/>
                <a:rect l="l" t="t" r="r" b="b"/>
                <a:pathLst>
                  <a:path w="26142" h="14168" extrusionOk="0">
                    <a:moveTo>
                      <a:pt x="16147" y="1"/>
                    </a:moveTo>
                    <a:cubicBezTo>
                      <a:pt x="15729" y="1"/>
                      <a:pt x="15311" y="12"/>
                      <a:pt x="14895" y="36"/>
                    </a:cubicBezTo>
                    <a:cubicBezTo>
                      <a:pt x="11825" y="248"/>
                      <a:pt x="8785" y="1069"/>
                      <a:pt x="6323" y="2984"/>
                    </a:cubicBezTo>
                    <a:cubicBezTo>
                      <a:pt x="4104" y="4656"/>
                      <a:pt x="2402" y="6966"/>
                      <a:pt x="1490" y="9580"/>
                    </a:cubicBezTo>
                    <a:cubicBezTo>
                      <a:pt x="1126" y="10613"/>
                      <a:pt x="1" y="13562"/>
                      <a:pt x="1734" y="14109"/>
                    </a:cubicBezTo>
                    <a:cubicBezTo>
                      <a:pt x="1846" y="14149"/>
                      <a:pt x="1967" y="14167"/>
                      <a:pt x="2094" y="14167"/>
                    </a:cubicBezTo>
                    <a:cubicBezTo>
                      <a:pt x="2825" y="14167"/>
                      <a:pt x="3748" y="13577"/>
                      <a:pt x="4317" y="13318"/>
                    </a:cubicBezTo>
                    <a:cubicBezTo>
                      <a:pt x="6202" y="12407"/>
                      <a:pt x="7995" y="11221"/>
                      <a:pt x="10001" y="10522"/>
                    </a:cubicBezTo>
                    <a:cubicBezTo>
                      <a:pt x="11522" y="10003"/>
                      <a:pt x="13078" y="9916"/>
                      <a:pt x="14638" y="9916"/>
                    </a:cubicBezTo>
                    <a:cubicBezTo>
                      <a:pt x="15422" y="9916"/>
                      <a:pt x="16207" y="9938"/>
                      <a:pt x="16989" y="9938"/>
                    </a:cubicBezTo>
                    <a:cubicBezTo>
                      <a:pt x="18478" y="9938"/>
                      <a:pt x="19957" y="9859"/>
                      <a:pt x="21400" y="9397"/>
                    </a:cubicBezTo>
                    <a:cubicBezTo>
                      <a:pt x="22859" y="8941"/>
                      <a:pt x="24166" y="7817"/>
                      <a:pt x="24986" y="6510"/>
                    </a:cubicBezTo>
                    <a:cubicBezTo>
                      <a:pt x="26050" y="4716"/>
                      <a:pt x="26141" y="2619"/>
                      <a:pt x="24287" y="1251"/>
                    </a:cubicBezTo>
                    <a:cubicBezTo>
                      <a:pt x="24287" y="1191"/>
                      <a:pt x="24287" y="1099"/>
                      <a:pt x="24166" y="1069"/>
                    </a:cubicBezTo>
                    <a:cubicBezTo>
                      <a:pt x="24074" y="1039"/>
                      <a:pt x="23953" y="1039"/>
                      <a:pt x="23831" y="1008"/>
                    </a:cubicBezTo>
                    <a:cubicBezTo>
                      <a:pt x="23649" y="887"/>
                      <a:pt x="23466" y="795"/>
                      <a:pt x="23223" y="704"/>
                    </a:cubicBezTo>
                    <a:cubicBezTo>
                      <a:pt x="23177" y="677"/>
                      <a:pt x="23134" y="666"/>
                      <a:pt x="23093" y="666"/>
                    </a:cubicBezTo>
                    <a:cubicBezTo>
                      <a:pt x="23000" y="666"/>
                      <a:pt x="22922" y="723"/>
                      <a:pt x="22859" y="765"/>
                    </a:cubicBezTo>
                    <a:cubicBezTo>
                      <a:pt x="20703" y="329"/>
                      <a:pt x="18417" y="1"/>
                      <a:pt x="1614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52"/>
              <p:cNvSpPr/>
              <p:nvPr/>
            </p:nvSpPr>
            <p:spPr>
              <a:xfrm>
                <a:off x="4508875" y="11597000"/>
                <a:ext cx="913250" cy="690275"/>
              </a:xfrm>
              <a:custGeom>
                <a:avLst/>
                <a:gdLst/>
                <a:ahLst/>
                <a:cxnLst/>
                <a:rect l="l" t="t" r="r" b="b"/>
                <a:pathLst>
                  <a:path w="36530" h="27611" extrusionOk="0">
                    <a:moveTo>
                      <a:pt x="23618" y="1"/>
                    </a:moveTo>
                    <a:cubicBezTo>
                      <a:pt x="21739" y="1"/>
                      <a:pt x="19980" y="289"/>
                      <a:pt x="18657" y="972"/>
                    </a:cubicBezTo>
                    <a:cubicBezTo>
                      <a:pt x="14857" y="2917"/>
                      <a:pt x="14128" y="7020"/>
                      <a:pt x="12243" y="10425"/>
                    </a:cubicBezTo>
                    <a:cubicBezTo>
                      <a:pt x="10450" y="13647"/>
                      <a:pt x="8018" y="15440"/>
                      <a:pt x="4827" y="17233"/>
                    </a:cubicBezTo>
                    <a:lnTo>
                      <a:pt x="4736" y="17233"/>
                    </a:lnTo>
                    <a:cubicBezTo>
                      <a:pt x="4340" y="17385"/>
                      <a:pt x="3915" y="17598"/>
                      <a:pt x="3581" y="17872"/>
                    </a:cubicBezTo>
                    <a:cubicBezTo>
                      <a:pt x="3307" y="18024"/>
                      <a:pt x="3033" y="18176"/>
                      <a:pt x="2760" y="18297"/>
                    </a:cubicBezTo>
                    <a:cubicBezTo>
                      <a:pt x="2705" y="18325"/>
                      <a:pt x="2750" y="18453"/>
                      <a:pt x="2827" y="18453"/>
                    </a:cubicBezTo>
                    <a:cubicBezTo>
                      <a:pt x="2835" y="18453"/>
                      <a:pt x="2843" y="18452"/>
                      <a:pt x="2851" y="18449"/>
                    </a:cubicBezTo>
                    <a:cubicBezTo>
                      <a:pt x="2881" y="18419"/>
                      <a:pt x="2973" y="18419"/>
                      <a:pt x="3033" y="18358"/>
                    </a:cubicBezTo>
                    <a:lnTo>
                      <a:pt x="3033" y="18358"/>
                    </a:lnTo>
                    <a:cubicBezTo>
                      <a:pt x="157" y="21234"/>
                      <a:pt x="0" y="27610"/>
                      <a:pt x="4904" y="27610"/>
                    </a:cubicBezTo>
                    <a:cubicBezTo>
                      <a:pt x="5027" y="27610"/>
                      <a:pt x="5153" y="27606"/>
                      <a:pt x="5283" y="27598"/>
                    </a:cubicBezTo>
                    <a:cubicBezTo>
                      <a:pt x="8596" y="27416"/>
                      <a:pt x="11271" y="24407"/>
                      <a:pt x="14128" y="22978"/>
                    </a:cubicBezTo>
                    <a:cubicBezTo>
                      <a:pt x="17806" y="21094"/>
                      <a:pt x="22304" y="20911"/>
                      <a:pt x="26073" y="19391"/>
                    </a:cubicBezTo>
                    <a:cubicBezTo>
                      <a:pt x="26134" y="19361"/>
                      <a:pt x="26256" y="19331"/>
                      <a:pt x="26317" y="19270"/>
                    </a:cubicBezTo>
                    <a:cubicBezTo>
                      <a:pt x="29447" y="17963"/>
                      <a:pt x="32153" y="15774"/>
                      <a:pt x="33855" y="12856"/>
                    </a:cubicBezTo>
                    <a:cubicBezTo>
                      <a:pt x="35253" y="10455"/>
                      <a:pt x="36529" y="6747"/>
                      <a:pt x="35587" y="4011"/>
                    </a:cubicBezTo>
                    <a:cubicBezTo>
                      <a:pt x="34979" y="2339"/>
                      <a:pt x="30694" y="668"/>
                      <a:pt x="26317" y="181"/>
                    </a:cubicBezTo>
                    <a:cubicBezTo>
                      <a:pt x="25412" y="65"/>
                      <a:pt x="24502" y="1"/>
                      <a:pt x="23618"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52"/>
              <p:cNvSpPr/>
              <p:nvPr/>
            </p:nvSpPr>
            <p:spPr>
              <a:xfrm>
                <a:off x="3621925" y="12513825"/>
                <a:ext cx="642125" cy="490000"/>
              </a:xfrm>
              <a:custGeom>
                <a:avLst/>
                <a:gdLst/>
                <a:ahLst/>
                <a:cxnLst/>
                <a:rect l="l" t="t" r="r" b="b"/>
                <a:pathLst>
                  <a:path w="25685" h="19600" extrusionOk="0">
                    <a:moveTo>
                      <a:pt x="19602" y="1"/>
                    </a:moveTo>
                    <a:cubicBezTo>
                      <a:pt x="19168" y="1"/>
                      <a:pt x="18764" y="22"/>
                      <a:pt x="18420" y="44"/>
                    </a:cubicBezTo>
                    <a:cubicBezTo>
                      <a:pt x="17508" y="135"/>
                      <a:pt x="16596" y="317"/>
                      <a:pt x="15745" y="621"/>
                    </a:cubicBezTo>
                    <a:cubicBezTo>
                      <a:pt x="15745" y="485"/>
                      <a:pt x="15696" y="374"/>
                      <a:pt x="15577" y="374"/>
                    </a:cubicBezTo>
                    <a:cubicBezTo>
                      <a:pt x="15563" y="374"/>
                      <a:pt x="15548" y="375"/>
                      <a:pt x="15532" y="378"/>
                    </a:cubicBezTo>
                    <a:cubicBezTo>
                      <a:pt x="12250" y="1533"/>
                      <a:pt x="12098" y="5667"/>
                      <a:pt x="10395" y="8220"/>
                    </a:cubicBezTo>
                    <a:cubicBezTo>
                      <a:pt x="9119" y="10196"/>
                      <a:pt x="7204" y="11746"/>
                      <a:pt x="5319" y="13144"/>
                    </a:cubicBezTo>
                    <a:cubicBezTo>
                      <a:pt x="4164" y="13995"/>
                      <a:pt x="2644" y="14634"/>
                      <a:pt x="1672" y="15667"/>
                    </a:cubicBezTo>
                    <a:cubicBezTo>
                      <a:pt x="0" y="17369"/>
                      <a:pt x="1611" y="18859"/>
                      <a:pt x="3496" y="19284"/>
                    </a:cubicBezTo>
                    <a:cubicBezTo>
                      <a:pt x="4533" y="19499"/>
                      <a:pt x="5600" y="19599"/>
                      <a:pt x="6673" y="19599"/>
                    </a:cubicBezTo>
                    <a:cubicBezTo>
                      <a:pt x="9089" y="19599"/>
                      <a:pt x="11538" y="19093"/>
                      <a:pt x="13769" y="18251"/>
                    </a:cubicBezTo>
                    <a:cubicBezTo>
                      <a:pt x="15988" y="17461"/>
                      <a:pt x="18237" y="16336"/>
                      <a:pt x="19940" y="14695"/>
                    </a:cubicBezTo>
                    <a:cubicBezTo>
                      <a:pt x="20578" y="14056"/>
                      <a:pt x="21155" y="13388"/>
                      <a:pt x="21611" y="12597"/>
                    </a:cubicBezTo>
                    <a:cubicBezTo>
                      <a:pt x="22736" y="10622"/>
                      <a:pt x="23618" y="8433"/>
                      <a:pt x="24529" y="6336"/>
                    </a:cubicBezTo>
                    <a:cubicBezTo>
                      <a:pt x="25016" y="5242"/>
                      <a:pt x="25684" y="3965"/>
                      <a:pt x="25320" y="2658"/>
                    </a:cubicBezTo>
                    <a:cubicBezTo>
                      <a:pt x="24864" y="652"/>
                      <a:pt x="22280" y="74"/>
                      <a:pt x="20152" y="13"/>
                    </a:cubicBezTo>
                    <a:cubicBezTo>
                      <a:pt x="19965" y="5"/>
                      <a:pt x="19781" y="1"/>
                      <a:pt x="19602"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52"/>
              <p:cNvSpPr/>
              <p:nvPr/>
            </p:nvSpPr>
            <p:spPr>
              <a:xfrm>
                <a:off x="5127250" y="11887250"/>
                <a:ext cx="95025" cy="95000"/>
              </a:xfrm>
              <a:custGeom>
                <a:avLst/>
                <a:gdLst/>
                <a:ahLst/>
                <a:cxnLst/>
                <a:rect l="l" t="t" r="r" b="b"/>
                <a:pathLst>
                  <a:path w="3801" h="3800" extrusionOk="0">
                    <a:moveTo>
                      <a:pt x="1885" y="0"/>
                    </a:moveTo>
                    <a:cubicBezTo>
                      <a:pt x="852" y="0"/>
                      <a:pt x="1" y="851"/>
                      <a:pt x="1" y="1885"/>
                    </a:cubicBezTo>
                    <a:cubicBezTo>
                      <a:pt x="1" y="2949"/>
                      <a:pt x="852" y="3800"/>
                      <a:pt x="1885" y="3800"/>
                    </a:cubicBezTo>
                    <a:cubicBezTo>
                      <a:pt x="2949" y="3800"/>
                      <a:pt x="3800" y="2949"/>
                      <a:pt x="3800" y="1885"/>
                    </a:cubicBezTo>
                    <a:cubicBezTo>
                      <a:pt x="3800" y="851"/>
                      <a:pt x="2949" y="0"/>
                      <a:pt x="1885"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52"/>
              <p:cNvSpPr/>
              <p:nvPr/>
            </p:nvSpPr>
            <p:spPr>
              <a:xfrm>
                <a:off x="3764775" y="11671400"/>
                <a:ext cx="101175" cy="58125"/>
              </a:xfrm>
              <a:custGeom>
                <a:avLst/>
                <a:gdLst/>
                <a:ahLst/>
                <a:cxnLst/>
                <a:rect l="l" t="t" r="r" b="b"/>
                <a:pathLst>
                  <a:path w="4047" h="2325" extrusionOk="0">
                    <a:moveTo>
                      <a:pt x="2642" y="0"/>
                    </a:moveTo>
                    <a:cubicBezTo>
                      <a:pt x="2483" y="0"/>
                      <a:pt x="2326" y="15"/>
                      <a:pt x="2189" y="32"/>
                    </a:cubicBezTo>
                    <a:cubicBezTo>
                      <a:pt x="1581" y="154"/>
                      <a:pt x="882" y="458"/>
                      <a:pt x="548" y="1005"/>
                    </a:cubicBezTo>
                    <a:cubicBezTo>
                      <a:pt x="0" y="1795"/>
                      <a:pt x="578" y="2160"/>
                      <a:pt x="882" y="2281"/>
                    </a:cubicBezTo>
                    <a:cubicBezTo>
                      <a:pt x="990" y="2310"/>
                      <a:pt x="1118" y="2324"/>
                      <a:pt x="1259" y="2324"/>
                    </a:cubicBezTo>
                    <a:cubicBezTo>
                      <a:pt x="2303" y="2324"/>
                      <a:pt x="4046" y="1560"/>
                      <a:pt x="3618" y="488"/>
                    </a:cubicBezTo>
                    <a:cubicBezTo>
                      <a:pt x="3465" y="95"/>
                      <a:pt x="3046" y="0"/>
                      <a:pt x="2642"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52"/>
              <p:cNvSpPr/>
              <p:nvPr/>
            </p:nvSpPr>
            <p:spPr>
              <a:xfrm>
                <a:off x="3995775" y="12842400"/>
                <a:ext cx="101200" cy="58075"/>
              </a:xfrm>
              <a:custGeom>
                <a:avLst/>
                <a:gdLst/>
                <a:ahLst/>
                <a:cxnLst/>
                <a:rect l="l" t="t" r="r" b="b"/>
                <a:pathLst>
                  <a:path w="4048" h="2323" extrusionOk="0">
                    <a:moveTo>
                      <a:pt x="2615" y="1"/>
                    </a:moveTo>
                    <a:cubicBezTo>
                      <a:pt x="2458" y="1"/>
                      <a:pt x="2301" y="15"/>
                      <a:pt x="2159" y="32"/>
                    </a:cubicBezTo>
                    <a:cubicBezTo>
                      <a:pt x="1551" y="153"/>
                      <a:pt x="882" y="457"/>
                      <a:pt x="548" y="1004"/>
                    </a:cubicBezTo>
                    <a:cubicBezTo>
                      <a:pt x="1" y="1795"/>
                      <a:pt x="578" y="2159"/>
                      <a:pt x="882" y="2281"/>
                    </a:cubicBezTo>
                    <a:cubicBezTo>
                      <a:pt x="988" y="2309"/>
                      <a:pt x="1113" y="2323"/>
                      <a:pt x="1249" y="2323"/>
                    </a:cubicBezTo>
                    <a:cubicBezTo>
                      <a:pt x="2292" y="2323"/>
                      <a:pt x="4048" y="1539"/>
                      <a:pt x="3618" y="518"/>
                    </a:cubicBezTo>
                    <a:cubicBezTo>
                      <a:pt x="3442" y="100"/>
                      <a:pt x="3027" y="1"/>
                      <a:pt x="261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52"/>
              <p:cNvSpPr/>
              <p:nvPr/>
            </p:nvSpPr>
            <p:spPr>
              <a:xfrm>
                <a:off x="3568725" y="12053900"/>
                <a:ext cx="101200" cy="58400"/>
              </a:xfrm>
              <a:custGeom>
                <a:avLst/>
                <a:gdLst/>
                <a:ahLst/>
                <a:cxnLst/>
                <a:rect l="l" t="t" r="r" b="b"/>
                <a:pathLst>
                  <a:path w="4048" h="2336" extrusionOk="0">
                    <a:moveTo>
                      <a:pt x="2662" y="1"/>
                    </a:moveTo>
                    <a:cubicBezTo>
                      <a:pt x="2486" y="1"/>
                      <a:pt x="2310" y="23"/>
                      <a:pt x="2158" y="52"/>
                    </a:cubicBezTo>
                    <a:cubicBezTo>
                      <a:pt x="1551" y="173"/>
                      <a:pt x="851" y="477"/>
                      <a:pt x="517" y="994"/>
                    </a:cubicBezTo>
                    <a:cubicBezTo>
                      <a:pt x="0" y="1784"/>
                      <a:pt x="547" y="2179"/>
                      <a:pt x="851" y="2301"/>
                    </a:cubicBezTo>
                    <a:cubicBezTo>
                      <a:pt x="951" y="2324"/>
                      <a:pt x="1068" y="2335"/>
                      <a:pt x="1197" y="2335"/>
                    </a:cubicBezTo>
                    <a:cubicBezTo>
                      <a:pt x="2242" y="2335"/>
                      <a:pt x="4047" y="1590"/>
                      <a:pt x="3587" y="507"/>
                    </a:cubicBezTo>
                    <a:cubicBezTo>
                      <a:pt x="3441" y="110"/>
                      <a:pt x="3050" y="1"/>
                      <a:pt x="2662"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52"/>
              <p:cNvSpPr/>
              <p:nvPr/>
            </p:nvSpPr>
            <p:spPr>
              <a:xfrm>
                <a:off x="4993525" y="12441175"/>
                <a:ext cx="81325" cy="82275"/>
              </a:xfrm>
              <a:custGeom>
                <a:avLst/>
                <a:gdLst/>
                <a:ahLst/>
                <a:cxnLst/>
                <a:rect l="l" t="t" r="r" b="b"/>
                <a:pathLst>
                  <a:path w="3253" h="3291" extrusionOk="0">
                    <a:moveTo>
                      <a:pt x="1786" y="1"/>
                    </a:moveTo>
                    <a:cubicBezTo>
                      <a:pt x="1369" y="1"/>
                      <a:pt x="987" y="383"/>
                      <a:pt x="699" y="670"/>
                    </a:cubicBezTo>
                    <a:cubicBezTo>
                      <a:pt x="335" y="1126"/>
                      <a:pt x="0" y="1825"/>
                      <a:pt x="61" y="2464"/>
                    </a:cubicBezTo>
                    <a:cubicBezTo>
                      <a:pt x="146" y="3123"/>
                      <a:pt x="484" y="3291"/>
                      <a:pt x="794" y="3291"/>
                    </a:cubicBezTo>
                    <a:cubicBezTo>
                      <a:pt x="927" y="3291"/>
                      <a:pt x="1055" y="3260"/>
                      <a:pt x="1155" y="3223"/>
                    </a:cubicBezTo>
                    <a:cubicBezTo>
                      <a:pt x="2006" y="2828"/>
                      <a:pt x="3253" y="701"/>
                      <a:pt x="2128" y="93"/>
                    </a:cubicBezTo>
                    <a:cubicBezTo>
                      <a:pt x="2012" y="28"/>
                      <a:pt x="1898" y="1"/>
                      <a:pt x="1786"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52"/>
              <p:cNvSpPr/>
              <p:nvPr/>
            </p:nvSpPr>
            <p:spPr>
              <a:xfrm>
                <a:off x="3736650" y="11747825"/>
                <a:ext cx="45625" cy="40150"/>
              </a:xfrm>
              <a:custGeom>
                <a:avLst/>
                <a:gdLst/>
                <a:ahLst/>
                <a:cxnLst/>
                <a:rect l="l" t="t" r="r" b="b"/>
                <a:pathLst>
                  <a:path w="1825" h="1606" extrusionOk="0">
                    <a:moveTo>
                      <a:pt x="1077" y="1"/>
                    </a:moveTo>
                    <a:cubicBezTo>
                      <a:pt x="1011" y="1"/>
                      <a:pt x="946" y="7"/>
                      <a:pt x="882" y="15"/>
                    </a:cubicBezTo>
                    <a:cubicBezTo>
                      <a:pt x="518" y="106"/>
                      <a:pt x="62" y="440"/>
                      <a:pt x="31" y="805"/>
                    </a:cubicBezTo>
                    <a:cubicBezTo>
                      <a:pt x="1" y="987"/>
                      <a:pt x="31" y="1170"/>
                      <a:pt x="122" y="1322"/>
                    </a:cubicBezTo>
                    <a:cubicBezTo>
                      <a:pt x="257" y="1524"/>
                      <a:pt x="445" y="1606"/>
                      <a:pt x="646" y="1606"/>
                    </a:cubicBezTo>
                    <a:cubicBezTo>
                      <a:pt x="990" y="1606"/>
                      <a:pt x="1370" y="1366"/>
                      <a:pt x="1581" y="1079"/>
                    </a:cubicBezTo>
                    <a:cubicBezTo>
                      <a:pt x="1733" y="775"/>
                      <a:pt x="1825" y="440"/>
                      <a:pt x="1581" y="228"/>
                    </a:cubicBezTo>
                    <a:cubicBezTo>
                      <a:pt x="1447" y="48"/>
                      <a:pt x="1262" y="1"/>
                      <a:pt x="107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52"/>
              <p:cNvSpPr/>
              <p:nvPr/>
            </p:nvSpPr>
            <p:spPr>
              <a:xfrm>
                <a:off x="4087725" y="12772250"/>
                <a:ext cx="45625" cy="39875"/>
              </a:xfrm>
              <a:custGeom>
                <a:avLst/>
                <a:gdLst/>
                <a:ahLst/>
                <a:cxnLst/>
                <a:rect l="l" t="t" r="r" b="b"/>
                <a:pathLst>
                  <a:path w="1825" h="1595" extrusionOk="0">
                    <a:moveTo>
                      <a:pt x="1058" y="1"/>
                    </a:moveTo>
                    <a:cubicBezTo>
                      <a:pt x="1000" y="1"/>
                      <a:pt x="941" y="4"/>
                      <a:pt x="882" y="11"/>
                    </a:cubicBezTo>
                    <a:cubicBezTo>
                      <a:pt x="548" y="72"/>
                      <a:pt x="92" y="406"/>
                      <a:pt x="61" y="801"/>
                    </a:cubicBezTo>
                    <a:cubicBezTo>
                      <a:pt x="1" y="953"/>
                      <a:pt x="61" y="1136"/>
                      <a:pt x="122" y="1288"/>
                    </a:cubicBezTo>
                    <a:cubicBezTo>
                      <a:pt x="272" y="1506"/>
                      <a:pt x="474" y="1594"/>
                      <a:pt x="685" y="1594"/>
                    </a:cubicBezTo>
                    <a:cubicBezTo>
                      <a:pt x="1032" y="1594"/>
                      <a:pt x="1404" y="1358"/>
                      <a:pt x="1612" y="1075"/>
                    </a:cubicBezTo>
                    <a:cubicBezTo>
                      <a:pt x="1764" y="771"/>
                      <a:pt x="1824" y="437"/>
                      <a:pt x="1612" y="193"/>
                    </a:cubicBezTo>
                    <a:cubicBezTo>
                      <a:pt x="1468" y="50"/>
                      <a:pt x="1269" y="1"/>
                      <a:pt x="1058"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52"/>
              <p:cNvSpPr/>
              <p:nvPr/>
            </p:nvSpPr>
            <p:spPr>
              <a:xfrm>
                <a:off x="3373425" y="12286575"/>
                <a:ext cx="45625" cy="39975"/>
              </a:xfrm>
              <a:custGeom>
                <a:avLst/>
                <a:gdLst/>
                <a:ahLst/>
                <a:cxnLst/>
                <a:rect l="l" t="t" r="r" b="b"/>
                <a:pathLst>
                  <a:path w="1825" h="1599" extrusionOk="0">
                    <a:moveTo>
                      <a:pt x="1105" y="1"/>
                    </a:moveTo>
                    <a:cubicBezTo>
                      <a:pt x="1032" y="1"/>
                      <a:pt x="957" y="7"/>
                      <a:pt x="882" y="15"/>
                    </a:cubicBezTo>
                    <a:cubicBezTo>
                      <a:pt x="548" y="106"/>
                      <a:pt x="92" y="441"/>
                      <a:pt x="61" y="805"/>
                    </a:cubicBezTo>
                    <a:cubicBezTo>
                      <a:pt x="1" y="957"/>
                      <a:pt x="61" y="1170"/>
                      <a:pt x="122" y="1292"/>
                    </a:cubicBezTo>
                    <a:cubicBezTo>
                      <a:pt x="272" y="1511"/>
                      <a:pt x="474" y="1599"/>
                      <a:pt x="685" y="1599"/>
                    </a:cubicBezTo>
                    <a:cubicBezTo>
                      <a:pt x="1032" y="1599"/>
                      <a:pt x="1404" y="1362"/>
                      <a:pt x="1612" y="1079"/>
                    </a:cubicBezTo>
                    <a:cubicBezTo>
                      <a:pt x="1764" y="805"/>
                      <a:pt x="1824" y="471"/>
                      <a:pt x="1612" y="198"/>
                    </a:cubicBezTo>
                    <a:cubicBezTo>
                      <a:pt x="1479" y="43"/>
                      <a:pt x="1299" y="1"/>
                      <a:pt x="110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52"/>
              <p:cNvSpPr/>
              <p:nvPr/>
            </p:nvSpPr>
            <p:spPr>
              <a:xfrm>
                <a:off x="3800500" y="11754925"/>
                <a:ext cx="31175" cy="25425"/>
              </a:xfrm>
              <a:custGeom>
                <a:avLst/>
                <a:gdLst/>
                <a:ahLst/>
                <a:cxnLst/>
                <a:rect l="l" t="t" r="r" b="b"/>
                <a:pathLst>
                  <a:path w="1247" h="1017" extrusionOk="0">
                    <a:moveTo>
                      <a:pt x="668" y="0"/>
                    </a:moveTo>
                    <a:cubicBezTo>
                      <a:pt x="482" y="0"/>
                      <a:pt x="307" y="63"/>
                      <a:pt x="182" y="187"/>
                    </a:cubicBezTo>
                    <a:cubicBezTo>
                      <a:pt x="91" y="278"/>
                      <a:pt x="91" y="308"/>
                      <a:pt x="61" y="399"/>
                    </a:cubicBezTo>
                    <a:cubicBezTo>
                      <a:pt x="30" y="491"/>
                      <a:pt x="0" y="612"/>
                      <a:pt x="61" y="734"/>
                    </a:cubicBezTo>
                    <a:cubicBezTo>
                      <a:pt x="165" y="930"/>
                      <a:pt x="361" y="1017"/>
                      <a:pt x="565" y="1017"/>
                    </a:cubicBezTo>
                    <a:cubicBezTo>
                      <a:pt x="896" y="1017"/>
                      <a:pt x="1246" y="788"/>
                      <a:pt x="1246" y="430"/>
                    </a:cubicBezTo>
                    <a:cubicBezTo>
                      <a:pt x="1246" y="308"/>
                      <a:pt x="1155" y="156"/>
                      <a:pt x="1064" y="95"/>
                    </a:cubicBezTo>
                    <a:cubicBezTo>
                      <a:pt x="937" y="32"/>
                      <a:pt x="800" y="0"/>
                      <a:pt x="668"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52"/>
              <p:cNvSpPr/>
              <p:nvPr/>
            </p:nvSpPr>
            <p:spPr>
              <a:xfrm>
                <a:off x="3400025" y="12562950"/>
                <a:ext cx="31950" cy="25725"/>
              </a:xfrm>
              <a:custGeom>
                <a:avLst/>
                <a:gdLst/>
                <a:ahLst/>
                <a:cxnLst/>
                <a:rect l="l" t="t" r="r" b="b"/>
                <a:pathLst>
                  <a:path w="1278" h="1029" extrusionOk="0">
                    <a:moveTo>
                      <a:pt x="715" y="1"/>
                    </a:moveTo>
                    <a:cubicBezTo>
                      <a:pt x="525" y="1"/>
                      <a:pt x="346" y="74"/>
                      <a:pt x="213" y="207"/>
                    </a:cubicBezTo>
                    <a:cubicBezTo>
                      <a:pt x="122" y="298"/>
                      <a:pt x="122" y="328"/>
                      <a:pt x="92" y="389"/>
                    </a:cubicBezTo>
                    <a:cubicBezTo>
                      <a:pt x="31" y="511"/>
                      <a:pt x="1" y="632"/>
                      <a:pt x="92" y="754"/>
                    </a:cubicBezTo>
                    <a:cubicBezTo>
                      <a:pt x="182" y="946"/>
                      <a:pt x="370" y="1029"/>
                      <a:pt x="569" y="1029"/>
                    </a:cubicBezTo>
                    <a:cubicBezTo>
                      <a:pt x="906" y="1029"/>
                      <a:pt x="1277" y="793"/>
                      <a:pt x="1277" y="450"/>
                    </a:cubicBezTo>
                    <a:cubicBezTo>
                      <a:pt x="1277" y="328"/>
                      <a:pt x="1186" y="176"/>
                      <a:pt x="1064" y="85"/>
                    </a:cubicBezTo>
                    <a:cubicBezTo>
                      <a:pt x="950" y="28"/>
                      <a:pt x="831" y="1"/>
                      <a:pt x="71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52"/>
              <p:cNvSpPr/>
              <p:nvPr/>
            </p:nvSpPr>
            <p:spPr>
              <a:xfrm>
                <a:off x="5030000" y="11625475"/>
                <a:ext cx="45625" cy="40150"/>
              </a:xfrm>
              <a:custGeom>
                <a:avLst/>
                <a:gdLst/>
                <a:ahLst/>
                <a:cxnLst/>
                <a:rect l="l" t="t" r="r" b="b"/>
                <a:pathLst>
                  <a:path w="1825" h="1606" extrusionOk="0">
                    <a:moveTo>
                      <a:pt x="1105" y="1"/>
                    </a:moveTo>
                    <a:cubicBezTo>
                      <a:pt x="1032" y="1"/>
                      <a:pt x="957" y="7"/>
                      <a:pt x="882" y="15"/>
                    </a:cubicBezTo>
                    <a:cubicBezTo>
                      <a:pt x="547" y="106"/>
                      <a:pt x="91" y="441"/>
                      <a:pt x="61" y="805"/>
                    </a:cubicBezTo>
                    <a:cubicBezTo>
                      <a:pt x="0" y="957"/>
                      <a:pt x="61" y="1170"/>
                      <a:pt x="122" y="1322"/>
                    </a:cubicBezTo>
                    <a:cubicBezTo>
                      <a:pt x="268" y="1524"/>
                      <a:pt x="463" y="1606"/>
                      <a:pt x="669" y="1606"/>
                    </a:cubicBezTo>
                    <a:cubicBezTo>
                      <a:pt x="1020" y="1606"/>
                      <a:pt x="1400" y="1367"/>
                      <a:pt x="1611" y="1079"/>
                    </a:cubicBezTo>
                    <a:cubicBezTo>
                      <a:pt x="1763" y="775"/>
                      <a:pt x="1824" y="441"/>
                      <a:pt x="1611" y="197"/>
                    </a:cubicBezTo>
                    <a:cubicBezTo>
                      <a:pt x="1479" y="43"/>
                      <a:pt x="1299" y="1"/>
                      <a:pt x="110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52"/>
              <p:cNvSpPr/>
              <p:nvPr/>
            </p:nvSpPr>
            <p:spPr>
              <a:xfrm>
                <a:off x="4948675" y="12536575"/>
                <a:ext cx="45625" cy="39975"/>
              </a:xfrm>
              <a:custGeom>
                <a:avLst/>
                <a:gdLst/>
                <a:ahLst/>
                <a:cxnLst/>
                <a:rect l="l" t="t" r="r" b="b"/>
                <a:pathLst>
                  <a:path w="1825" h="1599" extrusionOk="0">
                    <a:moveTo>
                      <a:pt x="1087" y="1"/>
                    </a:moveTo>
                    <a:cubicBezTo>
                      <a:pt x="1018" y="1"/>
                      <a:pt x="949" y="7"/>
                      <a:pt x="882" y="15"/>
                    </a:cubicBezTo>
                    <a:cubicBezTo>
                      <a:pt x="518" y="76"/>
                      <a:pt x="62" y="410"/>
                      <a:pt x="31" y="806"/>
                    </a:cubicBezTo>
                    <a:cubicBezTo>
                      <a:pt x="1" y="958"/>
                      <a:pt x="31" y="1140"/>
                      <a:pt x="123" y="1292"/>
                    </a:cubicBezTo>
                    <a:cubicBezTo>
                      <a:pt x="261" y="1511"/>
                      <a:pt x="456" y="1599"/>
                      <a:pt x="663" y="1599"/>
                    </a:cubicBezTo>
                    <a:cubicBezTo>
                      <a:pt x="1002" y="1599"/>
                      <a:pt x="1374" y="1362"/>
                      <a:pt x="1582" y="1079"/>
                    </a:cubicBezTo>
                    <a:cubicBezTo>
                      <a:pt x="1794" y="775"/>
                      <a:pt x="1825" y="471"/>
                      <a:pt x="1582" y="198"/>
                    </a:cubicBezTo>
                    <a:cubicBezTo>
                      <a:pt x="1449" y="43"/>
                      <a:pt x="1269" y="1"/>
                      <a:pt x="108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52"/>
              <p:cNvSpPr/>
              <p:nvPr/>
            </p:nvSpPr>
            <p:spPr>
              <a:xfrm>
                <a:off x="5093825" y="11632075"/>
                <a:ext cx="32700" cy="25750"/>
              </a:xfrm>
              <a:custGeom>
                <a:avLst/>
                <a:gdLst/>
                <a:ahLst/>
                <a:cxnLst/>
                <a:rect l="l" t="t" r="r" b="b"/>
                <a:pathLst>
                  <a:path w="1308" h="1030" extrusionOk="0">
                    <a:moveTo>
                      <a:pt x="714" y="1"/>
                    </a:moveTo>
                    <a:cubicBezTo>
                      <a:pt x="521" y="1"/>
                      <a:pt x="334" y="75"/>
                      <a:pt x="183" y="207"/>
                    </a:cubicBezTo>
                    <a:cubicBezTo>
                      <a:pt x="122" y="298"/>
                      <a:pt x="122" y="329"/>
                      <a:pt x="92" y="389"/>
                    </a:cubicBezTo>
                    <a:cubicBezTo>
                      <a:pt x="31" y="511"/>
                      <a:pt x="1" y="633"/>
                      <a:pt x="92" y="754"/>
                    </a:cubicBezTo>
                    <a:cubicBezTo>
                      <a:pt x="182" y="946"/>
                      <a:pt x="365" y="1029"/>
                      <a:pt x="560" y="1029"/>
                    </a:cubicBezTo>
                    <a:cubicBezTo>
                      <a:pt x="887" y="1029"/>
                      <a:pt x="1247" y="794"/>
                      <a:pt x="1247" y="450"/>
                    </a:cubicBezTo>
                    <a:cubicBezTo>
                      <a:pt x="1308" y="329"/>
                      <a:pt x="1216" y="146"/>
                      <a:pt x="1064" y="85"/>
                    </a:cubicBezTo>
                    <a:cubicBezTo>
                      <a:pt x="950" y="28"/>
                      <a:pt x="831" y="1"/>
                      <a:pt x="714"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52"/>
              <p:cNvSpPr/>
              <p:nvPr/>
            </p:nvSpPr>
            <p:spPr>
              <a:xfrm>
                <a:off x="4451725" y="12900125"/>
                <a:ext cx="31175" cy="25725"/>
              </a:xfrm>
              <a:custGeom>
                <a:avLst/>
                <a:gdLst/>
                <a:ahLst/>
                <a:cxnLst/>
                <a:rect l="l" t="t" r="r" b="b"/>
                <a:pathLst>
                  <a:path w="1247" h="1029" extrusionOk="0">
                    <a:moveTo>
                      <a:pt x="690" y="1"/>
                    </a:moveTo>
                    <a:cubicBezTo>
                      <a:pt x="505" y="1"/>
                      <a:pt x="328" y="70"/>
                      <a:pt x="183" y="215"/>
                    </a:cubicBezTo>
                    <a:cubicBezTo>
                      <a:pt x="122" y="276"/>
                      <a:pt x="122" y="306"/>
                      <a:pt x="61" y="398"/>
                    </a:cubicBezTo>
                    <a:cubicBezTo>
                      <a:pt x="31" y="519"/>
                      <a:pt x="0" y="610"/>
                      <a:pt x="61" y="732"/>
                    </a:cubicBezTo>
                    <a:cubicBezTo>
                      <a:pt x="164" y="939"/>
                      <a:pt x="359" y="1028"/>
                      <a:pt x="562" y="1028"/>
                    </a:cubicBezTo>
                    <a:cubicBezTo>
                      <a:pt x="894" y="1028"/>
                      <a:pt x="1246" y="787"/>
                      <a:pt x="1246" y="428"/>
                    </a:cubicBezTo>
                    <a:cubicBezTo>
                      <a:pt x="1246" y="276"/>
                      <a:pt x="1186" y="124"/>
                      <a:pt x="1064" y="94"/>
                    </a:cubicBezTo>
                    <a:cubicBezTo>
                      <a:pt x="941" y="32"/>
                      <a:pt x="814" y="1"/>
                      <a:pt x="690"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52"/>
              <p:cNvSpPr/>
              <p:nvPr/>
            </p:nvSpPr>
            <p:spPr>
              <a:xfrm>
                <a:off x="5009475" y="12056650"/>
                <a:ext cx="31950" cy="25725"/>
              </a:xfrm>
              <a:custGeom>
                <a:avLst/>
                <a:gdLst/>
                <a:ahLst/>
                <a:cxnLst/>
                <a:rect l="l" t="t" r="r" b="b"/>
                <a:pathLst>
                  <a:path w="1278" h="1029" extrusionOk="0">
                    <a:moveTo>
                      <a:pt x="690" y="1"/>
                    </a:moveTo>
                    <a:cubicBezTo>
                      <a:pt x="506" y="1"/>
                      <a:pt x="328" y="70"/>
                      <a:pt x="183" y="215"/>
                    </a:cubicBezTo>
                    <a:cubicBezTo>
                      <a:pt x="122" y="276"/>
                      <a:pt x="122" y="306"/>
                      <a:pt x="61" y="397"/>
                    </a:cubicBezTo>
                    <a:cubicBezTo>
                      <a:pt x="31" y="519"/>
                      <a:pt x="1" y="610"/>
                      <a:pt x="61" y="732"/>
                    </a:cubicBezTo>
                    <a:cubicBezTo>
                      <a:pt x="165" y="939"/>
                      <a:pt x="360" y="1028"/>
                      <a:pt x="562" y="1028"/>
                    </a:cubicBezTo>
                    <a:cubicBezTo>
                      <a:pt x="895" y="1028"/>
                      <a:pt x="1247" y="787"/>
                      <a:pt x="1247" y="428"/>
                    </a:cubicBezTo>
                    <a:cubicBezTo>
                      <a:pt x="1277" y="306"/>
                      <a:pt x="1186" y="185"/>
                      <a:pt x="1064" y="94"/>
                    </a:cubicBezTo>
                    <a:cubicBezTo>
                      <a:pt x="942" y="32"/>
                      <a:pt x="814" y="1"/>
                      <a:pt x="690"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52"/>
              <p:cNvSpPr/>
              <p:nvPr/>
            </p:nvSpPr>
            <p:spPr>
              <a:xfrm>
                <a:off x="3621925" y="12514600"/>
                <a:ext cx="503825" cy="490325"/>
              </a:xfrm>
              <a:custGeom>
                <a:avLst/>
                <a:gdLst/>
                <a:ahLst/>
                <a:cxnLst/>
                <a:rect l="l" t="t" r="r" b="b"/>
                <a:pathLst>
                  <a:path w="20153" h="19613" extrusionOk="0">
                    <a:moveTo>
                      <a:pt x="19602" y="0"/>
                    </a:moveTo>
                    <a:cubicBezTo>
                      <a:pt x="19168" y="0"/>
                      <a:pt x="18764" y="22"/>
                      <a:pt x="18420" y="43"/>
                    </a:cubicBezTo>
                    <a:cubicBezTo>
                      <a:pt x="17508" y="134"/>
                      <a:pt x="16596" y="317"/>
                      <a:pt x="15745" y="621"/>
                    </a:cubicBezTo>
                    <a:cubicBezTo>
                      <a:pt x="15745" y="496"/>
                      <a:pt x="15704" y="392"/>
                      <a:pt x="15606" y="392"/>
                    </a:cubicBezTo>
                    <a:cubicBezTo>
                      <a:pt x="15584" y="392"/>
                      <a:pt x="15560" y="397"/>
                      <a:pt x="15532" y="408"/>
                    </a:cubicBezTo>
                    <a:cubicBezTo>
                      <a:pt x="12250" y="1533"/>
                      <a:pt x="12098" y="5666"/>
                      <a:pt x="10395" y="8220"/>
                    </a:cubicBezTo>
                    <a:cubicBezTo>
                      <a:pt x="9119" y="10195"/>
                      <a:pt x="7204" y="11746"/>
                      <a:pt x="5319" y="13174"/>
                    </a:cubicBezTo>
                    <a:cubicBezTo>
                      <a:pt x="4164" y="13995"/>
                      <a:pt x="2644" y="14633"/>
                      <a:pt x="1672" y="15667"/>
                    </a:cubicBezTo>
                    <a:cubicBezTo>
                      <a:pt x="0" y="17369"/>
                      <a:pt x="1611" y="18858"/>
                      <a:pt x="3496" y="19284"/>
                    </a:cubicBezTo>
                    <a:cubicBezTo>
                      <a:pt x="4536" y="19509"/>
                      <a:pt x="5605" y="19612"/>
                      <a:pt x="6681" y="19612"/>
                    </a:cubicBezTo>
                    <a:cubicBezTo>
                      <a:pt x="9094" y="19612"/>
                      <a:pt x="11541" y="19091"/>
                      <a:pt x="13769" y="18250"/>
                    </a:cubicBezTo>
                    <a:cubicBezTo>
                      <a:pt x="15988" y="17460"/>
                      <a:pt x="18237" y="16366"/>
                      <a:pt x="19940" y="14724"/>
                    </a:cubicBezTo>
                    <a:lnTo>
                      <a:pt x="19940" y="14724"/>
                    </a:lnTo>
                    <a:cubicBezTo>
                      <a:pt x="18906" y="15180"/>
                      <a:pt x="17842" y="15667"/>
                      <a:pt x="16657" y="15788"/>
                    </a:cubicBezTo>
                    <a:cubicBezTo>
                      <a:pt x="16307" y="15819"/>
                      <a:pt x="15699" y="15872"/>
                      <a:pt x="15103" y="15872"/>
                    </a:cubicBezTo>
                    <a:cubicBezTo>
                      <a:pt x="14506" y="15872"/>
                      <a:pt x="13921" y="15819"/>
                      <a:pt x="13617" y="15636"/>
                    </a:cubicBezTo>
                    <a:cubicBezTo>
                      <a:pt x="12857" y="15059"/>
                      <a:pt x="12371" y="13660"/>
                      <a:pt x="12523" y="12809"/>
                    </a:cubicBezTo>
                    <a:cubicBezTo>
                      <a:pt x="12705" y="11594"/>
                      <a:pt x="13678" y="10195"/>
                      <a:pt x="14195" y="9071"/>
                    </a:cubicBezTo>
                    <a:cubicBezTo>
                      <a:pt x="15745" y="5758"/>
                      <a:pt x="17630" y="2566"/>
                      <a:pt x="20152" y="13"/>
                    </a:cubicBezTo>
                    <a:cubicBezTo>
                      <a:pt x="19965" y="4"/>
                      <a:pt x="19781" y="0"/>
                      <a:pt x="19602"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52"/>
              <p:cNvSpPr/>
              <p:nvPr/>
            </p:nvSpPr>
            <p:spPr>
              <a:xfrm>
                <a:off x="3687275" y="11506525"/>
                <a:ext cx="603375" cy="348600"/>
              </a:xfrm>
              <a:custGeom>
                <a:avLst/>
                <a:gdLst/>
                <a:ahLst/>
                <a:cxnLst/>
                <a:rect l="l" t="t" r="r" b="b"/>
                <a:pathLst>
                  <a:path w="24135" h="13944" extrusionOk="0">
                    <a:moveTo>
                      <a:pt x="23070" y="1"/>
                    </a:moveTo>
                    <a:lnTo>
                      <a:pt x="23070" y="1"/>
                    </a:lnTo>
                    <a:cubicBezTo>
                      <a:pt x="20365" y="305"/>
                      <a:pt x="17751" y="943"/>
                      <a:pt x="15563" y="1460"/>
                    </a:cubicBezTo>
                    <a:cubicBezTo>
                      <a:pt x="12310" y="2281"/>
                      <a:pt x="9088" y="3405"/>
                      <a:pt x="6110" y="5016"/>
                    </a:cubicBezTo>
                    <a:cubicBezTo>
                      <a:pt x="4104" y="6080"/>
                      <a:pt x="122" y="7995"/>
                      <a:pt x="30" y="10700"/>
                    </a:cubicBezTo>
                    <a:cubicBezTo>
                      <a:pt x="0" y="12980"/>
                      <a:pt x="2462" y="13436"/>
                      <a:pt x="4225" y="13679"/>
                    </a:cubicBezTo>
                    <a:cubicBezTo>
                      <a:pt x="5725" y="13868"/>
                      <a:pt x="7226" y="13943"/>
                      <a:pt x="8726" y="13943"/>
                    </a:cubicBezTo>
                    <a:cubicBezTo>
                      <a:pt x="11329" y="13943"/>
                      <a:pt x="13932" y="13717"/>
                      <a:pt x="16535" y="13466"/>
                    </a:cubicBezTo>
                    <a:cubicBezTo>
                      <a:pt x="18967" y="13193"/>
                      <a:pt x="21399" y="12949"/>
                      <a:pt x="23861" y="12828"/>
                    </a:cubicBezTo>
                    <a:cubicBezTo>
                      <a:pt x="23922" y="12797"/>
                      <a:pt x="24013" y="12797"/>
                      <a:pt x="24134" y="12797"/>
                    </a:cubicBezTo>
                    <a:cubicBezTo>
                      <a:pt x="21581" y="12646"/>
                      <a:pt x="19028" y="12402"/>
                      <a:pt x="16566" y="11886"/>
                    </a:cubicBezTo>
                    <a:cubicBezTo>
                      <a:pt x="15107" y="11490"/>
                      <a:pt x="13435" y="11035"/>
                      <a:pt x="12341" y="9971"/>
                    </a:cubicBezTo>
                    <a:cubicBezTo>
                      <a:pt x="11125" y="8816"/>
                      <a:pt x="12067" y="6566"/>
                      <a:pt x="13040" y="5503"/>
                    </a:cubicBezTo>
                    <a:cubicBezTo>
                      <a:pt x="13587" y="4834"/>
                      <a:pt x="14468" y="4348"/>
                      <a:pt x="15198" y="3861"/>
                    </a:cubicBezTo>
                    <a:cubicBezTo>
                      <a:pt x="17660" y="2189"/>
                      <a:pt x="20335" y="1004"/>
                      <a:pt x="23070"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52"/>
              <p:cNvSpPr/>
              <p:nvPr/>
            </p:nvSpPr>
            <p:spPr>
              <a:xfrm>
                <a:off x="4360525" y="12282400"/>
                <a:ext cx="523600" cy="697200"/>
              </a:xfrm>
              <a:custGeom>
                <a:avLst/>
                <a:gdLst/>
                <a:ahLst/>
                <a:cxnLst/>
                <a:rect l="l" t="t" r="r" b="b"/>
                <a:pathLst>
                  <a:path w="20944" h="27888" extrusionOk="0">
                    <a:moveTo>
                      <a:pt x="17649" y="0"/>
                    </a:moveTo>
                    <a:cubicBezTo>
                      <a:pt x="16476" y="0"/>
                      <a:pt x="15289" y="84"/>
                      <a:pt x="14135" y="213"/>
                    </a:cubicBezTo>
                    <a:cubicBezTo>
                      <a:pt x="12919" y="334"/>
                      <a:pt x="10730" y="577"/>
                      <a:pt x="9819" y="1550"/>
                    </a:cubicBezTo>
                    <a:cubicBezTo>
                      <a:pt x="8967" y="2462"/>
                      <a:pt x="9241" y="3161"/>
                      <a:pt x="9879" y="3526"/>
                    </a:cubicBezTo>
                    <a:cubicBezTo>
                      <a:pt x="9819" y="3617"/>
                      <a:pt x="9819" y="3708"/>
                      <a:pt x="9910" y="3769"/>
                    </a:cubicBezTo>
                    <a:cubicBezTo>
                      <a:pt x="10518" y="3982"/>
                      <a:pt x="11186" y="3982"/>
                      <a:pt x="11794" y="4164"/>
                    </a:cubicBezTo>
                    <a:cubicBezTo>
                      <a:pt x="12311" y="4316"/>
                      <a:pt x="14439" y="5897"/>
                      <a:pt x="14621" y="6535"/>
                    </a:cubicBezTo>
                    <a:cubicBezTo>
                      <a:pt x="14834" y="7204"/>
                      <a:pt x="14256" y="8480"/>
                      <a:pt x="13983" y="9119"/>
                    </a:cubicBezTo>
                    <a:cubicBezTo>
                      <a:pt x="13192" y="10973"/>
                      <a:pt x="12098" y="12644"/>
                      <a:pt x="10882" y="14255"/>
                    </a:cubicBezTo>
                    <a:cubicBezTo>
                      <a:pt x="8603" y="17173"/>
                      <a:pt x="5897" y="19727"/>
                      <a:pt x="3375" y="22401"/>
                    </a:cubicBezTo>
                    <a:cubicBezTo>
                      <a:pt x="2159" y="23739"/>
                      <a:pt x="1" y="25745"/>
                      <a:pt x="2159" y="27325"/>
                    </a:cubicBezTo>
                    <a:cubicBezTo>
                      <a:pt x="2722" y="27728"/>
                      <a:pt x="3414" y="27887"/>
                      <a:pt x="4162" y="27887"/>
                    </a:cubicBezTo>
                    <a:cubicBezTo>
                      <a:pt x="6241" y="27887"/>
                      <a:pt x="8761" y="26658"/>
                      <a:pt x="10214" y="25988"/>
                    </a:cubicBezTo>
                    <a:cubicBezTo>
                      <a:pt x="11095" y="25593"/>
                      <a:pt x="12007" y="25137"/>
                      <a:pt x="12888" y="24651"/>
                    </a:cubicBezTo>
                    <a:cubicBezTo>
                      <a:pt x="11490" y="23769"/>
                      <a:pt x="11217" y="22797"/>
                      <a:pt x="12098" y="21611"/>
                    </a:cubicBezTo>
                    <a:cubicBezTo>
                      <a:pt x="12402" y="20973"/>
                      <a:pt x="12767" y="20334"/>
                      <a:pt x="13162" y="19727"/>
                    </a:cubicBezTo>
                    <a:cubicBezTo>
                      <a:pt x="14256" y="17964"/>
                      <a:pt x="15624" y="16413"/>
                      <a:pt x="16901" y="14802"/>
                    </a:cubicBezTo>
                    <a:cubicBezTo>
                      <a:pt x="18664" y="12644"/>
                      <a:pt x="20943" y="10000"/>
                      <a:pt x="20761" y="6991"/>
                    </a:cubicBezTo>
                    <a:cubicBezTo>
                      <a:pt x="20670" y="5805"/>
                      <a:pt x="20214" y="5167"/>
                      <a:pt x="19636" y="4255"/>
                    </a:cubicBezTo>
                    <a:cubicBezTo>
                      <a:pt x="18481" y="2249"/>
                      <a:pt x="18846" y="942"/>
                      <a:pt x="19940" y="121"/>
                    </a:cubicBezTo>
                    <a:cubicBezTo>
                      <a:pt x="19191" y="37"/>
                      <a:pt x="18423" y="0"/>
                      <a:pt x="17649"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52"/>
              <p:cNvSpPr/>
              <p:nvPr/>
            </p:nvSpPr>
            <p:spPr>
              <a:xfrm>
                <a:off x="4508850" y="11596000"/>
                <a:ext cx="657950" cy="690500"/>
              </a:xfrm>
              <a:custGeom>
                <a:avLst/>
                <a:gdLst/>
                <a:ahLst/>
                <a:cxnLst/>
                <a:rect l="l" t="t" r="r" b="b"/>
                <a:pathLst>
                  <a:path w="26318" h="27620" extrusionOk="0">
                    <a:moveTo>
                      <a:pt x="23716" y="1"/>
                    </a:moveTo>
                    <a:cubicBezTo>
                      <a:pt x="21801" y="1"/>
                      <a:pt x="20004" y="287"/>
                      <a:pt x="18658" y="981"/>
                    </a:cubicBezTo>
                    <a:cubicBezTo>
                      <a:pt x="14858" y="2896"/>
                      <a:pt x="14129" y="7000"/>
                      <a:pt x="12244" y="10434"/>
                    </a:cubicBezTo>
                    <a:cubicBezTo>
                      <a:pt x="10451" y="13656"/>
                      <a:pt x="8019" y="15450"/>
                      <a:pt x="4828" y="17243"/>
                    </a:cubicBezTo>
                    <a:lnTo>
                      <a:pt x="4737" y="17243"/>
                    </a:lnTo>
                    <a:cubicBezTo>
                      <a:pt x="4341" y="17395"/>
                      <a:pt x="3916" y="17608"/>
                      <a:pt x="3582" y="17881"/>
                    </a:cubicBezTo>
                    <a:cubicBezTo>
                      <a:pt x="3308" y="18033"/>
                      <a:pt x="3034" y="18185"/>
                      <a:pt x="2761" y="18307"/>
                    </a:cubicBezTo>
                    <a:cubicBezTo>
                      <a:pt x="2706" y="18334"/>
                      <a:pt x="2751" y="18463"/>
                      <a:pt x="2828" y="18463"/>
                    </a:cubicBezTo>
                    <a:cubicBezTo>
                      <a:pt x="2836" y="18463"/>
                      <a:pt x="2844" y="18461"/>
                      <a:pt x="2852" y="18459"/>
                    </a:cubicBezTo>
                    <a:cubicBezTo>
                      <a:pt x="2882" y="18398"/>
                      <a:pt x="2974" y="18398"/>
                      <a:pt x="3034" y="18368"/>
                    </a:cubicBezTo>
                    <a:lnTo>
                      <a:pt x="3034" y="18368"/>
                    </a:lnTo>
                    <a:cubicBezTo>
                      <a:pt x="158" y="21214"/>
                      <a:pt x="1" y="27620"/>
                      <a:pt x="4907" y="27620"/>
                    </a:cubicBezTo>
                    <a:cubicBezTo>
                      <a:pt x="5029" y="27620"/>
                      <a:pt x="5155" y="27616"/>
                      <a:pt x="5284" y="27608"/>
                    </a:cubicBezTo>
                    <a:cubicBezTo>
                      <a:pt x="8597" y="27425"/>
                      <a:pt x="11272" y="24416"/>
                      <a:pt x="14129" y="22957"/>
                    </a:cubicBezTo>
                    <a:cubicBezTo>
                      <a:pt x="17807" y="21103"/>
                      <a:pt x="22305" y="20921"/>
                      <a:pt x="26074" y="19401"/>
                    </a:cubicBezTo>
                    <a:lnTo>
                      <a:pt x="26074" y="19401"/>
                    </a:lnTo>
                    <a:cubicBezTo>
                      <a:pt x="24421" y="19857"/>
                      <a:pt x="22799" y="20152"/>
                      <a:pt x="21367" y="20152"/>
                    </a:cubicBezTo>
                    <a:cubicBezTo>
                      <a:pt x="17929" y="20152"/>
                      <a:pt x="15586" y="18449"/>
                      <a:pt x="16530" y="13170"/>
                    </a:cubicBezTo>
                    <a:cubicBezTo>
                      <a:pt x="17138" y="9735"/>
                      <a:pt x="18232" y="6149"/>
                      <a:pt x="20694" y="3565"/>
                    </a:cubicBezTo>
                    <a:cubicBezTo>
                      <a:pt x="22275" y="1924"/>
                      <a:pt x="24251" y="890"/>
                      <a:pt x="26318" y="161"/>
                    </a:cubicBezTo>
                    <a:cubicBezTo>
                      <a:pt x="25446" y="58"/>
                      <a:pt x="24570" y="1"/>
                      <a:pt x="23716"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52"/>
              <p:cNvSpPr/>
              <p:nvPr/>
            </p:nvSpPr>
            <p:spPr>
              <a:xfrm>
                <a:off x="3539850" y="12453150"/>
                <a:ext cx="34225" cy="25300"/>
              </a:xfrm>
              <a:custGeom>
                <a:avLst/>
                <a:gdLst/>
                <a:ahLst/>
                <a:cxnLst/>
                <a:rect l="l" t="t" r="r" b="b"/>
                <a:pathLst>
                  <a:path w="1369" h="1012" extrusionOk="0">
                    <a:moveTo>
                      <a:pt x="1071" y="1"/>
                    </a:moveTo>
                    <a:cubicBezTo>
                      <a:pt x="1057" y="1"/>
                      <a:pt x="1045" y="3"/>
                      <a:pt x="1034" y="9"/>
                    </a:cubicBezTo>
                    <a:lnTo>
                      <a:pt x="882" y="161"/>
                    </a:lnTo>
                    <a:cubicBezTo>
                      <a:pt x="730" y="161"/>
                      <a:pt x="578" y="313"/>
                      <a:pt x="547" y="495"/>
                    </a:cubicBezTo>
                    <a:cubicBezTo>
                      <a:pt x="395" y="678"/>
                      <a:pt x="183" y="860"/>
                      <a:pt x="0" y="1012"/>
                    </a:cubicBezTo>
                    <a:cubicBezTo>
                      <a:pt x="31" y="1012"/>
                      <a:pt x="92" y="1012"/>
                      <a:pt x="122" y="981"/>
                    </a:cubicBezTo>
                    <a:cubicBezTo>
                      <a:pt x="547" y="799"/>
                      <a:pt x="943" y="617"/>
                      <a:pt x="1368" y="374"/>
                    </a:cubicBezTo>
                    <a:cubicBezTo>
                      <a:pt x="1307" y="313"/>
                      <a:pt x="1216" y="252"/>
                      <a:pt x="1155" y="222"/>
                    </a:cubicBezTo>
                    <a:lnTo>
                      <a:pt x="1095" y="222"/>
                    </a:lnTo>
                    <a:cubicBezTo>
                      <a:pt x="1155" y="191"/>
                      <a:pt x="1155" y="161"/>
                      <a:pt x="1186" y="130"/>
                    </a:cubicBezTo>
                    <a:cubicBezTo>
                      <a:pt x="1211" y="55"/>
                      <a:pt x="1133" y="1"/>
                      <a:pt x="1071"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52"/>
              <p:cNvSpPr/>
              <p:nvPr/>
            </p:nvSpPr>
            <p:spPr>
              <a:xfrm>
                <a:off x="3322525" y="12541500"/>
                <a:ext cx="314600" cy="118175"/>
              </a:xfrm>
              <a:custGeom>
                <a:avLst/>
                <a:gdLst/>
                <a:ahLst/>
                <a:cxnLst/>
                <a:rect l="l" t="t" r="r" b="b"/>
                <a:pathLst>
                  <a:path w="12584" h="4727" extrusionOk="0">
                    <a:moveTo>
                      <a:pt x="5046" y="1"/>
                    </a:moveTo>
                    <a:lnTo>
                      <a:pt x="5046" y="1"/>
                    </a:lnTo>
                    <a:cubicBezTo>
                      <a:pt x="4620" y="244"/>
                      <a:pt x="4164" y="396"/>
                      <a:pt x="3708" y="548"/>
                    </a:cubicBezTo>
                    <a:cubicBezTo>
                      <a:pt x="2918" y="761"/>
                      <a:pt x="1246" y="730"/>
                      <a:pt x="821" y="1672"/>
                    </a:cubicBezTo>
                    <a:cubicBezTo>
                      <a:pt x="0" y="3587"/>
                      <a:pt x="4012" y="4469"/>
                      <a:pt x="5137" y="4651"/>
                    </a:cubicBezTo>
                    <a:cubicBezTo>
                      <a:pt x="5563" y="4700"/>
                      <a:pt x="6038" y="4727"/>
                      <a:pt x="6542" y="4727"/>
                    </a:cubicBezTo>
                    <a:cubicBezTo>
                      <a:pt x="8557" y="4727"/>
                      <a:pt x="11028" y="4299"/>
                      <a:pt x="12584" y="3131"/>
                    </a:cubicBezTo>
                    <a:cubicBezTo>
                      <a:pt x="11399" y="2584"/>
                      <a:pt x="9028" y="2706"/>
                      <a:pt x="8359" y="2554"/>
                    </a:cubicBezTo>
                    <a:cubicBezTo>
                      <a:pt x="6748" y="2189"/>
                      <a:pt x="4742" y="1612"/>
                      <a:pt x="5046"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52"/>
              <p:cNvSpPr/>
              <p:nvPr/>
            </p:nvSpPr>
            <p:spPr>
              <a:xfrm>
                <a:off x="3324025" y="12018700"/>
                <a:ext cx="624675" cy="353325"/>
              </a:xfrm>
              <a:custGeom>
                <a:avLst/>
                <a:gdLst/>
                <a:ahLst/>
                <a:cxnLst/>
                <a:rect l="l" t="t" r="r" b="b"/>
                <a:pathLst>
                  <a:path w="24987" h="14133" extrusionOk="0">
                    <a:moveTo>
                      <a:pt x="14895" y="1"/>
                    </a:moveTo>
                    <a:lnTo>
                      <a:pt x="14895" y="1"/>
                    </a:lnTo>
                    <a:cubicBezTo>
                      <a:pt x="11825" y="213"/>
                      <a:pt x="8785" y="1034"/>
                      <a:pt x="6323" y="2949"/>
                    </a:cubicBezTo>
                    <a:cubicBezTo>
                      <a:pt x="4104" y="4621"/>
                      <a:pt x="2402" y="6931"/>
                      <a:pt x="1490" y="9545"/>
                    </a:cubicBezTo>
                    <a:cubicBezTo>
                      <a:pt x="1126" y="10578"/>
                      <a:pt x="1" y="13527"/>
                      <a:pt x="1734" y="14074"/>
                    </a:cubicBezTo>
                    <a:cubicBezTo>
                      <a:pt x="1846" y="14114"/>
                      <a:pt x="1967" y="14132"/>
                      <a:pt x="2094" y="14132"/>
                    </a:cubicBezTo>
                    <a:cubicBezTo>
                      <a:pt x="2825" y="14132"/>
                      <a:pt x="3748" y="13542"/>
                      <a:pt x="4317" y="13283"/>
                    </a:cubicBezTo>
                    <a:cubicBezTo>
                      <a:pt x="6202" y="12372"/>
                      <a:pt x="7995" y="11186"/>
                      <a:pt x="10001" y="10487"/>
                    </a:cubicBezTo>
                    <a:cubicBezTo>
                      <a:pt x="11522" y="9968"/>
                      <a:pt x="13078" y="9881"/>
                      <a:pt x="14638" y="9881"/>
                    </a:cubicBezTo>
                    <a:cubicBezTo>
                      <a:pt x="15422" y="9881"/>
                      <a:pt x="16207" y="9903"/>
                      <a:pt x="16989" y="9903"/>
                    </a:cubicBezTo>
                    <a:cubicBezTo>
                      <a:pt x="18478" y="9903"/>
                      <a:pt x="19957" y="9824"/>
                      <a:pt x="21400" y="9362"/>
                    </a:cubicBezTo>
                    <a:cubicBezTo>
                      <a:pt x="22859" y="8906"/>
                      <a:pt x="24166" y="7782"/>
                      <a:pt x="24986" y="6475"/>
                    </a:cubicBezTo>
                    <a:lnTo>
                      <a:pt x="24986" y="6475"/>
                    </a:lnTo>
                    <a:cubicBezTo>
                      <a:pt x="21825" y="7113"/>
                      <a:pt x="18786" y="8116"/>
                      <a:pt x="15655" y="8785"/>
                    </a:cubicBezTo>
                    <a:cubicBezTo>
                      <a:pt x="14223" y="9071"/>
                      <a:pt x="12724" y="9425"/>
                      <a:pt x="11235" y="9425"/>
                    </a:cubicBezTo>
                    <a:cubicBezTo>
                      <a:pt x="10985" y="9425"/>
                      <a:pt x="10736" y="9415"/>
                      <a:pt x="10487" y="9393"/>
                    </a:cubicBezTo>
                    <a:cubicBezTo>
                      <a:pt x="5715" y="8937"/>
                      <a:pt x="9576" y="3739"/>
                      <a:pt x="11065" y="2432"/>
                    </a:cubicBezTo>
                    <a:cubicBezTo>
                      <a:pt x="12220" y="1429"/>
                      <a:pt x="13527" y="669"/>
                      <a:pt x="14895"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52"/>
              <p:cNvSpPr/>
              <p:nvPr/>
            </p:nvSpPr>
            <p:spPr>
              <a:xfrm>
                <a:off x="3493500" y="11945250"/>
                <a:ext cx="1331350" cy="825750"/>
              </a:xfrm>
              <a:custGeom>
                <a:avLst/>
                <a:gdLst/>
                <a:ahLst/>
                <a:cxnLst/>
                <a:rect l="l" t="t" r="r" b="b"/>
                <a:pathLst>
                  <a:path w="53254" h="33030" extrusionOk="0">
                    <a:moveTo>
                      <a:pt x="39121" y="0"/>
                    </a:moveTo>
                    <a:cubicBezTo>
                      <a:pt x="34030" y="0"/>
                      <a:pt x="28538" y="634"/>
                      <a:pt x="24621" y="2361"/>
                    </a:cubicBezTo>
                    <a:cubicBezTo>
                      <a:pt x="19180" y="4732"/>
                      <a:pt x="14621" y="7224"/>
                      <a:pt x="11824" y="8835"/>
                    </a:cubicBezTo>
                    <a:cubicBezTo>
                      <a:pt x="9879" y="9990"/>
                      <a:pt x="8724" y="10720"/>
                      <a:pt x="8724" y="10720"/>
                    </a:cubicBezTo>
                    <a:cubicBezTo>
                      <a:pt x="6839" y="13759"/>
                      <a:pt x="0" y="18805"/>
                      <a:pt x="487" y="21905"/>
                    </a:cubicBezTo>
                    <a:cubicBezTo>
                      <a:pt x="942" y="25036"/>
                      <a:pt x="8876" y="27924"/>
                      <a:pt x="12949" y="30082"/>
                    </a:cubicBezTo>
                    <a:cubicBezTo>
                      <a:pt x="16555" y="31978"/>
                      <a:pt x="23190" y="33030"/>
                      <a:pt x="27200" y="33030"/>
                    </a:cubicBezTo>
                    <a:cubicBezTo>
                      <a:pt x="27753" y="33030"/>
                      <a:pt x="28255" y="33010"/>
                      <a:pt x="28694" y="32969"/>
                    </a:cubicBezTo>
                    <a:cubicBezTo>
                      <a:pt x="32280" y="32605"/>
                      <a:pt x="42585" y="25918"/>
                      <a:pt x="46810" y="20142"/>
                    </a:cubicBezTo>
                    <a:cubicBezTo>
                      <a:pt x="47995" y="18531"/>
                      <a:pt x="48998" y="16586"/>
                      <a:pt x="49880" y="14610"/>
                    </a:cubicBezTo>
                    <a:cubicBezTo>
                      <a:pt x="52129" y="9443"/>
                      <a:pt x="53253" y="3881"/>
                      <a:pt x="52706" y="2361"/>
                    </a:cubicBezTo>
                    <a:cubicBezTo>
                      <a:pt x="52216" y="1170"/>
                      <a:pt x="46038" y="0"/>
                      <a:pt x="39121"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52"/>
              <p:cNvSpPr/>
              <p:nvPr/>
            </p:nvSpPr>
            <p:spPr>
              <a:xfrm>
                <a:off x="3493500" y="12166125"/>
                <a:ext cx="1247000" cy="604875"/>
              </a:xfrm>
              <a:custGeom>
                <a:avLst/>
                <a:gdLst/>
                <a:ahLst/>
                <a:cxnLst/>
                <a:rect l="l" t="t" r="r" b="b"/>
                <a:pathLst>
                  <a:path w="49880" h="24195" extrusionOk="0">
                    <a:moveTo>
                      <a:pt x="11824" y="0"/>
                    </a:moveTo>
                    <a:cubicBezTo>
                      <a:pt x="9879" y="1155"/>
                      <a:pt x="8724" y="1885"/>
                      <a:pt x="8724" y="1885"/>
                    </a:cubicBezTo>
                    <a:cubicBezTo>
                      <a:pt x="6839" y="4924"/>
                      <a:pt x="0" y="9970"/>
                      <a:pt x="487" y="13070"/>
                    </a:cubicBezTo>
                    <a:cubicBezTo>
                      <a:pt x="942" y="16201"/>
                      <a:pt x="8876" y="19089"/>
                      <a:pt x="12949" y="21247"/>
                    </a:cubicBezTo>
                    <a:cubicBezTo>
                      <a:pt x="16555" y="23143"/>
                      <a:pt x="23190" y="24195"/>
                      <a:pt x="27200" y="24195"/>
                    </a:cubicBezTo>
                    <a:cubicBezTo>
                      <a:pt x="27753" y="24195"/>
                      <a:pt x="28255" y="24175"/>
                      <a:pt x="28694" y="24134"/>
                    </a:cubicBezTo>
                    <a:cubicBezTo>
                      <a:pt x="32280" y="23770"/>
                      <a:pt x="42585" y="17083"/>
                      <a:pt x="46810" y="11307"/>
                    </a:cubicBezTo>
                    <a:cubicBezTo>
                      <a:pt x="47995" y="9696"/>
                      <a:pt x="48998" y="7751"/>
                      <a:pt x="49880" y="5775"/>
                    </a:cubicBezTo>
                    <a:lnTo>
                      <a:pt x="49880" y="5775"/>
                    </a:lnTo>
                    <a:cubicBezTo>
                      <a:pt x="42865" y="13053"/>
                      <a:pt x="34474" y="18813"/>
                      <a:pt x="24030" y="18813"/>
                    </a:cubicBezTo>
                    <a:cubicBezTo>
                      <a:pt x="23612" y="18813"/>
                      <a:pt x="23191" y="18803"/>
                      <a:pt x="22767" y="18785"/>
                    </a:cubicBezTo>
                    <a:cubicBezTo>
                      <a:pt x="14803" y="18450"/>
                      <a:pt x="3648" y="12918"/>
                      <a:pt x="9271" y="3465"/>
                    </a:cubicBezTo>
                    <a:cubicBezTo>
                      <a:pt x="10000" y="2250"/>
                      <a:pt x="10851" y="1125"/>
                      <a:pt x="11824"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52"/>
              <p:cNvSpPr/>
              <p:nvPr/>
            </p:nvSpPr>
            <p:spPr>
              <a:xfrm>
                <a:off x="3566450" y="11869475"/>
                <a:ext cx="1195325" cy="805725"/>
              </a:xfrm>
              <a:custGeom>
                <a:avLst/>
                <a:gdLst/>
                <a:ahLst/>
                <a:cxnLst/>
                <a:rect l="l" t="t" r="r" b="b"/>
                <a:pathLst>
                  <a:path w="47813" h="32229" extrusionOk="0">
                    <a:moveTo>
                      <a:pt x="30152" y="1"/>
                    </a:moveTo>
                    <a:cubicBezTo>
                      <a:pt x="29887" y="1"/>
                      <a:pt x="29624" y="5"/>
                      <a:pt x="29362" y="12"/>
                    </a:cubicBezTo>
                    <a:cubicBezTo>
                      <a:pt x="29028" y="12"/>
                      <a:pt x="28694" y="73"/>
                      <a:pt x="28359" y="73"/>
                    </a:cubicBezTo>
                    <a:cubicBezTo>
                      <a:pt x="21460" y="377"/>
                      <a:pt x="15897" y="1501"/>
                      <a:pt x="12158" y="5240"/>
                    </a:cubicBezTo>
                    <a:cubicBezTo>
                      <a:pt x="8237" y="9131"/>
                      <a:pt x="0" y="22474"/>
                      <a:pt x="456" y="24480"/>
                    </a:cubicBezTo>
                    <a:cubicBezTo>
                      <a:pt x="1034" y="27003"/>
                      <a:pt x="7781" y="27763"/>
                      <a:pt x="13192" y="30377"/>
                    </a:cubicBezTo>
                    <a:cubicBezTo>
                      <a:pt x="15656" y="31602"/>
                      <a:pt x="18427" y="32228"/>
                      <a:pt x="21237" y="32228"/>
                    </a:cubicBezTo>
                    <a:cubicBezTo>
                      <a:pt x="24563" y="32228"/>
                      <a:pt x="27945" y="31352"/>
                      <a:pt x="30943" y="29557"/>
                    </a:cubicBezTo>
                    <a:cubicBezTo>
                      <a:pt x="36445" y="26152"/>
                      <a:pt x="41885" y="22018"/>
                      <a:pt x="43922" y="18918"/>
                    </a:cubicBezTo>
                    <a:cubicBezTo>
                      <a:pt x="44986" y="17277"/>
                      <a:pt x="45898" y="14116"/>
                      <a:pt x="46749" y="11258"/>
                    </a:cubicBezTo>
                    <a:cubicBezTo>
                      <a:pt x="47448" y="8766"/>
                      <a:pt x="47813" y="6365"/>
                      <a:pt x="47266" y="5179"/>
                    </a:cubicBezTo>
                    <a:cubicBezTo>
                      <a:pt x="46093" y="2746"/>
                      <a:pt x="37396" y="1"/>
                      <a:pt x="30152"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52"/>
              <p:cNvSpPr/>
              <p:nvPr/>
            </p:nvSpPr>
            <p:spPr>
              <a:xfrm>
                <a:off x="5466175" y="11533900"/>
                <a:ext cx="95000" cy="95000"/>
              </a:xfrm>
              <a:custGeom>
                <a:avLst/>
                <a:gdLst/>
                <a:ahLst/>
                <a:cxnLst/>
                <a:rect l="l" t="t" r="r" b="b"/>
                <a:pathLst>
                  <a:path w="3800" h="3800" extrusionOk="0">
                    <a:moveTo>
                      <a:pt x="1915" y="0"/>
                    </a:moveTo>
                    <a:cubicBezTo>
                      <a:pt x="852" y="0"/>
                      <a:pt x="0" y="851"/>
                      <a:pt x="0" y="1885"/>
                    </a:cubicBezTo>
                    <a:cubicBezTo>
                      <a:pt x="0" y="2949"/>
                      <a:pt x="852" y="3800"/>
                      <a:pt x="1915" y="3800"/>
                    </a:cubicBezTo>
                    <a:cubicBezTo>
                      <a:pt x="2949" y="3800"/>
                      <a:pt x="3800" y="2949"/>
                      <a:pt x="3800" y="1885"/>
                    </a:cubicBezTo>
                    <a:cubicBezTo>
                      <a:pt x="3800" y="851"/>
                      <a:pt x="2949" y="0"/>
                      <a:pt x="1915"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52"/>
              <p:cNvSpPr/>
              <p:nvPr/>
            </p:nvSpPr>
            <p:spPr>
              <a:xfrm>
                <a:off x="4210825" y="12931325"/>
                <a:ext cx="95025" cy="95025"/>
              </a:xfrm>
              <a:custGeom>
                <a:avLst/>
                <a:gdLst/>
                <a:ahLst/>
                <a:cxnLst/>
                <a:rect l="l" t="t" r="r" b="b"/>
                <a:pathLst>
                  <a:path w="3801" h="3801" extrusionOk="0">
                    <a:moveTo>
                      <a:pt x="1885" y="1"/>
                    </a:moveTo>
                    <a:cubicBezTo>
                      <a:pt x="821" y="1"/>
                      <a:pt x="1" y="821"/>
                      <a:pt x="1" y="1885"/>
                    </a:cubicBezTo>
                    <a:cubicBezTo>
                      <a:pt x="1" y="2949"/>
                      <a:pt x="821" y="3800"/>
                      <a:pt x="1885" y="3800"/>
                    </a:cubicBezTo>
                    <a:cubicBezTo>
                      <a:pt x="2949" y="3800"/>
                      <a:pt x="3800" y="2949"/>
                      <a:pt x="3800" y="1885"/>
                    </a:cubicBezTo>
                    <a:cubicBezTo>
                      <a:pt x="3800" y="821"/>
                      <a:pt x="2949" y="1"/>
                      <a:pt x="1885"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52"/>
              <p:cNvSpPr/>
              <p:nvPr/>
            </p:nvSpPr>
            <p:spPr>
              <a:xfrm>
                <a:off x="5419050" y="11644825"/>
                <a:ext cx="54750" cy="55500"/>
              </a:xfrm>
              <a:custGeom>
                <a:avLst/>
                <a:gdLst/>
                <a:ahLst/>
                <a:cxnLst/>
                <a:rect l="l" t="t" r="r" b="b"/>
                <a:pathLst>
                  <a:path w="2190" h="2220" extrusionOk="0">
                    <a:moveTo>
                      <a:pt x="1095" y="1"/>
                    </a:moveTo>
                    <a:cubicBezTo>
                      <a:pt x="487" y="1"/>
                      <a:pt x="1" y="487"/>
                      <a:pt x="1" y="1095"/>
                    </a:cubicBezTo>
                    <a:cubicBezTo>
                      <a:pt x="1" y="1703"/>
                      <a:pt x="487" y="2220"/>
                      <a:pt x="1095" y="2220"/>
                    </a:cubicBezTo>
                    <a:cubicBezTo>
                      <a:pt x="1703" y="2220"/>
                      <a:pt x="2189" y="1703"/>
                      <a:pt x="2189" y="1095"/>
                    </a:cubicBezTo>
                    <a:cubicBezTo>
                      <a:pt x="2189" y="487"/>
                      <a:pt x="1703" y="1"/>
                      <a:pt x="1095"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52"/>
              <p:cNvSpPr/>
              <p:nvPr/>
            </p:nvSpPr>
            <p:spPr>
              <a:xfrm>
                <a:off x="3669800" y="11918400"/>
                <a:ext cx="55475" cy="55500"/>
              </a:xfrm>
              <a:custGeom>
                <a:avLst/>
                <a:gdLst/>
                <a:ahLst/>
                <a:cxnLst/>
                <a:rect l="l" t="t" r="r" b="b"/>
                <a:pathLst>
                  <a:path w="2219" h="2220" extrusionOk="0">
                    <a:moveTo>
                      <a:pt x="1125" y="0"/>
                    </a:moveTo>
                    <a:cubicBezTo>
                      <a:pt x="517" y="0"/>
                      <a:pt x="0" y="487"/>
                      <a:pt x="0" y="1095"/>
                    </a:cubicBezTo>
                    <a:cubicBezTo>
                      <a:pt x="0" y="1703"/>
                      <a:pt x="517" y="2219"/>
                      <a:pt x="1125" y="2219"/>
                    </a:cubicBezTo>
                    <a:cubicBezTo>
                      <a:pt x="1733" y="2219"/>
                      <a:pt x="2219" y="1703"/>
                      <a:pt x="2219" y="1095"/>
                    </a:cubicBezTo>
                    <a:cubicBezTo>
                      <a:pt x="2219" y="487"/>
                      <a:pt x="1672" y="0"/>
                      <a:pt x="1125"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52"/>
              <p:cNvSpPr/>
              <p:nvPr/>
            </p:nvSpPr>
            <p:spPr>
              <a:xfrm>
                <a:off x="4983650" y="12217800"/>
                <a:ext cx="55500" cy="54725"/>
              </a:xfrm>
              <a:custGeom>
                <a:avLst/>
                <a:gdLst/>
                <a:ahLst/>
                <a:cxnLst/>
                <a:rect l="l" t="t" r="r" b="b"/>
                <a:pathLst>
                  <a:path w="2220" h="2189" extrusionOk="0">
                    <a:moveTo>
                      <a:pt x="1094" y="0"/>
                    </a:moveTo>
                    <a:cubicBezTo>
                      <a:pt x="487" y="0"/>
                      <a:pt x="0" y="487"/>
                      <a:pt x="0" y="1094"/>
                    </a:cubicBezTo>
                    <a:cubicBezTo>
                      <a:pt x="0" y="1702"/>
                      <a:pt x="487" y="2189"/>
                      <a:pt x="1094" y="2189"/>
                    </a:cubicBezTo>
                    <a:cubicBezTo>
                      <a:pt x="1702" y="2189"/>
                      <a:pt x="2219" y="1702"/>
                      <a:pt x="2219" y="1094"/>
                    </a:cubicBezTo>
                    <a:cubicBezTo>
                      <a:pt x="2219" y="487"/>
                      <a:pt x="1672" y="0"/>
                      <a:pt x="1094"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52"/>
              <p:cNvSpPr/>
              <p:nvPr/>
            </p:nvSpPr>
            <p:spPr>
              <a:xfrm>
                <a:off x="3642425" y="12763400"/>
                <a:ext cx="54750" cy="55500"/>
              </a:xfrm>
              <a:custGeom>
                <a:avLst/>
                <a:gdLst/>
                <a:ahLst/>
                <a:cxnLst/>
                <a:rect l="l" t="t" r="r" b="b"/>
                <a:pathLst>
                  <a:path w="2190" h="2220" extrusionOk="0">
                    <a:moveTo>
                      <a:pt x="1095" y="0"/>
                    </a:moveTo>
                    <a:cubicBezTo>
                      <a:pt x="487" y="0"/>
                      <a:pt x="1" y="517"/>
                      <a:pt x="1" y="1125"/>
                    </a:cubicBezTo>
                    <a:cubicBezTo>
                      <a:pt x="1" y="1733"/>
                      <a:pt x="487" y="2219"/>
                      <a:pt x="1095" y="2219"/>
                    </a:cubicBezTo>
                    <a:cubicBezTo>
                      <a:pt x="1703" y="2219"/>
                      <a:pt x="2189" y="1733"/>
                      <a:pt x="2189" y="1125"/>
                    </a:cubicBezTo>
                    <a:cubicBezTo>
                      <a:pt x="2189" y="517"/>
                      <a:pt x="1703" y="0"/>
                      <a:pt x="1095"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52"/>
              <p:cNvSpPr/>
              <p:nvPr/>
            </p:nvSpPr>
            <p:spPr>
              <a:xfrm>
                <a:off x="4104450" y="12976925"/>
                <a:ext cx="54725" cy="54725"/>
              </a:xfrm>
              <a:custGeom>
                <a:avLst/>
                <a:gdLst/>
                <a:ahLst/>
                <a:cxnLst/>
                <a:rect l="l" t="t" r="r" b="b"/>
                <a:pathLst>
                  <a:path w="2189" h="2189" extrusionOk="0">
                    <a:moveTo>
                      <a:pt x="1095" y="0"/>
                    </a:moveTo>
                    <a:cubicBezTo>
                      <a:pt x="487" y="0"/>
                      <a:pt x="0" y="487"/>
                      <a:pt x="0" y="1095"/>
                    </a:cubicBezTo>
                    <a:cubicBezTo>
                      <a:pt x="0" y="1703"/>
                      <a:pt x="487" y="2189"/>
                      <a:pt x="1095" y="2189"/>
                    </a:cubicBezTo>
                    <a:cubicBezTo>
                      <a:pt x="1703" y="2189"/>
                      <a:pt x="2189" y="1703"/>
                      <a:pt x="2189" y="1095"/>
                    </a:cubicBezTo>
                    <a:cubicBezTo>
                      <a:pt x="2189" y="487"/>
                      <a:pt x="1703" y="0"/>
                      <a:pt x="1095"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52"/>
              <p:cNvSpPr/>
              <p:nvPr/>
            </p:nvSpPr>
            <p:spPr>
              <a:xfrm>
                <a:off x="4193350" y="11390275"/>
                <a:ext cx="34225" cy="34225"/>
              </a:xfrm>
              <a:custGeom>
                <a:avLst/>
                <a:gdLst/>
                <a:ahLst/>
                <a:cxnLst/>
                <a:rect l="l" t="t" r="r" b="b"/>
                <a:pathLst>
                  <a:path w="1369" h="1369" extrusionOk="0">
                    <a:moveTo>
                      <a:pt x="700" y="0"/>
                    </a:moveTo>
                    <a:cubicBezTo>
                      <a:pt x="305" y="0"/>
                      <a:pt x="1" y="304"/>
                      <a:pt x="1" y="669"/>
                    </a:cubicBezTo>
                    <a:cubicBezTo>
                      <a:pt x="1" y="1064"/>
                      <a:pt x="305" y="1368"/>
                      <a:pt x="700" y="1368"/>
                    </a:cubicBezTo>
                    <a:cubicBezTo>
                      <a:pt x="1064" y="1368"/>
                      <a:pt x="1368" y="1064"/>
                      <a:pt x="1368" y="669"/>
                    </a:cubicBezTo>
                    <a:cubicBezTo>
                      <a:pt x="1368" y="335"/>
                      <a:pt x="1064" y="0"/>
                      <a:pt x="700"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52"/>
              <p:cNvSpPr/>
              <p:nvPr/>
            </p:nvSpPr>
            <p:spPr>
              <a:xfrm>
                <a:off x="3559600" y="12726150"/>
                <a:ext cx="34225" cy="34225"/>
              </a:xfrm>
              <a:custGeom>
                <a:avLst/>
                <a:gdLst/>
                <a:ahLst/>
                <a:cxnLst/>
                <a:rect l="l" t="t" r="r" b="b"/>
                <a:pathLst>
                  <a:path w="1369" h="1369" extrusionOk="0">
                    <a:moveTo>
                      <a:pt x="700" y="1"/>
                    </a:moveTo>
                    <a:cubicBezTo>
                      <a:pt x="305" y="1"/>
                      <a:pt x="1" y="305"/>
                      <a:pt x="1" y="670"/>
                    </a:cubicBezTo>
                    <a:cubicBezTo>
                      <a:pt x="1" y="1065"/>
                      <a:pt x="305" y="1369"/>
                      <a:pt x="700" y="1369"/>
                    </a:cubicBezTo>
                    <a:cubicBezTo>
                      <a:pt x="1064" y="1369"/>
                      <a:pt x="1368" y="1065"/>
                      <a:pt x="1368" y="670"/>
                    </a:cubicBezTo>
                    <a:cubicBezTo>
                      <a:pt x="1368" y="305"/>
                      <a:pt x="1064" y="1"/>
                      <a:pt x="700"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52"/>
              <p:cNvSpPr/>
              <p:nvPr/>
            </p:nvSpPr>
            <p:spPr>
              <a:xfrm>
                <a:off x="4697150" y="11835575"/>
                <a:ext cx="34225" cy="34200"/>
              </a:xfrm>
              <a:custGeom>
                <a:avLst/>
                <a:gdLst/>
                <a:ahLst/>
                <a:cxnLst/>
                <a:rect l="l" t="t" r="r" b="b"/>
                <a:pathLst>
                  <a:path w="1369" h="1368" extrusionOk="0">
                    <a:moveTo>
                      <a:pt x="670" y="0"/>
                    </a:moveTo>
                    <a:cubicBezTo>
                      <a:pt x="305" y="0"/>
                      <a:pt x="1" y="304"/>
                      <a:pt x="1" y="699"/>
                    </a:cubicBezTo>
                    <a:cubicBezTo>
                      <a:pt x="1" y="1064"/>
                      <a:pt x="305" y="1368"/>
                      <a:pt x="670" y="1368"/>
                    </a:cubicBezTo>
                    <a:cubicBezTo>
                      <a:pt x="1034" y="1368"/>
                      <a:pt x="1369" y="1064"/>
                      <a:pt x="1369" y="699"/>
                    </a:cubicBezTo>
                    <a:cubicBezTo>
                      <a:pt x="1369" y="304"/>
                      <a:pt x="1034" y="0"/>
                      <a:pt x="670"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52"/>
              <p:cNvSpPr/>
              <p:nvPr/>
            </p:nvSpPr>
            <p:spPr>
              <a:xfrm>
                <a:off x="3855075" y="11983675"/>
                <a:ext cx="170375" cy="222500"/>
              </a:xfrm>
              <a:custGeom>
                <a:avLst/>
                <a:gdLst/>
                <a:ahLst/>
                <a:cxnLst/>
                <a:rect l="l" t="t" r="r" b="b"/>
                <a:pathLst>
                  <a:path w="6815" h="8900" extrusionOk="0">
                    <a:moveTo>
                      <a:pt x="3679" y="1"/>
                    </a:moveTo>
                    <a:cubicBezTo>
                      <a:pt x="2126" y="1"/>
                      <a:pt x="428" y="2058"/>
                      <a:pt x="340" y="3620"/>
                    </a:cubicBezTo>
                    <a:cubicBezTo>
                      <a:pt x="279" y="4654"/>
                      <a:pt x="735" y="5444"/>
                      <a:pt x="1799" y="5596"/>
                    </a:cubicBezTo>
                    <a:cubicBezTo>
                      <a:pt x="1930" y="5617"/>
                      <a:pt x="2060" y="5626"/>
                      <a:pt x="2188" y="5626"/>
                    </a:cubicBezTo>
                    <a:cubicBezTo>
                      <a:pt x="2808" y="5626"/>
                      <a:pt x="3403" y="5413"/>
                      <a:pt x="3957" y="5262"/>
                    </a:cubicBezTo>
                    <a:cubicBezTo>
                      <a:pt x="4429" y="5138"/>
                      <a:pt x="4774" y="5064"/>
                      <a:pt x="5037" y="5064"/>
                    </a:cubicBezTo>
                    <a:cubicBezTo>
                      <a:pt x="5420" y="5064"/>
                      <a:pt x="5631" y="5218"/>
                      <a:pt x="5811" y="5596"/>
                    </a:cubicBezTo>
                    <a:cubicBezTo>
                      <a:pt x="6115" y="6174"/>
                      <a:pt x="5507" y="7086"/>
                      <a:pt x="4899" y="7481"/>
                    </a:cubicBezTo>
                    <a:cubicBezTo>
                      <a:pt x="4443" y="7785"/>
                      <a:pt x="3889" y="8013"/>
                      <a:pt x="3345" y="8013"/>
                    </a:cubicBezTo>
                    <a:cubicBezTo>
                      <a:pt x="2802" y="8013"/>
                      <a:pt x="2270" y="7785"/>
                      <a:pt x="1860" y="7177"/>
                    </a:cubicBezTo>
                    <a:cubicBezTo>
                      <a:pt x="1763" y="7036"/>
                      <a:pt x="1628" y="6977"/>
                      <a:pt x="1493" y="6977"/>
                    </a:cubicBezTo>
                    <a:cubicBezTo>
                      <a:pt x="1162" y="6977"/>
                      <a:pt x="832" y="7335"/>
                      <a:pt x="1069" y="7724"/>
                    </a:cubicBezTo>
                    <a:cubicBezTo>
                      <a:pt x="1621" y="8539"/>
                      <a:pt x="2483" y="8899"/>
                      <a:pt x="3371" y="8899"/>
                    </a:cubicBezTo>
                    <a:cubicBezTo>
                      <a:pt x="4931" y="8899"/>
                      <a:pt x="6568" y="7787"/>
                      <a:pt x="6723" y="6082"/>
                    </a:cubicBezTo>
                    <a:cubicBezTo>
                      <a:pt x="6814" y="5262"/>
                      <a:pt x="6389" y="4350"/>
                      <a:pt x="5568" y="4076"/>
                    </a:cubicBezTo>
                    <a:cubicBezTo>
                      <a:pt x="5389" y="4019"/>
                      <a:pt x="5213" y="3995"/>
                      <a:pt x="5039" y="3995"/>
                    </a:cubicBezTo>
                    <a:cubicBezTo>
                      <a:pt x="4385" y="3995"/>
                      <a:pt x="3761" y="4334"/>
                      <a:pt x="3136" y="4502"/>
                    </a:cubicBezTo>
                    <a:cubicBezTo>
                      <a:pt x="2840" y="4568"/>
                      <a:pt x="2585" y="4599"/>
                      <a:pt x="2367" y="4599"/>
                    </a:cubicBezTo>
                    <a:cubicBezTo>
                      <a:pt x="0" y="4599"/>
                      <a:pt x="2035" y="1003"/>
                      <a:pt x="3611" y="1003"/>
                    </a:cubicBezTo>
                    <a:cubicBezTo>
                      <a:pt x="3945" y="1003"/>
                      <a:pt x="4258" y="1164"/>
                      <a:pt x="4504" y="1554"/>
                    </a:cubicBezTo>
                    <a:cubicBezTo>
                      <a:pt x="4603" y="1715"/>
                      <a:pt x="4741" y="1781"/>
                      <a:pt x="4878" y="1781"/>
                    </a:cubicBezTo>
                    <a:cubicBezTo>
                      <a:pt x="5207" y="1781"/>
                      <a:pt x="5530" y="1401"/>
                      <a:pt x="5294" y="1037"/>
                    </a:cubicBezTo>
                    <a:cubicBezTo>
                      <a:pt x="4842" y="299"/>
                      <a:pt x="4271" y="1"/>
                      <a:pt x="36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52"/>
              <p:cNvSpPr/>
              <p:nvPr/>
            </p:nvSpPr>
            <p:spPr>
              <a:xfrm>
                <a:off x="4044050" y="11939625"/>
                <a:ext cx="149350" cy="223200"/>
              </a:xfrm>
              <a:custGeom>
                <a:avLst/>
                <a:gdLst/>
                <a:ahLst/>
                <a:cxnLst/>
                <a:rect l="l" t="t" r="r" b="b"/>
                <a:pathLst>
                  <a:path w="5974" h="8928" extrusionOk="0">
                    <a:moveTo>
                      <a:pt x="1170" y="2009"/>
                    </a:moveTo>
                    <a:cubicBezTo>
                      <a:pt x="1900" y="3133"/>
                      <a:pt x="2660" y="4288"/>
                      <a:pt x="3419" y="5413"/>
                    </a:cubicBezTo>
                    <a:cubicBezTo>
                      <a:pt x="2629" y="5626"/>
                      <a:pt x="1839" y="5838"/>
                      <a:pt x="1049" y="6021"/>
                    </a:cubicBezTo>
                    <a:cubicBezTo>
                      <a:pt x="1079" y="4714"/>
                      <a:pt x="1109" y="3346"/>
                      <a:pt x="1170" y="2009"/>
                    </a:cubicBezTo>
                    <a:close/>
                    <a:moveTo>
                      <a:pt x="754" y="0"/>
                    </a:moveTo>
                    <a:cubicBezTo>
                      <a:pt x="468" y="0"/>
                      <a:pt x="184" y="306"/>
                      <a:pt x="289" y="641"/>
                    </a:cubicBezTo>
                    <a:lnTo>
                      <a:pt x="289" y="702"/>
                    </a:lnTo>
                    <a:cubicBezTo>
                      <a:pt x="197" y="3285"/>
                      <a:pt x="76" y="5930"/>
                      <a:pt x="15" y="8513"/>
                    </a:cubicBezTo>
                    <a:cubicBezTo>
                      <a:pt x="0" y="8791"/>
                      <a:pt x="218" y="8928"/>
                      <a:pt x="447" y="8928"/>
                    </a:cubicBezTo>
                    <a:cubicBezTo>
                      <a:pt x="695" y="8928"/>
                      <a:pt x="957" y="8768"/>
                      <a:pt x="957" y="8452"/>
                    </a:cubicBezTo>
                    <a:cubicBezTo>
                      <a:pt x="957" y="7996"/>
                      <a:pt x="988" y="7541"/>
                      <a:pt x="988" y="7085"/>
                    </a:cubicBezTo>
                    <a:cubicBezTo>
                      <a:pt x="1991" y="6872"/>
                      <a:pt x="2963" y="6598"/>
                      <a:pt x="3967" y="6325"/>
                    </a:cubicBezTo>
                    <a:cubicBezTo>
                      <a:pt x="4270" y="6781"/>
                      <a:pt x="4574" y="7297"/>
                      <a:pt x="4909" y="7753"/>
                    </a:cubicBezTo>
                    <a:cubicBezTo>
                      <a:pt x="4992" y="7852"/>
                      <a:pt x="5105" y="7893"/>
                      <a:pt x="5223" y="7893"/>
                    </a:cubicBezTo>
                    <a:cubicBezTo>
                      <a:pt x="5578" y="7893"/>
                      <a:pt x="5973" y="7511"/>
                      <a:pt x="5699" y="7145"/>
                    </a:cubicBezTo>
                    <a:cubicBezTo>
                      <a:pt x="5334" y="6598"/>
                      <a:pt x="5000" y="6021"/>
                      <a:pt x="4605" y="5504"/>
                    </a:cubicBezTo>
                    <a:cubicBezTo>
                      <a:pt x="4605" y="5474"/>
                      <a:pt x="4574" y="5413"/>
                      <a:pt x="4544" y="5413"/>
                    </a:cubicBezTo>
                    <a:cubicBezTo>
                      <a:pt x="3389" y="3711"/>
                      <a:pt x="2204" y="1978"/>
                      <a:pt x="1109" y="215"/>
                    </a:cubicBezTo>
                    <a:cubicBezTo>
                      <a:pt x="1014" y="63"/>
                      <a:pt x="884" y="0"/>
                      <a:pt x="7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52"/>
              <p:cNvSpPr/>
              <p:nvPr/>
            </p:nvSpPr>
            <p:spPr>
              <a:xfrm>
                <a:off x="4123200" y="11901450"/>
                <a:ext cx="144600" cy="225100"/>
              </a:xfrm>
              <a:custGeom>
                <a:avLst/>
                <a:gdLst/>
                <a:ahLst/>
                <a:cxnLst/>
                <a:rect l="l" t="t" r="r" b="b"/>
                <a:pathLst>
                  <a:path w="5784" h="9004" extrusionOk="0">
                    <a:moveTo>
                      <a:pt x="5363" y="1"/>
                    </a:moveTo>
                    <a:cubicBezTo>
                      <a:pt x="5118" y="1"/>
                      <a:pt x="4845" y="178"/>
                      <a:pt x="4813" y="496"/>
                    </a:cubicBezTo>
                    <a:cubicBezTo>
                      <a:pt x="4722" y="2654"/>
                      <a:pt x="4509" y="4782"/>
                      <a:pt x="4205" y="6940"/>
                    </a:cubicBezTo>
                    <a:cubicBezTo>
                      <a:pt x="3232" y="4964"/>
                      <a:pt x="2077" y="2958"/>
                      <a:pt x="1104" y="1013"/>
                    </a:cubicBezTo>
                    <a:cubicBezTo>
                      <a:pt x="1031" y="874"/>
                      <a:pt x="911" y="816"/>
                      <a:pt x="782" y="816"/>
                    </a:cubicBezTo>
                    <a:cubicBezTo>
                      <a:pt x="429" y="816"/>
                      <a:pt x="1" y="1243"/>
                      <a:pt x="223" y="1621"/>
                    </a:cubicBezTo>
                    <a:cubicBezTo>
                      <a:pt x="1408" y="3991"/>
                      <a:pt x="2624" y="6302"/>
                      <a:pt x="3992" y="8612"/>
                    </a:cubicBezTo>
                    <a:cubicBezTo>
                      <a:pt x="3992" y="8672"/>
                      <a:pt x="4022" y="8672"/>
                      <a:pt x="4022" y="8672"/>
                    </a:cubicBezTo>
                    <a:cubicBezTo>
                      <a:pt x="4086" y="8880"/>
                      <a:pt x="4310" y="9004"/>
                      <a:pt x="4521" y="9004"/>
                    </a:cubicBezTo>
                    <a:cubicBezTo>
                      <a:pt x="4711" y="9004"/>
                      <a:pt x="4891" y="8903"/>
                      <a:pt x="4934" y="8672"/>
                    </a:cubicBezTo>
                    <a:cubicBezTo>
                      <a:pt x="5360" y="5967"/>
                      <a:pt x="5603" y="3232"/>
                      <a:pt x="5755" y="466"/>
                    </a:cubicBezTo>
                    <a:cubicBezTo>
                      <a:pt x="5784" y="147"/>
                      <a:pt x="5585" y="1"/>
                      <a:pt x="536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52"/>
              <p:cNvSpPr/>
              <p:nvPr/>
            </p:nvSpPr>
            <p:spPr>
              <a:xfrm>
                <a:off x="4290625" y="11892550"/>
                <a:ext cx="121500" cy="227250"/>
              </a:xfrm>
              <a:custGeom>
                <a:avLst/>
                <a:gdLst/>
                <a:ahLst/>
                <a:cxnLst/>
                <a:rect l="l" t="t" r="r" b="b"/>
                <a:pathLst>
                  <a:path w="4860" h="9090" extrusionOk="0">
                    <a:moveTo>
                      <a:pt x="3857" y="0"/>
                    </a:moveTo>
                    <a:cubicBezTo>
                      <a:pt x="3848" y="0"/>
                      <a:pt x="3839" y="0"/>
                      <a:pt x="3830" y="1"/>
                    </a:cubicBezTo>
                    <a:cubicBezTo>
                      <a:pt x="2766" y="31"/>
                      <a:pt x="1672" y="92"/>
                      <a:pt x="608" y="153"/>
                    </a:cubicBezTo>
                    <a:cubicBezTo>
                      <a:pt x="573" y="145"/>
                      <a:pt x="537" y="141"/>
                      <a:pt x="501" y="141"/>
                    </a:cubicBezTo>
                    <a:cubicBezTo>
                      <a:pt x="254" y="141"/>
                      <a:pt x="0" y="317"/>
                      <a:pt x="0" y="609"/>
                    </a:cubicBezTo>
                    <a:cubicBezTo>
                      <a:pt x="0" y="669"/>
                      <a:pt x="333" y="9089"/>
                      <a:pt x="546" y="9089"/>
                    </a:cubicBezTo>
                    <a:cubicBezTo>
                      <a:pt x="547" y="9089"/>
                      <a:pt x="547" y="9089"/>
                      <a:pt x="547" y="9089"/>
                    </a:cubicBezTo>
                    <a:cubicBezTo>
                      <a:pt x="1611" y="9028"/>
                      <a:pt x="3131" y="8968"/>
                      <a:pt x="4195" y="8968"/>
                    </a:cubicBezTo>
                    <a:cubicBezTo>
                      <a:pt x="4215" y="8969"/>
                      <a:pt x="4235" y="8970"/>
                      <a:pt x="4254" y="8970"/>
                    </a:cubicBezTo>
                    <a:cubicBezTo>
                      <a:pt x="4859" y="8970"/>
                      <a:pt x="4783" y="8056"/>
                      <a:pt x="4165" y="8056"/>
                    </a:cubicBezTo>
                    <a:cubicBezTo>
                      <a:pt x="3283" y="8117"/>
                      <a:pt x="2432" y="8147"/>
                      <a:pt x="1520" y="8147"/>
                    </a:cubicBezTo>
                    <a:lnTo>
                      <a:pt x="1398" y="6779"/>
                    </a:lnTo>
                    <a:cubicBezTo>
                      <a:pt x="2189" y="6688"/>
                      <a:pt x="2979" y="6627"/>
                      <a:pt x="3800" y="6627"/>
                    </a:cubicBezTo>
                    <a:cubicBezTo>
                      <a:pt x="4389" y="6598"/>
                      <a:pt x="4350" y="5682"/>
                      <a:pt x="3793" y="5682"/>
                    </a:cubicBezTo>
                    <a:cubicBezTo>
                      <a:pt x="3775" y="5682"/>
                      <a:pt x="3757" y="5683"/>
                      <a:pt x="3739" y="5685"/>
                    </a:cubicBezTo>
                    <a:cubicBezTo>
                      <a:pt x="2949" y="5715"/>
                      <a:pt x="2128" y="5746"/>
                      <a:pt x="1307" y="5837"/>
                    </a:cubicBezTo>
                    <a:cubicBezTo>
                      <a:pt x="1216" y="4256"/>
                      <a:pt x="1095" y="2676"/>
                      <a:pt x="973" y="1126"/>
                    </a:cubicBezTo>
                    <a:cubicBezTo>
                      <a:pt x="1915" y="1034"/>
                      <a:pt x="2918" y="1004"/>
                      <a:pt x="3861" y="974"/>
                    </a:cubicBezTo>
                    <a:cubicBezTo>
                      <a:pt x="4459" y="974"/>
                      <a:pt x="4439" y="0"/>
                      <a:pt x="385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52"/>
              <p:cNvSpPr/>
              <p:nvPr/>
            </p:nvSpPr>
            <p:spPr>
              <a:xfrm>
                <a:off x="3900275" y="12262500"/>
                <a:ext cx="63175" cy="19175"/>
              </a:xfrm>
              <a:custGeom>
                <a:avLst/>
                <a:gdLst/>
                <a:ahLst/>
                <a:cxnLst/>
                <a:rect l="l" t="t" r="r" b="b"/>
                <a:pathLst>
                  <a:path w="2527" h="767" extrusionOk="0">
                    <a:moveTo>
                      <a:pt x="2230" y="0"/>
                    </a:moveTo>
                    <a:cubicBezTo>
                      <a:pt x="2214" y="0"/>
                      <a:pt x="2197" y="2"/>
                      <a:pt x="2179" y="6"/>
                    </a:cubicBezTo>
                    <a:cubicBezTo>
                      <a:pt x="1541" y="66"/>
                      <a:pt x="933" y="158"/>
                      <a:pt x="295" y="249"/>
                    </a:cubicBezTo>
                    <a:cubicBezTo>
                      <a:pt x="0" y="308"/>
                      <a:pt x="20" y="767"/>
                      <a:pt x="298" y="767"/>
                    </a:cubicBezTo>
                    <a:cubicBezTo>
                      <a:pt x="307" y="767"/>
                      <a:pt x="316" y="766"/>
                      <a:pt x="325" y="765"/>
                    </a:cubicBezTo>
                    <a:cubicBezTo>
                      <a:pt x="964" y="674"/>
                      <a:pt x="1571" y="613"/>
                      <a:pt x="2240" y="492"/>
                    </a:cubicBezTo>
                    <a:cubicBezTo>
                      <a:pt x="2526" y="435"/>
                      <a:pt x="2489" y="0"/>
                      <a:pt x="22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52"/>
              <p:cNvSpPr/>
              <p:nvPr/>
            </p:nvSpPr>
            <p:spPr>
              <a:xfrm>
                <a:off x="4356200" y="12176725"/>
                <a:ext cx="63375" cy="19100"/>
              </a:xfrm>
              <a:custGeom>
                <a:avLst/>
                <a:gdLst/>
                <a:ahLst/>
                <a:cxnLst/>
                <a:rect l="l" t="t" r="r" b="b"/>
                <a:pathLst>
                  <a:path w="2535" h="764" extrusionOk="0">
                    <a:moveTo>
                      <a:pt x="2208" y="0"/>
                    </a:moveTo>
                    <a:cubicBezTo>
                      <a:pt x="2199" y="0"/>
                      <a:pt x="2190" y="1"/>
                      <a:pt x="2180" y="2"/>
                    </a:cubicBezTo>
                    <a:cubicBezTo>
                      <a:pt x="1542" y="93"/>
                      <a:pt x="934" y="154"/>
                      <a:pt x="295" y="275"/>
                    </a:cubicBezTo>
                    <a:cubicBezTo>
                      <a:pt x="1" y="305"/>
                      <a:pt x="20" y="763"/>
                      <a:pt x="299" y="763"/>
                    </a:cubicBezTo>
                    <a:cubicBezTo>
                      <a:pt x="308" y="763"/>
                      <a:pt x="316" y="763"/>
                      <a:pt x="326" y="762"/>
                    </a:cubicBezTo>
                    <a:cubicBezTo>
                      <a:pt x="964" y="701"/>
                      <a:pt x="1572" y="610"/>
                      <a:pt x="2241" y="488"/>
                    </a:cubicBezTo>
                    <a:cubicBezTo>
                      <a:pt x="2535" y="429"/>
                      <a:pt x="2487" y="0"/>
                      <a:pt x="22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52"/>
              <p:cNvSpPr/>
              <p:nvPr/>
            </p:nvSpPr>
            <p:spPr>
              <a:xfrm>
                <a:off x="3973975" y="12203325"/>
                <a:ext cx="94575" cy="93875"/>
              </a:xfrm>
              <a:custGeom>
                <a:avLst/>
                <a:gdLst/>
                <a:ahLst/>
                <a:cxnLst/>
                <a:rect l="l" t="t" r="r" b="b"/>
                <a:pathLst>
                  <a:path w="3783" h="3755" extrusionOk="0">
                    <a:moveTo>
                      <a:pt x="3485" y="0"/>
                    </a:moveTo>
                    <a:cubicBezTo>
                      <a:pt x="3476" y="0"/>
                      <a:pt x="3466" y="1"/>
                      <a:pt x="3456" y="2"/>
                    </a:cubicBezTo>
                    <a:cubicBezTo>
                      <a:pt x="2423" y="184"/>
                      <a:pt x="1359" y="397"/>
                      <a:pt x="295" y="549"/>
                    </a:cubicBezTo>
                    <a:cubicBezTo>
                      <a:pt x="0" y="578"/>
                      <a:pt x="49" y="1037"/>
                      <a:pt x="329" y="1037"/>
                    </a:cubicBezTo>
                    <a:cubicBezTo>
                      <a:pt x="338" y="1037"/>
                      <a:pt x="347" y="1036"/>
                      <a:pt x="356" y="1035"/>
                    </a:cubicBezTo>
                    <a:lnTo>
                      <a:pt x="1602" y="792"/>
                    </a:lnTo>
                    <a:cubicBezTo>
                      <a:pt x="1754" y="1765"/>
                      <a:pt x="1906" y="2676"/>
                      <a:pt x="2180" y="3588"/>
                    </a:cubicBezTo>
                    <a:cubicBezTo>
                      <a:pt x="2203" y="3704"/>
                      <a:pt x="2284" y="3754"/>
                      <a:pt x="2372" y="3754"/>
                    </a:cubicBezTo>
                    <a:cubicBezTo>
                      <a:pt x="2513" y="3754"/>
                      <a:pt x="2673" y="3624"/>
                      <a:pt x="2636" y="3436"/>
                    </a:cubicBezTo>
                    <a:cubicBezTo>
                      <a:pt x="2393" y="2555"/>
                      <a:pt x="2210" y="1643"/>
                      <a:pt x="2089" y="731"/>
                    </a:cubicBezTo>
                    <a:cubicBezTo>
                      <a:pt x="2575" y="640"/>
                      <a:pt x="3031" y="579"/>
                      <a:pt x="3548" y="488"/>
                    </a:cubicBezTo>
                    <a:cubicBezTo>
                      <a:pt x="3783" y="429"/>
                      <a:pt x="3762" y="0"/>
                      <a:pt x="34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52"/>
              <p:cNvSpPr/>
              <p:nvPr/>
            </p:nvSpPr>
            <p:spPr>
              <a:xfrm>
                <a:off x="4109375" y="12177150"/>
                <a:ext cx="97525" cy="103325"/>
              </a:xfrm>
              <a:custGeom>
                <a:avLst/>
                <a:gdLst/>
                <a:ahLst/>
                <a:cxnLst/>
                <a:rect l="l" t="t" r="r" b="b"/>
                <a:pathLst>
                  <a:path w="3901" h="4133" extrusionOk="0">
                    <a:moveTo>
                      <a:pt x="3078" y="0"/>
                    </a:moveTo>
                    <a:cubicBezTo>
                      <a:pt x="2964" y="0"/>
                      <a:pt x="2858" y="76"/>
                      <a:pt x="2873" y="228"/>
                    </a:cubicBezTo>
                    <a:cubicBezTo>
                      <a:pt x="2934" y="866"/>
                      <a:pt x="3056" y="1505"/>
                      <a:pt x="3177" y="2143"/>
                    </a:cubicBezTo>
                    <a:cubicBezTo>
                      <a:pt x="2387" y="2295"/>
                      <a:pt x="1536" y="2447"/>
                      <a:pt x="746" y="2629"/>
                    </a:cubicBezTo>
                    <a:cubicBezTo>
                      <a:pt x="624" y="2052"/>
                      <a:pt x="563" y="1383"/>
                      <a:pt x="472" y="775"/>
                    </a:cubicBezTo>
                    <a:cubicBezTo>
                      <a:pt x="457" y="623"/>
                      <a:pt x="335" y="547"/>
                      <a:pt x="221" y="547"/>
                    </a:cubicBezTo>
                    <a:cubicBezTo>
                      <a:pt x="107" y="547"/>
                      <a:pt x="1" y="623"/>
                      <a:pt x="16" y="775"/>
                    </a:cubicBezTo>
                    <a:cubicBezTo>
                      <a:pt x="168" y="1839"/>
                      <a:pt x="320" y="2903"/>
                      <a:pt x="502" y="3967"/>
                    </a:cubicBezTo>
                    <a:cubicBezTo>
                      <a:pt x="526" y="4083"/>
                      <a:pt x="607" y="4132"/>
                      <a:pt x="694" y="4132"/>
                    </a:cubicBezTo>
                    <a:cubicBezTo>
                      <a:pt x="836" y="4132"/>
                      <a:pt x="996" y="4003"/>
                      <a:pt x="958" y="3815"/>
                    </a:cubicBezTo>
                    <a:cubicBezTo>
                      <a:pt x="928" y="3602"/>
                      <a:pt x="898" y="3328"/>
                      <a:pt x="867" y="3085"/>
                    </a:cubicBezTo>
                    <a:cubicBezTo>
                      <a:pt x="1657" y="2903"/>
                      <a:pt x="2478" y="2751"/>
                      <a:pt x="3299" y="2599"/>
                    </a:cubicBezTo>
                    <a:cubicBezTo>
                      <a:pt x="3329" y="2872"/>
                      <a:pt x="3390" y="3146"/>
                      <a:pt x="3451" y="3389"/>
                    </a:cubicBezTo>
                    <a:cubicBezTo>
                      <a:pt x="3463" y="3525"/>
                      <a:pt x="3545" y="3580"/>
                      <a:pt x="3633" y="3580"/>
                    </a:cubicBezTo>
                    <a:cubicBezTo>
                      <a:pt x="3761" y="3580"/>
                      <a:pt x="3900" y="3461"/>
                      <a:pt x="3846" y="3298"/>
                    </a:cubicBezTo>
                    <a:cubicBezTo>
                      <a:pt x="3633" y="2265"/>
                      <a:pt x="3451" y="1231"/>
                      <a:pt x="3329" y="228"/>
                    </a:cubicBezTo>
                    <a:cubicBezTo>
                      <a:pt x="3314" y="76"/>
                      <a:pt x="3192" y="0"/>
                      <a:pt x="30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52"/>
              <p:cNvSpPr/>
              <p:nvPr/>
            </p:nvSpPr>
            <p:spPr>
              <a:xfrm>
                <a:off x="4230600" y="12149875"/>
                <a:ext cx="92150" cy="106025"/>
              </a:xfrm>
              <a:custGeom>
                <a:avLst/>
                <a:gdLst/>
                <a:ahLst/>
                <a:cxnLst/>
                <a:rect l="l" t="t" r="r" b="b"/>
                <a:pathLst>
                  <a:path w="3686" h="4241" extrusionOk="0">
                    <a:moveTo>
                      <a:pt x="2662" y="0"/>
                    </a:moveTo>
                    <a:cubicBezTo>
                      <a:pt x="2637" y="0"/>
                      <a:pt x="2611" y="4"/>
                      <a:pt x="2584" y="12"/>
                    </a:cubicBezTo>
                    <a:cubicBezTo>
                      <a:pt x="1824" y="164"/>
                      <a:pt x="1033" y="316"/>
                      <a:pt x="274" y="468"/>
                    </a:cubicBezTo>
                    <a:cubicBezTo>
                      <a:pt x="213" y="468"/>
                      <a:pt x="182" y="498"/>
                      <a:pt x="152" y="559"/>
                    </a:cubicBezTo>
                    <a:cubicBezTo>
                      <a:pt x="61" y="590"/>
                      <a:pt x="0" y="711"/>
                      <a:pt x="0" y="802"/>
                    </a:cubicBezTo>
                    <a:cubicBezTo>
                      <a:pt x="213" y="1866"/>
                      <a:pt x="456" y="2930"/>
                      <a:pt x="730" y="3994"/>
                    </a:cubicBezTo>
                    <a:cubicBezTo>
                      <a:pt x="730" y="4105"/>
                      <a:pt x="780" y="4241"/>
                      <a:pt x="904" y="4241"/>
                    </a:cubicBezTo>
                    <a:cubicBezTo>
                      <a:pt x="916" y="4241"/>
                      <a:pt x="929" y="4240"/>
                      <a:pt x="942" y="4237"/>
                    </a:cubicBezTo>
                    <a:cubicBezTo>
                      <a:pt x="1733" y="4085"/>
                      <a:pt x="2553" y="3933"/>
                      <a:pt x="3344" y="3690"/>
                    </a:cubicBezTo>
                    <a:cubicBezTo>
                      <a:pt x="3686" y="3633"/>
                      <a:pt x="3573" y="3228"/>
                      <a:pt x="3307" y="3228"/>
                    </a:cubicBezTo>
                    <a:cubicBezTo>
                      <a:pt x="3290" y="3228"/>
                      <a:pt x="3271" y="3230"/>
                      <a:pt x="3252" y="3234"/>
                    </a:cubicBezTo>
                    <a:cubicBezTo>
                      <a:pt x="2584" y="3416"/>
                      <a:pt x="1885" y="3538"/>
                      <a:pt x="1185" y="3690"/>
                    </a:cubicBezTo>
                    <a:cubicBezTo>
                      <a:pt x="1125" y="3477"/>
                      <a:pt x="1094" y="3295"/>
                      <a:pt x="1033" y="3052"/>
                    </a:cubicBezTo>
                    <a:cubicBezTo>
                      <a:pt x="1702" y="2900"/>
                      <a:pt x="2432" y="2717"/>
                      <a:pt x="3100" y="2565"/>
                    </a:cubicBezTo>
                    <a:cubicBezTo>
                      <a:pt x="3377" y="2482"/>
                      <a:pt x="3276" y="2097"/>
                      <a:pt x="3027" y="2097"/>
                    </a:cubicBezTo>
                    <a:cubicBezTo>
                      <a:pt x="3002" y="2097"/>
                      <a:pt x="2976" y="2101"/>
                      <a:pt x="2948" y="2109"/>
                    </a:cubicBezTo>
                    <a:cubicBezTo>
                      <a:pt x="2280" y="2292"/>
                      <a:pt x="1581" y="2444"/>
                      <a:pt x="912" y="2596"/>
                    </a:cubicBezTo>
                    <a:cubicBezTo>
                      <a:pt x="790" y="2018"/>
                      <a:pt x="638" y="1441"/>
                      <a:pt x="517" y="893"/>
                    </a:cubicBezTo>
                    <a:cubicBezTo>
                      <a:pt x="1246" y="772"/>
                      <a:pt x="2006" y="620"/>
                      <a:pt x="2736" y="468"/>
                    </a:cubicBezTo>
                    <a:cubicBezTo>
                      <a:pt x="3012" y="385"/>
                      <a:pt x="2911" y="0"/>
                      <a:pt x="26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52"/>
              <p:cNvSpPr/>
              <p:nvPr/>
            </p:nvSpPr>
            <p:spPr>
              <a:xfrm>
                <a:off x="3647000" y="12283900"/>
                <a:ext cx="257325" cy="251725"/>
              </a:xfrm>
              <a:custGeom>
                <a:avLst/>
                <a:gdLst/>
                <a:ahLst/>
                <a:cxnLst/>
                <a:rect l="l" t="t" r="r" b="b"/>
                <a:pathLst>
                  <a:path w="10293" h="10069" extrusionOk="0">
                    <a:moveTo>
                      <a:pt x="5350" y="1156"/>
                    </a:moveTo>
                    <a:cubicBezTo>
                      <a:pt x="9358" y="1293"/>
                      <a:pt x="7688" y="9041"/>
                      <a:pt x="4305" y="9041"/>
                    </a:cubicBezTo>
                    <a:cubicBezTo>
                      <a:pt x="3942" y="9041"/>
                      <a:pt x="3559" y="8952"/>
                      <a:pt x="3161" y="8755"/>
                    </a:cubicBezTo>
                    <a:cubicBezTo>
                      <a:pt x="1611" y="7995"/>
                      <a:pt x="1338" y="5593"/>
                      <a:pt x="1733" y="4104"/>
                    </a:cubicBezTo>
                    <a:cubicBezTo>
                      <a:pt x="2128" y="2432"/>
                      <a:pt x="3465" y="1277"/>
                      <a:pt x="5107" y="1156"/>
                    </a:cubicBezTo>
                    <a:close/>
                    <a:moveTo>
                      <a:pt x="4833" y="1"/>
                    </a:moveTo>
                    <a:cubicBezTo>
                      <a:pt x="4803" y="1"/>
                      <a:pt x="4803" y="1"/>
                      <a:pt x="4772" y="31"/>
                    </a:cubicBezTo>
                    <a:cubicBezTo>
                      <a:pt x="2797" y="305"/>
                      <a:pt x="1155" y="1794"/>
                      <a:pt x="608" y="3830"/>
                    </a:cubicBezTo>
                    <a:cubicBezTo>
                      <a:pt x="0" y="6201"/>
                      <a:pt x="882" y="9697"/>
                      <a:pt x="3708" y="10031"/>
                    </a:cubicBezTo>
                    <a:cubicBezTo>
                      <a:pt x="3896" y="10056"/>
                      <a:pt x="4078" y="10069"/>
                      <a:pt x="4256" y="10069"/>
                    </a:cubicBezTo>
                    <a:cubicBezTo>
                      <a:pt x="8789" y="10069"/>
                      <a:pt x="10293" y="2148"/>
                      <a:pt x="6900" y="335"/>
                    </a:cubicBezTo>
                    <a:cubicBezTo>
                      <a:pt x="6809" y="274"/>
                      <a:pt x="6748" y="183"/>
                      <a:pt x="6596" y="153"/>
                    </a:cubicBezTo>
                    <a:cubicBezTo>
                      <a:pt x="6201" y="92"/>
                      <a:pt x="5867" y="1"/>
                      <a:pt x="547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52"/>
              <p:cNvSpPr/>
              <p:nvPr/>
            </p:nvSpPr>
            <p:spPr>
              <a:xfrm>
                <a:off x="3874950" y="12336175"/>
                <a:ext cx="159825" cy="249675"/>
              </a:xfrm>
              <a:custGeom>
                <a:avLst/>
                <a:gdLst/>
                <a:ahLst/>
                <a:cxnLst/>
                <a:rect l="l" t="t" r="r" b="b"/>
                <a:pathLst>
                  <a:path w="6393" h="9987" extrusionOk="0">
                    <a:moveTo>
                      <a:pt x="3874" y="0"/>
                    </a:moveTo>
                    <a:cubicBezTo>
                      <a:pt x="3453" y="0"/>
                      <a:pt x="3015" y="100"/>
                      <a:pt x="2584" y="311"/>
                    </a:cubicBezTo>
                    <a:cubicBezTo>
                      <a:pt x="761" y="1192"/>
                      <a:pt x="274" y="3350"/>
                      <a:pt x="122" y="5174"/>
                    </a:cubicBezTo>
                    <a:cubicBezTo>
                      <a:pt x="1" y="6816"/>
                      <a:pt x="305" y="8791"/>
                      <a:pt x="1916" y="9642"/>
                    </a:cubicBezTo>
                    <a:cubicBezTo>
                      <a:pt x="2345" y="9882"/>
                      <a:pt x="2775" y="9987"/>
                      <a:pt x="3193" y="9987"/>
                    </a:cubicBezTo>
                    <a:cubicBezTo>
                      <a:pt x="4313" y="9987"/>
                      <a:pt x="5350" y="9234"/>
                      <a:pt x="6080" y="8305"/>
                    </a:cubicBezTo>
                    <a:cubicBezTo>
                      <a:pt x="6375" y="7896"/>
                      <a:pt x="6043" y="7420"/>
                      <a:pt x="5679" y="7420"/>
                    </a:cubicBezTo>
                    <a:cubicBezTo>
                      <a:pt x="5555" y="7420"/>
                      <a:pt x="5428" y="7475"/>
                      <a:pt x="5320" y="7606"/>
                    </a:cubicBezTo>
                    <a:cubicBezTo>
                      <a:pt x="4784" y="8303"/>
                      <a:pt x="3870" y="8874"/>
                      <a:pt x="3028" y="8874"/>
                    </a:cubicBezTo>
                    <a:cubicBezTo>
                      <a:pt x="2438" y="8874"/>
                      <a:pt x="1884" y="8593"/>
                      <a:pt x="1521" y="7879"/>
                    </a:cubicBezTo>
                    <a:cubicBezTo>
                      <a:pt x="1065" y="6937"/>
                      <a:pt x="1034" y="5812"/>
                      <a:pt x="1186" y="4840"/>
                    </a:cubicBezTo>
                    <a:cubicBezTo>
                      <a:pt x="1277" y="4050"/>
                      <a:pt x="1429" y="3168"/>
                      <a:pt x="1794" y="2469"/>
                    </a:cubicBezTo>
                    <a:cubicBezTo>
                      <a:pt x="2248" y="1653"/>
                      <a:pt x="3113" y="1031"/>
                      <a:pt x="3917" y="1031"/>
                    </a:cubicBezTo>
                    <a:cubicBezTo>
                      <a:pt x="4461" y="1031"/>
                      <a:pt x="4977" y="1315"/>
                      <a:pt x="5320" y="2013"/>
                    </a:cubicBezTo>
                    <a:cubicBezTo>
                      <a:pt x="5412" y="2188"/>
                      <a:pt x="5554" y="2260"/>
                      <a:pt x="5700" y="2260"/>
                    </a:cubicBezTo>
                    <a:cubicBezTo>
                      <a:pt x="6036" y="2260"/>
                      <a:pt x="6392" y="1878"/>
                      <a:pt x="6202" y="1496"/>
                    </a:cubicBezTo>
                    <a:cubicBezTo>
                      <a:pt x="5734" y="540"/>
                      <a:pt x="4851" y="0"/>
                      <a:pt x="38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52"/>
              <p:cNvSpPr/>
              <p:nvPr/>
            </p:nvSpPr>
            <p:spPr>
              <a:xfrm>
                <a:off x="4065700" y="12362175"/>
                <a:ext cx="131250" cy="248500"/>
              </a:xfrm>
              <a:custGeom>
                <a:avLst/>
                <a:gdLst/>
                <a:ahLst/>
                <a:cxnLst/>
                <a:rect l="l" t="t" r="r" b="b"/>
                <a:pathLst>
                  <a:path w="5250" h="9940" extrusionOk="0">
                    <a:moveTo>
                      <a:pt x="699" y="0"/>
                    </a:moveTo>
                    <a:cubicBezTo>
                      <a:pt x="243" y="0"/>
                      <a:pt x="122" y="487"/>
                      <a:pt x="304" y="760"/>
                    </a:cubicBezTo>
                    <a:cubicBezTo>
                      <a:pt x="274" y="3709"/>
                      <a:pt x="243" y="6231"/>
                      <a:pt x="213" y="9149"/>
                    </a:cubicBezTo>
                    <a:cubicBezTo>
                      <a:pt x="0" y="9453"/>
                      <a:pt x="152" y="9940"/>
                      <a:pt x="638" y="9940"/>
                    </a:cubicBezTo>
                    <a:cubicBezTo>
                      <a:pt x="1945" y="9940"/>
                      <a:pt x="3283" y="9879"/>
                      <a:pt x="4620" y="9788"/>
                    </a:cubicBezTo>
                    <a:cubicBezTo>
                      <a:pt x="5249" y="9758"/>
                      <a:pt x="5229" y="8754"/>
                      <a:pt x="4588" y="8754"/>
                    </a:cubicBezTo>
                    <a:cubicBezTo>
                      <a:pt x="4579" y="8754"/>
                      <a:pt x="4569" y="8754"/>
                      <a:pt x="4560" y="8754"/>
                    </a:cubicBezTo>
                    <a:cubicBezTo>
                      <a:pt x="3465" y="8845"/>
                      <a:pt x="2341" y="8876"/>
                      <a:pt x="1186" y="8906"/>
                    </a:cubicBezTo>
                    <a:cubicBezTo>
                      <a:pt x="1186" y="8390"/>
                      <a:pt x="1246" y="8055"/>
                      <a:pt x="1246" y="7386"/>
                    </a:cubicBezTo>
                    <a:cubicBezTo>
                      <a:pt x="2189" y="7386"/>
                      <a:pt x="3131" y="7356"/>
                      <a:pt x="4043" y="7326"/>
                    </a:cubicBezTo>
                    <a:cubicBezTo>
                      <a:pt x="4672" y="7296"/>
                      <a:pt x="4651" y="6292"/>
                      <a:pt x="4040" y="6292"/>
                    </a:cubicBezTo>
                    <a:cubicBezTo>
                      <a:pt x="4031" y="6292"/>
                      <a:pt x="4022" y="6292"/>
                      <a:pt x="4012" y="6292"/>
                    </a:cubicBezTo>
                    <a:cubicBezTo>
                      <a:pt x="3101" y="6383"/>
                      <a:pt x="2158" y="6383"/>
                      <a:pt x="1216" y="6383"/>
                    </a:cubicBezTo>
                    <a:cubicBezTo>
                      <a:pt x="1216" y="4590"/>
                      <a:pt x="1277" y="2797"/>
                      <a:pt x="1277" y="973"/>
                    </a:cubicBezTo>
                    <a:cubicBezTo>
                      <a:pt x="2371" y="1003"/>
                      <a:pt x="3465" y="1064"/>
                      <a:pt x="4529" y="1064"/>
                    </a:cubicBezTo>
                    <a:cubicBezTo>
                      <a:pt x="5198" y="1064"/>
                      <a:pt x="5137" y="31"/>
                      <a:pt x="4499" y="31"/>
                    </a:cubicBezTo>
                    <a:cubicBezTo>
                      <a:pt x="3253" y="31"/>
                      <a:pt x="1945" y="0"/>
                      <a:pt x="6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52"/>
              <p:cNvSpPr/>
              <p:nvPr/>
            </p:nvSpPr>
            <p:spPr>
              <a:xfrm>
                <a:off x="4241975" y="12322175"/>
                <a:ext cx="180075" cy="253750"/>
              </a:xfrm>
              <a:custGeom>
                <a:avLst/>
                <a:gdLst/>
                <a:ahLst/>
                <a:cxnLst/>
                <a:rect l="l" t="t" r="r" b="b"/>
                <a:pathLst>
                  <a:path w="7203" h="10150" extrusionOk="0">
                    <a:moveTo>
                      <a:pt x="1065" y="1813"/>
                    </a:moveTo>
                    <a:cubicBezTo>
                      <a:pt x="2098" y="3090"/>
                      <a:pt x="3101" y="4366"/>
                      <a:pt x="4135" y="5613"/>
                    </a:cubicBezTo>
                    <a:cubicBezTo>
                      <a:pt x="3193" y="6008"/>
                      <a:pt x="2189" y="6342"/>
                      <a:pt x="1217" y="6676"/>
                    </a:cubicBezTo>
                    <a:cubicBezTo>
                      <a:pt x="1186" y="5065"/>
                      <a:pt x="1095" y="3454"/>
                      <a:pt x="1065" y="1813"/>
                    </a:cubicBezTo>
                    <a:close/>
                    <a:moveTo>
                      <a:pt x="609" y="1"/>
                    </a:moveTo>
                    <a:cubicBezTo>
                      <a:pt x="507" y="1"/>
                      <a:pt x="411" y="30"/>
                      <a:pt x="335" y="81"/>
                    </a:cubicBezTo>
                    <a:cubicBezTo>
                      <a:pt x="153" y="141"/>
                      <a:pt x="1" y="293"/>
                      <a:pt x="1" y="567"/>
                    </a:cubicBezTo>
                    <a:cubicBezTo>
                      <a:pt x="62" y="3606"/>
                      <a:pt x="183" y="6646"/>
                      <a:pt x="275" y="9686"/>
                    </a:cubicBezTo>
                    <a:cubicBezTo>
                      <a:pt x="289" y="9997"/>
                      <a:pt x="529" y="10149"/>
                      <a:pt x="770" y="10149"/>
                    </a:cubicBezTo>
                    <a:cubicBezTo>
                      <a:pt x="1023" y="10149"/>
                      <a:pt x="1278" y="9982"/>
                      <a:pt x="1278" y="9655"/>
                    </a:cubicBezTo>
                    <a:cubicBezTo>
                      <a:pt x="1278" y="9017"/>
                      <a:pt x="1247" y="8409"/>
                      <a:pt x="1247" y="7740"/>
                    </a:cubicBezTo>
                    <a:cubicBezTo>
                      <a:pt x="2433" y="7376"/>
                      <a:pt x="3618" y="6950"/>
                      <a:pt x="4773" y="6464"/>
                    </a:cubicBezTo>
                    <a:cubicBezTo>
                      <a:pt x="4834" y="6464"/>
                      <a:pt x="4834" y="6433"/>
                      <a:pt x="4864" y="6433"/>
                    </a:cubicBezTo>
                    <a:cubicBezTo>
                      <a:pt x="5320" y="6980"/>
                      <a:pt x="5776" y="7528"/>
                      <a:pt x="6232" y="8105"/>
                    </a:cubicBezTo>
                    <a:cubicBezTo>
                      <a:pt x="6312" y="8205"/>
                      <a:pt x="6409" y="8248"/>
                      <a:pt x="6506" y="8248"/>
                    </a:cubicBezTo>
                    <a:cubicBezTo>
                      <a:pt x="6850" y="8248"/>
                      <a:pt x="7202" y="7711"/>
                      <a:pt x="6870" y="7284"/>
                    </a:cubicBezTo>
                    <a:cubicBezTo>
                      <a:pt x="4895" y="4944"/>
                      <a:pt x="2949" y="2573"/>
                      <a:pt x="1034" y="202"/>
                    </a:cubicBezTo>
                    <a:cubicBezTo>
                      <a:pt x="910" y="60"/>
                      <a:pt x="754" y="1"/>
                      <a:pt x="6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52"/>
              <p:cNvSpPr/>
              <p:nvPr/>
            </p:nvSpPr>
            <p:spPr>
              <a:xfrm>
                <a:off x="4344200" y="12191950"/>
                <a:ext cx="248875" cy="287625"/>
              </a:xfrm>
              <a:custGeom>
                <a:avLst/>
                <a:gdLst/>
                <a:ahLst/>
                <a:cxnLst/>
                <a:rect l="l" t="t" r="r" b="b"/>
                <a:pathLst>
                  <a:path w="9955" h="11505" extrusionOk="0">
                    <a:moveTo>
                      <a:pt x="4464" y="0"/>
                    </a:moveTo>
                    <a:cubicBezTo>
                      <a:pt x="4104" y="0"/>
                      <a:pt x="3760" y="373"/>
                      <a:pt x="3997" y="761"/>
                    </a:cubicBezTo>
                    <a:cubicBezTo>
                      <a:pt x="5213" y="2554"/>
                      <a:pt x="6520" y="4287"/>
                      <a:pt x="7797" y="6019"/>
                    </a:cubicBezTo>
                    <a:cubicBezTo>
                      <a:pt x="5456" y="5016"/>
                      <a:pt x="3085" y="3952"/>
                      <a:pt x="806" y="2797"/>
                    </a:cubicBezTo>
                    <a:cubicBezTo>
                      <a:pt x="728" y="2761"/>
                      <a:pt x="654" y="2745"/>
                      <a:pt x="583" y="2745"/>
                    </a:cubicBezTo>
                    <a:cubicBezTo>
                      <a:pt x="239" y="2745"/>
                      <a:pt x="0" y="3127"/>
                      <a:pt x="76" y="3405"/>
                    </a:cubicBezTo>
                    <a:cubicBezTo>
                      <a:pt x="76" y="3496"/>
                      <a:pt x="137" y="3557"/>
                      <a:pt x="167" y="3648"/>
                    </a:cubicBezTo>
                    <a:cubicBezTo>
                      <a:pt x="1505" y="6262"/>
                      <a:pt x="3025" y="8815"/>
                      <a:pt x="4605" y="11278"/>
                    </a:cubicBezTo>
                    <a:cubicBezTo>
                      <a:pt x="4704" y="11439"/>
                      <a:pt x="4850" y="11505"/>
                      <a:pt x="4998" y="11505"/>
                    </a:cubicBezTo>
                    <a:cubicBezTo>
                      <a:pt x="5353" y="11505"/>
                      <a:pt x="5722" y="11125"/>
                      <a:pt x="5487" y="10761"/>
                    </a:cubicBezTo>
                    <a:cubicBezTo>
                      <a:pt x="4119" y="8663"/>
                      <a:pt x="2873" y="6536"/>
                      <a:pt x="1687" y="4378"/>
                    </a:cubicBezTo>
                    <a:lnTo>
                      <a:pt x="1687" y="4378"/>
                    </a:lnTo>
                    <a:cubicBezTo>
                      <a:pt x="4088" y="5533"/>
                      <a:pt x="6459" y="6597"/>
                      <a:pt x="8952" y="7600"/>
                    </a:cubicBezTo>
                    <a:cubicBezTo>
                      <a:pt x="8997" y="7615"/>
                      <a:pt x="9051" y="7622"/>
                      <a:pt x="9107" y="7622"/>
                    </a:cubicBezTo>
                    <a:cubicBezTo>
                      <a:pt x="9164" y="7622"/>
                      <a:pt x="9225" y="7615"/>
                      <a:pt x="9286" y="7600"/>
                    </a:cubicBezTo>
                    <a:cubicBezTo>
                      <a:pt x="9651" y="7569"/>
                      <a:pt x="9955" y="7174"/>
                      <a:pt x="9712" y="6840"/>
                    </a:cubicBezTo>
                    <a:cubicBezTo>
                      <a:pt x="8040" y="4682"/>
                      <a:pt x="6429" y="2463"/>
                      <a:pt x="4879" y="214"/>
                    </a:cubicBezTo>
                    <a:cubicBezTo>
                      <a:pt x="4764" y="63"/>
                      <a:pt x="4613" y="0"/>
                      <a:pt x="44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52"/>
              <p:cNvSpPr/>
              <p:nvPr/>
            </p:nvSpPr>
            <p:spPr>
              <a:xfrm>
                <a:off x="4476150" y="12057300"/>
                <a:ext cx="246075" cy="222400"/>
              </a:xfrm>
              <a:custGeom>
                <a:avLst/>
                <a:gdLst/>
                <a:ahLst/>
                <a:cxnLst/>
                <a:rect l="l" t="t" r="r" b="b"/>
                <a:pathLst>
                  <a:path w="9843" h="8896" extrusionOk="0">
                    <a:moveTo>
                      <a:pt x="3628" y="1"/>
                    </a:moveTo>
                    <a:cubicBezTo>
                      <a:pt x="1441" y="1"/>
                      <a:pt x="1" y="2573"/>
                      <a:pt x="1151" y="4627"/>
                    </a:cubicBezTo>
                    <a:cubicBezTo>
                      <a:pt x="1601" y="5398"/>
                      <a:pt x="2367" y="5656"/>
                      <a:pt x="3175" y="5656"/>
                    </a:cubicBezTo>
                    <a:cubicBezTo>
                      <a:pt x="3513" y="5656"/>
                      <a:pt x="3858" y="5611"/>
                      <a:pt x="4190" y="5539"/>
                    </a:cubicBezTo>
                    <a:cubicBezTo>
                      <a:pt x="4950" y="5387"/>
                      <a:pt x="5953" y="4657"/>
                      <a:pt x="6652" y="4627"/>
                    </a:cubicBezTo>
                    <a:cubicBezTo>
                      <a:pt x="8719" y="4627"/>
                      <a:pt x="8294" y="6633"/>
                      <a:pt x="7504" y="7362"/>
                    </a:cubicBezTo>
                    <a:cubicBezTo>
                      <a:pt x="7098" y="7733"/>
                      <a:pt x="6600" y="7888"/>
                      <a:pt x="6088" y="7888"/>
                    </a:cubicBezTo>
                    <a:cubicBezTo>
                      <a:pt x="5717" y="7888"/>
                      <a:pt x="5338" y="7807"/>
                      <a:pt x="4981" y="7666"/>
                    </a:cubicBezTo>
                    <a:cubicBezTo>
                      <a:pt x="4922" y="7646"/>
                      <a:pt x="4865" y="7636"/>
                      <a:pt x="4813" y="7636"/>
                    </a:cubicBezTo>
                    <a:cubicBezTo>
                      <a:pt x="4328" y="7636"/>
                      <a:pt x="4161" y="8450"/>
                      <a:pt x="4738" y="8669"/>
                    </a:cubicBezTo>
                    <a:cubicBezTo>
                      <a:pt x="5133" y="8823"/>
                      <a:pt x="5544" y="8895"/>
                      <a:pt x="5951" y="8895"/>
                    </a:cubicBezTo>
                    <a:cubicBezTo>
                      <a:pt x="7954" y="8895"/>
                      <a:pt x="9842" y="7159"/>
                      <a:pt x="9084" y="4961"/>
                    </a:cubicBezTo>
                    <a:cubicBezTo>
                      <a:pt x="8776" y="4063"/>
                      <a:pt x="8014" y="3642"/>
                      <a:pt x="7144" y="3642"/>
                    </a:cubicBezTo>
                    <a:cubicBezTo>
                      <a:pt x="6983" y="3642"/>
                      <a:pt x="6818" y="3656"/>
                      <a:pt x="6652" y="3685"/>
                    </a:cubicBezTo>
                    <a:cubicBezTo>
                      <a:pt x="5710" y="3837"/>
                      <a:pt x="4920" y="4414"/>
                      <a:pt x="3978" y="4596"/>
                    </a:cubicBezTo>
                    <a:cubicBezTo>
                      <a:pt x="3790" y="4636"/>
                      <a:pt x="3615" y="4654"/>
                      <a:pt x="3453" y="4654"/>
                    </a:cubicBezTo>
                    <a:cubicBezTo>
                      <a:pt x="1186" y="4654"/>
                      <a:pt x="1496" y="1026"/>
                      <a:pt x="3588" y="1026"/>
                    </a:cubicBezTo>
                    <a:cubicBezTo>
                      <a:pt x="3757" y="1026"/>
                      <a:pt x="3938" y="1050"/>
                      <a:pt x="4130" y="1101"/>
                    </a:cubicBezTo>
                    <a:cubicBezTo>
                      <a:pt x="4177" y="1112"/>
                      <a:pt x="4222" y="1117"/>
                      <a:pt x="4265" y="1117"/>
                    </a:cubicBezTo>
                    <a:cubicBezTo>
                      <a:pt x="4803" y="1117"/>
                      <a:pt x="4992" y="295"/>
                      <a:pt x="4373" y="98"/>
                    </a:cubicBezTo>
                    <a:cubicBezTo>
                      <a:pt x="4117" y="32"/>
                      <a:pt x="3868" y="1"/>
                      <a:pt x="362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1"/>
        <p:cNvGrpSpPr/>
        <p:nvPr/>
      </p:nvGrpSpPr>
      <p:grpSpPr>
        <a:xfrm>
          <a:off x="0" y="0"/>
          <a:ext cx="0" cy="0"/>
          <a:chOff x="0" y="0"/>
          <a:chExt cx="0" cy="0"/>
        </a:xfrm>
      </p:grpSpPr>
      <p:sp>
        <p:nvSpPr>
          <p:cNvPr id="962" name="Google Shape;962;p53"/>
          <p:cNvSpPr txBox="1">
            <a:spLocks noGrp="1"/>
          </p:cNvSpPr>
          <p:nvPr>
            <p:ph type="title"/>
          </p:nvPr>
        </p:nvSpPr>
        <p:spPr>
          <a:xfrm>
            <a:off x="4569728" y="3510371"/>
            <a:ext cx="3138900" cy="684900"/>
          </a:xfrm>
          <a:prstGeom prst="rect">
            <a:avLst/>
          </a:prstGeom>
        </p:spPr>
        <p:txBody>
          <a:bodyPr spcFirstLastPara="1" wrap="square" lIns="91425" tIns="91425" rIns="182875" bIns="91425" anchor="ctr" anchorCtr="0">
            <a:noAutofit/>
          </a:bodyPr>
          <a:lstStyle/>
          <a:p>
            <a:pPr marL="0" lvl="0" indent="0" algn="r" rtl="0">
              <a:spcBef>
                <a:spcPts val="0"/>
              </a:spcBef>
              <a:spcAft>
                <a:spcPts val="0"/>
              </a:spcAft>
              <a:buNone/>
            </a:pPr>
            <a:r>
              <a:rPr lang="en" sz="2000" dirty="0"/>
              <a:t>— Arnold Schwarzenegger</a:t>
            </a:r>
            <a:endParaRPr sz="2000" dirty="0"/>
          </a:p>
        </p:txBody>
      </p:sp>
      <p:sp>
        <p:nvSpPr>
          <p:cNvPr id="963" name="Google Shape;963;p53"/>
          <p:cNvSpPr txBox="1">
            <a:spLocks noGrp="1"/>
          </p:cNvSpPr>
          <p:nvPr>
            <p:ph type="subTitle" idx="1"/>
          </p:nvPr>
        </p:nvSpPr>
        <p:spPr>
          <a:xfrm>
            <a:off x="1475450" y="1500000"/>
            <a:ext cx="6193200" cy="1440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“We simply must do everything we can in our power to slow down global warming before its too late…. </a:t>
            </a:r>
            <a:r>
              <a:rPr lang="en-US" dirty="0"/>
              <a:t>T</a:t>
            </a:r>
            <a:r>
              <a:rPr lang="en" dirty="0"/>
              <a:t>he science  is clear. </a:t>
            </a:r>
            <a:r>
              <a:rPr lang="en-US" dirty="0"/>
              <a:t>T</a:t>
            </a:r>
            <a:r>
              <a:rPr lang="en" dirty="0"/>
              <a:t>he global warming debate is over .”</a:t>
            </a:r>
            <a:endParaRPr dirty="0"/>
          </a:p>
        </p:txBody>
      </p:sp>
      <p:grpSp>
        <p:nvGrpSpPr>
          <p:cNvPr id="964" name="Google Shape;964;p53"/>
          <p:cNvGrpSpPr/>
          <p:nvPr/>
        </p:nvGrpSpPr>
        <p:grpSpPr>
          <a:xfrm rot="899960">
            <a:off x="1711488" y="2492049"/>
            <a:ext cx="2737012" cy="2761213"/>
            <a:chOff x="1989366" y="1882301"/>
            <a:chExt cx="2737094" cy="2761295"/>
          </a:xfrm>
        </p:grpSpPr>
        <p:sp>
          <p:nvSpPr>
            <p:cNvPr id="965" name="Google Shape;965;p53"/>
            <p:cNvSpPr/>
            <p:nvPr/>
          </p:nvSpPr>
          <p:spPr>
            <a:xfrm rot="1800044">
              <a:off x="2368172" y="2240147"/>
              <a:ext cx="1979481" cy="2045605"/>
            </a:xfrm>
            <a:custGeom>
              <a:avLst/>
              <a:gdLst/>
              <a:ahLst/>
              <a:cxnLst/>
              <a:rect l="l" t="t" r="r" b="b"/>
              <a:pathLst>
                <a:path w="79181" h="81826" extrusionOk="0">
                  <a:moveTo>
                    <a:pt x="74470" y="1"/>
                  </a:moveTo>
                  <a:cubicBezTo>
                    <a:pt x="72828" y="1"/>
                    <a:pt x="71582" y="882"/>
                    <a:pt x="71217" y="1186"/>
                  </a:cubicBezTo>
                  <a:cubicBezTo>
                    <a:pt x="69941" y="2098"/>
                    <a:pt x="68846" y="3101"/>
                    <a:pt x="67783" y="4165"/>
                  </a:cubicBezTo>
                  <a:cubicBezTo>
                    <a:pt x="67327" y="4013"/>
                    <a:pt x="66871" y="3952"/>
                    <a:pt x="66415" y="3952"/>
                  </a:cubicBezTo>
                  <a:cubicBezTo>
                    <a:pt x="65594" y="3952"/>
                    <a:pt x="64713" y="4165"/>
                    <a:pt x="63801" y="4621"/>
                  </a:cubicBezTo>
                  <a:cubicBezTo>
                    <a:pt x="62007" y="5563"/>
                    <a:pt x="60518" y="6870"/>
                    <a:pt x="59363" y="8056"/>
                  </a:cubicBezTo>
                  <a:cubicBezTo>
                    <a:pt x="55624" y="11703"/>
                    <a:pt x="52524" y="15867"/>
                    <a:pt x="50032" y="20487"/>
                  </a:cubicBezTo>
                  <a:cubicBezTo>
                    <a:pt x="49393" y="21642"/>
                    <a:pt x="48816" y="22828"/>
                    <a:pt x="48299" y="24044"/>
                  </a:cubicBezTo>
                  <a:cubicBezTo>
                    <a:pt x="48269" y="24044"/>
                    <a:pt x="48208" y="24013"/>
                    <a:pt x="48177" y="24013"/>
                  </a:cubicBezTo>
                  <a:cubicBezTo>
                    <a:pt x="47114" y="23588"/>
                    <a:pt x="45928" y="23345"/>
                    <a:pt x="44803" y="23345"/>
                  </a:cubicBezTo>
                  <a:cubicBezTo>
                    <a:pt x="43496" y="23345"/>
                    <a:pt x="42281" y="23618"/>
                    <a:pt x="41186" y="24196"/>
                  </a:cubicBezTo>
                  <a:cubicBezTo>
                    <a:pt x="39849" y="24834"/>
                    <a:pt x="38907" y="25746"/>
                    <a:pt x="38116" y="26475"/>
                  </a:cubicBezTo>
                  <a:lnTo>
                    <a:pt x="28359" y="35685"/>
                  </a:lnTo>
                  <a:cubicBezTo>
                    <a:pt x="26019" y="37843"/>
                    <a:pt x="23678" y="40092"/>
                    <a:pt x="21429" y="42433"/>
                  </a:cubicBezTo>
                  <a:cubicBezTo>
                    <a:pt x="17447" y="46597"/>
                    <a:pt x="13861" y="51156"/>
                    <a:pt x="10456" y="55594"/>
                  </a:cubicBezTo>
                  <a:cubicBezTo>
                    <a:pt x="8937" y="57509"/>
                    <a:pt x="7569" y="59272"/>
                    <a:pt x="6262" y="61157"/>
                  </a:cubicBezTo>
                  <a:cubicBezTo>
                    <a:pt x="4195" y="64166"/>
                    <a:pt x="1642" y="68208"/>
                    <a:pt x="608" y="72525"/>
                  </a:cubicBezTo>
                  <a:cubicBezTo>
                    <a:pt x="0" y="75139"/>
                    <a:pt x="426" y="77692"/>
                    <a:pt x="1824" y="79455"/>
                  </a:cubicBezTo>
                  <a:cubicBezTo>
                    <a:pt x="3040" y="81005"/>
                    <a:pt x="4864" y="81826"/>
                    <a:pt x="6930" y="81826"/>
                  </a:cubicBezTo>
                  <a:cubicBezTo>
                    <a:pt x="7873" y="81826"/>
                    <a:pt x="8815" y="81643"/>
                    <a:pt x="9818" y="81309"/>
                  </a:cubicBezTo>
                  <a:cubicBezTo>
                    <a:pt x="12250" y="80427"/>
                    <a:pt x="14256" y="79090"/>
                    <a:pt x="16232" y="77753"/>
                  </a:cubicBezTo>
                  <a:cubicBezTo>
                    <a:pt x="16870" y="77357"/>
                    <a:pt x="17447" y="76932"/>
                    <a:pt x="18055" y="76537"/>
                  </a:cubicBezTo>
                  <a:cubicBezTo>
                    <a:pt x="19302" y="75746"/>
                    <a:pt x="20639" y="75017"/>
                    <a:pt x="22037" y="74257"/>
                  </a:cubicBezTo>
                  <a:cubicBezTo>
                    <a:pt x="23891" y="73284"/>
                    <a:pt x="25806" y="72251"/>
                    <a:pt x="27660" y="70974"/>
                  </a:cubicBezTo>
                  <a:cubicBezTo>
                    <a:pt x="30031" y="69333"/>
                    <a:pt x="32159" y="67418"/>
                    <a:pt x="33922" y="65746"/>
                  </a:cubicBezTo>
                  <a:cubicBezTo>
                    <a:pt x="37417" y="62524"/>
                    <a:pt x="40822" y="59120"/>
                    <a:pt x="44104" y="55807"/>
                  </a:cubicBezTo>
                  <a:lnTo>
                    <a:pt x="51977" y="47935"/>
                  </a:lnTo>
                  <a:cubicBezTo>
                    <a:pt x="54074" y="45898"/>
                    <a:pt x="57175" y="42737"/>
                    <a:pt x="57843" y="38603"/>
                  </a:cubicBezTo>
                  <a:cubicBezTo>
                    <a:pt x="58147" y="36536"/>
                    <a:pt x="57843" y="34712"/>
                    <a:pt x="57175" y="33132"/>
                  </a:cubicBezTo>
                  <a:cubicBezTo>
                    <a:pt x="58147" y="32554"/>
                    <a:pt x="59059" y="31977"/>
                    <a:pt x="59910" y="31460"/>
                  </a:cubicBezTo>
                  <a:cubicBezTo>
                    <a:pt x="63679" y="29059"/>
                    <a:pt x="67296" y="26141"/>
                    <a:pt x="71613" y="21916"/>
                  </a:cubicBezTo>
                  <a:cubicBezTo>
                    <a:pt x="72889" y="20700"/>
                    <a:pt x="74318" y="19241"/>
                    <a:pt x="75564" y="17630"/>
                  </a:cubicBezTo>
                  <a:lnTo>
                    <a:pt x="75777" y="17357"/>
                  </a:lnTo>
                  <a:cubicBezTo>
                    <a:pt x="76324" y="16597"/>
                    <a:pt x="77053" y="15533"/>
                    <a:pt x="77388" y="14195"/>
                  </a:cubicBezTo>
                  <a:cubicBezTo>
                    <a:pt x="77783" y="12797"/>
                    <a:pt x="77540" y="11429"/>
                    <a:pt x="76871" y="10335"/>
                  </a:cubicBezTo>
                  <a:cubicBezTo>
                    <a:pt x="77540" y="9271"/>
                    <a:pt x="78208" y="8086"/>
                    <a:pt x="78604" y="6779"/>
                  </a:cubicBezTo>
                  <a:cubicBezTo>
                    <a:pt x="79181" y="5168"/>
                    <a:pt x="79059" y="3496"/>
                    <a:pt x="78360" y="2250"/>
                  </a:cubicBezTo>
                  <a:cubicBezTo>
                    <a:pt x="77692" y="1125"/>
                    <a:pt x="76689" y="365"/>
                    <a:pt x="75412" y="122"/>
                  </a:cubicBezTo>
                  <a:cubicBezTo>
                    <a:pt x="75108" y="31"/>
                    <a:pt x="74774" y="1"/>
                    <a:pt x="74470"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6" name="Google Shape;966;p53"/>
            <p:cNvGrpSpPr/>
            <p:nvPr/>
          </p:nvGrpSpPr>
          <p:grpSpPr>
            <a:xfrm rot="1800044">
              <a:off x="2449706" y="2354271"/>
              <a:ext cx="1788436" cy="1854459"/>
              <a:chOff x="10709600" y="8383600"/>
              <a:chExt cx="1788475" cy="1854500"/>
            </a:xfrm>
          </p:grpSpPr>
          <p:sp>
            <p:nvSpPr>
              <p:cNvPr id="967" name="Google Shape;967;p53"/>
              <p:cNvSpPr/>
              <p:nvPr/>
            </p:nvSpPr>
            <p:spPr>
              <a:xfrm>
                <a:off x="10709600" y="8968400"/>
                <a:ext cx="1274025" cy="1269700"/>
              </a:xfrm>
              <a:custGeom>
                <a:avLst/>
                <a:gdLst/>
                <a:ahLst/>
                <a:cxnLst/>
                <a:rect l="l" t="t" r="r" b="b"/>
                <a:pathLst>
                  <a:path w="50961" h="50788" extrusionOk="0">
                    <a:moveTo>
                      <a:pt x="41088" y="0"/>
                    </a:moveTo>
                    <a:cubicBezTo>
                      <a:pt x="40437" y="0"/>
                      <a:pt x="39773" y="131"/>
                      <a:pt x="39137" y="426"/>
                    </a:cubicBezTo>
                    <a:cubicBezTo>
                      <a:pt x="38347" y="821"/>
                      <a:pt x="37648" y="1460"/>
                      <a:pt x="37009" y="2068"/>
                    </a:cubicBezTo>
                    <a:cubicBezTo>
                      <a:pt x="33757" y="5107"/>
                      <a:pt x="30505" y="8177"/>
                      <a:pt x="27252" y="11217"/>
                    </a:cubicBezTo>
                    <a:cubicBezTo>
                      <a:pt x="24942" y="13375"/>
                      <a:pt x="22602" y="15563"/>
                      <a:pt x="20444" y="17843"/>
                    </a:cubicBezTo>
                    <a:cubicBezTo>
                      <a:pt x="16584" y="21916"/>
                      <a:pt x="13149" y="26323"/>
                      <a:pt x="9684" y="30731"/>
                    </a:cubicBezTo>
                    <a:cubicBezTo>
                      <a:pt x="8316" y="32463"/>
                      <a:pt x="6918" y="34256"/>
                      <a:pt x="5702" y="36080"/>
                    </a:cubicBezTo>
                    <a:cubicBezTo>
                      <a:pt x="3544" y="39150"/>
                      <a:pt x="1447" y="42615"/>
                      <a:pt x="626" y="46141"/>
                    </a:cubicBezTo>
                    <a:cubicBezTo>
                      <a:pt x="1" y="48742"/>
                      <a:pt x="980" y="50787"/>
                      <a:pt x="3243" y="50787"/>
                    </a:cubicBezTo>
                    <a:cubicBezTo>
                      <a:pt x="3731" y="50787"/>
                      <a:pt x="4278" y="50692"/>
                      <a:pt x="4881" y="50488"/>
                    </a:cubicBezTo>
                    <a:cubicBezTo>
                      <a:pt x="7556" y="49515"/>
                      <a:pt x="9897" y="47661"/>
                      <a:pt x="12359" y="46111"/>
                    </a:cubicBezTo>
                    <a:cubicBezTo>
                      <a:pt x="15429" y="44165"/>
                      <a:pt x="18802" y="42737"/>
                      <a:pt x="21842" y="40640"/>
                    </a:cubicBezTo>
                    <a:cubicBezTo>
                      <a:pt x="23909" y="39181"/>
                      <a:pt x="25793" y="37509"/>
                      <a:pt x="27678" y="35776"/>
                    </a:cubicBezTo>
                    <a:cubicBezTo>
                      <a:pt x="31113" y="32585"/>
                      <a:pt x="34426" y="29241"/>
                      <a:pt x="37769" y="25928"/>
                    </a:cubicBezTo>
                    <a:lnTo>
                      <a:pt x="45642" y="18056"/>
                    </a:lnTo>
                    <a:cubicBezTo>
                      <a:pt x="47770" y="15989"/>
                      <a:pt x="50019" y="13618"/>
                      <a:pt x="50414" y="10852"/>
                    </a:cubicBezTo>
                    <a:cubicBezTo>
                      <a:pt x="50961" y="7417"/>
                      <a:pt x="48560" y="4651"/>
                      <a:pt x="46159" y="2524"/>
                    </a:cubicBezTo>
                    <a:cubicBezTo>
                      <a:pt x="45216" y="1703"/>
                      <a:pt x="44244" y="882"/>
                      <a:pt x="43058" y="396"/>
                    </a:cubicBezTo>
                    <a:cubicBezTo>
                      <a:pt x="42449" y="146"/>
                      <a:pt x="41776" y="0"/>
                      <a:pt x="41088"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53"/>
              <p:cNvSpPr/>
              <p:nvPr/>
            </p:nvSpPr>
            <p:spPr>
              <a:xfrm>
                <a:off x="10892400" y="9864600"/>
                <a:ext cx="184675" cy="189925"/>
              </a:xfrm>
              <a:custGeom>
                <a:avLst/>
                <a:gdLst/>
                <a:ahLst/>
                <a:cxnLst/>
                <a:rect l="l" t="t" r="r" b="b"/>
                <a:pathLst>
                  <a:path w="7387" h="7597" extrusionOk="0">
                    <a:moveTo>
                      <a:pt x="3371" y="1549"/>
                    </a:moveTo>
                    <a:cubicBezTo>
                      <a:pt x="3747" y="1549"/>
                      <a:pt x="4204" y="1765"/>
                      <a:pt x="4773" y="2238"/>
                    </a:cubicBezTo>
                    <a:cubicBezTo>
                      <a:pt x="5229" y="2573"/>
                      <a:pt x="5502" y="3181"/>
                      <a:pt x="5563" y="4032"/>
                    </a:cubicBezTo>
                    <a:cubicBezTo>
                      <a:pt x="5685" y="4883"/>
                      <a:pt x="5533" y="5551"/>
                      <a:pt x="5107" y="5947"/>
                    </a:cubicBezTo>
                    <a:cubicBezTo>
                      <a:pt x="4995" y="6077"/>
                      <a:pt x="4814" y="6139"/>
                      <a:pt x="4536" y="6139"/>
                    </a:cubicBezTo>
                    <a:cubicBezTo>
                      <a:pt x="4362" y="6139"/>
                      <a:pt x="4149" y="6115"/>
                      <a:pt x="3892" y="6068"/>
                    </a:cubicBezTo>
                    <a:cubicBezTo>
                      <a:pt x="3436" y="5947"/>
                      <a:pt x="3040" y="5734"/>
                      <a:pt x="2645" y="5339"/>
                    </a:cubicBezTo>
                    <a:cubicBezTo>
                      <a:pt x="2068" y="4792"/>
                      <a:pt x="1825" y="4214"/>
                      <a:pt x="1885" y="3606"/>
                    </a:cubicBezTo>
                    <a:cubicBezTo>
                      <a:pt x="1885" y="3576"/>
                      <a:pt x="1885" y="3515"/>
                      <a:pt x="1916" y="3485"/>
                    </a:cubicBezTo>
                    <a:cubicBezTo>
                      <a:pt x="1977" y="3454"/>
                      <a:pt x="2129" y="3424"/>
                      <a:pt x="2311" y="3363"/>
                    </a:cubicBezTo>
                    <a:cubicBezTo>
                      <a:pt x="2524" y="3333"/>
                      <a:pt x="2645" y="3272"/>
                      <a:pt x="2676" y="3181"/>
                    </a:cubicBezTo>
                    <a:cubicBezTo>
                      <a:pt x="2767" y="3029"/>
                      <a:pt x="2767" y="2785"/>
                      <a:pt x="2767" y="2390"/>
                    </a:cubicBezTo>
                    <a:cubicBezTo>
                      <a:pt x="2767" y="2056"/>
                      <a:pt x="2797" y="1813"/>
                      <a:pt x="2919" y="1722"/>
                    </a:cubicBezTo>
                    <a:cubicBezTo>
                      <a:pt x="2949" y="1661"/>
                      <a:pt x="2980" y="1630"/>
                      <a:pt x="3071" y="1600"/>
                    </a:cubicBezTo>
                    <a:cubicBezTo>
                      <a:pt x="3165" y="1566"/>
                      <a:pt x="3265" y="1549"/>
                      <a:pt x="3371" y="1549"/>
                    </a:cubicBezTo>
                    <a:close/>
                    <a:moveTo>
                      <a:pt x="3569" y="0"/>
                    </a:moveTo>
                    <a:cubicBezTo>
                      <a:pt x="3216" y="0"/>
                      <a:pt x="2859" y="95"/>
                      <a:pt x="2463" y="293"/>
                    </a:cubicBezTo>
                    <a:cubicBezTo>
                      <a:pt x="1703" y="688"/>
                      <a:pt x="1186" y="871"/>
                      <a:pt x="974" y="901"/>
                    </a:cubicBezTo>
                    <a:cubicBezTo>
                      <a:pt x="761" y="962"/>
                      <a:pt x="548" y="1023"/>
                      <a:pt x="396" y="1174"/>
                    </a:cubicBezTo>
                    <a:cubicBezTo>
                      <a:pt x="153" y="1448"/>
                      <a:pt x="1" y="1843"/>
                      <a:pt x="1" y="2421"/>
                    </a:cubicBezTo>
                    <a:cubicBezTo>
                      <a:pt x="1" y="2937"/>
                      <a:pt x="31" y="3424"/>
                      <a:pt x="183" y="3910"/>
                    </a:cubicBezTo>
                    <a:cubicBezTo>
                      <a:pt x="518" y="5096"/>
                      <a:pt x="1065" y="6007"/>
                      <a:pt x="1703" y="6676"/>
                    </a:cubicBezTo>
                    <a:cubicBezTo>
                      <a:pt x="2311" y="7284"/>
                      <a:pt x="2949" y="7588"/>
                      <a:pt x="3709" y="7588"/>
                    </a:cubicBezTo>
                    <a:cubicBezTo>
                      <a:pt x="3809" y="7594"/>
                      <a:pt x="3908" y="7596"/>
                      <a:pt x="4004" y="7596"/>
                    </a:cubicBezTo>
                    <a:cubicBezTo>
                      <a:pt x="4957" y="7596"/>
                      <a:pt x="5702" y="7325"/>
                      <a:pt x="6171" y="6828"/>
                    </a:cubicBezTo>
                    <a:cubicBezTo>
                      <a:pt x="6323" y="6676"/>
                      <a:pt x="6414" y="6585"/>
                      <a:pt x="6536" y="6433"/>
                    </a:cubicBezTo>
                    <a:cubicBezTo>
                      <a:pt x="7326" y="5156"/>
                      <a:pt x="7387" y="3697"/>
                      <a:pt x="6749" y="1934"/>
                    </a:cubicBezTo>
                    <a:cubicBezTo>
                      <a:pt x="6627" y="1661"/>
                      <a:pt x="6475" y="1418"/>
                      <a:pt x="6171" y="1144"/>
                    </a:cubicBezTo>
                    <a:cubicBezTo>
                      <a:pt x="5715" y="719"/>
                      <a:pt x="5047" y="354"/>
                      <a:pt x="4135" y="80"/>
                    </a:cubicBezTo>
                    <a:cubicBezTo>
                      <a:pt x="3944" y="27"/>
                      <a:pt x="3757" y="0"/>
                      <a:pt x="3569"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53"/>
              <p:cNvSpPr/>
              <p:nvPr/>
            </p:nvSpPr>
            <p:spPr>
              <a:xfrm>
                <a:off x="10964600" y="9700650"/>
                <a:ext cx="339700" cy="283875"/>
              </a:xfrm>
              <a:custGeom>
                <a:avLst/>
                <a:gdLst/>
                <a:ahLst/>
                <a:cxnLst/>
                <a:rect l="l" t="t" r="r" b="b"/>
                <a:pathLst>
                  <a:path w="13588" h="11355" extrusionOk="0">
                    <a:moveTo>
                      <a:pt x="3070" y="1349"/>
                    </a:moveTo>
                    <a:cubicBezTo>
                      <a:pt x="3374" y="1349"/>
                      <a:pt x="3587" y="1471"/>
                      <a:pt x="3830" y="1623"/>
                    </a:cubicBezTo>
                    <a:cubicBezTo>
                      <a:pt x="3982" y="1745"/>
                      <a:pt x="4134" y="1897"/>
                      <a:pt x="4256" y="2079"/>
                    </a:cubicBezTo>
                    <a:cubicBezTo>
                      <a:pt x="4651" y="2687"/>
                      <a:pt x="4742" y="3659"/>
                      <a:pt x="4499" y="4997"/>
                    </a:cubicBezTo>
                    <a:cubicBezTo>
                      <a:pt x="4286" y="4723"/>
                      <a:pt x="3982" y="4419"/>
                      <a:pt x="3587" y="4085"/>
                    </a:cubicBezTo>
                    <a:cubicBezTo>
                      <a:pt x="3070" y="3629"/>
                      <a:pt x="2766" y="3325"/>
                      <a:pt x="2645" y="3204"/>
                    </a:cubicBezTo>
                    <a:cubicBezTo>
                      <a:pt x="2371" y="2930"/>
                      <a:pt x="2159" y="2626"/>
                      <a:pt x="1976" y="2383"/>
                    </a:cubicBezTo>
                    <a:cubicBezTo>
                      <a:pt x="1885" y="2170"/>
                      <a:pt x="1976" y="1988"/>
                      <a:pt x="2189" y="1775"/>
                    </a:cubicBezTo>
                    <a:cubicBezTo>
                      <a:pt x="2493" y="1471"/>
                      <a:pt x="2766" y="1349"/>
                      <a:pt x="3070" y="1349"/>
                    </a:cubicBezTo>
                    <a:close/>
                    <a:moveTo>
                      <a:pt x="3068" y="1"/>
                    </a:moveTo>
                    <a:cubicBezTo>
                      <a:pt x="2361" y="1"/>
                      <a:pt x="1787" y="193"/>
                      <a:pt x="1307" y="620"/>
                    </a:cubicBezTo>
                    <a:cubicBezTo>
                      <a:pt x="274" y="1623"/>
                      <a:pt x="0" y="2413"/>
                      <a:pt x="426" y="3052"/>
                    </a:cubicBezTo>
                    <a:cubicBezTo>
                      <a:pt x="1125" y="4055"/>
                      <a:pt x="2067" y="5149"/>
                      <a:pt x="3283" y="6365"/>
                    </a:cubicBezTo>
                    <a:lnTo>
                      <a:pt x="4742" y="7854"/>
                    </a:lnTo>
                    <a:cubicBezTo>
                      <a:pt x="5441" y="8584"/>
                      <a:pt x="6019" y="9222"/>
                      <a:pt x="6505" y="9799"/>
                    </a:cubicBezTo>
                    <a:cubicBezTo>
                      <a:pt x="6596" y="9860"/>
                      <a:pt x="6718" y="10043"/>
                      <a:pt x="6931" y="10347"/>
                    </a:cubicBezTo>
                    <a:cubicBezTo>
                      <a:pt x="7113" y="10620"/>
                      <a:pt x="7265" y="10802"/>
                      <a:pt x="7417" y="10954"/>
                    </a:cubicBezTo>
                    <a:cubicBezTo>
                      <a:pt x="7704" y="11224"/>
                      <a:pt x="7991" y="11355"/>
                      <a:pt x="8278" y="11355"/>
                    </a:cubicBezTo>
                    <a:cubicBezTo>
                      <a:pt x="8478" y="11355"/>
                      <a:pt x="8677" y="11292"/>
                      <a:pt x="8876" y="11167"/>
                    </a:cubicBezTo>
                    <a:cubicBezTo>
                      <a:pt x="8937" y="11076"/>
                      <a:pt x="8998" y="10954"/>
                      <a:pt x="9058" y="10863"/>
                    </a:cubicBezTo>
                    <a:cubicBezTo>
                      <a:pt x="9150" y="10742"/>
                      <a:pt x="9150" y="10650"/>
                      <a:pt x="9180" y="10620"/>
                    </a:cubicBezTo>
                    <a:cubicBezTo>
                      <a:pt x="8876" y="10043"/>
                      <a:pt x="8359" y="9374"/>
                      <a:pt x="7660" y="8584"/>
                    </a:cubicBezTo>
                    <a:cubicBezTo>
                      <a:pt x="6748" y="7520"/>
                      <a:pt x="6171" y="6851"/>
                      <a:pt x="5988" y="6608"/>
                    </a:cubicBezTo>
                    <a:cubicBezTo>
                      <a:pt x="6522" y="6563"/>
                      <a:pt x="7317" y="6535"/>
                      <a:pt x="8360" y="6535"/>
                    </a:cubicBezTo>
                    <a:cubicBezTo>
                      <a:pt x="8742" y="6535"/>
                      <a:pt x="9158" y="6539"/>
                      <a:pt x="9606" y="6547"/>
                    </a:cubicBezTo>
                    <a:cubicBezTo>
                      <a:pt x="9939" y="6560"/>
                      <a:pt x="10256" y="6566"/>
                      <a:pt x="10557" y="6566"/>
                    </a:cubicBezTo>
                    <a:cubicBezTo>
                      <a:pt x="11629" y="6566"/>
                      <a:pt x="12497" y="6490"/>
                      <a:pt x="13162" y="6395"/>
                    </a:cubicBezTo>
                    <a:cubicBezTo>
                      <a:pt x="13557" y="5878"/>
                      <a:pt x="13587" y="5453"/>
                      <a:pt x="13405" y="5270"/>
                    </a:cubicBezTo>
                    <a:cubicBezTo>
                      <a:pt x="13375" y="5240"/>
                      <a:pt x="13314" y="5179"/>
                      <a:pt x="13253" y="5179"/>
                    </a:cubicBezTo>
                    <a:cubicBezTo>
                      <a:pt x="12523" y="4997"/>
                      <a:pt x="11581" y="4966"/>
                      <a:pt x="10305" y="4936"/>
                    </a:cubicBezTo>
                    <a:cubicBezTo>
                      <a:pt x="8420" y="5027"/>
                      <a:pt x="7417" y="5118"/>
                      <a:pt x="7417" y="5118"/>
                    </a:cubicBezTo>
                    <a:lnTo>
                      <a:pt x="6627" y="5240"/>
                    </a:lnTo>
                    <a:cubicBezTo>
                      <a:pt x="6541" y="5247"/>
                      <a:pt x="6461" y="5251"/>
                      <a:pt x="6389" y="5251"/>
                    </a:cubicBezTo>
                    <a:cubicBezTo>
                      <a:pt x="6154" y="5251"/>
                      <a:pt x="5990" y="5211"/>
                      <a:pt x="5897" y="5118"/>
                    </a:cubicBezTo>
                    <a:cubicBezTo>
                      <a:pt x="5806" y="5027"/>
                      <a:pt x="5806" y="4845"/>
                      <a:pt x="5867" y="4571"/>
                    </a:cubicBezTo>
                    <a:cubicBezTo>
                      <a:pt x="6080" y="3933"/>
                      <a:pt x="6110" y="3295"/>
                      <a:pt x="6019" y="2656"/>
                    </a:cubicBezTo>
                    <a:cubicBezTo>
                      <a:pt x="5958" y="1927"/>
                      <a:pt x="5684" y="1319"/>
                      <a:pt x="5259" y="893"/>
                    </a:cubicBezTo>
                    <a:cubicBezTo>
                      <a:pt x="4773" y="407"/>
                      <a:pt x="4134" y="103"/>
                      <a:pt x="3374" y="12"/>
                    </a:cubicBezTo>
                    <a:cubicBezTo>
                      <a:pt x="3270" y="5"/>
                      <a:pt x="3168" y="1"/>
                      <a:pt x="3068"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53"/>
              <p:cNvSpPr/>
              <p:nvPr/>
            </p:nvSpPr>
            <p:spPr>
              <a:xfrm>
                <a:off x="11133300" y="9536450"/>
                <a:ext cx="288025" cy="290050"/>
              </a:xfrm>
              <a:custGeom>
                <a:avLst/>
                <a:gdLst/>
                <a:ahLst/>
                <a:cxnLst/>
                <a:rect l="l" t="t" r="r" b="b"/>
                <a:pathLst>
                  <a:path w="11521" h="11602" extrusionOk="0">
                    <a:moveTo>
                      <a:pt x="1225" y="0"/>
                    </a:moveTo>
                    <a:cubicBezTo>
                      <a:pt x="1021" y="0"/>
                      <a:pt x="805" y="122"/>
                      <a:pt x="578" y="349"/>
                    </a:cubicBezTo>
                    <a:cubicBezTo>
                      <a:pt x="152" y="774"/>
                      <a:pt x="0" y="1565"/>
                      <a:pt x="152" y="2841"/>
                    </a:cubicBezTo>
                    <a:cubicBezTo>
                      <a:pt x="456" y="5303"/>
                      <a:pt x="1064" y="7553"/>
                      <a:pt x="2006" y="9468"/>
                    </a:cubicBezTo>
                    <a:cubicBezTo>
                      <a:pt x="2310" y="10076"/>
                      <a:pt x="2614" y="10592"/>
                      <a:pt x="2949" y="10927"/>
                    </a:cubicBezTo>
                    <a:cubicBezTo>
                      <a:pt x="3374" y="11291"/>
                      <a:pt x="3800" y="11534"/>
                      <a:pt x="4256" y="11565"/>
                    </a:cubicBezTo>
                    <a:cubicBezTo>
                      <a:pt x="4423" y="11590"/>
                      <a:pt x="4584" y="11602"/>
                      <a:pt x="4738" y="11602"/>
                    </a:cubicBezTo>
                    <a:cubicBezTo>
                      <a:pt x="5338" y="11602"/>
                      <a:pt x="5826" y="11417"/>
                      <a:pt x="6140" y="11079"/>
                    </a:cubicBezTo>
                    <a:cubicBezTo>
                      <a:pt x="6262" y="10957"/>
                      <a:pt x="6383" y="10835"/>
                      <a:pt x="6444" y="10683"/>
                    </a:cubicBezTo>
                    <a:cubicBezTo>
                      <a:pt x="6991" y="9589"/>
                      <a:pt x="7295" y="8404"/>
                      <a:pt x="7356" y="7188"/>
                    </a:cubicBezTo>
                    <a:cubicBezTo>
                      <a:pt x="7812" y="7796"/>
                      <a:pt x="8177" y="8221"/>
                      <a:pt x="8390" y="8525"/>
                    </a:cubicBezTo>
                    <a:cubicBezTo>
                      <a:pt x="8511" y="8647"/>
                      <a:pt x="8663" y="8829"/>
                      <a:pt x="8876" y="9133"/>
                    </a:cubicBezTo>
                    <a:cubicBezTo>
                      <a:pt x="9119" y="9437"/>
                      <a:pt x="9301" y="9680"/>
                      <a:pt x="9423" y="9772"/>
                    </a:cubicBezTo>
                    <a:cubicBezTo>
                      <a:pt x="9716" y="10064"/>
                      <a:pt x="10021" y="10207"/>
                      <a:pt x="10355" y="10207"/>
                    </a:cubicBezTo>
                    <a:cubicBezTo>
                      <a:pt x="10541" y="10207"/>
                      <a:pt x="10736" y="10163"/>
                      <a:pt x="10943" y="10076"/>
                    </a:cubicBezTo>
                    <a:cubicBezTo>
                      <a:pt x="11004" y="10045"/>
                      <a:pt x="11125" y="9984"/>
                      <a:pt x="11216" y="9893"/>
                    </a:cubicBezTo>
                    <a:cubicBezTo>
                      <a:pt x="11490" y="9589"/>
                      <a:pt x="11520" y="9316"/>
                      <a:pt x="11308" y="9103"/>
                    </a:cubicBezTo>
                    <a:cubicBezTo>
                      <a:pt x="10608" y="8313"/>
                      <a:pt x="9879" y="7461"/>
                      <a:pt x="9149" y="6671"/>
                    </a:cubicBezTo>
                    <a:cubicBezTo>
                      <a:pt x="8359" y="5668"/>
                      <a:pt x="7782" y="4817"/>
                      <a:pt x="7447" y="3936"/>
                    </a:cubicBezTo>
                    <a:cubicBezTo>
                      <a:pt x="7386" y="3784"/>
                      <a:pt x="7326" y="3692"/>
                      <a:pt x="7204" y="3632"/>
                    </a:cubicBezTo>
                    <a:cubicBezTo>
                      <a:pt x="7052" y="3480"/>
                      <a:pt x="6748" y="3358"/>
                      <a:pt x="6353" y="3297"/>
                    </a:cubicBezTo>
                    <a:cubicBezTo>
                      <a:pt x="6333" y="3284"/>
                      <a:pt x="6314" y="3278"/>
                      <a:pt x="6296" y="3278"/>
                    </a:cubicBezTo>
                    <a:cubicBezTo>
                      <a:pt x="6232" y="3278"/>
                      <a:pt x="6174" y="3354"/>
                      <a:pt x="6079" y="3449"/>
                    </a:cubicBezTo>
                    <a:cubicBezTo>
                      <a:pt x="5958" y="3612"/>
                      <a:pt x="5877" y="3706"/>
                      <a:pt x="5863" y="3724"/>
                    </a:cubicBezTo>
                    <a:lnTo>
                      <a:pt x="5863" y="3724"/>
                    </a:lnTo>
                    <a:cubicBezTo>
                      <a:pt x="5621" y="3962"/>
                      <a:pt x="5600" y="4254"/>
                      <a:pt x="5745" y="4574"/>
                    </a:cubicBezTo>
                    <a:cubicBezTo>
                      <a:pt x="5958" y="5030"/>
                      <a:pt x="6079" y="5364"/>
                      <a:pt x="6049" y="5516"/>
                    </a:cubicBezTo>
                    <a:cubicBezTo>
                      <a:pt x="5775" y="7765"/>
                      <a:pt x="5441" y="9316"/>
                      <a:pt x="5046" y="10167"/>
                    </a:cubicBezTo>
                    <a:cubicBezTo>
                      <a:pt x="5025" y="10210"/>
                      <a:pt x="4973" y="10253"/>
                      <a:pt x="4912" y="10253"/>
                    </a:cubicBezTo>
                    <a:cubicBezTo>
                      <a:pt x="4887" y="10253"/>
                      <a:pt x="4860" y="10245"/>
                      <a:pt x="4833" y="10227"/>
                    </a:cubicBezTo>
                    <a:cubicBezTo>
                      <a:pt x="4712" y="10197"/>
                      <a:pt x="4620" y="10197"/>
                      <a:pt x="4590" y="10197"/>
                    </a:cubicBezTo>
                    <a:cubicBezTo>
                      <a:pt x="4438" y="10076"/>
                      <a:pt x="4317" y="9984"/>
                      <a:pt x="4225" y="9863"/>
                    </a:cubicBezTo>
                    <a:cubicBezTo>
                      <a:pt x="3557" y="9224"/>
                      <a:pt x="3040" y="8252"/>
                      <a:pt x="2614" y="7036"/>
                    </a:cubicBezTo>
                    <a:cubicBezTo>
                      <a:pt x="1976" y="5060"/>
                      <a:pt x="1642" y="3297"/>
                      <a:pt x="1581" y="1656"/>
                    </a:cubicBezTo>
                    <a:cubicBezTo>
                      <a:pt x="1581" y="1626"/>
                      <a:pt x="1672" y="1352"/>
                      <a:pt x="1824" y="866"/>
                    </a:cubicBezTo>
                    <a:cubicBezTo>
                      <a:pt x="1946" y="562"/>
                      <a:pt x="1854" y="319"/>
                      <a:pt x="1581" y="136"/>
                    </a:cubicBezTo>
                    <a:cubicBezTo>
                      <a:pt x="1466" y="45"/>
                      <a:pt x="1348" y="0"/>
                      <a:pt x="1225"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53"/>
              <p:cNvSpPr/>
              <p:nvPr/>
            </p:nvSpPr>
            <p:spPr>
              <a:xfrm>
                <a:off x="11285275" y="9423475"/>
                <a:ext cx="270550" cy="302975"/>
              </a:xfrm>
              <a:custGeom>
                <a:avLst/>
                <a:gdLst/>
                <a:ahLst/>
                <a:cxnLst/>
                <a:rect l="l" t="t" r="r" b="b"/>
                <a:pathLst>
                  <a:path w="10822" h="12119" extrusionOk="0">
                    <a:moveTo>
                      <a:pt x="2858" y="2892"/>
                    </a:moveTo>
                    <a:lnTo>
                      <a:pt x="2858" y="2892"/>
                    </a:lnTo>
                    <a:cubicBezTo>
                      <a:pt x="3283" y="3166"/>
                      <a:pt x="3739" y="3439"/>
                      <a:pt x="4195" y="3713"/>
                    </a:cubicBezTo>
                    <a:cubicBezTo>
                      <a:pt x="4681" y="4047"/>
                      <a:pt x="5137" y="4351"/>
                      <a:pt x="5472" y="4655"/>
                    </a:cubicBezTo>
                    <a:cubicBezTo>
                      <a:pt x="4833" y="5293"/>
                      <a:pt x="4438" y="5689"/>
                      <a:pt x="4347" y="5871"/>
                    </a:cubicBezTo>
                    <a:cubicBezTo>
                      <a:pt x="3800" y="4929"/>
                      <a:pt x="3314" y="3926"/>
                      <a:pt x="2858" y="2892"/>
                    </a:cubicBezTo>
                    <a:close/>
                    <a:moveTo>
                      <a:pt x="798" y="1"/>
                    </a:moveTo>
                    <a:cubicBezTo>
                      <a:pt x="755" y="1"/>
                      <a:pt x="712" y="2"/>
                      <a:pt x="669" y="5"/>
                    </a:cubicBezTo>
                    <a:cubicBezTo>
                      <a:pt x="548" y="65"/>
                      <a:pt x="335" y="126"/>
                      <a:pt x="244" y="248"/>
                    </a:cubicBezTo>
                    <a:cubicBezTo>
                      <a:pt x="92" y="400"/>
                      <a:pt x="0" y="582"/>
                      <a:pt x="92" y="765"/>
                    </a:cubicBezTo>
                    <a:cubicBezTo>
                      <a:pt x="365" y="1585"/>
                      <a:pt x="912" y="2679"/>
                      <a:pt x="1672" y="4047"/>
                    </a:cubicBezTo>
                    <a:cubicBezTo>
                      <a:pt x="2523" y="5628"/>
                      <a:pt x="3070" y="6752"/>
                      <a:pt x="3344" y="7360"/>
                    </a:cubicBezTo>
                    <a:cubicBezTo>
                      <a:pt x="3374" y="7452"/>
                      <a:pt x="3344" y="7573"/>
                      <a:pt x="3222" y="7755"/>
                    </a:cubicBezTo>
                    <a:cubicBezTo>
                      <a:pt x="3070" y="7968"/>
                      <a:pt x="3040" y="8090"/>
                      <a:pt x="3040" y="8181"/>
                    </a:cubicBezTo>
                    <a:cubicBezTo>
                      <a:pt x="3040" y="8272"/>
                      <a:pt x="3070" y="8333"/>
                      <a:pt x="3101" y="8363"/>
                    </a:cubicBezTo>
                    <a:cubicBezTo>
                      <a:pt x="3134" y="8414"/>
                      <a:pt x="3195" y="8436"/>
                      <a:pt x="3279" y="8436"/>
                    </a:cubicBezTo>
                    <a:cubicBezTo>
                      <a:pt x="3347" y="8436"/>
                      <a:pt x="3431" y="8421"/>
                      <a:pt x="3526" y="8394"/>
                    </a:cubicBezTo>
                    <a:cubicBezTo>
                      <a:pt x="3587" y="8386"/>
                      <a:pt x="3642" y="8382"/>
                      <a:pt x="3692" y="8382"/>
                    </a:cubicBezTo>
                    <a:cubicBezTo>
                      <a:pt x="3840" y="8382"/>
                      <a:pt x="3937" y="8417"/>
                      <a:pt x="3982" y="8485"/>
                    </a:cubicBezTo>
                    <a:cubicBezTo>
                      <a:pt x="4225" y="8789"/>
                      <a:pt x="4529" y="9397"/>
                      <a:pt x="4894" y="10339"/>
                    </a:cubicBezTo>
                    <a:cubicBezTo>
                      <a:pt x="5229" y="11160"/>
                      <a:pt x="5593" y="11707"/>
                      <a:pt x="5958" y="12011"/>
                    </a:cubicBezTo>
                    <a:cubicBezTo>
                      <a:pt x="6042" y="12080"/>
                      <a:pt x="6151" y="12118"/>
                      <a:pt x="6285" y="12118"/>
                    </a:cubicBezTo>
                    <a:cubicBezTo>
                      <a:pt x="6444" y="12118"/>
                      <a:pt x="6639" y="12065"/>
                      <a:pt x="6870" y="11950"/>
                    </a:cubicBezTo>
                    <a:cubicBezTo>
                      <a:pt x="7174" y="11798"/>
                      <a:pt x="7295" y="11555"/>
                      <a:pt x="7204" y="11342"/>
                    </a:cubicBezTo>
                    <a:cubicBezTo>
                      <a:pt x="7022" y="10856"/>
                      <a:pt x="6688" y="10187"/>
                      <a:pt x="6201" y="9366"/>
                    </a:cubicBezTo>
                    <a:cubicBezTo>
                      <a:pt x="5654" y="8485"/>
                      <a:pt x="5320" y="7847"/>
                      <a:pt x="5137" y="7452"/>
                    </a:cubicBezTo>
                    <a:cubicBezTo>
                      <a:pt x="5168" y="7087"/>
                      <a:pt x="5320" y="6692"/>
                      <a:pt x="5654" y="6297"/>
                    </a:cubicBezTo>
                    <a:cubicBezTo>
                      <a:pt x="5958" y="5932"/>
                      <a:pt x="6232" y="5597"/>
                      <a:pt x="6536" y="5263"/>
                    </a:cubicBezTo>
                    <a:cubicBezTo>
                      <a:pt x="7174" y="5537"/>
                      <a:pt x="7903" y="5932"/>
                      <a:pt x="8694" y="6509"/>
                    </a:cubicBezTo>
                    <a:cubicBezTo>
                      <a:pt x="9132" y="6790"/>
                      <a:pt x="9530" y="6939"/>
                      <a:pt x="9893" y="6939"/>
                    </a:cubicBezTo>
                    <a:cubicBezTo>
                      <a:pt x="10160" y="6939"/>
                      <a:pt x="10407" y="6859"/>
                      <a:pt x="10639" y="6692"/>
                    </a:cubicBezTo>
                    <a:cubicBezTo>
                      <a:pt x="10730" y="6661"/>
                      <a:pt x="10761" y="6509"/>
                      <a:pt x="10791" y="6205"/>
                    </a:cubicBezTo>
                    <a:cubicBezTo>
                      <a:pt x="10821" y="5901"/>
                      <a:pt x="10761" y="5689"/>
                      <a:pt x="10548" y="5476"/>
                    </a:cubicBezTo>
                    <a:cubicBezTo>
                      <a:pt x="10457" y="5385"/>
                      <a:pt x="10305" y="5263"/>
                      <a:pt x="10122" y="5172"/>
                    </a:cubicBezTo>
                    <a:cubicBezTo>
                      <a:pt x="8238" y="4321"/>
                      <a:pt x="6019" y="3044"/>
                      <a:pt x="3435" y="1433"/>
                    </a:cubicBezTo>
                    <a:cubicBezTo>
                      <a:pt x="3010" y="1129"/>
                      <a:pt x="2584" y="765"/>
                      <a:pt x="2159" y="461"/>
                    </a:cubicBezTo>
                    <a:cubicBezTo>
                      <a:pt x="1713" y="154"/>
                      <a:pt x="1267" y="1"/>
                      <a:pt x="798"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53"/>
              <p:cNvSpPr/>
              <p:nvPr/>
            </p:nvSpPr>
            <p:spPr>
              <a:xfrm>
                <a:off x="11377225" y="9201700"/>
                <a:ext cx="329800" cy="378950"/>
              </a:xfrm>
              <a:custGeom>
                <a:avLst/>
                <a:gdLst/>
                <a:ahLst/>
                <a:cxnLst/>
                <a:rect l="l" t="t" r="r" b="b"/>
                <a:pathLst>
                  <a:path w="13192" h="15158" extrusionOk="0">
                    <a:moveTo>
                      <a:pt x="5168" y="0"/>
                    </a:moveTo>
                    <a:cubicBezTo>
                      <a:pt x="5137" y="0"/>
                      <a:pt x="5016" y="61"/>
                      <a:pt x="4833" y="182"/>
                    </a:cubicBezTo>
                    <a:cubicBezTo>
                      <a:pt x="4681" y="304"/>
                      <a:pt x="4560" y="365"/>
                      <a:pt x="4499" y="456"/>
                    </a:cubicBezTo>
                    <a:cubicBezTo>
                      <a:pt x="4225" y="730"/>
                      <a:pt x="4195" y="942"/>
                      <a:pt x="4347" y="1125"/>
                    </a:cubicBezTo>
                    <a:cubicBezTo>
                      <a:pt x="6414" y="3830"/>
                      <a:pt x="7994" y="5897"/>
                      <a:pt x="9058" y="7204"/>
                    </a:cubicBezTo>
                    <a:cubicBezTo>
                      <a:pt x="8086" y="6961"/>
                      <a:pt x="6809" y="6444"/>
                      <a:pt x="5198" y="5684"/>
                    </a:cubicBezTo>
                    <a:cubicBezTo>
                      <a:pt x="3526" y="4894"/>
                      <a:pt x="2280" y="4407"/>
                      <a:pt x="1459" y="4134"/>
                    </a:cubicBezTo>
                    <a:cubicBezTo>
                      <a:pt x="912" y="4225"/>
                      <a:pt x="578" y="4316"/>
                      <a:pt x="426" y="4529"/>
                    </a:cubicBezTo>
                    <a:cubicBezTo>
                      <a:pt x="92" y="4863"/>
                      <a:pt x="0" y="5167"/>
                      <a:pt x="213" y="5350"/>
                    </a:cubicBezTo>
                    <a:cubicBezTo>
                      <a:pt x="426" y="5623"/>
                      <a:pt x="1520" y="6900"/>
                      <a:pt x="3496" y="9271"/>
                    </a:cubicBezTo>
                    <a:cubicBezTo>
                      <a:pt x="4803" y="10821"/>
                      <a:pt x="5927" y="12067"/>
                      <a:pt x="6870" y="13040"/>
                    </a:cubicBezTo>
                    <a:cubicBezTo>
                      <a:pt x="7417" y="13587"/>
                      <a:pt x="7934" y="14104"/>
                      <a:pt x="8481" y="14590"/>
                    </a:cubicBezTo>
                    <a:cubicBezTo>
                      <a:pt x="8633" y="14742"/>
                      <a:pt x="8785" y="14864"/>
                      <a:pt x="8937" y="15016"/>
                    </a:cubicBezTo>
                    <a:cubicBezTo>
                      <a:pt x="9051" y="15111"/>
                      <a:pt x="9165" y="15158"/>
                      <a:pt x="9271" y="15158"/>
                    </a:cubicBezTo>
                    <a:cubicBezTo>
                      <a:pt x="9335" y="15158"/>
                      <a:pt x="9396" y="15141"/>
                      <a:pt x="9453" y="15107"/>
                    </a:cubicBezTo>
                    <a:cubicBezTo>
                      <a:pt x="9514" y="15076"/>
                      <a:pt x="9666" y="15046"/>
                      <a:pt x="9849" y="14955"/>
                    </a:cubicBezTo>
                    <a:cubicBezTo>
                      <a:pt x="10001" y="14894"/>
                      <a:pt x="10122" y="14864"/>
                      <a:pt x="10183" y="14772"/>
                    </a:cubicBezTo>
                    <a:cubicBezTo>
                      <a:pt x="10274" y="14712"/>
                      <a:pt x="10304" y="14590"/>
                      <a:pt x="10304" y="14468"/>
                    </a:cubicBezTo>
                    <a:cubicBezTo>
                      <a:pt x="10365" y="14164"/>
                      <a:pt x="10274" y="13952"/>
                      <a:pt x="10001" y="13678"/>
                    </a:cubicBezTo>
                    <a:cubicBezTo>
                      <a:pt x="9271" y="12979"/>
                      <a:pt x="8572" y="12310"/>
                      <a:pt x="7873" y="11611"/>
                    </a:cubicBezTo>
                    <a:cubicBezTo>
                      <a:pt x="6475" y="10213"/>
                      <a:pt x="5168" y="8784"/>
                      <a:pt x="4073" y="7325"/>
                    </a:cubicBezTo>
                    <a:cubicBezTo>
                      <a:pt x="3952" y="7173"/>
                      <a:pt x="3921" y="7113"/>
                      <a:pt x="4013" y="7021"/>
                    </a:cubicBezTo>
                    <a:cubicBezTo>
                      <a:pt x="4028" y="7006"/>
                      <a:pt x="4043" y="6999"/>
                      <a:pt x="4066" y="6999"/>
                    </a:cubicBezTo>
                    <a:cubicBezTo>
                      <a:pt x="4089" y="6999"/>
                      <a:pt x="4119" y="7006"/>
                      <a:pt x="4165" y="7021"/>
                    </a:cubicBezTo>
                    <a:cubicBezTo>
                      <a:pt x="7447" y="8541"/>
                      <a:pt x="9970" y="9575"/>
                      <a:pt x="11672" y="10091"/>
                    </a:cubicBezTo>
                    <a:cubicBezTo>
                      <a:pt x="11902" y="10176"/>
                      <a:pt x="12108" y="10217"/>
                      <a:pt x="12291" y="10217"/>
                    </a:cubicBezTo>
                    <a:cubicBezTo>
                      <a:pt x="12569" y="10217"/>
                      <a:pt x="12796" y="10123"/>
                      <a:pt x="12979" y="9939"/>
                    </a:cubicBezTo>
                    <a:cubicBezTo>
                      <a:pt x="13131" y="9787"/>
                      <a:pt x="13192" y="9605"/>
                      <a:pt x="13192" y="9392"/>
                    </a:cubicBezTo>
                    <a:cubicBezTo>
                      <a:pt x="13192" y="9149"/>
                      <a:pt x="13131" y="8997"/>
                      <a:pt x="12979" y="8845"/>
                    </a:cubicBezTo>
                    <a:cubicBezTo>
                      <a:pt x="12675" y="8541"/>
                      <a:pt x="12311" y="8237"/>
                      <a:pt x="12007" y="7933"/>
                    </a:cubicBezTo>
                    <a:cubicBezTo>
                      <a:pt x="11064" y="6991"/>
                      <a:pt x="9940" y="5684"/>
                      <a:pt x="8663" y="4104"/>
                    </a:cubicBezTo>
                    <a:cubicBezTo>
                      <a:pt x="7569" y="2736"/>
                      <a:pt x="6505" y="1398"/>
                      <a:pt x="5441" y="61"/>
                    </a:cubicBezTo>
                    <a:cubicBezTo>
                      <a:pt x="5320" y="0"/>
                      <a:pt x="5228" y="0"/>
                      <a:pt x="5168"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53"/>
              <p:cNvSpPr/>
              <p:nvPr/>
            </p:nvSpPr>
            <p:spPr>
              <a:xfrm>
                <a:off x="11566425" y="9172525"/>
                <a:ext cx="209000" cy="223725"/>
              </a:xfrm>
              <a:custGeom>
                <a:avLst/>
                <a:gdLst/>
                <a:ahLst/>
                <a:cxnLst/>
                <a:rect l="l" t="t" r="r" b="b"/>
                <a:pathLst>
                  <a:path w="8360" h="8949" extrusionOk="0">
                    <a:moveTo>
                      <a:pt x="1059" y="1"/>
                    </a:moveTo>
                    <a:cubicBezTo>
                      <a:pt x="1050" y="1"/>
                      <a:pt x="1042" y="4"/>
                      <a:pt x="1034" y="12"/>
                    </a:cubicBezTo>
                    <a:cubicBezTo>
                      <a:pt x="1034" y="12"/>
                      <a:pt x="1004" y="73"/>
                      <a:pt x="1004" y="134"/>
                    </a:cubicBezTo>
                    <a:cubicBezTo>
                      <a:pt x="730" y="225"/>
                      <a:pt x="487" y="316"/>
                      <a:pt x="305" y="529"/>
                    </a:cubicBezTo>
                    <a:cubicBezTo>
                      <a:pt x="92" y="742"/>
                      <a:pt x="1" y="985"/>
                      <a:pt x="92" y="1228"/>
                    </a:cubicBezTo>
                    <a:cubicBezTo>
                      <a:pt x="335" y="1441"/>
                      <a:pt x="578" y="1653"/>
                      <a:pt x="791" y="1897"/>
                    </a:cubicBezTo>
                    <a:cubicBezTo>
                      <a:pt x="1399" y="2505"/>
                      <a:pt x="2220" y="3477"/>
                      <a:pt x="3284" y="4845"/>
                    </a:cubicBezTo>
                    <a:cubicBezTo>
                      <a:pt x="4347" y="6213"/>
                      <a:pt x="5168" y="7216"/>
                      <a:pt x="5776" y="7824"/>
                    </a:cubicBezTo>
                    <a:cubicBezTo>
                      <a:pt x="6171" y="8158"/>
                      <a:pt x="6506" y="8492"/>
                      <a:pt x="6840" y="8766"/>
                    </a:cubicBezTo>
                    <a:cubicBezTo>
                      <a:pt x="7002" y="8891"/>
                      <a:pt x="7159" y="8949"/>
                      <a:pt x="7318" y="8949"/>
                    </a:cubicBezTo>
                    <a:cubicBezTo>
                      <a:pt x="7545" y="8949"/>
                      <a:pt x="7774" y="8829"/>
                      <a:pt x="8025" y="8614"/>
                    </a:cubicBezTo>
                    <a:cubicBezTo>
                      <a:pt x="8329" y="8340"/>
                      <a:pt x="8360" y="8037"/>
                      <a:pt x="8208" y="7702"/>
                    </a:cubicBezTo>
                    <a:lnTo>
                      <a:pt x="7539" y="7003"/>
                    </a:lnTo>
                    <a:cubicBezTo>
                      <a:pt x="6870" y="6365"/>
                      <a:pt x="6050" y="5362"/>
                      <a:pt x="4955" y="3994"/>
                    </a:cubicBezTo>
                    <a:cubicBezTo>
                      <a:pt x="3831" y="2656"/>
                      <a:pt x="3010" y="1653"/>
                      <a:pt x="2402" y="1046"/>
                    </a:cubicBezTo>
                    <a:cubicBezTo>
                      <a:pt x="2129" y="742"/>
                      <a:pt x="1825" y="468"/>
                      <a:pt x="1551" y="255"/>
                    </a:cubicBezTo>
                    <a:cubicBezTo>
                      <a:pt x="1536" y="270"/>
                      <a:pt x="1521" y="270"/>
                      <a:pt x="1498" y="270"/>
                    </a:cubicBezTo>
                    <a:cubicBezTo>
                      <a:pt x="1475" y="270"/>
                      <a:pt x="1445" y="270"/>
                      <a:pt x="1399" y="286"/>
                    </a:cubicBezTo>
                    <a:cubicBezTo>
                      <a:pt x="1369" y="286"/>
                      <a:pt x="1338" y="225"/>
                      <a:pt x="1217" y="103"/>
                    </a:cubicBezTo>
                    <a:cubicBezTo>
                      <a:pt x="1126" y="35"/>
                      <a:pt x="1086" y="1"/>
                      <a:pt x="1059"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53"/>
              <p:cNvSpPr/>
              <p:nvPr/>
            </p:nvSpPr>
            <p:spPr>
              <a:xfrm>
                <a:off x="11634825" y="9024625"/>
                <a:ext cx="288025" cy="299550"/>
              </a:xfrm>
              <a:custGeom>
                <a:avLst/>
                <a:gdLst/>
                <a:ahLst/>
                <a:cxnLst/>
                <a:rect l="l" t="t" r="r" b="b"/>
                <a:pathLst>
                  <a:path w="11521" h="11982" extrusionOk="0">
                    <a:moveTo>
                      <a:pt x="1824" y="1"/>
                    </a:moveTo>
                    <a:cubicBezTo>
                      <a:pt x="1429" y="92"/>
                      <a:pt x="1125" y="244"/>
                      <a:pt x="882" y="518"/>
                    </a:cubicBezTo>
                    <a:cubicBezTo>
                      <a:pt x="274" y="1126"/>
                      <a:pt x="0" y="2037"/>
                      <a:pt x="61" y="3253"/>
                    </a:cubicBezTo>
                    <a:cubicBezTo>
                      <a:pt x="213" y="5320"/>
                      <a:pt x="1064" y="7144"/>
                      <a:pt x="2645" y="8755"/>
                    </a:cubicBezTo>
                    <a:cubicBezTo>
                      <a:pt x="2918" y="9059"/>
                      <a:pt x="3253" y="9363"/>
                      <a:pt x="3618" y="9636"/>
                    </a:cubicBezTo>
                    <a:cubicBezTo>
                      <a:pt x="4742" y="10548"/>
                      <a:pt x="5381" y="11035"/>
                      <a:pt x="5593" y="11156"/>
                    </a:cubicBezTo>
                    <a:cubicBezTo>
                      <a:pt x="5806" y="11308"/>
                      <a:pt x="6140" y="11399"/>
                      <a:pt x="6505" y="11490"/>
                    </a:cubicBezTo>
                    <a:lnTo>
                      <a:pt x="7508" y="11703"/>
                    </a:lnTo>
                    <a:cubicBezTo>
                      <a:pt x="8332" y="11886"/>
                      <a:pt x="9024" y="11981"/>
                      <a:pt x="9603" y="11981"/>
                    </a:cubicBezTo>
                    <a:cubicBezTo>
                      <a:pt x="9985" y="11981"/>
                      <a:pt x="10318" y="11940"/>
                      <a:pt x="10609" y="11855"/>
                    </a:cubicBezTo>
                    <a:cubicBezTo>
                      <a:pt x="10943" y="11703"/>
                      <a:pt x="11156" y="11612"/>
                      <a:pt x="11308" y="11490"/>
                    </a:cubicBezTo>
                    <a:cubicBezTo>
                      <a:pt x="11460" y="11399"/>
                      <a:pt x="11520" y="11247"/>
                      <a:pt x="11520" y="11035"/>
                    </a:cubicBezTo>
                    <a:cubicBezTo>
                      <a:pt x="11520" y="10852"/>
                      <a:pt x="11429" y="10639"/>
                      <a:pt x="11277" y="10487"/>
                    </a:cubicBezTo>
                    <a:cubicBezTo>
                      <a:pt x="11182" y="10392"/>
                      <a:pt x="11075" y="10345"/>
                      <a:pt x="10949" y="10345"/>
                    </a:cubicBezTo>
                    <a:cubicBezTo>
                      <a:pt x="10874" y="10345"/>
                      <a:pt x="10791" y="10362"/>
                      <a:pt x="10700" y="10396"/>
                    </a:cubicBezTo>
                    <a:cubicBezTo>
                      <a:pt x="10517" y="10457"/>
                      <a:pt x="10305" y="10548"/>
                      <a:pt x="10092" y="10609"/>
                    </a:cubicBezTo>
                    <a:cubicBezTo>
                      <a:pt x="9882" y="10675"/>
                      <a:pt x="9649" y="10706"/>
                      <a:pt x="9398" y="10706"/>
                    </a:cubicBezTo>
                    <a:cubicBezTo>
                      <a:pt x="9069" y="10706"/>
                      <a:pt x="8709" y="10652"/>
                      <a:pt x="8329" y="10548"/>
                    </a:cubicBezTo>
                    <a:cubicBezTo>
                      <a:pt x="8055" y="10427"/>
                      <a:pt x="7539" y="10244"/>
                      <a:pt x="6718" y="9849"/>
                    </a:cubicBezTo>
                    <a:cubicBezTo>
                      <a:pt x="5776" y="9393"/>
                      <a:pt x="4894" y="8785"/>
                      <a:pt x="4104" y="7995"/>
                    </a:cubicBezTo>
                    <a:cubicBezTo>
                      <a:pt x="2432" y="6323"/>
                      <a:pt x="1611" y="4408"/>
                      <a:pt x="1611" y="2281"/>
                    </a:cubicBezTo>
                    <a:cubicBezTo>
                      <a:pt x="1611" y="2068"/>
                      <a:pt x="1763" y="1733"/>
                      <a:pt x="2128" y="1186"/>
                    </a:cubicBezTo>
                    <a:cubicBezTo>
                      <a:pt x="2402" y="822"/>
                      <a:pt x="2402" y="457"/>
                      <a:pt x="2159" y="244"/>
                    </a:cubicBezTo>
                    <a:cubicBezTo>
                      <a:pt x="2007" y="92"/>
                      <a:pt x="1915" y="1"/>
                      <a:pt x="1824"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53"/>
              <p:cNvSpPr/>
              <p:nvPr/>
            </p:nvSpPr>
            <p:spPr>
              <a:xfrm>
                <a:off x="11842275" y="8482550"/>
                <a:ext cx="453675" cy="629500"/>
              </a:xfrm>
              <a:custGeom>
                <a:avLst/>
                <a:gdLst/>
                <a:ahLst/>
                <a:cxnLst/>
                <a:rect l="l" t="t" r="r" b="b"/>
                <a:pathLst>
                  <a:path w="18147" h="25180" extrusionOk="0">
                    <a:moveTo>
                      <a:pt x="17402" y="1"/>
                    </a:moveTo>
                    <a:cubicBezTo>
                      <a:pt x="17120" y="1"/>
                      <a:pt x="16786" y="115"/>
                      <a:pt x="16505" y="255"/>
                    </a:cubicBezTo>
                    <a:cubicBezTo>
                      <a:pt x="15198" y="954"/>
                      <a:pt x="14043" y="1988"/>
                      <a:pt x="12979" y="3051"/>
                    </a:cubicBezTo>
                    <a:cubicBezTo>
                      <a:pt x="9514" y="6456"/>
                      <a:pt x="6596" y="10377"/>
                      <a:pt x="4347" y="14511"/>
                    </a:cubicBezTo>
                    <a:cubicBezTo>
                      <a:pt x="3222" y="16638"/>
                      <a:pt x="2280" y="18857"/>
                      <a:pt x="1459" y="21076"/>
                    </a:cubicBezTo>
                    <a:cubicBezTo>
                      <a:pt x="1064" y="22292"/>
                      <a:pt x="92" y="24024"/>
                      <a:pt x="1" y="25179"/>
                    </a:cubicBezTo>
                    <a:cubicBezTo>
                      <a:pt x="1520" y="23964"/>
                      <a:pt x="2827" y="22170"/>
                      <a:pt x="4165" y="20742"/>
                    </a:cubicBezTo>
                    <a:cubicBezTo>
                      <a:pt x="5684" y="19100"/>
                      <a:pt x="7235" y="17489"/>
                      <a:pt x="8724" y="15757"/>
                    </a:cubicBezTo>
                    <a:cubicBezTo>
                      <a:pt x="11733" y="12353"/>
                      <a:pt x="14530" y="8735"/>
                      <a:pt x="16749" y="4814"/>
                    </a:cubicBezTo>
                    <a:cubicBezTo>
                      <a:pt x="17508" y="3538"/>
                      <a:pt x="18147" y="2140"/>
                      <a:pt x="18025" y="772"/>
                    </a:cubicBezTo>
                    <a:cubicBezTo>
                      <a:pt x="17995" y="498"/>
                      <a:pt x="17964" y="255"/>
                      <a:pt x="17782" y="103"/>
                    </a:cubicBezTo>
                    <a:cubicBezTo>
                      <a:pt x="17679" y="31"/>
                      <a:pt x="17547" y="1"/>
                      <a:pt x="1740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53"/>
              <p:cNvSpPr/>
              <p:nvPr/>
            </p:nvSpPr>
            <p:spPr>
              <a:xfrm>
                <a:off x="11839225" y="8590900"/>
                <a:ext cx="623900" cy="522675"/>
              </a:xfrm>
              <a:custGeom>
                <a:avLst/>
                <a:gdLst/>
                <a:ahLst/>
                <a:cxnLst/>
                <a:rect l="l" t="t" r="r" b="b"/>
                <a:pathLst>
                  <a:path w="24956" h="20907" extrusionOk="0">
                    <a:moveTo>
                      <a:pt x="24208" y="1"/>
                    </a:moveTo>
                    <a:cubicBezTo>
                      <a:pt x="24006" y="1"/>
                      <a:pt x="23788" y="49"/>
                      <a:pt x="23588" y="116"/>
                    </a:cubicBezTo>
                    <a:cubicBezTo>
                      <a:pt x="22676" y="450"/>
                      <a:pt x="21825" y="1028"/>
                      <a:pt x="21035" y="1605"/>
                    </a:cubicBezTo>
                    <a:cubicBezTo>
                      <a:pt x="17266" y="4371"/>
                      <a:pt x="13861" y="7593"/>
                      <a:pt x="10427" y="10815"/>
                    </a:cubicBezTo>
                    <a:cubicBezTo>
                      <a:pt x="8573" y="12578"/>
                      <a:pt x="6749" y="14310"/>
                      <a:pt x="4895" y="16073"/>
                    </a:cubicBezTo>
                    <a:cubicBezTo>
                      <a:pt x="3223" y="17654"/>
                      <a:pt x="1673" y="19295"/>
                      <a:pt x="1" y="20906"/>
                    </a:cubicBezTo>
                    <a:cubicBezTo>
                      <a:pt x="123" y="20845"/>
                      <a:pt x="335" y="20754"/>
                      <a:pt x="487" y="20693"/>
                    </a:cubicBezTo>
                    <a:lnTo>
                      <a:pt x="1065" y="20481"/>
                    </a:lnTo>
                    <a:cubicBezTo>
                      <a:pt x="1399" y="20329"/>
                      <a:pt x="1794" y="20177"/>
                      <a:pt x="2129" y="20025"/>
                    </a:cubicBezTo>
                    <a:cubicBezTo>
                      <a:pt x="4469" y="18991"/>
                      <a:pt x="6810" y="17563"/>
                      <a:pt x="8968" y="16134"/>
                    </a:cubicBezTo>
                    <a:cubicBezTo>
                      <a:pt x="12980" y="13551"/>
                      <a:pt x="16597" y="10450"/>
                      <a:pt x="20062" y="7107"/>
                    </a:cubicBezTo>
                    <a:cubicBezTo>
                      <a:pt x="21339" y="5891"/>
                      <a:pt x="22615" y="4645"/>
                      <a:pt x="23679" y="3216"/>
                    </a:cubicBezTo>
                    <a:cubicBezTo>
                      <a:pt x="23740" y="3155"/>
                      <a:pt x="23770" y="3064"/>
                      <a:pt x="23862" y="3003"/>
                    </a:cubicBezTo>
                    <a:cubicBezTo>
                      <a:pt x="24287" y="2426"/>
                      <a:pt x="24682" y="1818"/>
                      <a:pt x="24834" y="1180"/>
                    </a:cubicBezTo>
                    <a:cubicBezTo>
                      <a:pt x="24956" y="784"/>
                      <a:pt x="24925" y="328"/>
                      <a:pt x="24652" y="116"/>
                    </a:cubicBezTo>
                    <a:cubicBezTo>
                      <a:pt x="24528" y="33"/>
                      <a:pt x="24374" y="1"/>
                      <a:pt x="2420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53"/>
              <p:cNvSpPr/>
              <p:nvPr/>
            </p:nvSpPr>
            <p:spPr>
              <a:xfrm>
                <a:off x="11842275" y="8482550"/>
                <a:ext cx="453675" cy="629500"/>
              </a:xfrm>
              <a:custGeom>
                <a:avLst/>
                <a:gdLst/>
                <a:ahLst/>
                <a:cxnLst/>
                <a:rect l="l" t="t" r="r" b="b"/>
                <a:pathLst>
                  <a:path w="18147" h="25180" extrusionOk="0">
                    <a:moveTo>
                      <a:pt x="17402" y="1"/>
                    </a:moveTo>
                    <a:cubicBezTo>
                      <a:pt x="17120" y="1"/>
                      <a:pt x="16786" y="115"/>
                      <a:pt x="16505" y="255"/>
                    </a:cubicBezTo>
                    <a:cubicBezTo>
                      <a:pt x="15198" y="954"/>
                      <a:pt x="14043" y="1988"/>
                      <a:pt x="12979" y="3051"/>
                    </a:cubicBezTo>
                    <a:cubicBezTo>
                      <a:pt x="9514" y="6456"/>
                      <a:pt x="6596" y="10377"/>
                      <a:pt x="4347" y="14511"/>
                    </a:cubicBezTo>
                    <a:cubicBezTo>
                      <a:pt x="3222" y="16638"/>
                      <a:pt x="2280" y="18857"/>
                      <a:pt x="1459" y="21076"/>
                    </a:cubicBezTo>
                    <a:cubicBezTo>
                      <a:pt x="1064" y="22292"/>
                      <a:pt x="92" y="24024"/>
                      <a:pt x="1" y="25179"/>
                    </a:cubicBezTo>
                    <a:cubicBezTo>
                      <a:pt x="1520" y="23964"/>
                      <a:pt x="2827" y="22170"/>
                      <a:pt x="4165" y="20742"/>
                    </a:cubicBezTo>
                    <a:cubicBezTo>
                      <a:pt x="5684" y="19100"/>
                      <a:pt x="7235" y="17489"/>
                      <a:pt x="8724" y="15757"/>
                    </a:cubicBezTo>
                    <a:cubicBezTo>
                      <a:pt x="11733" y="12353"/>
                      <a:pt x="14530" y="8735"/>
                      <a:pt x="16749" y="4814"/>
                    </a:cubicBezTo>
                    <a:cubicBezTo>
                      <a:pt x="17508" y="3538"/>
                      <a:pt x="18147" y="2140"/>
                      <a:pt x="18025" y="772"/>
                    </a:cubicBezTo>
                    <a:cubicBezTo>
                      <a:pt x="17995" y="498"/>
                      <a:pt x="17964" y="255"/>
                      <a:pt x="17782" y="103"/>
                    </a:cubicBezTo>
                    <a:cubicBezTo>
                      <a:pt x="17679" y="31"/>
                      <a:pt x="17547" y="1"/>
                      <a:pt x="1740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53"/>
              <p:cNvSpPr/>
              <p:nvPr/>
            </p:nvSpPr>
            <p:spPr>
              <a:xfrm>
                <a:off x="11839225" y="8590900"/>
                <a:ext cx="623900" cy="522675"/>
              </a:xfrm>
              <a:custGeom>
                <a:avLst/>
                <a:gdLst/>
                <a:ahLst/>
                <a:cxnLst/>
                <a:rect l="l" t="t" r="r" b="b"/>
                <a:pathLst>
                  <a:path w="24956" h="20907" extrusionOk="0">
                    <a:moveTo>
                      <a:pt x="24208" y="1"/>
                    </a:moveTo>
                    <a:cubicBezTo>
                      <a:pt x="24006" y="1"/>
                      <a:pt x="23788" y="49"/>
                      <a:pt x="23588" y="116"/>
                    </a:cubicBezTo>
                    <a:cubicBezTo>
                      <a:pt x="22676" y="450"/>
                      <a:pt x="21825" y="1028"/>
                      <a:pt x="21035" y="1605"/>
                    </a:cubicBezTo>
                    <a:cubicBezTo>
                      <a:pt x="17266" y="4371"/>
                      <a:pt x="13861" y="7593"/>
                      <a:pt x="10427" y="10815"/>
                    </a:cubicBezTo>
                    <a:cubicBezTo>
                      <a:pt x="8573" y="12578"/>
                      <a:pt x="6749" y="14310"/>
                      <a:pt x="4895" y="16073"/>
                    </a:cubicBezTo>
                    <a:cubicBezTo>
                      <a:pt x="3223" y="17654"/>
                      <a:pt x="1673" y="19295"/>
                      <a:pt x="1" y="20906"/>
                    </a:cubicBezTo>
                    <a:cubicBezTo>
                      <a:pt x="123" y="20845"/>
                      <a:pt x="335" y="20754"/>
                      <a:pt x="487" y="20693"/>
                    </a:cubicBezTo>
                    <a:lnTo>
                      <a:pt x="1065" y="20481"/>
                    </a:lnTo>
                    <a:cubicBezTo>
                      <a:pt x="1399" y="20329"/>
                      <a:pt x="1794" y="20177"/>
                      <a:pt x="2129" y="20025"/>
                    </a:cubicBezTo>
                    <a:cubicBezTo>
                      <a:pt x="4469" y="18991"/>
                      <a:pt x="6810" y="17563"/>
                      <a:pt x="8968" y="16134"/>
                    </a:cubicBezTo>
                    <a:cubicBezTo>
                      <a:pt x="12980" y="13551"/>
                      <a:pt x="16597" y="10450"/>
                      <a:pt x="20062" y="7107"/>
                    </a:cubicBezTo>
                    <a:cubicBezTo>
                      <a:pt x="21339" y="5891"/>
                      <a:pt x="22615" y="4645"/>
                      <a:pt x="23679" y="3216"/>
                    </a:cubicBezTo>
                    <a:cubicBezTo>
                      <a:pt x="23740" y="3155"/>
                      <a:pt x="23770" y="3064"/>
                      <a:pt x="23862" y="3003"/>
                    </a:cubicBezTo>
                    <a:cubicBezTo>
                      <a:pt x="24287" y="2426"/>
                      <a:pt x="24682" y="1818"/>
                      <a:pt x="24834" y="1180"/>
                    </a:cubicBezTo>
                    <a:cubicBezTo>
                      <a:pt x="24956" y="784"/>
                      <a:pt x="24925" y="328"/>
                      <a:pt x="24652" y="116"/>
                    </a:cubicBezTo>
                    <a:cubicBezTo>
                      <a:pt x="24528" y="33"/>
                      <a:pt x="24374" y="1"/>
                      <a:pt x="2420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53"/>
              <p:cNvSpPr/>
              <p:nvPr/>
            </p:nvSpPr>
            <p:spPr>
              <a:xfrm>
                <a:off x="11840000" y="8383600"/>
                <a:ext cx="658075" cy="729200"/>
              </a:xfrm>
              <a:custGeom>
                <a:avLst/>
                <a:gdLst/>
                <a:ahLst/>
                <a:cxnLst/>
                <a:rect l="l" t="t" r="r" b="b"/>
                <a:pathLst>
                  <a:path w="26323" h="29168" extrusionOk="0">
                    <a:moveTo>
                      <a:pt x="25534" y="1"/>
                    </a:moveTo>
                    <a:cubicBezTo>
                      <a:pt x="25199" y="1"/>
                      <a:pt x="24811" y="238"/>
                      <a:pt x="24469" y="474"/>
                    </a:cubicBezTo>
                    <a:cubicBezTo>
                      <a:pt x="23253" y="1325"/>
                      <a:pt x="22189" y="2389"/>
                      <a:pt x="21125" y="3514"/>
                    </a:cubicBezTo>
                    <a:cubicBezTo>
                      <a:pt x="19302" y="5277"/>
                      <a:pt x="17599" y="7131"/>
                      <a:pt x="15836" y="9016"/>
                    </a:cubicBezTo>
                    <a:cubicBezTo>
                      <a:pt x="13435" y="11599"/>
                      <a:pt x="11125" y="14213"/>
                      <a:pt x="8845" y="16888"/>
                    </a:cubicBezTo>
                    <a:cubicBezTo>
                      <a:pt x="7721" y="18195"/>
                      <a:pt x="6566" y="19532"/>
                      <a:pt x="5472" y="20900"/>
                    </a:cubicBezTo>
                    <a:cubicBezTo>
                      <a:pt x="4924" y="21539"/>
                      <a:pt x="4529" y="22268"/>
                      <a:pt x="4013" y="22998"/>
                    </a:cubicBezTo>
                    <a:lnTo>
                      <a:pt x="2554" y="25156"/>
                    </a:lnTo>
                    <a:cubicBezTo>
                      <a:pt x="2250" y="25551"/>
                      <a:pt x="1946" y="25916"/>
                      <a:pt x="1672" y="26311"/>
                    </a:cubicBezTo>
                    <a:cubicBezTo>
                      <a:pt x="1490" y="26554"/>
                      <a:pt x="1307" y="26827"/>
                      <a:pt x="1155" y="27101"/>
                    </a:cubicBezTo>
                    <a:cubicBezTo>
                      <a:pt x="943" y="27435"/>
                      <a:pt x="730" y="27770"/>
                      <a:pt x="547" y="28165"/>
                    </a:cubicBezTo>
                    <a:cubicBezTo>
                      <a:pt x="456" y="28317"/>
                      <a:pt x="31" y="29016"/>
                      <a:pt x="0" y="29168"/>
                    </a:cubicBezTo>
                    <a:cubicBezTo>
                      <a:pt x="578" y="29077"/>
                      <a:pt x="1095" y="28621"/>
                      <a:pt x="1550" y="28195"/>
                    </a:cubicBezTo>
                    <a:cubicBezTo>
                      <a:pt x="7113" y="23180"/>
                      <a:pt x="12463" y="18013"/>
                      <a:pt x="17721" y="12663"/>
                    </a:cubicBezTo>
                    <a:cubicBezTo>
                      <a:pt x="19758" y="10566"/>
                      <a:pt x="21764" y="8438"/>
                      <a:pt x="23557" y="6158"/>
                    </a:cubicBezTo>
                    <a:cubicBezTo>
                      <a:pt x="24621" y="4791"/>
                      <a:pt x="25563" y="3332"/>
                      <a:pt x="26110" y="1781"/>
                    </a:cubicBezTo>
                    <a:cubicBezTo>
                      <a:pt x="26323" y="1052"/>
                      <a:pt x="26323" y="170"/>
                      <a:pt x="25685" y="18"/>
                    </a:cubicBezTo>
                    <a:cubicBezTo>
                      <a:pt x="25636" y="6"/>
                      <a:pt x="25585" y="1"/>
                      <a:pt x="25534"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53"/>
              <p:cNvSpPr/>
              <p:nvPr/>
            </p:nvSpPr>
            <p:spPr>
              <a:xfrm>
                <a:off x="11064900" y="10037075"/>
                <a:ext cx="22075" cy="23325"/>
              </a:xfrm>
              <a:custGeom>
                <a:avLst/>
                <a:gdLst/>
                <a:ahLst/>
                <a:cxnLst/>
                <a:rect l="l" t="t" r="r" b="b"/>
                <a:pathLst>
                  <a:path w="883" h="933" extrusionOk="0">
                    <a:moveTo>
                      <a:pt x="218" y="0"/>
                    </a:moveTo>
                    <a:cubicBezTo>
                      <a:pt x="174" y="0"/>
                      <a:pt x="127" y="15"/>
                      <a:pt x="92" y="51"/>
                    </a:cubicBezTo>
                    <a:cubicBezTo>
                      <a:pt x="31" y="81"/>
                      <a:pt x="31" y="81"/>
                      <a:pt x="31" y="111"/>
                    </a:cubicBezTo>
                    <a:cubicBezTo>
                      <a:pt x="1" y="172"/>
                      <a:pt x="31" y="203"/>
                      <a:pt x="31" y="233"/>
                    </a:cubicBezTo>
                    <a:cubicBezTo>
                      <a:pt x="31" y="233"/>
                      <a:pt x="31" y="263"/>
                      <a:pt x="92" y="263"/>
                    </a:cubicBezTo>
                    <a:cubicBezTo>
                      <a:pt x="92" y="324"/>
                      <a:pt x="122" y="324"/>
                      <a:pt x="122" y="355"/>
                    </a:cubicBezTo>
                    <a:cubicBezTo>
                      <a:pt x="153" y="446"/>
                      <a:pt x="183" y="476"/>
                      <a:pt x="244" y="537"/>
                    </a:cubicBezTo>
                    <a:cubicBezTo>
                      <a:pt x="274" y="628"/>
                      <a:pt x="305" y="659"/>
                      <a:pt x="335" y="750"/>
                    </a:cubicBezTo>
                    <a:cubicBezTo>
                      <a:pt x="396" y="780"/>
                      <a:pt x="396" y="811"/>
                      <a:pt x="426" y="841"/>
                    </a:cubicBezTo>
                    <a:cubicBezTo>
                      <a:pt x="457" y="871"/>
                      <a:pt x="548" y="932"/>
                      <a:pt x="578" y="932"/>
                    </a:cubicBezTo>
                    <a:cubicBezTo>
                      <a:pt x="609" y="932"/>
                      <a:pt x="700" y="932"/>
                      <a:pt x="730" y="902"/>
                    </a:cubicBezTo>
                    <a:cubicBezTo>
                      <a:pt x="761" y="902"/>
                      <a:pt x="791" y="841"/>
                      <a:pt x="852" y="811"/>
                    </a:cubicBezTo>
                    <a:cubicBezTo>
                      <a:pt x="882" y="780"/>
                      <a:pt x="882" y="689"/>
                      <a:pt x="852" y="659"/>
                    </a:cubicBezTo>
                    <a:cubicBezTo>
                      <a:pt x="761" y="537"/>
                      <a:pt x="700" y="385"/>
                      <a:pt x="578" y="263"/>
                    </a:cubicBezTo>
                    <a:cubicBezTo>
                      <a:pt x="548" y="233"/>
                      <a:pt x="487" y="172"/>
                      <a:pt x="457" y="111"/>
                    </a:cubicBezTo>
                    <a:lnTo>
                      <a:pt x="426" y="81"/>
                    </a:lnTo>
                    <a:cubicBezTo>
                      <a:pt x="396" y="51"/>
                      <a:pt x="335" y="20"/>
                      <a:pt x="305" y="20"/>
                    </a:cubicBezTo>
                    <a:cubicBezTo>
                      <a:pt x="279" y="8"/>
                      <a:pt x="249" y="0"/>
                      <a:pt x="218" y="0"/>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53"/>
              <p:cNvSpPr/>
              <p:nvPr/>
            </p:nvSpPr>
            <p:spPr>
              <a:xfrm>
                <a:off x="11026900" y="10078600"/>
                <a:ext cx="13700" cy="7625"/>
              </a:xfrm>
              <a:custGeom>
                <a:avLst/>
                <a:gdLst/>
                <a:ahLst/>
                <a:cxnLst/>
                <a:rect l="l" t="t" r="r" b="b"/>
                <a:pathLst>
                  <a:path w="548" h="305" extrusionOk="0">
                    <a:moveTo>
                      <a:pt x="244" y="1"/>
                    </a:moveTo>
                    <a:cubicBezTo>
                      <a:pt x="1" y="31"/>
                      <a:pt x="122" y="305"/>
                      <a:pt x="305" y="305"/>
                    </a:cubicBezTo>
                    <a:cubicBezTo>
                      <a:pt x="548" y="305"/>
                      <a:pt x="426" y="1"/>
                      <a:pt x="244" y="1"/>
                    </a:cubicBezTo>
                    <a:close/>
                  </a:path>
                </a:pathLst>
              </a:custGeom>
              <a:solidFill>
                <a:srgbClr val="E0EC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5"/>
        <p:cNvGrpSpPr/>
        <p:nvPr/>
      </p:nvGrpSpPr>
      <p:grpSpPr>
        <a:xfrm>
          <a:off x="0" y="0"/>
          <a:ext cx="0" cy="0"/>
          <a:chOff x="0" y="0"/>
          <a:chExt cx="0" cy="0"/>
        </a:xfrm>
      </p:grpSpPr>
      <p:sp>
        <p:nvSpPr>
          <p:cNvPr id="986" name="Google Shape;986;p54"/>
          <p:cNvSpPr txBox="1">
            <a:spLocks noGrp="1"/>
          </p:cNvSpPr>
          <p:nvPr>
            <p:ph type="title" idx="15"/>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dirty="0"/>
              <a:t>Tips to Save the planet</a:t>
            </a:r>
            <a:endParaRPr dirty="0"/>
          </a:p>
        </p:txBody>
      </p:sp>
      <p:sp>
        <p:nvSpPr>
          <p:cNvPr id="987" name="Google Shape;987;p54"/>
          <p:cNvSpPr txBox="1">
            <a:spLocks noGrp="1"/>
          </p:cNvSpPr>
          <p:nvPr>
            <p:ph type="subTitle" idx="4"/>
          </p:nvPr>
        </p:nvSpPr>
        <p:spPr>
          <a:xfrm>
            <a:off x="835125" y="3827375"/>
            <a:ext cx="2309400" cy="713400"/>
          </a:xfrm>
          <a:prstGeom prst="rect">
            <a:avLst/>
          </a:prstGeom>
        </p:spPr>
        <p:txBody>
          <a:bodyPr spcFirstLastPara="1" wrap="square" lIns="182875" tIns="182875" rIns="182875" bIns="228600" anchor="ctr" anchorCtr="0">
            <a:noAutofit/>
          </a:bodyPr>
          <a:lstStyle/>
          <a:p>
            <a:pPr marL="0" lvl="0" indent="0" algn="ctr" rtl="0">
              <a:spcBef>
                <a:spcPts val="0"/>
              </a:spcBef>
              <a:spcAft>
                <a:spcPts val="0"/>
              </a:spcAft>
              <a:buNone/>
            </a:pPr>
            <a:r>
              <a:rPr lang="en" dirty="0"/>
              <a:t>Avoid Products with a lot of packaging.</a:t>
            </a:r>
            <a:endParaRPr dirty="0"/>
          </a:p>
        </p:txBody>
      </p:sp>
      <p:sp>
        <p:nvSpPr>
          <p:cNvPr id="988" name="Google Shape;988;p54"/>
          <p:cNvSpPr txBox="1">
            <a:spLocks noGrp="1"/>
          </p:cNvSpPr>
          <p:nvPr>
            <p:ph type="subTitle" idx="5"/>
          </p:nvPr>
        </p:nvSpPr>
        <p:spPr>
          <a:xfrm>
            <a:off x="3417212" y="3827375"/>
            <a:ext cx="2309400" cy="713400"/>
          </a:xfrm>
          <a:prstGeom prst="rect">
            <a:avLst/>
          </a:prstGeom>
        </p:spPr>
        <p:txBody>
          <a:bodyPr spcFirstLastPara="1" wrap="square" lIns="182875" tIns="182875" rIns="182875" bIns="228600" anchor="ctr" anchorCtr="0">
            <a:noAutofit/>
          </a:bodyPr>
          <a:lstStyle/>
          <a:p>
            <a:pPr marL="0" lvl="0" indent="0" algn="ctr" rtl="0">
              <a:spcBef>
                <a:spcPts val="0"/>
              </a:spcBef>
              <a:spcAft>
                <a:spcPts val="0"/>
              </a:spcAft>
              <a:buNone/>
            </a:pPr>
            <a:r>
              <a:rPr lang="en" dirty="0"/>
              <a:t>Turning off Electronics not in use is helpful!</a:t>
            </a:r>
            <a:endParaRPr dirty="0"/>
          </a:p>
        </p:txBody>
      </p:sp>
      <p:sp>
        <p:nvSpPr>
          <p:cNvPr id="989" name="Google Shape;989;p54"/>
          <p:cNvSpPr txBox="1">
            <a:spLocks noGrp="1"/>
          </p:cNvSpPr>
          <p:nvPr>
            <p:ph type="subTitle" idx="6"/>
          </p:nvPr>
        </p:nvSpPr>
        <p:spPr>
          <a:xfrm>
            <a:off x="5999301" y="3827375"/>
            <a:ext cx="2309400" cy="713400"/>
          </a:xfrm>
          <a:prstGeom prst="rect">
            <a:avLst/>
          </a:prstGeom>
        </p:spPr>
        <p:txBody>
          <a:bodyPr spcFirstLastPara="1" wrap="square" lIns="182875" tIns="182875" rIns="182875" bIns="228600" anchor="ctr" anchorCtr="0">
            <a:noAutofit/>
          </a:bodyPr>
          <a:lstStyle/>
          <a:p>
            <a:pPr marL="0" lvl="0" indent="0" algn="ctr" rtl="0">
              <a:spcBef>
                <a:spcPts val="0"/>
              </a:spcBef>
              <a:spcAft>
                <a:spcPts val="0"/>
              </a:spcAft>
              <a:buNone/>
            </a:pPr>
            <a:r>
              <a:rPr lang="en-US" dirty="0"/>
              <a:t>A single tree will absorb a ton of CO2.</a:t>
            </a:r>
            <a:endParaRPr dirty="0"/>
          </a:p>
        </p:txBody>
      </p:sp>
      <p:sp>
        <p:nvSpPr>
          <p:cNvPr id="990" name="Google Shape;990;p54"/>
          <p:cNvSpPr txBox="1">
            <a:spLocks noGrp="1"/>
          </p:cNvSpPr>
          <p:nvPr>
            <p:ph type="subTitle" idx="1"/>
          </p:nvPr>
        </p:nvSpPr>
        <p:spPr>
          <a:xfrm>
            <a:off x="835125" y="2307332"/>
            <a:ext cx="2309400" cy="713400"/>
          </a:xfrm>
          <a:prstGeom prst="rect">
            <a:avLst/>
          </a:prstGeom>
        </p:spPr>
        <p:txBody>
          <a:bodyPr spcFirstLastPara="1" wrap="square" lIns="182875" tIns="182875" rIns="182875" bIns="228600" anchor="ctr" anchorCtr="0">
            <a:noAutofit/>
          </a:bodyPr>
          <a:lstStyle/>
          <a:p>
            <a:pPr marL="0" lvl="0" indent="0" algn="ctr" rtl="0">
              <a:spcBef>
                <a:spcPts val="0"/>
              </a:spcBef>
              <a:spcAft>
                <a:spcPts val="0"/>
              </a:spcAft>
              <a:buNone/>
            </a:pPr>
            <a:r>
              <a:rPr lang="en" dirty="0"/>
              <a:t>Favoring compact fluorescent light bulbs.</a:t>
            </a:r>
            <a:endParaRPr dirty="0"/>
          </a:p>
        </p:txBody>
      </p:sp>
      <p:sp>
        <p:nvSpPr>
          <p:cNvPr id="991" name="Google Shape;991;p54"/>
          <p:cNvSpPr txBox="1">
            <a:spLocks noGrp="1"/>
          </p:cNvSpPr>
          <p:nvPr>
            <p:ph type="subTitle" idx="2"/>
          </p:nvPr>
        </p:nvSpPr>
        <p:spPr>
          <a:xfrm>
            <a:off x="3417212" y="2307332"/>
            <a:ext cx="2309400" cy="713400"/>
          </a:xfrm>
          <a:prstGeom prst="rect">
            <a:avLst/>
          </a:prstGeom>
        </p:spPr>
        <p:txBody>
          <a:bodyPr spcFirstLastPara="1" wrap="square" lIns="182875" tIns="182875" rIns="182875" bIns="228600" anchor="ctr" anchorCtr="0">
            <a:noAutofit/>
          </a:bodyPr>
          <a:lstStyle/>
          <a:p>
            <a:pPr marL="0" lvl="0" indent="0" algn="ctr" rtl="0">
              <a:spcBef>
                <a:spcPts val="0"/>
              </a:spcBef>
              <a:spcAft>
                <a:spcPts val="0"/>
              </a:spcAft>
              <a:buNone/>
            </a:pPr>
            <a:r>
              <a:rPr lang="en-US" dirty="0"/>
              <a:t>Making less trips to (malls, parks, etc.  …)</a:t>
            </a:r>
            <a:endParaRPr dirty="0"/>
          </a:p>
        </p:txBody>
      </p:sp>
      <p:sp>
        <p:nvSpPr>
          <p:cNvPr id="992" name="Google Shape;992;p54"/>
          <p:cNvSpPr txBox="1">
            <a:spLocks noGrp="1"/>
          </p:cNvSpPr>
          <p:nvPr>
            <p:ph type="subTitle" idx="3"/>
          </p:nvPr>
        </p:nvSpPr>
        <p:spPr>
          <a:xfrm>
            <a:off x="5999301" y="2307332"/>
            <a:ext cx="2309400" cy="713400"/>
          </a:xfrm>
          <a:prstGeom prst="rect">
            <a:avLst/>
          </a:prstGeom>
        </p:spPr>
        <p:txBody>
          <a:bodyPr spcFirstLastPara="1" wrap="square" lIns="182875" tIns="182875" rIns="182875" bIns="228600" anchor="ctr" anchorCtr="0">
            <a:noAutofit/>
          </a:bodyPr>
          <a:lstStyle/>
          <a:p>
            <a:pPr marL="0" lvl="0" indent="0" algn="ctr" rtl="0">
              <a:spcBef>
                <a:spcPts val="0"/>
              </a:spcBef>
              <a:spcAft>
                <a:spcPts val="0"/>
              </a:spcAft>
              <a:buNone/>
            </a:pPr>
            <a:r>
              <a:rPr lang="en" dirty="0"/>
              <a:t>Reduce, Reuse, Recycle and Recover.</a:t>
            </a:r>
            <a:endParaRPr dirty="0"/>
          </a:p>
        </p:txBody>
      </p:sp>
      <p:sp>
        <p:nvSpPr>
          <p:cNvPr id="993" name="Google Shape;993;p54"/>
          <p:cNvSpPr txBox="1">
            <a:spLocks noGrp="1"/>
          </p:cNvSpPr>
          <p:nvPr>
            <p:ph type="title"/>
          </p:nvPr>
        </p:nvSpPr>
        <p:spPr>
          <a:xfrm>
            <a:off x="842533" y="1921150"/>
            <a:ext cx="22944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Change a light!</a:t>
            </a:r>
            <a:endParaRPr dirty="0"/>
          </a:p>
        </p:txBody>
      </p:sp>
      <p:sp>
        <p:nvSpPr>
          <p:cNvPr id="994" name="Google Shape;994;p54"/>
          <p:cNvSpPr txBox="1">
            <a:spLocks noGrp="1"/>
          </p:cNvSpPr>
          <p:nvPr>
            <p:ph type="title" idx="7"/>
          </p:nvPr>
        </p:nvSpPr>
        <p:spPr>
          <a:xfrm>
            <a:off x="3424690" y="1921150"/>
            <a:ext cx="22944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Drive less!</a:t>
            </a:r>
            <a:endParaRPr dirty="0"/>
          </a:p>
        </p:txBody>
      </p:sp>
      <p:sp>
        <p:nvSpPr>
          <p:cNvPr id="995" name="Google Shape;995;p54"/>
          <p:cNvSpPr txBox="1">
            <a:spLocks noGrp="1"/>
          </p:cNvSpPr>
          <p:nvPr>
            <p:ph type="title" idx="8"/>
          </p:nvPr>
        </p:nvSpPr>
        <p:spPr>
          <a:xfrm>
            <a:off x="5999298" y="1921150"/>
            <a:ext cx="22944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Four R’s!</a:t>
            </a:r>
            <a:endParaRPr dirty="0"/>
          </a:p>
        </p:txBody>
      </p:sp>
      <p:sp>
        <p:nvSpPr>
          <p:cNvPr id="996" name="Google Shape;996;p54"/>
          <p:cNvSpPr txBox="1">
            <a:spLocks noGrp="1"/>
          </p:cNvSpPr>
          <p:nvPr>
            <p:ph type="title" idx="9"/>
          </p:nvPr>
        </p:nvSpPr>
        <p:spPr>
          <a:xfrm>
            <a:off x="842533" y="3441313"/>
            <a:ext cx="22944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Packagings!</a:t>
            </a:r>
            <a:endParaRPr dirty="0"/>
          </a:p>
        </p:txBody>
      </p:sp>
      <p:sp>
        <p:nvSpPr>
          <p:cNvPr id="997" name="Google Shape;997;p54"/>
          <p:cNvSpPr txBox="1">
            <a:spLocks noGrp="1"/>
          </p:cNvSpPr>
          <p:nvPr>
            <p:ph type="title" idx="13"/>
          </p:nvPr>
        </p:nvSpPr>
        <p:spPr>
          <a:xfrm>
            <a:off x="3424690" y="3441313"/>
            <a:ext cx="22944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Electronics!</a:t>
            </a:r>
            <a:endParaRPr dirty="0"/>
          </a:p>
        </p:txBody>
      </p:sp>
      <p:sp>
        <p:nvSpPr>
          <p:cNvPr id="998" name="Google Shape;998;p54"/>
          <p:cNvSpPr txBox="1">
            <a:spLocks noGrp="1"/>
          </p:cNvSpPr>
          <p:nvPr>
            <p:ph type="title" idx="14"/>
          </p:nvPr>
        </p:nvSpPr>
        <p:spPr>
          <a:xfrm>
            <a:off x="6006706" y="3441313"/>
            <a:ext cx="22944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Plant a Tree!</a:t>
            </a:r>
            <a:endParaRPr dirty="0"/>
          </a:p>
        </p:txBody>
      </p:sp>
      <p:sp>
        <p:nvSpPr>
          <p:cNvPr id="999" name="Google Shape;999;p54"/>
          <p:cNvSpPr/>
          <p:nvPr/>
        </p:nvSpPr>
        <p:spPr>
          <a:xfrm rot="-3599873">
            <a:off x="1893380" y="1587963"/>
            <a:ext cx="397140" cy="263747"/>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54"/>
          <p:cNvSpPr/>
          <p:nvPr/>
        </p:nvSpPr>
        <p:spPr>
          <a:xfrm rot="-3599873">
            <a:off x="4424405" y="1587963"/>
            <a:ext cx="397140" cy="263747"/>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54"/>
          <p:cNvSpPr/>
          <p:nvPr/>
        </p:nvSpPr>
        <p:spPr>
          <a:xfrm rot="-3599873">
            <a:off x="6955430" y="1587963"/>
            <a:ext cx="397140" cy="263747"/>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54"/>
          <p:cNvSpPr/>
          <p:nvPr/>
        </p:nvSpPr>
        <p:spPr>
          <a:xfrm rot="-3599873">
            <a:off x="1893380" y="3106946"/>
            <a:ext cx="397140" cy="263747"/>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54"/>
          <p:cNvSpPr/>
          <p:nvPr/>
        </p:nvSpPr>
        <p:spPr>
          <a:xfrm rot="-3599873">
            <a:off x="4424405" y="3106946"/>
            <a:ext cx="397140" cy="263747"/>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54"/>
          <p:cNvSpPr/>
          <p:nvPr/>
        </p:nvSpPr>
        <p:spPr>
          <a:xfrm rot="-3599873">
            <a:off x="6955430" y="3106946"/>
            <a:ext cx="397140" cy="263747"/>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08"/>
        <p:cNvGrpSpPr/>
        <p:nvPr/>
      </p:nvGrpSpPr>
      <p:grpSpPr>
        <a:xfrm>
          <a:off x="0" y="0"/>
          <a:ext cx="0" cy="0"/>
          <a:chOff x="0" y="0"/>
          <a:chExt cx="0" cy="0"/>
        </a:xfrm>
      </p:grpSpPr>
      <p:sp>
        <p:nvSpPr>
          <p:cNvPr id="1009" name="Google Shape;1009;p55"/>
          <p:cNvSpPr txBox="1">
            <a:spLocks noGrp="1"/>
          </p:cNvSpPr>
          <p:nvPr>
            <p:ph type="title"/>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Recyclable Plastic</a:t>
            </a:r>
            <a:endParaRPr dirty="0"/>
          </a:p>
        </p:txBody>
      </p:sp>
      <p:grpSp>
        <p:nvGrpSpPr>
          <p:cNvPr id="1010" name="Google Shape;1010;p55"/>
          <p:cNvGrpSpPr/>
          <p:nvPr/>
        </p:nvGrpSpPr>
        <p:grpSpPr>
          <a:xfrm>
            <a:off x="2550505" y="2149155"/>
            <a:ext cx="1688541" cy="2109350"/>
            <a:chOff x="819000" y="2057600"/>
            <a:chExt cx="1790226" cy="2236377"/>
          </a:xfrm>
        </p:grpSpPr>
        <p:sp>
          <p:nvSpPr>
            <p:cNvPr id="1011" name="Google Shape;1011;p55"/>
            <p:cNvSpPr/>
            <p:nvPr/>
          </p:nvSpPr>
          <p:spPr>
            <a:xfrm>
              <a:off x="819000" y="2057600"/>
              <a:ext cx="1790226" cy="2236377"/>
            </a:xfrm>
            <a:custGeom>
              <a:avLst/>
              <a:gdLst/>
              <a:ahLst/>
              <a:cxnLst/>
              <a:rect l="l" t="t" r="r" b="b"/>
              <a:pathLst>
                <a:path w="86568" h="108142" extrusionOk="0">
                  <a:moveTo>
                    <a:pt x="44077" y="1"/>
                  </a:moveTo>
                  <a:cubicBezTo>
                    <a:pt x="41872" y="1"/>
                    <a:pt x="39705" y="620"/>
                    <a:pt x="37843" y="1879"/>
                  </a:cubicBezTo>
                  <a:cubicBezTo>
                    <a:pt x="33557" y="4767"/>
                    <a:pt x="31673" y="9903"/>
                    <a:pt x="30487" y="14037"/>
                  </a:cubicBezTo>
                  <a:cubicBezTo>
                    <a:pt x="29727" y="16651"/>
                    <a:pt x="29302" y="19387"/>
                    <a:pt x="29150" y="22214"/>
                  </a:cubicBezTo>
                  <a:cubicBezTo>
                    <a:pt x="24682" y="23429"/>
                    <a:pt x="21825" y="24706"/>
                    <a:pt x="21673" y="24797"/>
                  </a:cubicBezTo>
                  <a:cubicBezTo>
                    <a:pt x="21399" y="24888"/>
                    <a:pt x="21186" y="25071"/>
                    <a:pt x="20943" y="25253"/>
                  </a:cubicBezTo>
                  <a:cubicBezTo>
                    <a:pt x="19910" y="26013"/>
                    <a:pt x="19241" y="27107"/>
                    <a:pt x="18998" y="28323"/>
                  </a:cubicBezTo>
                  <a:cubicBezTo>
                    <a:pt x="18271" y="28108"/>
                    <a:pt x="17523" y="28000"/>
                    <a:pt x="16778" y="28000"/>
                  </a:cubicBezTo>
                  <a:cubicBezTo>
                    <a:pt x="15311" y="28000"/>
                    <a:pt x="13854" y="28419"/>
                    <a:pt x="12584" y="29265"/>
                  </a:cubicBezTo>
                  <a:cubicBezTo>
                    <a:pt x="10578" y="30633"/>
                    <a:pt x="8876" y="33369"/>
                    <a:pt x="9119" y="36256"/>
                  </a:cubicBezTo>
                  <a:cubicBezTo>
                    <a:pt x="9058" y="37594"/>
                    <a:pt x="9210" y="38931"/>
                    <a:pt x="9636" y="40177"/>
                  </a:cubicBezTo>
                  <a:cubicBezTo>
                    <a:pt x="8754" y="40603"/>
                    <a:pt x="7964" y="41211"/>
                    <a:pt x="7235" y="42001"/>
                  </a:cubicBezTo>
                  <a:cubicBezTo>
                    <a:pt x="6839" y="42427"/>
                    <a:pt x="6535" y="42883"/>
                    <a:pt x="6232" y="43369"/>
                  </a:cubicBezTo>
                  <a:cubicBezTo>
                    <a:pt x="4803" y="45740"/>
                    <a:pt x="4712" y="48536"/>
                    <a:pt x="6049" y="50937"/>
                  </a:cubicBezTo>
                  <a:cubicBezTo>
                    <a:pt x="7295" y="53156"/>
                    <a:pt x="9697" y="54676"/>
                    <a:pt x="12280" y="55162"/>
                  </a:cubicBezTo>
                  <a:cubicBezTo>
                    <a:pt x="11703" y="56561"/>
                    <a:pt x="11308" y="58293"/>
                    <a:pt x="11095" y="60421"/>
                  </a:cubicBezTo>
                  <a:cubicBezTo>
                    <a:pt x="10791" y="63643"/>
                    <a:pt x="11095" y="66409"/>
                    <a:pt x="12098" y="68567"/>
                  </a:cubicBezTo>
                  <a:cubicBezTo>
                    <a:pt x="8724" y="69965"/>
                    <a:pt x="6049" y="73582"/>
                    <a:pt x="5532" y="77594"/>
                  </a:cubicBezTo>
                  <a:cubicBezTo>
                    <a:pt x="5228" y="79813"/>
                    <a:pt x="5563" y="81850"/>
                    <a:pt x="6475" y="83613"/>
                  </a:cubicBezTo>
                  <a:cubicBezTo>
                    <a:pt x="5928" y="83795"/>
                    <a:pt x="5441" y="84069"/>
                    <a:pt x="4955" y="84312"/>
                  </a:cubicBezTo>
                  <a:cubicBezTo>
                    <a:pt x="1216" y="86652"/>
                    <a:pt x="0" y="91515"/>
                    <a:pt x="2128" y="95467"/>
                  </a:cubicBezTo>
                  <a:cubicBezTo>
                    <a:pt x="2189" y="95497"/>
                    <a:pt x="2189" y="95528"/>
                    <a:pt x="2219" y="95558"/>
                  </a:cubicBezTo>
                  <a:cubicBezTo>
                    <a:pt x="2402" y="95984"/>
                    <a:pt x="2675" y="96409"/>
                    <a:pt x="2949" y="96744"/>
                  </a:cubicBezTo>
                  <a:cubicBezTo>
                    <a:pt x="4408" y="98750"/>
                    <a:pt x="6627" y="99965"/>
                    <a:pt x="9210" y="100178"/>
                  </a:cubicBezTo>
                  <a:cubicBezTo>
                    <a:pt x="9788" y="100239"/>
                    <a:pt x="10305" y="100269"/>
                    <a:pt x="10882" y="100269"/>
                  </a:cubicBezTo>
                  <a:lnTo>
                    <a:pt x="11186" y="100269"/>
                  </a:lnTo>
                  <a:cubicBezTo>
                    <a:pt x="11642" y="102701"/>
                    <a:pt x="13162" y="104950"/>
                    <a:pt x="15411" y="106440"/>
                  </a:cubicBezTo>
                  <a:cubicBezTo>
                    <a:pt x="16961" y="107564"/>
                    <a:pt x="18694" y="108142"/>
                    <a:pt x="20426" y="108142"/>
                  </a:cubicBezTo>
                  <a:cubicBezTo>
                    <a:pt x="21825" y="108142"/>
                    <a:pt x="23192" y="107777"/>
                    <a:pt x="24378" y="106956"/>
                  </a:cubicBezTo>
                  <a:cubicBezTo>
                    <a:pt x="26293" y="105862"/>
                    <a:pt x="27721" y="103978"/>
                    <a:pt x="28238" y="101728"/>
                  </a:cubicBezTo>
                  <a:cubicBezTo>
                    <a:pt x="28572" y="100209"/>
                    <a:pt x="28512" y="98598"/>
                    <a:pt x="27964" y="97139"/>
                  </a:cubicBezTo>
                  <a:cubicBezTo>
                    <a:pt x="28086" y="97017"/>
                    <a:pt x="28177" y="96865"/>
                    <a:pt x="28238" y="96744"/>
                  </a:cubicBezTo>
                  <a:cubicBezTo>
                    <a:pt x="29089" y="97990"/>
                    <a:pt x="30396" y="98810"/>
                    <a:pt x="31916" y="98962"/>
                  </a:cubicBezTo>
                  <a:cubicBezTo>
                    <a:pt x="33071" y="99054"/>
                    <a:pt x="34196" y="99145"/>
                    <a:pt x="35351" y="99145"/>
                  </a:cubicBezTo>
                  <a:cubicBezTo>
                    <a:pt x="35715" y="99145"/>
                    <a:pt x="36141" y="99145"/>
                    <a:pt x="36536" y="99114"/>
                  </a:cubicBezTo>
                  <a:cubicBezTo>
                    <a:pt x="37205" y="99054"/>
                    <a:pt x="37843" y="98902"/>
                    <a:pt x="38421" y="98689"/>
                  </a:cubicBezTo>
                  <a:cubicBezTo>
                    <a:pt x="39636" y="100178"/>
                    <a:pt x="41460" y="101181"/>
                    <a:pt x="43375" y="101424"/>
                  </a:cubicBezTo>
                  <a:cubicBezTo>
                    <a:pt x="43709" y="101455"/>
                    <a:pt x="44013" y="101485"/>
                    <a:pt x="44348" y="101485"/>
                  </a:cubicBezTo>
                  <a:cubicBezTo>
                    <a:pt x="46445" y="101485"/>
                    <a:pt x="48451" y="100665"/>
                    <a:pt x="50093" y="99206"/>
                  </a:cubicBezTo>
                  <a:cubicBezTo>
                    <a:pt x="50640" y="99449"/>
                    <a:pt x="51187" y="99601"/>
                    <a:pt x="51795" y="99601"/>
                  </a:cubicBezTo>
                  <a:lnTo>
                    <a:pt x="52007" y="99601"/>
                  </a:lnTo>
                  <a:cubicBezTo>
                    <a:pt x="52707" y="99601"/>
                    <a:pt x="53436" y="99418"/>
                    <a:pt x="54074" y="99114"/>
                  </a:cubicBezTo>
                  <a:cubicBezTo>
                    <a:pt x="54348" y="99266"/>
                    <a:pt x="54622" y="99418"/>
                    <a:pt x="54925" y="99510"/>
                  </a:cubicBezTo>
                  <a:cubicBezTo>
                    <a:pt x="55959" y="99874"/>
                    <a:pt x="57084" y="100057"/>
                    <a:pt x="58269" y="100057"/>
                  </a:cubicBezTo>
                  <a:cubicBezTo>
                    <a:pt x="59090" y="100057"/>
                    <a:pt x="59941" y="99965"/>
                    <a:pt x="60853" y="99783"/>
                  </a:cubicBezTo>
                  <a:cubicBezTo>
                    <a:pt x="62251" y="99510"/>
                    <a:pt x="63345" y="98689"/>
                    <a:pt x="64044" y="97595"/>
                  </a:cubicBezTo>
                  <a:cubicBezTo>
                    <a:pt x="64105" y="97595"/>
                    <a:pt x="64196" y="97625"/>
                    <a:pt x="64227" y="97625"/>
                  </a:cubicBezTo>
                  <a:cubicBezTo>
                    <a:pt x="64713" y="97747"/>
                    <a:pt x="65230" y="97807"/>
                    <a:pt x="65716" y="97807"/>
                  </a:cubicBezTo>
                  <a:cubicBezTo>
                    <a:pt x="65898" y="97807"/>
                    <a:pt x="66081" y="97807"/>
                    <a:pt x="66263" y="97777"/>
                  </a:cubicBezTo>
                  <a:cubicBezTo>
                    <a:pt x="66506" y="98385"/>
                    <a:pt x="66780" y="98962"/>
                    <a:pt x="67114" y="99479"/>
                  </a:cubicBezTo>
                  <a:cubicBezTo>
                    <a:pt x="68725" y="102002"/>
                    <a:pt x="71430" y="103552"/>
                    <a:pt x="74196" y="103552"/>
                  </a:cubicBezTo>
                  <a:lnTo>
                    <a:pt x="74591" y="103552"/>
                  </a:lnTo>
                  <a:cubicBezTo>
                    <a:pt x="76020" y="103461"/>
                    <a:pt x="77297" y="102944"/>
                    <a:pt x="78330" y="102063"/>
                  </a:cubicBezTo>
                  <a:cubicBezTo>
                    <a:pt x="79911" y="101090"/>
                    <a:pt x="81096" y="99449"/>
                    <a:pt x="81674" y="97595"/>
                  </a:cubicBezTo>
                  <a:cubicBezTo>
                    <a:pt x="82312" y="95467"/>
                    <a:pt x="82038" y="93126"/>
                    <a:pt x="80975" y="91212"/>
                  </a:cubicBezTo>
                  <a:cubicBezTo>
                    <a:pt x="80336" y="90056"/>
                    <a:pt x="79455" y="89114"/>
                    <a:pt x="78482" y="88354"/>
                  </a:cubicBezTo>
                  <a:cubicBezTo>
                    <a:pt x="78695" y="88324"/>
                    <a:pt x="78908" y="88263"/>
                    <a:pt x="79120" y="88233"/>
                  </a:cubicBezTo>
                  <a:cubicBezTo>
                    <a:pt x="82190" y="87534"/>
                    <a:pt x="84926" y="84828"/>
                    <a:pt x="85807" y="81637"/>
                  </a:cubicBezTo>
                  <a:cubicBezTo>
                    <a:pt x="86567" y="78780"/>
                    <a:pt x="85929" y="76227"/>
                    <a:pt x="83984" y="74403"/>
                  </a:cubicBezTo>
                  <a:cubicBezTo>
                    <a:pt x="82555" y="73005"/>
                    <a:pt x="80519" y="72214"/>
                    <a:pt x="78330" y="72093"/>
                  </a:cubicBezTo>
                  <a:cubicBezTo>
                    <a:pt x="78000" y="72054"/>
                    <a:pt x="77668" y="72034"/>
                    <a:pt x="77338" y="72034"/>
                  </a:cubicBezTo>
                  <a:cubicBezTo>
                    <a:pt x="75873" y="72034"/>
                    <a:pt x="74422" y="72418"/>
                    <a:pt x="73132" y="73187"/>
                  </a:cubicBezTo>
                  <a:cubicBezTo>
                    <a:pt x="72251" y="73643"/>
                    <a:pt x="71491" y="74220"/>
                    <a:pt x="70853" y="74920"/>
                  </a:cubicBezTo>
                  <a:cubicBezTo>
                    <a:pt x="70701" y="74707"/>
                    <a:pt x="70579" y="74555"/>
                    <a:pt x="70427" y="74372"/>
                  </a:cubicBezTo>
                  <a:cubicBezTo>
                    <a:pt x="72707" y="73157"/>
                    <a:pt x="73953" y="70968"/>
                    <a:pt x="74804" y="69509"/>
                  </a:cubicBezTo>
                  <a:cubicBezTo>
                    <a:pt x="74956" y="69236"/>
                    <a:pt x="75108" y="68992"/>
                    <a:pt x="75260" y="68749"/>
                  </a:cubicBezTo>
                  <a:cubicBezTo>
                    <a:pt x="76202" y="67229"/>
                    <a:pt x="76202" y="65497"/>
                    <a:pt x="75351" y="64038"/>
                  </a:cubicBezTo>
                  <a:cubicBezTo>
                    <a:pt x="77601" y="63460"/>
                    <a:pt x="79576" y="62001"/>
                    <a:pt x="80579" y="60086"/>
                  </a:cubicBezTo>
                  <a:cubicBezTo>
                    <a:pt x="81643" y="58080"/>
                    <a:pt x="81552" y="55709"/>
                    <a:pt x="80367" y="53673"/>
                  </a:cubicBezTo>
                  <a:cubicBezTo>
                    <a:pt x="79546" y="52214"/>
                    <a:pt x="78178" y="51089"/>
                    <a:pt x="76506" y="50360"/>
                  </a:cubicBezTo>
                  <a:cubicBezTo>
                    <a:pt x="76841" y="49722"/>
                    <a:pt x="77114" y="48992"/>
                    <a:pt x="77327" y="48263"/>
                  </a:cubicBezTo>
                  <a:cubicBezTo>
                    <a:pt x="78361" y="44919"/>
                    <a:pt x="77266" y="41636"/>
                    <a:pt x="74561" y="39873"/>
                  </a:cubicBezTo>
                  <a:cubicBezTo>
                    <a:pt x="73224" y="38992"/>
                    <a:pt x="71673" y="38597"/>
                    <a:pt x="70002" y="38597"/>
                  </a:cubicBezTo>
                  <a:cubicBezTo>
                    <a:pt x="70275" y="37381"/>
                    <a:pt x="70488" y="36196"/>
                    <a:pt x="70731" y="35010"/>
                  </a:cubicBezTo>
                  <a:cubicBezTo>
                    <a:pt x="70792" y="34554"/>
                    <a:pt x="70914" y="34098"/>
                    <a:pt x="71035" y="33642"/>
                  </a:cubicBezTo>
                  <a:cubicBezTo>
                    <a:pt x="71309" y="32426"/>
                    <a:pt x="71613" y="31059"/>
                    <a:pt x="71704" y="29630"/>
                  </a:cubicBezTo>
                  <a:cubicBezTo>
                    <a:pt x="71765" y="29235"/>
                    <a:pt x="71704" y="28901"/>
                    <a:pt x="71673" y="28505"/>
                  </a:cubicBezTo>
                  <a:cubicBezTo>
                    <a:pt x="71522" y="27290"/>
                    <a:pt x="70762" y="26226"/>
                    <a:pt x="69698" y="25618"/>
                  </a:cubicBezTo>
                  <a:cubicBezTo>
                    <a:pt x="69363" y="25436"/>
                    <a:pt x="68968" y="25284"/>
                    <a:pt x="68543" y="25223"/>
                  </a:cubicBezTo>
                  <a:cubicBezTo>
                    <a:pt x="67236" y="24615"/>
                    <a:pt x="64652" y="23490"/>
                    <a:pt x="60913" y="22457"/>
                  </a:cubicBezTo>
                  <a:cubicBezTo>
                    <a:pt x="60883" y="21697"/>
                    <a:pt x="60853" y="20998"/>
                    <a:pt x="60731" y="20299"/>
                  </a:cubicBezTo>
                  <a:cubicBezTo>
                    <a:pt x="60305" y="17138"/>
                    <a:pt x="59059" y="14250"/>
                    <a:pt x="57205" y="12031"/>
                  </a:cubicBezTo>
                  <a:cubicBezTo>
                    <a:pt x="56506" y="8323"/>
                    <a:pt x="54834" y="5283"/>
                    <a:pt x="52372" y="3186"/>
                  </a:cubicBezTo>
                  <a:cubicBezTo>
                    <a:pt x="49952" y="1077"/>
                    <a:pt x="46982" y="1"/>
                    <a:pt x="44077"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2" name="Google Shape;1012;p55"/>
            <p:cNvGrpSpPr/>
            <p:nvPr/>
          </p:nvGrpSpPr>
          <p:grpSpPr>
            <a:xfrm>
              <a:off x="921452" y="2136580"/>
              <a:ext cx="1636260" cy="2073852"/>
              <a:chOff x="921452" y="2136580"/>
              <a:chExt cx="1636260" cy="2073852"/>
            </a:xfrm>
          </p:grpSpPr>
          <p:sp>
            <p:nvSpPr>
              <p:cNvPr id="1013" name="Google Shape;1013;p55"/>
              <p:cNvSpPr/>
              <p:nvPr/>
            </p:nvSpPr>
            <p:spPr>
              <a:xfrm>
                <a:off x="1841737" y="3710152"/>
                <a:ext cx="148979" cy="322256"/>
              </a:xfrm>
              <a:custGeom>
                <a:avLst/>
                <a:gdLst/>
                <a:ahLst/>
                <a:cxnLst/>
                <a:rect l="l" t="t" r="r" b="b"/>
                <a:pathLst>
                  <a:path w="7204" h="15583" extrusionOk="0">
                    <a:moveTo>
                      <a:pt x="5431" y="0"/>
                    </a:moveTo>
                    <a:cubicBezTo>
                      <a:pt x="4909" y="0"/>
                      <a:pt x="4366" y="88"/>
                      <a:pt x="3830" y="118"/>
                    </a:cubicBezTo>
                    <a:lnTo>
                      <a:pt x="3739" y="118"/>
                    </a:lnTo>
                    <a:cubicBezTo>
                      <a:pt x="3691" y="82"/>
                      <a:pt x="3629" y="65"/>
                      <a:pt x="3564" y="65"/>
                    </a:cubicBezTo>
                    <a:cubicBezTo>
                      <a:pt x="3464" y="65"/>
                      <a:pt x="3357" y="105"/>
                      <a:pt x="3283" y="179"/>
                    </a:cubicBezTo>
                    <a:cubicBezTo>
                      <a:pt x="2341" y="240"/>
                      <a:pt x="1368" y="331"/>
                      <a:pt x="456" y="695"/>
                    </a:cubicBezTo>
                    <a:cubicBezTo>
                      <a:pt x="0" y="878"/>
                      <a:pt x="183" y="1547"/>
                      <a:pt x="547" y="1699"/>
                    </a:cubicBezTo>
                    <a:cubicBezTo>
                      <a:pt x="1246" y="1911"/>
                      <a:pt x="1976" y="1942"/>
                      <a:pt x="2675" y="1942"/>
                    </a:cubicBezTo>
                    <a:cubicBezTo>
                      <a:pt x="2310" y="3826"/>
                      <a:pt x="2341" y="5863"/>
                      <a:pt x="2219" y="7656"/>
                    </a:cubicBezTo>
                    <a:cubicBezTo>
                      <a:pt x="2128" y="9905"/>
                      <a:pt x="1368" y="12975"/>
                      <a:pt x="2189" y="15073"/>
                    </a:cubicBezTo>
                    <a:cubicBezTo>
                      <a:pt x="2295" y="15374"/>
                      <a:pt x="2620" y="15583"/>
                      <a:pt x="2932" y="15583"/>
                    </a:cubicBezTo>
                    <a:cubicBezTo>
                      <a:pt x="3154" y="15583"/>
                      <a:pt x="3369" y="15477"/>
                      <a:pt x="3496" y="15225"/>
                    </a:cubicBezTo>
                    <a:cubicBezTo>
                      <a:pt x="4499" y="13158"/>
                      <a:pt x="4043" y="10240"/>
                      <a:pt x="4134" y="7990"/>
                    </a:cubicBezTo>
                    <a:cubicBezTo>
                      <a:pt x="4195" y="6045"/>
                      <a:pt x="4438" y="3887"/>
                      <a:pt x="4164" y="1911"/>
                    </a:cubicBezTo>
                    <a:cubicBezTo>
                      <a:pt x="4415" y="1911"/>
                      <a:pt x="4670" y="1919"/>
                      <a:pt x="4922" y="1919"/>
                    </a:cubicBezTo>
                    <a:cubicBezTo>
                      <a:pt x="5679" y="1919"/>
                      <a:pt x="6414" y="1851"/>
                      <a:pt x="6961" y="1303"/>
                    </a:cubicBezTo>
                    <a:cubicBezTo>
                      <a:pt x="7174" y="1121"/>
                      <a:pt x="7204" y="665"/>
                      <a:pt x="6961" y="452"/>
                    </a:cubicBezTo>
                    <a:cubicBezTo>
                      <a:pt x="6496" y="96"/>
                      <a:pt x="5975" y="0"/>
                      <a:pt x="5431"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55"/>
              <p:cNvSpPr/>
              <p:nvPr/>
            </p:nvSpPr>
            <p:spPr>
              <a:xfrm>
                <a:off x="981797" y="3162176"/>
                <a:ext cx="1338223" cy="636985"/>
              </a:xfrm>
              <a:custGeom>
                <a:avLst/>
                <a:gdLst/>
                <a:ahLst/>
                <a:cxnLst/>
                <a:rect l="l" t="t" r="r" b="b"/>
                <a:pathLst>
                  <a:path w="64711" h="30802" extrusionOk="0">
                    <a:moveTo>
                      <a:pt x="16292" y="8472"/>
                    </a:moveTo>
                    <a:cubicBezTo>
                      <a:pt x="16294" y="8472"/>
                      <a:pt x="16238" y="8714"/>
                      <a:pt x="16050" y="9502"/>
                    </a:cubicBezTo>
                    <a:cubicBezTo>
                      <a:pt x="15867" y="10353"/>
                      <a:pt x="15655" y="11265"/>
                      <a:pt x="15260" y="12025"/>
                    </a:cubicBezTo>
                    <a:cubicBezTo>
                      <a:pt x="15108" y="12299"/>
                      <a:pt x="14956" y="12542"/>
                      <a:pt x="14743" y="12755"/>
                    </a:cubicBezTo>
                    <a:cubicBezTo>
                      <a:pt x="14834" y="11934"/>
                      <a:pt x="14895" y="11052"/>
                      <a:pt x="15108" y="10293"/>
                    </a:cubicBezTo>
                    <a:cubicBezTo>
                      <a:pt x="15165" y="10065"/>
                      <a:pt x="15595" y="9063"/>
                      <a:pt x="16049" y="9063"/>
                    </a:cubicBezTo>
                    <a:cubicBezTo>
                      <a:pt x="16080" y="9063"/>
                      <a:pt x="16110" y="9067"/>
                      <a:pt x="16141" y="9077"/>
                    </a:cubicBezTo>
                    <a:cubicBezTo>
                      <a:pt x="16141" y="9077"/>
                      <a:pt x="16289" y="8472"/>
                      <a:pt x="16292" y="8472"/>
                    </a:cubicBezTo>
                    <a:close/>
                    <a:moveTo>
                      <a:pt x="23462" y="12631"/>
                    </a:moveTo>
                    <a:cubicBezTo>
                      <a:pt x="23687" y="12631"/>
                      <a:pt x="23970" y="12756"/>
                      <a:pt x="24287" y="13089"/>
                    </a:cubicBezTo>
                    <a:cubicBezTo>
                      <a:pt x="24439" y="13241"/>
                      <a:pt x="24561" y="13484"/>
                      <a:pt x="24621" y="13788"/>
                    </a:cubicBezTo>
                    <a:cubicBezTo>
                      <a:pt x="24385" y="13831"/>
                      <a:pt x="24164" y="13874"/>
                      <a:pt x="23947" y="13874"/>
                    </a:cubicBezTo>
                    <a:cubicBezTo>
                      <a:pt x="23857" y="13874"/>
                      <a:pt x="23768" y="13867"/>
                      <a:pt x="23679" y="13849"/>
                    </a:cubicBezTo>
                    <a:cubicBezTo>
                      <a:pt x="22659" y="13713"/>
                      <a:pt x="22805" y="12631"/>
                      <a:pt x="23462" y="12631"/>
                    </a:cubicBezTo>
                    <a:close/>
                    <a:moveTo>
                      <a:pt x="31152" y="13507"/>
                    </a:moveTo>
                    <a:cubicBezTo>
                      <a:pt x="31483" y="13507"/>
                      <a:pt x="31784" y="13817"/>
                      <a:pt x="32008" y="14153"/>
                    </a:cubicBezTo>
                    <a:lnTo>
                      <a:pt x="31825" y="14153"/>
                    </a:lnTo>
                    <a:cubicBezTo>
                      <a:pt x="31582" y="14122"/>
                      <a:pt x="31339" y="14062"/>
                      <a:pt x="31126" y="14001"/>
                    </a:cubicBezTo>
                    <a:cubicBezTo>
                      <a:pt x="31096" y="13849"/>
                      <a:pt x="31096" y="13666"/>
                      <a:pt x="31065" y="13514"/>
                    </a:cubicBezTo>
                    <a:cubicBezTo>
                      <a:pt x="31094" y="13510"/>
                      <a:pt x="31123" y="13507"/>
                      <a:pt x="31152" y="13507"/>
                    </a:cubicBezTo>
                    <a:close/>
                    <a:moveTo>
                      <a:pt x="58013" y="12107"/>
                    </a:moveTo>
                    <a:cubicBezTo>
                      <a:pt x="58065" y="12107"/>
                      <a:pt x="58080" y="12243"/>
                      <a:pt x="58026" y="12603"/>
                    </a:cubicBezTo>
                    <a:cubicBezTo>
                      <a:pt x="57966" y="13150"/>
                      <a:pt x="57662" y="13758"/>
                      <a:pt x="57388" y="14244"/>
                    </a:cubicBezTo>
                    <a:cubicBezTo>
                      <a:pt x="57358" y="13940"/>
                      <a:pt x="57388" y="13575"/>
                      <a:pt x="57449" y="13241"/>
                    </a:cubicBezTo>
                    <a:cubicBezTo>
                      <a:pt x="57556" y="12877"/>
                      <a:pt x="57889" y="12107"/>
                      <a:pt x="58013" y="12107"/>
                    </a:cubicBezTo>
                    <a:close/>
                    <a:moveTo>
                      <a:pt x="38639" y="13363"/>
                    </a:moveTo>
                    <a:cubicBezTo>
                      <a:pt x="38724" y="13363"/>
                      <a:pt x="38814" y="13373"/>
                      <a:pt x="38907" y="13393"/>
                    </a:cubicBezTo>
                    <a:lnTo>
                      <a:pt x="39120" y="13393"/>
                    </a:lnTo>
                    <a:cubicBezTo>
                      <a:pt x="39151" y="13454"/>
                      <a:pt x="39181" y="13454"/>
                      <a:pt x="39211" y="13484"/>
                    </a:cubicBezTo>
                    <a:cubicBezTo>
                      <a:pt x="39424" y="13666"/>
                      <a:pt x="39515" y="13940"/>
                      <a:pt x="39515" y="14214"/>
                    </a:cubicBezTo>
                    <a:cubicBezTo>
                      <a:pt x="39515" y="14457"/>
                      <a:pt x="39515" y="14700"/>
                      <a:pt x="39485" y="14973"/>
                    </a:cubicBezTo>
                    <a:cubicBezTo>
                      <a:pt x="39424" y="15338"/>
                      <a:pt x="39272" y="15673"/>
                      <a:pt x="39151" y="15946"/>
                    </a:cubicBezTo>
                    <a:cubicBezTo>
                      <a:pt x="38999" y="16280"/>
                      <a:pt x="38755" y="16858"/>
                      <a:pt x="38421" y="17040"/>
                    </a:cubicBezTo>
                    <a:cubicBezTo>
                      <a:pt x="38313" y="17097"/>
                      <a:pt x="38210" y="17122"/>
                      <a:pt x="38112" y="17122"/>
                    </a:cubicBezTo>
                    <a:cubicBezTo>
                      <a:pt x="37686" y="17122"/>
                      <a:pt x="37371" y="16646"/>
                      <a:pt x="37296" y="16250"/>
                    </a:cubicBezTo>
                    <a:cubicBezTo>
                      <a:pt x="37069" y="15284"/>
                      <a:pt x="37426" y="13363"/>
                      <a:pt x="38639" y="13363"/>
                    </a:cubicBezTo>
                    <a:close/>
                    <a:moveTo>
                      <a:pt x="48847" y="15977"/>
                    </a:moveTo>
                    <a:cubicBezTo>
                      <a:pt x="48725" y="16524"/>
                      <a:pt x="48452" y="17040"/>
                      <a:pt x="47874" y="17314"/>
                    </a:cubicBezTo>
                    <a:cubicBezTo>
                      <a:pt x="47996" y="16584"/>
                      <a:pt x="48330" y="16189"/>
                      <a:pt x="48847" y="15977"/>
                    </a:cubicBezTo>
                    <a:close/>
                    <a:moveTo>
                      <a:pt x="29576" y="15277"/>
                    </a:moveTo>
                    <a:cubicBezTo>
                      <a:pt x="30184" y="15794"/>
                      <a:pt x="31156" y="16037"/>
                      <a:pt x="32220" y="16068"/>
                    </a:cubicBezTo>
                    <a:cubicBezTo>
                      <a:pt x="32190" y="16493"/>
                      <a:pt x="32068" y="16888"/>
                      <a:pt x="31886" y="17284"/>
                    </a:cubicBezTo>
                    <a:cubicBezTo>
                      <a:pt x="31628" y="17774"/>
                      <a:pt x="31106" y="18309"/>
                      <a:pt x="30507" y="18309"/>
                    </a:cubicBezTo>
                    <a:cubicBezTo>
                      <a:pt x="30401" y="18309"/>
                      <a:pt x="30293" y="18293"/>
                      <a:pt x="30184" y="18256"/>
                    </a:cubicBezTo>
                    <a:cubicBezTo>
                      <a:pt x="29333" y="18043"/>
                      <a:pt x="29424" y="16980"/>
                      <a:pt x="29454" y="16280"/>
                    </a:cubicBezTo>
                    <a:cubicBezTo>
                      <a:pt x="29485" y="15916"/>
                      <a:pt x="29546" y="15581"/>
                      <a:pt x="29576" y="15277"/>
                    </a:cubicBezTo>
                    <a:close/>
                    <a:moveTo>
                      <a:pt x="21551" y="15217"/>
                    </a:moveTo>
                    <a:lnTo>
                      <a:pt x="21551" y="15217"/>
                    </a:lnTo>
                    <a:cubicBezTo>
                      <a:pt x="22159" y="15731"/>
                      <a:pt x="22982" y="15939"/>
                      <a:pt x="23869" y="15939"/>
                    </a:cubicBezTo>
                    <a:cubicBezTo>
                      <a:pt x="24136" y="15939"/>
                      <a:pt x="24408" y="15920"/>
                      <a:pt x="24682" y="15885"/>
                    </a:cubicBezTo>
                    <a:lnTo>
                      <a:pt x="24682" y="15885"/>
                    </a:lnTo>
                    <a:cubicBezTo>
                      <a:pt x="24439" y="17253"/>
                      <a:pt x="23831" y="18621"/>
                      <a:pt x="22798" y="18682"/>
                    </a:cubicBezTo>
                    <a:cubicBezTo>
                      <a:pt x="22742" y="18687"/>
                      <a:pt x="22688" y="18690"/>
                      <a:pt x="22637" y="18690"/>
                    </a:cubicBezTo>
                    <a:cubicBezTo>
                      <a:pt x="21256" y="18690"/>
                      <a:pt x="21376" y="16770"/>
                      <a:pt x="21551" y="15217"/>
                    </a:cubicBezTo>
                    <a:close/>
                    <a:moveTo>
                      <a:pt x="53163" y="20353"/>
                    </a:moveTo>
                    <a:cubicBezTo>
                      <a:pt x="52981" y="21387"/>
                      <a:pt x="52585" y="22420"/>
                      <a:pt x="51978" y="23271"/>
                    </a:cubicBezTo>
                    <a:cubicBezTo>
                      <a:pt x="51643" y="23727"/>
                      <a:pt x="51278" y="24153"/>
                      <a:pt x="50823" y="24487"/>
                    </a:cubicBezTo>
                    <a:cubicBezTo>
                      <a:pt x="50275" y="24335"/>
                      <a:pt x="49789" y="24183"/>
                      <a:pt x="49242" y="24031"/>
                    </a:cubicBezTo>
                    <a:cubicBezTo>
                      <a:pt x="48604" y="23119"/>
                      <a:pt x="50397" y="21964"/>
                      <a:pt x="50975" y="21600"/>
                    </a:cubicBezTo>
                    <a:cubicBezTo>
                      <a:pt x="51674" y="21144"/>
                      <a:pt x="52433" y="20779"/>
                      <a:pt x="53163" y="20353"/>
                    </a:cubicBezTo>
                    <a:close/>
                    <a:moveTo>
                      <a:pt x="8232" y="20418"/>
                    </a:moveTo>
                    <a:cubicBezTo>
                      <a:pt x="8622" y="20418"/>
                      <a:pt x="9030" y="20484"/>
                      <a:pt x="9454" y="20627"/>
                    </a:cubicBezTo>
                    <a:cubicBezTo>
                      <a:pt x="10427" y="20931"/>
                      <a:pt x="11247" y="21387"/>
                      <a:pt x="12129" y="21691"/>
                    </a:cubicBezTo>
                    <a:cubicBezTo>
                      <a:pt x="11977" y="23028"/>
                      <a:pt x="11703" y="24396"/>
                      <a:pt x="11095" y="25612"/>
                    </a:cubicBezTo>
                    <a:cubicBezTo>
                      <a:pt x="10320" y="27162"/>
                      <a:pt x="8873" y="28653"/>
                      <a:pt x="7040" y="28653"/>
                    </a:cubicBezTo>
                    <a:cubicBezTo>
                      <a:pt x="7004" y="28653"/>
                      <a:pt x="6968" y="28653"/>
                      <a:pt x="6931" y="28651"/>
                    </a:cubicBezTo>
                    <a:cubicBezTo>
                      <a:pt x="4196" y="28560"/>
                      <a:pt x="3618" y="25703"/>
                      <a:pt x="4408" y="23545"/>
                    </a:cubicBezTo>
                    <a:cubicBezTo>
                      <a:pt x="5080" y="21777"/>
                      <a:pt x="6466" y="20418"/>
                      <a:pt x="8232" y="20418"/>
                    </a:cubicBezTo>
                    <a:close/>
                    <a:moveTo>
                      <a:pt x="12211" y="1"/>
                    </a:moveTo>
                    <a:cubicBezTo>
                      <a:pt x="12095" y="1"/>
                      <a:pt x="11977" y="7"/>
                      <a:pt x="11855" y="19"/>
                    </a:cubicBezTo>
                    <a:cubicBezTo>
                      <a:pt x="8481" y="353"/>
                      <a:pt x="7782" y="4578"/>
                      <a:pt x="7539" y="7253"/>
                    </a:cubicBezTo>
                    <a:cubicBezTo>
                      <a:pt x="7265" y="10019"/>
                      <a:pt x="7417" y="13484"/>
                      <a:pt x="9728" y="15460"/>
                    </a:cubicBezTo>
                    <a:cubicBezTo>
                      <a:pt x="10579" y="16159"/>
                      <a:pt x="11521" y="16432"/>
                      <a:pt x="12463" y="16432"/>
                    </a:cubicBezTo>
                    <a:cubicBezTo>
                      <a:pt x="12402" y="17284"/>
                      <a:pt x="12342" y="18074"/>
                      <a:pt x="12281" y="18894"/>
                    </a:cubicBezTo>
                    <a:cubicBezTo>
                      <a:pt x="12281" y="19107"/>
                      <a:pt x="12250" y="19290"/>
                      <a:pt x="12250" y="19472"/>
                    </a:cubicBezTo>
                    <a:cubicBezTo>
                      <a:pt x="10745" y="19023"/>
                      <a:pt x="9405" y="18258"/>
                      <a:pt x="7888" y="18258"/>
                    </a:cubicBezTo>
                    <a:cubicBezTo>
                      <a:pt x="7353" y="18258"/>
                      <a:pt x="6796" y="18353"/>
                      <a:pt x="6202" y="18591"/>
                    </a:cubicBezTo>
                    <a:cubicBezTo>
                      <a:pt x="2281" y="20171"/>
                      <a:pt x="1" y="26797"/>
                      <a:pt x="3740" y="29655"/>
                    </a:cubicBezTo>
                    <a:cubicBezTo>
                      <a:pt x="4777" y="30458"/>
                      <a:pt x="5834" y="30802"/>
                      <a:pt x="6854" y="30802"/>
                    </a:cubicBezTo>
                    <a:cubicBezTo>
                      <a:pt x="10081" y="30802"/>
                      <a:pt x="12947" y="27370"/>
                      <a:pt x="13709" y="24183"/>
                    </a:cubicBezTo>
                    <a:cubicBezTo>
                      <a:pt x="13922" y="23454"/>
                      <a:pt x="14013" y="22755"/>
                      <a:pt x="14135" y="22025"/>
                    </a:cubicBezTo>
                    <a:cubicBezTo>
                      <a:pt x="14317" y="22025"/>
                      <a:pt x="14530" y="22025"/>
                      <a:pt x="14712" y="21995"/>
                    </a:cubicBezTo>
                    <a:cubicBezTo>
                      <a:pt x="16962" y="21691"/>
                      <a:pt x="18542" y="20323"/>
                      <a:pt x="19637" y="18560"/>
                    </a:cubicBezTo>
                    <a:cubicBezTo>
                      <a:pt x="19728" y="18743"/>
                      <a:pt x="19789" y="18986"/>
                      <a:pt x="19880" y="19168"/>
                    </a:cubicBezTo>
                    <a:cubicBezTo>
                      <a:pt x="20406" y="20178"/>
                      <a:pt x="21370" y="20679"/>
                      <a:pt x="22387" y="20679"/>
                    </a:cubicBezTo>
                    <a:cubicBezTo>
                      <a:pt x="22839" y="20679"/>
                      <a:pt x="23301" y="20580"/>
                      <a:pt x="23740" y="20384"/>
                    </a:cubicBezTo>
                    <a:cubicBezTo>
                      <a:pt x="25503" y="19624"/>
                      <a:pt x="26597" y="17466"/>
                      <a:pt x="26719" y="15338"/>
                    </a:cubicBezTo>
                    <a:cubicBezTo>
                      <a:pt x="27053" y="15217"/>
                      <a:pt x="27357" y="15065"/>
                      <a:pt x="27691" y="14943"/>
                    </a:cubicBezTo>
                    <a:lnTo>
                      <a:pt x="27691" y="14943"/>
                    </a:lnTo>
                    <a:cubicBezTo>
                      <a:pt x="27296" y="16524"/>
                      <a:pt x="27327" y="18226"/>
                      <a:pt x="28117" y="19198"/>
                    </a:cubicBezTo>
                    <a:cubicBezTo>
                      <a:pt x="28695" y="19896"/>
                      <a:pt x="29548" y="20241"/>
                      <a:pt x="30410" y="20241"/>
                    </a:cubicBezTo>
                    <a:cubicBezTo>
                      <a:pt x="30862" y="20241"/>
                      <a:pt x="31316" y="20146"/>
                      <a:pt x="31734" y="19958"/>
                    </a:cubicBezTo>
                    <a:cubicBezTo>
                      <a:pt x="33345" y="19259"/>
                      <a:pt x="34014" y="17527"/>
                      <a:pt x="34135" y="15855"/>
                    </a:cubicBezTo>
                    <a:cubicBezTo>
                      <a:pt x="34591" y="15764"/>
                      <a:pt x="34986" y="15642"/>
                      <a:pt x="35381" y="15490"/>
                    </a:cubicBezTo>
                    <a:lnTo>
                      <a:pt x="35381" y="15490"/>
                    </a:lnTo>
                    <a:cubicBezTo>
                      <a:pt x="35260" y="17195"/>
                      <a:pt x="36465" y="19173"/>
                      <a:pt x="38121" y="19173"/>
                    </a:cubicBezTo>
                    <a:cubicBezTo>
                      <a:pt x="38532" y="19173"/>
                      <a:pt x="38971" y="19051"/>
                      <a:pt x="39424" y="18773"/>
                    </a:cubicBezTo>
                    <a:cubicBezTo>
                      <a:pt x="39667" y="18621"/>
                      <a:pt x="39941" y="18378"/>
                      <a:pt x="40184" y="18104"/>
                    </a:cubicBezTo>
                    <a:cubicBezTo>
                      <a:pt x="40245" y="18195"/>
                      <a:pt x="40336" y="18256"/>
                      <a:pt x="40397" y="18317"/>
                    </a:cubicBezTo>
                    <a:cubicBezTo>
                      <a:pt x="40886" y="18684"/>
                      <a:pt x="41378" y="18843"/>
                      <a:pt x="41857" y="18843"/>
                    </a:cubicBezTo>
                    <a:cubicBezTo>
                      <a:pt x="42689" y="18843"/>
                      <a:pt x="43480" y="18362"/>
                      <a:pt x="44135" y="17648"/>
                    </a:cubicBezTo>
                    <a:cubicBezTo>
                      <a:pt x="44166" y="17922"/>
                      <a:pt x="44166" y="18195"/>
                      <a:pt x="44196" y="18469"/>
                    </a:cubicBezTo>
                    <a:cubicBezTo>
                      <a:pt x="44260" y="18867"/>
                      <a:pt x="44536" y="19037"/>
                      <a:pt x="44837" y="19037"/>
                    </a:cubicBezTo>
                    <a:cubicBezTo>
                      <a:pt x="45250" y="19037"/>
                      <a:pt x="45711" y="18718"/>
                      <a:pt x="45746" y="18226"/>
                    </a:cubicBezTo>
                    <a:cubicBezTo>
                      <a:pt x="45898" y="16554"/>
                      <a:pt x="45990" y="14852"/>
                      <a:pt x="46111" y="13150"/>
                    </a:cubicBezTo>
                    <a:cubicBezTo>
                      <a:pt x="46202" y="12907"/>
                      <a:pt x="46324" y="12663"/>
                      <a:pt x="46506" y="12511"/>
                    </a:cubicBezTo>
                    <a:cubicBezTo>
                      <a:pt x="46820" y="12198"/>
                      <a:pt x="47127" y="12038"/>
                      <a:pt x="47433" y="12038"/>
                    </a:cubicBezTo>
                    <a:cubicBezTo>
                      <a:pt x="47811" y="12038"/>
                      <a:pt x="48187" y="12282"/>
                      <a:pt x="48573" y="12785"/>
                    </a:cubicBezTo>
                    <a:cubicBezTo>
                      <a:pt x="48634" y="13241"/>
                      <a:pt x="48725" y="13758"/>
                      <a:pt x="48756" y="14214"/>
                    </a:cubicBezTo>
                    <a:cubicBezTo>
                      <a:pt x="48756" y="14396"/>
                      <a:pt x="48786" y="14578"/>
                      <a:pt x="48786" y="14761"/>
                    </a:cubicBezTo>
                    <a:cubicBezTo>
                      <a:pt x="48604" y="14852"/>
                      <a:pt x="48452" y="14882"/>
                      <a:pt x="48269" y="14973"/>
                    </a:cubicBezTo>
                    <a:cubicBezTo>
                      <a:pt x="47236" y="15369"/>
                      <a:pt x="46415" y="16068"/>
                      <a:pt x="46354" y="17284"/>
                    </a:cubicBezTo>
                    <a:cubicBezTo>
                      <a:pt x="46354" y="18413"/>
                      <a:pt x="46871" y="18843"/>
                      <a:pt x="47528" y="18843"/>
                    </a:cubicBezTo>
                    <a:cubicBezTo>
                      <a:pt x="48480" y="18843"/>
                      <a:pt x="49728" y="17939"/>
                      <a:pt x="50123" y="16949"/>
                    </a:cubicBezTo>
                    <a:cubicBezTo>
                      <a:pt x="50275" y="16554"/>
                      <a:pt x="50397" y="16068"/>
                      <a:pt x="50427" y="15521"/>
                    </a:cubicBezTo>
                    <a:cubicBezTo>
                      <a:pt x="50579" y="15490"/>
                      <a:pt x="50701" y="15429"/>
                      <a:pt x="50853" y="15338"/>
                    </a:cubicBezTo>
                    <a:cubicBezTo>
                      <a:pt x="50906" y="16695"/>
                      <a:pt x="51309" y="17842"/>
                      <a:pt x="52468" y="17842"/>
                    </a:cubicBezTo>
                    <a:cubicBezTo>
                      <a:pt x="52633" y="17842"/>
                      <a:pt x="52814" y="17819"/>
                      <a:pt x="53011" y="17770"/>
                    </a:cubicBezTo>
                    <a:cubicBezTo>
                      <a:pt x="53163" y="17739"/>
                      <a:pt x="53285" y="17709"/>
                      <a:pt x="53437" y="17618"/>
                    </a:cubicBezTo>
                    <a:lnTo>
                      <a:pt x="53437" y="17618"/>
                    </a:lnTo>
                    <a:cubicBezTo>
                      <a:pt x="53437" y="17800"/>
                      <a:pt x="53437" y="17952"/>
                      <a:pt x="53406" y="18165"/>
                    </a:cubicBezTo>
                    <a:cubicBezTo>
                      <a:pt x="50883" y="19624"/>
                      <a:pt x="47053" y="21357"/>
                      <a:pt x="47661" y="24426"/>
                    </a:cubicBezTo>
                    <a:cubicBezTo>
                      <a:pt x="47865" y="25559"/>
                      <a:pt x="48789" y="26469"/>
                      <a:pt x="49957" y="26469"/>
                    </a:cubicBezTo>
                    <a:cubicBezTo>
                      <a:pt x="50012" y="26469"/>
                      <a:pt x="50067" y="26467"/>
                      <a:pt x="50123" y="26463"/>
                    </a:cubicBezTo>
                    <a:cubicBezTo>
                      <a:pt x="51643" y="26372"/>
                      <a:pt x="52889" y="24943"/>
                      <a:pt x="53649" y="23697"/>
                    </a:cubicBezTo>
                    <a:cubicBezTo>
                      <a:pt x="54500" y="22268"/>
                      <a:pt x="54865" y="20749"/>
                      <a:pt x="55017" y="19138"/>
                    </a:cubicBezTo>
                    <a:cubicBezTo>
                      <a:pt x="55777" y="18651"/>
                      <a:pt x="56507" y="18074"/>
                      <a:pt x="57145" y="17344"/>
                    </a:cubicBezTo>
                    <a:cubicBezTo>
                      <a:pt x="57206" y="17314"/>
                      <a:pt x="57266" y="17253"/>
                      <a:pt x="57297" y="17162"/>
                    </a:cubicBezTo>
                    <a:cubicBezTo>
                      <a:pt x="57859" y="17571"/>
                      <a:pt x="58528" y="17829"/>
                      <a:pt x="59232" y="17829"/>
                    </a:cubicBezTo>
                    <a:cubicBezTo>
                      <a:pt x="59366" y="17829"/>
                      <a:pt x="59501" y="17820"/>
                      <a:pt x="59637" y="17800"/>
                    </a:cubicBezTo>
                    <a:cubicBezTo>
                      <a:pt x="62099" y="17496"/>
                      <a:pt x="63163" y="15004"/>
                      <a:pt x="64288" y="13150"/>
                    </a:cubicBezTo>
                    <a:cubicBezTo>
                      <a:pt x="64710" y="12622"/>
                      <a:pt x="64237" y="12123"/>
                      <a:pt x="63715" y="12123"/>
                    </a:cubicBezTo>
                    <a:cubicBezTo>
                      <a:pt x="63486" y="12123"/>
                      <a:pt x="63248" y="12219"/>
                      <a:pt x="63072" y="12451"/>
                    </a:cubicBezTo>
                    <a:cubicBezTo>
                      <a:pt x="62373" y="13454"/>
                      <a:pt x="61795" y="14669"/>
                      <a:pt x="60884" y="15490"/>
                    </a:cubicBezTo>
                    <a:cubicBezTo>
                      <a:pt x="60370" y="15930"/>
                      <a:pt x="59834" y="16127"/>
                      <a:pt x="59343" y="16127"/>
                    </a:cubicBezTo>
                    <a:cubicBezTo>
                      <a:pt x="59021" y="16127"/>
                      <a:pt x="58717" y="16042"/>
                      <a:pt x="58452" y="15885"/>
                    </a:cubicBezTo>
                    <a:cubicBezTo>
                      <a:pt x="59273" y="14669"/>
                      <a:pt x="59880" y="13211"/>
                      <a:pt x="59789" y="11873"/>
                    </a:cubicBezTo>
                    <a:cubicBezTo>
                      <a:pt x="59699" y="10950"/>
                      <a:pt x="59042" y="10210"/>
                      <a:pt x="58237" y="10210"/>
                    </a:cubicBezTo>
                    <a:cubicBezTo>
                      <a:pt x="57956" y="10210"/>
                      <a:pt x="57657" y="10301"/>
                      <a:pt x="57358" y="10505"/>
                    </a:cubicBezTo>
                    <a:cubicBezTo>
                      <a:pt x="55899" y="11508"/>
                      <a:pt x="55625" y="14122"/>
                      <a:pt x="56203" y="15612"/>
                    </a:cubicBezTo>
                    <a:cubicBezTo>
                      <a:pt x="56233" y="15673"/>
                      <a:pt x="56233" y="15703"/>
                      <a:pt x="56294" y="15794"/>
                    </a:cubicBezTo>
                    <a:cubicBezTo>
                      <a:pt x="55929" y="16220"/>
                      <a:pt x="55564" y="16554"/>
                      <a:pt x="55139" y="16949"/>
                    </a:cubicBezTo>
                    <a:cubicBezTo>
                      <a:pt x="55139" y="16280"/>
                      <a:pt x="55108" y="15642"/>
                      <a:pt x="55078" y="14943"/>
                    </a:cubicBezTo>
                    <a:cubicBezTo>
                      <a:pt x="55534" y="13393"/>
                      <a:pt x="55595" y="11873"/>
                      <a:pt x="54835" y="10384"/>
                    </a:cubicBezTo>
                    <a:cubicBezTo>
                      <a:pt x="54698" y="10099"/>
                      <a:pt x="54450" y="9976"/>
                      <a:pt x="54191" y="9976"/>
                    </a:cubicBezTo>
                    <a:cubicBezTo>
                      <a:pt x="53761" y="9976"/>
                      <a:pt x="53304" y="10316"/>
                      <a:pt x="53285" y="10809"/>
                    </a:cubicBezTo>
                    <a:cubicBezTo>
                      <a:pt x="53254" y="12055"/>
                      <a:pt x="53315" y="13332"/>
                      <a:pt x="53406" y="14578"/>
                    </a:cubicBezTo>
                    <a:cubicBezTo>
                      <a:pt x="53285" y="14913"/>
                      <a:pt x="53163" y="15308"/>
                      <a:pt x="53011" y="15642"/>
                    </a:cubicBezTo>
                    <a:cubicBezTo>
                      <a:pt x="52862" y="15821"/>
                      <a:pt x="52757" y="15912"/>
                      <a:pt x="52696" y="15912"/>
                    </a:cubicBezTo>
                    <a:cubicBezTo>
                      <a:pt x="52632" y="15912"/>
                      <a:pt x="52615" y="15813"/>
                      <a:pt x="52646" y="15612"/>
                    </a:cubicBezTo>
                    <a:cubicBezTo>
                      <a:pt x="52342" y="15186"/>
                      <a:pt x="52585" y="13879"/>
                      <a:pt x="52646" y="13393"/>
                    </a:cubicBezTo>
                    <a:cubicBezTo>
                      <a:pt x="52646" y="13211"/>
                      <a:pt x="52646" y="13028"/>
                      <a:pt x="52677" y="12815"/>
                    </a:cubicBezTo>
                    <a:cubicBezTo>
                      <a:pt x="52798" y="12207"/>
                      <a:pt x="52829" y="11569"/>
                      <a:pt x="52829" y="10840"/>
                    </a:cubicBezTo>
                    <a:cubicBezTo>
                      <a:pt x="52829" y="10412"/>
                      <a:pt x="52434" y="10158"/>
                      <a:pt x="52068" y="10158"/>
                    </a:cubicBezTo>
                    <a:cubicBezTo>
                      <a:pt x="51782" y="10158"/>
                      <a:pt x="51514" y="10312"/>
                      <a:pt x="51461" y="10657"/>
                    </a:cubicBezTo>
                    <a:cubicBezTo>
                      <a:pt x="51370" y="11144"/>
                      <a:pt x="51157" y="12177"/>
                      <a:pt x="51005" y="13332"/>
                    </a:cubicBezTo>
                    <a:lnTo>
                      <a:pt x="50762" y="13666"/>
                    </a:lnTo>
                    <a:cubicBezTo>
                      <a:pt x="50701" y="13788"/>
                      <a:pt x="50579" y="13879"/>
                      <a:pt x="50458" y="13970"/>
                    </a:cubicBezTo>
                    <a:cubicBezTo>
                      <a:pt x="50275" y="12451"/>
                      <a:pt x="49637" y="10992"/>
                      <a:pt x="48269" y="10748"/>
                    </a:cubicBezTo>
                    <a:cubicBezTo>
                      <a:pt x="48048" y="10709"/>
                      <a:pt x="47841" y="10690"/>
                      <a:pt x="47647" y="10690"/>
                    </a:cubicBezTo>
                    <a:cubicBezTo>
                      <a:pt x="47096" y="10690"/>
                      <a:pt x="46653" y="10843"/>
                      <a:pt x="46294" y="11113"/>
                    </a:cubicBezTo>
                    <a:cubicBezTo>
                      <a:pt x="46324" y="10384"/>
                      <a:pt x="46294" y="9715"/>
                      <a:pt x="46202" y="8986"/>
                    </a:cubicBezTo>
                    <a:cubicBezTo>
                      <a:pt x="46202" y="8013"/>
                      <a:pt x="46172" y="7040"/>
                      <a:pt x="46142" y="6128"/>
                    </a:cubicBezTo>
                    <a:cubicBezTo>
                      <a:pt x="46142" y="5842"/>
                      <a:pt x="45870" y="5667"/>
                      <a:pt x="45613" y="5667"/>
                    </a:cubicBezTo>
                    <a:cubicBezTo>
                      <a:pt x="45407" y="5667"/>
                      <a:pt x="45210" y="5780"/>
                      <a:pt x="45169" y="6037"/>
                    </a:cubicBezTo>
                    <a:cubicBezTo>
                      <a:pt x="45169" y="6128"/>
                      <a:pt x="45139" y="6250"/>
                      <a:pt x="45139" y="6341"/>
                    </a:cubicBezTo>
                    <a:cubicBezTo>
                      <a:pt x="45017" y="6372"/>
                      <a:pt x="44956" y="6493"/>
                      <a:pt x="44956" y="6645"/>
                    </a:cubicBezTo>
                    <a:cubicBezTo>
                      <a:pt x="44956" y="6797"/>
                      <a:pt x="44987" y="6949"/>
                      <a:pt x="44987" y="7131"/>
                    </a:cubicBezTo>
                    <a:cubicBezTo>
                      <a:pt x="44561" y="9381"/>
                      <a:pt x="44166" y="11752"/>
                      <a:pt x="44166" y="14092"/>
                    </a:cubicBezTo>
                    <a:cubicBezTo>
                      <a:pt x="43892" y="14609"/>
                      <a:pt x="43649" y="15156"/>
                      <a:pt x="43345" y="15673"/>
                    </a:cubicBezTo>
                    <a:cubicBezTo>
                      <a:pt x="43193" y="15946"/>
                      <a:pt x="43011" y="16220"/>
                      <a:pt x="42828" y="16432"/>
                    </a:cubicBezTo>
                    <a:cubicBezTo>
                      <a:pt x="42373" y="16402"/>
                      <a:pt x="41886" y="16372"/>
                      <a:pt x="41430" y="16311"/>
                    </a:cubicBezTo>
                    <a:cubicBezTo>
                      <a:pt x="41369" y="16250"/>
                      <a:pt x="41339" y="16128"/>
                      <a:pt x="41339" y="15977"/>
                    </a:cubicBezTo>
                    <a:cubicBezTo>
                      <a:pt x="41613" y="15095"/>
                      <a:pt x="41643" y="14244"/>
                      <a:pt x="41491" y="13484"/>
                    </a:cubicBezTo>
                    <a:cubicBezTo>
                      <a:pt x="41582" y="11296"/>
                      <a:pt x="41734" y="9138"/>
                      <a:pt x="41461" y="6949"/>
                    </a:cubicBezTo>
                    <a:cubicBezTo>
                      <a:pt x="41443" y="6709"/>
                      <a:pt x="41262" y="6575"/>
                      <a:pt x="41080" y="6575"/>
                    </a:cubicBezTo>
                    <a:cubicBezTo>
                      <a:pt x="40939" y="6575"/>
                      <a:pt x="40797" y="6655"/>
                      <a:pt x="40731" y="6827"/>
                    </a:cubicBezTo>
                    <a:cubicBezTo>
                      <a:pt x="40214" y="8378"/>
                      <a:pt x="39971" y="9928"/>
                      <a:pt x="39789" y="11539"/>
                    </a:cubicBezTo>
                    <a:cubicBezTo>
                      <a:pt x="39405" y="11389"/>
                      <a:pt x="38987" y="11314"/>
                      <a:pt x="38567" y="11314"/>
                    </a:cubicBezTo>
                    <a:cubicBezTo>
                      <a:pt x="37620" y="11314"/>
                      <a:pt x="36660" y="11693"/>
                      <a:pt x="36050" y="12451"/>
                    </a:cubicBezTo>
                    <a:cubicBezTo>
                      <a:pt x="35837" y="12755"/>
                      <a:pt x="35837" y="13332"/>
                      <a:pt x="36141" y="13545"/>
                    </a:cubicBezTo>
                    <a:cubicBezTo>
                      <a:pt x="36111" y="13636"/>
                      <a:pt x="36020" y="13697"/>
                      <a:pt x="35989" y="13818"/>
                    </a:cubicBezTo>
                    <a:cubicBezTo>
                      <a:pt x="35898" y="13788"/>
                      <a:pt x="35868" y="13788"/>
                      <a:pt x="35807" y="13788"/>
                    </a:cubicBezTo>
                    <a:cubicBezTo>
                      <a:pt x="35701" y="13777"/>
                      <a:pt x="35594" y="13772"/>
                      <a:pt x="35486" y="13772"/>
                    </a:cubicBezTo>
                    <a:cubicBezTo>
                      <a:pt x="35007" y="13772"/>
                      <a:pt x="34516" y="13871"/>
                      <a:pt x="34044" y="13970"/>
                    </a:cubicBezTo>
                    <a:cubicBezTo>
                      <a:pt x="33771" y="13089"/>
                      <a:pt x="33284" y="12299"/>
                      <a:pt x="32372" y="11873"/>
                    </a:cubicBezTo>
                    <a:cubicBezTo>
                      <a:pt x="32036" y="11729"/>
                      <a:pt x="31661" y="11642"/>
                      <a:pt x="31293" y="11642"/>
                    </a:cubicBezTo>
                    <a:cubicBezTo>
                      <a:pt x="31196" y="11642"/>
                      <a:pt x="31100" y="11648"/>
                      <a:pt x="31005" y="11660"/>
                    </a:cubicBezTo>
                    <a:cubicBezTo>
                      <a:pt x="30910" y="11565"/>
                      <a:pt x="30778" y="11489"/>
                      <a:pt x="30637" y="11489"/>
                    </a:cubicBezTo>
                    <a:cubicBezTo>
                      <a:pt x="30598" y="11489"/>
                      <a:pt x="30558" y="11495"/>
                      <a:pt x="30518" y="11508"/>
                    </a:cubicBezTo>
                    <a:cubicBezTo>
                      <a:pt x="29941" y="11660"/>
                      <a:pt x="29454" y="11995"/>
                      <a:pt x="29029" y="12451"/>
                    </a:cubicBezTo>
                    <a:cubicBezTo>
                      <a:pt x="28208" y="12663"/>
                      <a:pt x="27357" y="12967"/>
                      <a:pt x="26536" y="13241"/>
                    </a:cubicBezTo>
                    <a:cubicBezTo>
                      <a:pt x="26293" y="12481"/>
                      <a:pt x="25928" y="11843"/>
                      <a:pt x="25321" y="11356"/>
                    </a:cubicBezTo>
                    <a:cubicBezTo>
                      <a:pt x="24774" y="10889"/>
                      <a:pt x="24133" y="10689"/>
                      <a:pt x="23499" y="10689"/>
                    </a:cubicBezTo>
                    <a:cubicBezTo>
                      <a:pt x="22193" y="10689"/>
                      <a:pt x="20917" y="11538"/>
                      <a:pt x="20548" y="12663"/>
                    </a:cubicBezTo>
                    <a:cubicBezTo>
                      <a:pt x="20336" y="12724"/>
                      <a:pt x="20153" y="12876"/>
                      <a:pt x="20032" y="13119"/>
                    </a:cubicBezTo>
                    <a:cubicBezTo>
                      <a:pt x="18968" y="15551"/>
                      <a:pt x="17448" y="19502"/>
                      <a:pt x="14408" y="19776"/>
                    </a:cubicBezTo>
                    <a:lnTo>
                      <a:pt x="14621" y="15916"/>
                    </a:lnTo>
                    <a:cubicBezTo>
                      <a:pt x="15503" y="15490"/>
                      <a:pt x="16293" y="14791"/>
                      <a:pt x="16871" y="13970"/>
                    </a:cubicBezTo>
                    <a:cubicBezTo>
                      <a:pt x="18056" y="12299"/>
                      <a:pt x="20062" y="7344"/>
                      <a:pt x="16688" y="6888"/>
                    </a:cubicBezTo>
                    <a:cubicBezTo>
                      <a:pt x="16507" y="6864"/>
                      <a:pt x="16335" y="6853"/>
                      <a:pt x="16171" y="6853"/>
                    </a:cubicBezTo>
                    <a:cubicBezTo>
                      <a:pt x="13192" y="6853"/>
                      <a:pt x="12911" y="10631"/>
                      <a:pt x="12767" y="12907"/>
                    </a:cubicBezTo>
                    <a:cubicBezTo>
                      <a:pt x="12737" y="13271"/>
                      <a:pt x="12737" y="13636"/>
                      <a:pt x="12706" y="13970"/>
                    </a:cubicBezTo>
                    <a:cubicBezTo>
                      <a:pt x="12666" y="13972"/>
                      <a:pt x="12625" y="13973"/>
                      <a:pt x="12585" y="13973"/>
                    </a:cubicBezTo>
                    <a:cubicBezTo>
                      <a:pt x="11960" y="13973"/>
                      <a:pt x="11364" y="13746"/>
                      <a:pt x="10822" y="13089"/>
                    </a:cubicBezTo>
                    <a:cubicBezTo>
                      <a:pt x="9910" y="11964"/>
                      <a:pt x="9758" y="10293"/>
                      <a:pt x="9758" y="8864"/>
                    </a:cubicBezTo>
                    <a:cubicBezTo>
                      <a:pt x="9758" y="7192"/>
                      <a:pt x="9880" y="5338"/>
                      <a:pt x="10518" y="3757"/>
                    </a:cubicBezTo>
                    <a:cubicBezTo>
                      <a:pt x="10848" y="2920"/>
                      <a:pt x="11627" y="2066"/>
                      <a:pt x="12459" y="2066"/>
                    </a:cubicBezTo>
                    <a:cubicBezTo>
                      <a:pt x="12774" y="2066"/>
                      <a:pt x="13096" y="2189"/>
                      <a:pt x="13405" y="2481"/>
                    </a:cubicBezTo>
                    <a:cubicBezTo>
                      <a:pt x="14074" y="3058"/>
                      <a:pt x="14165" y="4092"/>
                      <a:pt x="14165" y="4913"/>
                    </a:cubicBezTo>
                    <a:cubicBezTo>
                      <a:pt x="14165" y="5334"/>
                      <a:pt x="14464" y="5539"/>
                      <a:pt x="14776" y="5539"/>
                    </a:cubicBezTo>
                    <a:cubicBezTo>
                      <a:pt x="15094" y="5539"/>
                      <a:pt x="15426" y="5327"/>
                      <a:pt x="15472" y="4913"/>
                    </a:cubicBezTo>
                    <a:cubicBezTo>
                      <a:pt x="15734" y="2734"/>
                      <a:pt x="14691" y="1"/>
                      <a:pt x="1221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55"/>
              <p:cNvSpPr/>
              <p:nvPr/>
            </p:nvSpPr>
            <p:spPr>
              <a:xfrm>
                <a:off x="1264046" y="3611319"/>
                <a:ext cx="225681" cy="411511"/>
              </a:xfrm>
              <a:custGeom>
                <a:avLst/>
                <a:gdLst/>
                <a:ahLst/>
                <a:cxnLst/>
                <a:rect l="l" t="t" r="r" b="b"/>
                <a:pathLst>
                  <a:path w="10913" h="19899" extrusionOk="0">
                    <a:moveTo>
                      <a:pt x="5830" y="1751"/>
                    </a:moveTo>
                    <a:cubicBezTo>
                      <a:pt x="6764" y="1751"/>
                      <a:pt x="7656" y="2346"/>
                      <a:pt x="8086" y="3256"/>
                    </a:cubicBezTo>
                    <a:cubicBezTo>
                      <a:pt x="8846" y="4745"/>
                      <a:pt x="8147" y="6538"/>
                      <a:pt x="7296" y="7785"/>
                    </a:cubicBezTo>
                    <a:cubicBezTo>
                      <a:pt x="6627" y="8788"/>
                      <a:pt x="5685" y="9669"/>
                      <a:pt x="4682" y="10277"/>
                    </a:cubicBezTo>
                    <a:lnTo>
                      <a:pt x="4682" y="10186"/>
                    </a:lnTo>
                    <a:cubicBezTo>
                      <a:pt x="4955" y="7450"/>
                      <a:pt x="5411" y="4593"/>
                      <a:pt x="5259" y="1827"/>
                    </a:cubicBezTo>
                    <a:cubicBezTo>
                      <a:pt x="5449" y="1776"/>
                      <a:pt x="5640" y="1751"/>
                      <a:pt x="5830" y="1751"/>
                    </a:cubicBezTo>
                    <a:close/>
                    <a:moveTo>
                      <a:pt x="6623" y="0"/>
                    </a:moveTo>
                    <a:cubicBezTo>
                      <a:pt x="6001" y="0"/>
                      <a:pt x="5398" y="166"/>
                      <a:pt x="4864" y="459"/>
                    </a:cubicBezTo>
                    <a:cubicBezTo>
                      <a:pt x="4822" y="445"/>
                      <a:pt x="4777" y="438"/>
                      <a:pt x="4731" y="438"/>
                    </a:cubicBezTo>
                    <a:cubicBezTo>
                      <a:pt x="4578" y="438"/>
                      <a:pt x="4417" y="522"/>
                      <a:pt x="4347" y="733"/>
                    </a:cubicBezTo>
                    <a:cubicBezTo>
                      <a:pt x="4347" y="763"/>
                      <a:pt x="4286" y="794"/>
                      <a:pt x="4286" y="885"/>
                    </a:cubicBezTo>
                    <a:cubicBezTo>
                      <a:pt x="4074" y="1067"/>
                      <a:pt x="3830" y="1341"/>
                      <a:pt x="3648" y="1614"/>
                    </a:cubicBezTo>
                    <a:cubicBezTo>
                      <a:pt x="3466" y="1857"/>
                      <a:pt x="3618" y="2161"/>
                      <a:pt x="3830" y="2313"/>
                    </a:cubicBezTo>
                    <a:cubicBezTo>
                      <a:pt x="3131" y="4988"/>
                      <a:pt x="2888" y="7876"/>
                      <a:pt x="2554" y="10581"/>
                    </a:cubicBezTo>
                    <a:cubicBezTo>
                      <a:pt x="2493" y="10763"/>
                      <a:pt x="2493" y="10976"/>
                      <a:pt x="2463" y="11189"/>
                    </a:cubicBezTo>
                    <a:cubicBezTo>
                      <a:pt x="1855" y="11371"/>
                      <a:pt x="1277" y="11523"/>
                      <a:pt x="760" y="11827"/>
                    </a:cubicBezTo>
                    <a:cubicBezTo>
                      <a:pt x="1" y="12192"/>
                      <a:pt x="153" y="13499"/>
                      <a:pt x="973" y="13681"/>
                    </a:cubicBezTo>
                    <a:cubicBezTo>
                      <a:pt x="1270" y="13750"/>
                      <a:pt x="1549" y="13784"/>
                      <a:pt x="1837" y="13784"/>
                    </a:cubicBezTo>
                    <a:cubicBezTo>
                      <a:pt x="1933" y="13784"/>
                      <a:pt x="2029" y="13780"/>
                      <a:pt x="2128" y="13772"/>
                    </a:cubicBezTo>
                    <a:lnTo>
                      <a:pt x="2128" y="13772"/>
                    </a:lnTo>
                    <a:cubicBezTo>
                      <a:pt x="2037" y="14320"/>
                      <a:pt x="1976" y="14867"/>
                      <a:pt x="1885" y="15444"/>
                    </a:cubicBezTo>
                    <a:cubicBezTo>
                      <a:pt x="1733" y="16690"/>
                      <a:pt x="1216" y="18210"/>
                      <a:pt x="1824" y="19396"/>
                    </a:cubicBezTo>
                    <a:cubicBezTo>
                      <a:pt x="1999" y="19770"/>
                      <a:pt x="2400" y="19899"/>
                      <a:pt x="2791" y="19899"/>
                    </a:cubicBezTo>
                    <a:cubicBezTo>
                      <a:pt x="2875" y="19899"/>
                      <a:pt x="2959" y="19893"/>
                      <a:pt x="3040" y="19882"/>
                    </a:cubicBezTo>
                    <a:cubicBezTo>
                      <a:pt x="3131" y="19882"/>
                      <a:pt x="3162" y="19852"/>
                      <a:pt x="3223" y="19852"/>
                    </a:cubicBezTo>
                    <a:cubicBezTo>
                      <a:pt x="3678" y="19760"/>
                      <a:pt x="3982" y="19183"/>
                      <a:pt x="3830" y="18727"/>
                    </a:cubicBezTo>
                    <a:cubicBezTo>
                      <a:pt x="3466" y="17663"/>
                      <a:pt x="3982" y="15839"/>
                      <a:pt x="4104" y="14715"/>
                    </a:cubicBezTo>
                    <a:cubicBezTo>
                      <a:pt x="4134" y="14168"/>
                      <a:pt x="4226" y="13681"/>
                      <a:pt x="4256" y="13165"/>
                    </a:cubicBezTo>
                    <a:cubicBezTo>
                      <a:pt x="5259" y="12739"/>
                      <a:pt x="6171" y="12131"/>
                      <a:pt x="6870" y="11554"/>
                    </a:cubicBezTo>
                    <a:cubicBezTo>
                      <a:pt x="8724" y="10064"/>
                      <a:pt x="10305" y="7937"/>
                      <a:pt x="10578" y="5505"/>
                    </a:cubicBezTo>
                    <a:cubicBezTo>
                      <a:pt x="10913" y="3468"/>
                      <a:pt x="10031" y="1219"/>
                      <a:pt x="8055" y="307"/>
                    </a:cubicBezTo>
                    <a:cubicBezTo>
                      <a:pt x="7582" y="97"/>
                      <a:pt x="7097" y="0"/>
                      <a:pt x="6623"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55"/>
              <p:cNvSpPr/>
              <p:nvPr/>
            </p:nvSpPr>
            <p:spPr>
              <a:xfrm>
                <a:off x="1470851" y="3627801"/>
                <a:ext cx="135164" cy="394905"/>
              </a:xfrm>
              <a:custGeom>
                <a:avLst/>
                <a:gdLst/>
                <a:ahLst/>
                <a:cxnLst/>
                <a:rect l="l" t="t" r="r" b="b"/>
                <a:pathLst>
                  <a:path w="6536" h="19096" extrusionOk="0">
                    <a:moveTo>
                      <a:pt x="2824" y="0"/>
                    </a:moveTo>
                    <a:cubicBezTo>
                      <a:pt x="2595" y="0"/>
                      <a:pt x="2377" y="130"/>
                      <a:pt x="2311" y="422"/>
                    </a:cubicBezTo>
                    <a:cubicBezTo>
                      <a:pt x="1581" y="3249"/>
                      <a:pt x="1247" y="6076"/>
                      <a:pt x="943" y="8963"/>
                    </a:cubicBezTo>
                    <a:lnTo>
                      <a:pt x="487" y="13188"/>
                    </a:lnTo>
                    <a:cubicBezTo>
                      <a:pt x="335" y="14556"/>
                      <a:pt x="1" y="16045"/>
                      <a:pt x="305" y="17413"/>
                    </a:cubicBezTo>
                    <a:cubicBezTo>
                      <a:pt x="62" y="18021"/>
                      <a:pt x="396" y="18842"/>
                      <a:pt x="1277" y="18933"/>
                    </a:cubicBezTo>
                    <a:cubicBezTo>
                      <a:pt x="2314" y="19051"/>
                      <a:pt x="3369" y="19096"/>
                      <a:pt x="4414" y="19096"/>
                    </a:cubicBezTo>
                    <a:cubicBezTo>
                      <a:pt x="4717" y="19096"/>
                      <a:pt x="5019" y="19092"/>
                      <a:pt x="5320" y="19085"/>
                    </a:cubicBezTo>
                    <a:cubicBezTo>
                      <a:pt x="5837" y="19055"/>
                      <a:pt x="6293" y="18751"/>
                      <a:pt x="6445" y="18204"/>
                    </a:cubicBezTo>
                    <a:cubicBezTo>
                      <a:pt x="6536" y="17991"/>
                      <a:pt x="6536" y="17778"/>
                      <a:pt x="6445" y="17565"/>
                    </a:cubicBezTo>
                    <a:cubicBezTo>
                      <a:pt x="6232" y="17109"/>
                      <a:pt x="5837" y="16714"/>
                      <a:pt x="5320" y="16714"/>
                    </a:cubicBezTo>
                    <a:cubicBezTo>
                      <a:pt x="4378" y="16714"/>
                      <a:pt x="3405" y="16714"/>
                      <a:pt x="2463" y="16775"/>
                    </a:cubicBezTo>
                    <a:cubicBezTo>
                      <a:pt x="2645" y="15954"/>
                      <a:pt x="2645" y="15134"/>
                      <a:pt x="2736" y="14252"/>
                    </a:cubicBezTo>
                    <a:cubicBezTo>
                      <a:pt x="2888" y="12732"/>
                      <a:pt x="3010" y="11213"/>
                      <a:pt x="3101" y="9693"/>
                    </a:cubicBezTo>
                    <a:cubicBezTo>
                      <a:pt x="3375" y="6653"/>
                      <a:pt x="3618" y="3644"/>
                      <a:pt x="3466" y="574"/>
                    </a:cubicBezTo>
                    <a:cubicBezTo>
                      <a:pt x="3432" y="215"/>
                      <a:pt x="3118" y="0"/>
                      <a:pt x="282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55"/>
              <p:cNvSpPr/>
              <p:nvPr/>
            </p:nvSpPr>
            <p:spPr>
              <a:xfrm>
                <a:off x="1661319" y="3659505"/>
                <a:ext cx="206821" cy="411449"/>
              </a:xfrm>
              <a:custGeom>
                <a:avLst/>
                <a:gdLst/>
                <a:ahLst/>
                <a:cxnLst/>
                <a:rect l="l" t="t" r="r" b="b"/>
                <a:pathLst>
                  <a:path w="10001" h="19896" extrusionOk="0">
                    <a:moveTo>
                      <a:pt x="6566" y="0"/>
                    </a:moveTo>
                    <a:cubicBezTo>
                      <a:pt x="4774" y="0"/>
                      <a:pt x="3236" y="2694"/>
                      <a:pt x="4834" y="4634"/>
                    </a:cubicBezTo>
                    <a:cubicBezTo>
                      <a:pt x="5685" y="5667"/>
                      <a:pt x="6840" y="5698"/>
                      <a:pt x="7326" y="7096"/>
                    </a:cubicBezTo>
                    <a:cubicBezTo>
                      <a:pt x="7721" y="8433"/>
                      <a:pt x="7569" y="10135"/>
                      <a:pt x="7417" y="11503"/>
                    </a:cubicBezTo>
                    <a:cubicBezTo>
                      <a:pt x="7265" y="12901"/>
                      <a:pt x="6992" y="14512"/>
                      <a:pt x="6323" y="15759"/>
                    </a:cubicBezTo>
                    <a:cubicBezTo>
                      <a:pt x="5814" y="16692"/>
                      <a:pt x="4898" y="17388"/>
                      <a:pt x="4098" y="17388"/>
                    </a:cubicBezTo>
                    <a:cubicBezTo>
                      <a:pt x="3465" y="17388"/>
                      <a:pt x="2904" y="16951"/>
                      <a:pt x="2675" y="15850"/>
                    </a:cubicBezTo>
                    <a:cubicBezTo>
                      <a:pt x="2557" y="15330"/>
                      <a:pt x="2133" y="15086"/>
                      <a:pt x="1698" y="15086"/>
                    </a:cubicBezTo>
                    <a:cubicBezTo>
                      <a:pt x="1244" y="15086"/>
                      <a:pt x="779" y="15353"/>
                      <a:pt x="639" y="15850"/>
                    </a:cubicBezTo>
                    <a:cubicBezTo>
                      <a:pt x="1" y="17826"/>
                      <a:pt x="1642" y="19649"/>
                      <a:pt x="3587" y="19862"/>
                    </a:cubicBezTo>
                    <a:cubicBezTo>
                      <a:pt x="3767" y="19885"/>
                      <a:pt x="3944" y="19896"/>
                      <a:pt x="4119" y="19896"/>
                    </a:cubicBezTo>
                    <a:cubicBezTo>
                      <a:pt x="6270" y="19896"/>
                      <a:pt x="7970" y="18218"/>
                      <a:pt x="8785" y="16306"/>
                    </a:cubicBezTo>
                    <a:cubicBezTo>
                      <a:pt x="9910" y="13722"/>
                      <a:pt x="10001" y="10713"/>
                      <a:pt x="9666" y="7947"/>
                    </a:cubicBezTo>
                    <a:cubicBezTo>
                      <a:pt x="9484" y="6822"/>
                      <a:pt x="9363" y="5607"/>
                      <a:pt x="8542" y="4755"/>
                    </a:cubicBezTo>
                    <a:cubicBezTo>
                      <a:pt x="8177" y="4360"/>
                      <a:pt x="7691" y="4178"/>
                      <a:pt x="7265" y="3874"/>
                    </a:cubicBezTo>
                    <a:cubicBezTo>
                      <a:pt x="6749" y="3692"/>
                      <a:pt x="6323" y="3296"/>
                      <a:pt x="6049" y="2780"/>
                    </a:cubicBezTo>
                    <a:cubicBezTo>
                      <a:pt x="6117" y="2036"/>
                      <a:pt x="6402" y="1677"/>
                      <a:pt x="6916" y="1677"/>
                    </a:cubicBezTo>
                    <a:cubicBezTo>
                      <a:pt x="7095" y="1677"/>
                      <a:pt x="7303" y="1721"/>
                      <a:pt x="7539" y="1807"/>
                    </a:cubicBezTo>
                    <a:cubicBezTo>
                      <a:pt x="7616" y="1848"/>
                      <a:pt x="7701" y="1867"/>
                      <a:pt x="7787" y="1867"/>
                    </a:cubicBezTo>
                    <a:cubicBezTo>
                      <a:pt x="8209" y="1867"/>
                      <a:pt x="8657" y="1421"/>
                      <a:pt x="8329" y="1017"/>
                    </a:cubicBezTo>
                    <a:cubicBezTo>
                      <a:pt x="7784" y="297"/>
                      <a:pt x="7161" y="0"/>
                      <a:pt x="6566"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55"/>
              <p:cNvSpPr/>
              <p:nvPr/>
            </p:nvSpPr>
            <p:spPr>
              <a:xfrm>
                <a:off x="1979386" y="3746343"/>
                <a:ext cx="114484" cy="295269"/>
              </a:xfrm>
              <a:custGeom>
                <a:avLst/>
                <a:gdLst/>
                <a:ahLst/>
                <a:cxnLst/>
                <a:rect l="l" t="t" r="r" b="b"/>
                <a:pathLst>
                  <a:path w="5536" h="14278" extrusionOk="0">
                    <a:moveTo>
                      <a:pt x="3701" y="1"/>
                    </a:moveTo>
                    <a:cubicBezTo>
                      <a:pt x="2785" y="1"/>
                      <a:pt x="1806" y="82"/>
                      <a:pt x="974" y="435"/>
                    </a:cubicBezTo>
                    <a:cubicBezTo>
                      <a:pt x="396" y="648"/>
                      <a:pt x="244" y="1620"/>
                      <a:pt x="974" y="1772"/>
                    </a:cubicBezTo>
                    <a:cubicBezTo>
                      <a:pt x="1308" y="1833"/>
                      <a:pt x="1642" y="1863"/>
                      <a:pt x="2007" y="1924"/>
                    </a:cubicBezTo>
                    <a:cubicBezTo>
                      <a:pt x="1764" y="3657"/>
                      <a:pt x="1673" y="5420"/>
                      <a:pt x="1612" y="7183"/>
                    </a:cubicBezTo>
                    <a:cubicBezTo>
                      <a:pt x="1581" y="8946"/>
                      <a:pt x="1308" y="10921"/>
                      <a:pt x="1581" y="12715"/>
                    </a:cubicBezTo>
                    <a:cubicBezTo>
                      <a:pt x="1247" y="12745"/>
                      <a:pt x="913" y="12806"/>
                      <a:pt x="548" y="12867"/>
                    </a:cubicBezTo>
                    <a:cubicBezTo>
                      <a:pt x="1" y="12958"/>
                      <a:pt x="62" y="13779"/>
                      <a:pt x="548" y="13961"/>
                    </a:cubicBezTo>
                    <a:cubicBezTo>
                      <a:pt x="1216" y="14189"/>
                      <a:pt x="1920" y="14277"/>
                      <a:pt x="2630" y="14277"/>
                    </a:cubicBezTo>
                    <a:cubicBezTo>
                      <a:pt x="3244" y="14277"/>
                      <a:pt x="3863" y="14212"/>
                      <a:pt x="4469" y="14113"/>
                    </a:cubicBezTo>
                    <a:cubicBezTo>
                      <a:pt x="5536" y="13882"/>
                      <a:pt x="5153" y="12366"/>
                      <a:pt x="4177" y="12366"/>
                    </a:cubicBezTo>
                    <a:cubicBezTo>
                      <a:pt x="4124" y="12366"/>
                      <a:pt x="4070" y="12371"/>
                      <a:pt x="4013" y="12380"/>
                    </a:cubicBezTo>
                    <a:cubicBezTo>
                      <a:pt x="3892" y="12380"/>
                      <a:pt x="3770" y="12441"/>
                      <a:pt x="3679" y="12441"/>
                    </a:cubicBezTo>
                    <a:cubicBezTo>
                      <a:pt x="3892" y="10739"/>
                      <a:pt x="3679" y="8854"/>
                      <a:pt x="3618" y="7213"/>
                    </a:cubicBezTo>
                    <a:cubicBezTo>
                      <a:pt x="3588" y="5481"/>
                      <a:pt x="3466" y="3718"/>
                      <a:pt x="3253" y="1985"/>
                    </a:cubicBezTo>
                    <a:lnTo>
                      <a:pt x="4317" y="1985"/>
                    </a:lnTo>
                    <a:cubicBezTo>
                      <a:pt x="5503" y="1955"/>
                      <a:pt x="5472" y="101"/>
                      <a:pt x="4256" y="9"/>
                    </a:cubicBezTo>
                    <a:cubicBezTo>
                      <a:pt x="4075" y="4"/>
                      <a:pt x="3890" y="1"/>
                      <a:pt x="370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55"/>
              <p:cNvSpPr/>
              <p:nvPr/>
            </p:nvSpPr>
            <p:spPr>
              <a:xfrm>
                <a:off x="1580231" y="3610202"/>
                <a:ext cx="160932" cy="330404"/>
              </a:xfrm>
              <a:custGeom>
                <a:avLst/>
                <a:gdLst/>
                <a:ahLst/>
                <a:cxnLst/>
                <a:rect l="l" t="t" r="r" b="b"/>
                <a:pathLst>
                  <a:path w="7782" h="15977" extrusionOk="0">
                    <a:moveTo>
                      <a:pt x="3861" y="3431"/>
                    </a:moveTo>
                    <a:cubicBezTo>
                      <a:pt x="4013" y="3887"/>
                      <a:pt x="4104" y="4343"/>
                      <a:pt x="4195" y="4799"/>
                    </a:cubicBezTo>
                    <a:cubicBezTo>
                      <a:pt x="4347" y="5711"/>
                      <a:pt x="4438" y="6623"/>
                      <a:pt x="4499" y="7535"/>
                    </a:cubicBezTo>
                    <a:cubicBezTo>
                      <a:pt x="4295" y="7513"/>
                      <a:pt x="4090" y="7503"/>
                      <a:pt x="3885" y="7503"/>
                    </a:cubicBezTo>
                    <a:cubicBezTo>
                      <a:pt x="3512" y="7503"/>
                      <a:pt x="3140" y="7536"/>
                      <a:pt x="2767" y="7595"/>
                    </a:cubicBezTo>
                    <a:cubicBezTo>
                      <a:pt x="2919" y="6896"/>
                      <a:pt x="3101" y="6167"/>
                      <a:pt x="3283" y="5498"/>
                    </a:cubicBezTo>
                    <a:cubicBezTo>
                      <a:pt x="3405" y="5042"/>
                      <a:pt x="3587" y="4161"/>
                      <a:pt x="3861" y="3431"/>
                    </a:cubicBezTo>
                    <a:close/>
                    <a:moveTo>
                      <a:pt x="3962" y="0"/>
                    </a:moveTo>
                    <a:cubicBezTo>
                      <a:pt x="1804" y="0"/>
                      <a:pt x="1234" y="4465"/>
                      <a:pt x="943" y="5863"/>
                    </a:cubicBezTo>
                    <a:cubicBezTo>
                      <a:pt x="761" y="6744"/>
                      <a:pt x="609" y="7595"/>
                      <a:pt x="487" y="8446"/>
                    </a:cubicBezTo>
                    <a:cubicBezTo>
                      <a:pt x="274" y="8690"/>
                      <a:pt x="244" y="8994"/>
                      <a:pt x="365" y="9206"/>
                    </a:cubicBezTo>
                    <a:cubicBezTo>
                      <a:pt x="92" y="11182"/>
                      <a:pt x="1" y="13127"/>
                      <a:pt x="1" y="15133"/>
                    </a:cubicBezTo>
                    <a:cubicBezTo>
                      <a:pt x="1" y="15696"/>
                      <a:pt x="411" y="15977"/>
                      <a:pt x="829" y="15977"/>
                    </a:cubicBezTo>
                    <a:cubicBezTo>
                      <a:pt x="1247" y="15977"/>
                      <a:pt x="1672" y="15696"/>
                      <a:pt x="1703" y="15133"/>
                    </a:cubicBezTo>
                    <a:cubicBezTo>
                      <a:pt x="1794" y="13371"/>
                      <a:pt x="2007" y="11608"/>
                      <a:pt x="2311" y="9875"/>
                    </a:cubicBezTo>
                    <a:lnTo>
                      <a:pt x="3162" y="9875"/>
                    </a:lnTo>
                    <a:cubicBezTo>
                      <a:pt x="3678" y="9875"/>
                      <a:pt x="4134" y="9936"/>
                      <a:pt x="4590" y="9936"/>
                    </a:cubicBezTo>
                    <a:cubicBezTo>
                      <a:pt x="4590" y="11790"/>
                      <a:pt x="4560" y="13978"/>
                      <a:pt x="5502" y="15346"/>
                    </a:cubicBezTo>
                    <a:cubicBezTo>
                      <a:pt x="5678" y="15618"/>
                      <a:pt x="6014" y="15781"/>
                      <a:pt x="6337" y="15781"/>
                    </a:cubicBezTo>
                    <a:cubicBezTo>
                      <a:pt x="6628" y="15781"/>
                      <a:pt x="6908" y="15649"/>
                      <a:pt x="7052" y="15346"/>
                    </a:cubicBezTo>
                    <a:cubicBezTo>
                      <a:pt x="7782" y="13857"/>
                      <a:pt x="7387" y="12216"/>
                      <a:pt x="7235" y="10635"/>
                    </a:cubicBezTo>
                    <a:cubicBezTo>
                      <a:pt x="7144" y="9054"/>
                      <a:pt x="7022" y="7474"/>
                      <a:pt x="6840" y="5924"/>
                    </a:cubicBezTo>
                    <a:cubicBezTo>
                      <a:pt x="6627" y="4343"/>
                      <a:pt x="6293" y="361"/>
                      <a:pt x="4256" y="27"/>
                    </a:cubicBezTo>
                    <a:cubicBezTo>
                      <a:pt x="4155" y="9"/>
                      <a:pt x="4057" y="0"/>
                      <a:pt x="396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55"/>
              <p:cNvSpPr/>
              <p:nvPr/>
            </p:nvSpPr>
            <p:spPr>
              <a:xfrm>
                <a:off x="2089407" y="3640561"/>
                <a:ext cx="158223" cy="355138"/>
              </a:xfrm>
              <a:custGeom>
                <a:avLst/>
                <a:gdLst/>
                <a:ahLst/>
                <a:cxnLst/>
                <a:rect l="l" t="t" r="r" b="b"/>
                <a:pathLst>
                  <a:path w="7651" h="17173" extrusionOk="0">
                    <a:moveTo>
                      <a:pt x="5363" y="1"/>
                    </a:moveTo>
                    <a:cubicBezTo>
                      <a:pt x="4824" y="1"/>
                      <a:pt x="4263" y="290"/>
                      <a:pt x="3800" y="687"/>
                    </a:cubicBezTo>
                    <a:cubicBezTo>
                      <a:pt x="1246" y="2693"/>
                      <a:pt x="456" y="6279"/>
                      <a:pt x="213" y="9319"/>
                    </a:cubicBezTo>
                    <a:cubicBezTo>
                      <a:pt x="0" y="12085"/>
                      <a:pt x="790" y="16340"/>
                      <a:pt x="4104" y="17100"/>
                    </a:cubicBezTo>
                    <a:cubicBezTo>
                      <a:pt x="4312" y="17149"/>
                      <a:pt x="4509" y="17173"/>
                      <a:pt x="4695" y="17173"/>
                    </a:cubicBezTo>
                    <a:cubicBezTo>
                      <a:pt x="7369" y="17173"/>
                      <a:pt x="7651" y="12322"/>
                      <a:pt x="7082" y="10474"/>
                    </a:cubicBezTo>
                    <a:cubicBezTo>
                      <a:pt x="6972" y="10031"/>
                      <a:pt x="6523" y="9777"/>
                      <a:pt x="6093" y="9777"/>
                    </a:cubicBezTo>
                    <a:cubicBezTo>
                      <a:pt x="5697" y="9777"/>
                      <a:pt x="5316" y="9993"/>
                      <a:pt x="5228" y="10474"/>
                    </a:cubicBezTo>
                    <a:cubicBezTo>
                      <a:pt x="5076" y="11295"/>
                      <a:pt x="5046" y="12115"/>
                      <a:pt x="4924" y="12906"/>
                    </a:cubicBezTo>
                    <a:cubicBezTo>
                      <a:pt x="4813" y="13637"/>
                      <a:pt x="4767" y="14433"/>
                      <a:pt x="4326" y="14433"/>
                    </a:cubicBezTo>
                    <a:cubicBezTo>
                      <a:pt x="4162" y="14433"/>
                      <a:pt x="3944" y="14324"/>
                      <a:pt x="3648" y="14061"/>
                    </a:cubicBezTo>
                    <a:cubicBezTo>
                      <a:pt x="2158" y="12693"/>
                      <a:pt x="2432" y="9927"/>
                      <a:pt x="2614" y="8103"/>
                    </a:cubicBezTo>
                    <a:cubicBezTo>
                      <a:pt x="2797" y="6462"/>
                      <a:pt x="3192" y="4699"/>
                      <a:pt x="4104" y="3331"/>
                    </a:cubicBezTo>
                    <a:cubicBezTo>
                      <a:pt x="4192" y="3183"/>
                      <a:pt x="4827" y="2173"/>
                      <a:pt x="5057" y="2173"/>
                    </a:cubicBezTo>
                    <a:cubicBezTo>
                      <a:pt x="5064" y="2173"/>
                      <a:pt x="5070" y="2174"/>
                      <a:pt x="5076" y="2176"/>
                    </a:cubicBezTo>
                    <a:cubicBezTo>
                      <a:pt x="5228" y="2206"/>
                      <a:pt x="5228" y="2541"/>
                      <a:pt x="5319" y="2966"/>
                    </a:cubicBezTo>
                    <a:cubicBezTo>
                      <a:pt x="5411" y="3908"/>
                      <a:pt x="5563" y="4912"/>
                      <a:pt x="5715" y="5854"/>
                    </a:cubicBezTo>
                    <a:cubicBezTo>
                      <a:pt x="5767" y="6142"/>
                      <a:pt x="5982" y="6266"/>
                      <a:pt x="6214" y="6266"/>
                    </a:cubicBezTo>
                    <a:cubicBezTo>
                      <a:pt x="6519" y="6266"/>
                      <a:pt x="6852" y="6048"/>
                      <a:pt x="6870" y="5702"/>
                    </a:cubicBezTo>
                    <a:cubicBezTo>
                      <a:pt x="6930" y="4243"/>
                      <a:pt x="7477" y="2024"/>
                      <a:pt x="6596" y="717"/>
                    </a:cubicBezTo>
                    <a:cubicBezTo>
                      <a:pt x="6249" y="204"/>
                      <a:pt x="5814" y="1"/>
                      <a:pt x="5363"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55"/>
              <p:cNvSpPr/>
              <p:nvPr/>
            </p:nvSpPr>
            <p:spPr>
              <a:xfrm>
                <a:off x="921452" y="3851587"/>
                <a:ext cx="250207" cy="196046"/>
              </a:xfrm>
              <a:custGeom>
                <a:avLst/>
                <a:gdLst/>
                <a:ahLst/>
                <a:cxnLst/>
                <a:rect l="l" t="t" r="r" b="b"/>
                <a:pathLst>
                  <a:path w="12099" h="9480" extrusionOk="0">
                    <a:moveTo>
                      <a:pt x="5370" y="1"/>
                    </a:moveTo>
                    <a:cubicBezTo>
                      <a:pt x="4349" y="1"/>
                      <a:pt x="3338" y="250"/>
                      <a:pt x="2493" y="787"/>
                    </a:cubicBezTo>
                    <a:cubicBezTo>
                      <a:pt x="518" y="2033"/>
                      <a:pt x="1" y="4677"/>
                      <a:pt x="1095" y="6714"/>
                    </a:cubicBezTo>
                    <a:cubicBezTo>
                      <a:pt x="1126" y="6744"/>
                      <a:pt x="1126" y="6775"/>
                      <a:pt x="1186" y="6805"/>
                    </a:cubicBezTo>
                    <a:cubicBezTo>
                      <a:pt x="1278" y="7079"/>
                      <a:pt x="1460" y="7291"/>
                      <a:pt x="1581" y="7534"/>
                    </a:cubicBezTo>
                    <a:cubicBezTo>
                      <a:pt x="2463" y="8720"/>
                      <a:pt x="3800" y="9297"/>
                      <a:pt x="5138" y="9358"/>
                    </a:cubicBezTo>
                    <a:cubicBezTo>
                      <a:pt x="5503" y="9449"/>
                      <a:pt x="5928" y="9480"/>
                      <a:pt x="6293" y="9480"/>
                    </a:cubicBezTo>
                    <a:cubicBezTo>
                      <a:pt x="8481" y="9480"/>
                      <a:pt x="10670" y="8203"/>
                      <a:pt x="11339" y="6045"/>
                    </a:cubicBezTo>
                    <a:cubicBezTo>
                      <a:pt x="12098" y="3583"/>
                      <a:pt x="10579" y="1425"/>
                      <a:pt x="8238" y="635"/>
                    </a:cubicBezTo>
                    <a:cubicBezTo>
                      <a:pt x="8177" y="574"/>
                      <a:pt x="8086" y="574"/>
                      <a:pt x="7965" y="544"/>
                    </a:cubicBezTo>
                    <a:cubicBezTo>
                      <a:pt x="7158" y="190"/>
                      <a:pt x="6260" y="1"/>
                      <a:pt x="537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55"/>
              <p:cNvSpPr/>
              <p:nvPr/>
            </p:nvSpPr>
            <p:spPr>
              <a:xfrm>
                <a:off x="1130160" y="4011883"/>
                <a:ext cx="209344" cy="198549"/>
              </a:xfrm>
              <a:custGeom>
                <a:avLst/>
                <a:gdLst/>
                <a:ahLst/>
                <a:cxnLst/>
                <a:rect l="l" t="t" r="r" b="b"/>
                <a:pathLst>
                  <a:path w="10123" h="9601" extrusionOk="0">
                    <a:moveTo>
                      <a:pt x="3987" y="0"/>
                    </a:moveTo>
                    <a:cubicBezTo>
                      <a:pt x="3302" y="0"/>
                      <a:pt x="2624" y="196"/>
                      <a:pt x="2067" y="695"/>
                    </a:cubicBezTo>
                    <a:cubicBezTo>
                      <a:pt x="2037" y="695"/>
                      <a:pt x="2037" y="726"/>
                      <a:pt x="2037" y="787"/>
                    </a:cubicBezTo>
                    <a:cubicBezTo>
                      <a:pt x="1277" y="1273"/>
                      <a:pt x="669" y="2094"/>
                      <a:pt x="426" y="3249"/>
                    </a:cubicBezTo>
                    <a:cubicBezTo>
                      <a:pt x="0" y="5376"/>
                      <a:pt x="1216" y="7474"/>
                      <a:pt x="3009" y="8598"/>
                    </a:cubicBezTo>
                    <a:cubicBezTo>
                      <a:pt x="3836" y="9227"/>
                      <a:pt x="4842" y="9601"/>
                      <a:pt x="5810" y="9601"/>
                    </a:cubicBezTo>
                    <a:cubicBezTo>
                      <a:pt x="6480" y="9601"/>
                      <a:pt x="7131" y="9422"/>
                      <a:pt x="7690" y="9024"/>
                    </a:cubicBezTo>
                    <a:cubicBezTo>
                      <a:pt x="8754" y="8446"/>
                      <a:pt x="9514" y="7413"/>
                      <a:pt x="9818" y="6258"/>
                    </a:cubicBezTo>
                    <a:cubicBezTo>
                      <a:pt x="10122" y="4890"/>
                      <a:pt x="9788" y="3583"/>
                      <a:pt x="8967" y="2549"/>
                    </a:cubicBezTo>
                    <a:cubicBezTo>
                      <a:pt x="8754" y="2185"/>
                      <a:pt x="8450" y="1790"/>
                      <a:pt x="8116" y="1486"/>
                    </a:cubicBezTo>
                    <a:cubicBezTo>
                      <a:pt x="7265" y="787"/>
                      <a:pt x="6262" y="331"/>
                      <a:pt x="5168" y="179"/>
                    </a:cubicBezTo>
                    <a:cubicBezTo>
                      <a:pt x="4787" y="67"/>
                      <a:pt x="4386" y="0"/>
                      <a:pt x="3987"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55"/>
              <p:cNvSpPr/>
              <p:nvPr/>
            </p:nvSpPr>
            <p:spPr>
              <a:xfrm>
                <a:off x="970299" y="3752733"/>
                <a:ext cx="352842" cy="442738"/>
              </a:xfrm>
              <a:custGeom>
                <a:avLst/>
                <a:gdLst/>
                <a:ahLst/>
                <a:cxnLst/>
                <a:rect l="l" t="t" r="r" b="b"/>
                <a:pathLst>
                  <a:path w="17062" h="21409" extrusionOk="0">
                    <a:moveTo>
                      <a:pt x="15432" y="0"/>
                    </a:moveTo>
                    <a:cubicBezTo>
                      <a:pt x="15353" y="0"/>
                      <a:pt x="15267" y="20"/>
                      <a:pt x="15177" y="65"/>
                    </a:cubicBezTo>
                    <a:cubicBezTo>
                      <a:pt x="14144" y="673"/>
                      <a:pt x="13323" y="1798"/>
                      <a:pt x="12442" y="2649"/>
                    </a:cubicBezTo>
                    <a:cubicBezTo>
                      <a:pt x="11347" y="3713"/>
                      <a:pt x="10223" y="4746"/>
                      <a:pt x="9037" y="5688"/>
                    </a:cubicBezTo>
                    <a:cubicBezTo>
                      <a:pt x="8186" y="6387"/>
                      <a:pt x="7366" y="6995"/>
                      <a:pt x="6484" y="7603"/>
                    </a:cubicBezTo>
                    <a:cubicBezTo>
                      <a:pt x="6454" y="7512"/>
                      <a:pt x="6423" y="7482"/>
                      <a:pt x="6302" y="7421"/>
                    </a:cubicBezTo>
                    <a:cubicBezTo>
                      <a:pt x="5694" y="7056"/>
                      <a:pt x="4964" y="6965"/>
                      <a:pt x="4296" y="6813"/>
                    </a:cubicBezTo>
                    <a:cubicBezTo>
                      <a:pt x="3596" y="6661"/>
                      <a:pt x="2928" y="6539"/>
                      <a:pt x="2229" y="6448"/>
                    </a:cubicBezTo>
                    <a:cubicBezTo>
                      <a:pt x="2220" y="6447"/>
                      <a:pt x="2211" y="6447"/>
                      <a:pt x="2202" y="6447"/>
                    </a:cubicBezTo>
                    <a:cubicBezTo>
                      <a:pt x="1854" y="6447"/>
                      <a:pt x="1661" y="7029"/>
                      <a:pt x="2046" y="7178"/>
                    </a:cubicBezTo>
                    <a:cubicBezTo>
                      <a:pt x="2685" y="7451"/>
                      <a:pt x="3323" y="7664"/>
                      <a:pt x="4022" y="7877"/>
                    </a:cubicBezTo>
                    <a:cubicBezTo>
                      <a:pt x="4478" y="7968"/>
                      <a:pt x="4964" y="8181"/>
                      <a:pt x="5451" y="8241"/>
                    </a:cubicBezTo>
                    <a:cubicBezTo>
                      <a:pt x="4964" y="8545"/>
                      <a:pt x="4478" y="8880"/>
                      <a:pt x="3992" y="9184"/>
                    </a:cubicBezTo>
                    <a:lnTo>
                      <a:pt x="3900" y="9123"/>
                    </a:lnTo>
                    <a:cubicBezTo>
                      <a:pt x="2989" y="8637"/>
                      <a:pt x="1651" y="8545"/>
                      <a:pt x="648" y="8393"/>
                    </a:cubicBezTo>
                    <a:cubicBezTo>
                      <a:pt x="627" y="8391"/>
                      <a:pt x="605" y="8389"/>
                      <a:pt x="585" y="8389"/>
                    </a:cubicBezTo>
                    <a:cubicBezTo>
                      <a:pt x="174" y="8389"/>
                      <a:pt x="1" y="8948"/>
                      <a:pt x="435" y="9093"/>
                    </a:cubicBezTo>
                    <a:cubicBezTo>
                      <a:pt x="982" y="9275"/>
                      <a:pt x="1560" y="9488"/>
                      <a:pt x="2077" y="9640"/>
                    </a:cubicBezTo>
                    <a:cubicBezTo>
                      <a:pt x="2320" y="9731"/>
                      <a:pt x="2533" y="9792"/>
                      <a:pt x="2776" y="9852"/>
                    </a:cubicBezTo>
                    <a:cubicBezTo>
                      <a:pt x="2077" y="10217"/>
                      <a:pt x="1408" y="10552"/>
                      <a:pt x="709" y="10855"/>
                    </a:cubicBezTo>
                    <a:cubicBezTo>
                      <a:pt x="274" y="11073"/>
                      <a:pt x="495" y="11800"/>
                      <a:pt x="938" y="11800"/>
                    </a:cubicBezTo>
                    <a:cubicBezTo>
                      <a:pt x="990" y="11800"/>
                      <a:pt x="1046" y="11790"/>
                      <a:pt x="1104" y="11767"/>
                    </a:cubicBezTo>
                    <a:cubicBezTo>
                      <a:pt x="1955" y="11463"/>
                      <a:pt x="2776" y="11099"/>
                      <a:pt x="3596" y="10704"/>
                    </a:cubicBezTo>
                    <a:lnTo>
                      <a:pt x="3596" y="10704"/>
                    </a:lnTo>
                    <a:cubicBezTo>
                      <a:pt x="3596" y="11311"/>
                      <a:pt x="3566" y="11919"/>
                      <a:pt x="3566" y="12527"/>
                    </a:cubicBezTo>
                    <a:cubicBezTo>
                      <a:pt x="3566" y="12877"/>
                      <a:pt x="3840" y="13052"/>
                      <a:pt x="4109" y="13052"/>
                    </a:cubicBezTo>
                    <a:cubicBezTo>
                      <a:pt x="4379" y="13052"/>
                      <a:pt x="4645" y="12877"/>
                      <a:pt x="4630" y="12527"/>
                    </a:cubicBezTo>
                    <a:cubicBezTo>
                      <a:pt x="4630" y="11767"/>
                      <a:pt x="4600" y="10977"/>
                      <a:pt x="4600" y="10217"/>
                    </a:cubicBezTo>
                    <a:cubicBezTo>
                      <a:pt x="5086" y="9944"/>
                      <a:pt x="5572" y="9640"/>
                      <a:pt x="6059" y="9397"/>
                    </a:cubicBezTo>
                    <a:lnTo>
                      <a:pt x="6059" y="9397"/>
                    </a:lnTo>
                    <a:cubicBezTo>
                      <a:pt x="5998" y="9731"/>
                      <a:pt x="5967" y="10065"/>
                      <a:pt x="5907" y="10400"/>
                    </a:cubicBezTo>
                    <a:cubicBezTo>
                      <a:pt x="5846" y="11099"/>
                      <a:pt x="5694" y="11889"/>
                      <a:pt x="6028" y="12527"/>
                    </a:cubicBezTo>
                    <a:cubicBezTo>
                      <a:pt x="6091" y="12652"/>
                      <a:pt x="6242" y="12721"/>
                      <a:pt x="6390" y="12721"/>
                    </a:cubicBezTo>
                    <a:cubicBezTo>
                      <a:pt x="6530" y="12721"/>
                      <a:pt x="6668" y="12660"/>
                      <a:pt x="6727" y="12527"/>
                    </a:cubicBezTo>
                    <a:cubicBezTo>
                      <a:pt x="6970" y="11919"/>
                      <a:pt x="6879" y="11311"/>
                      <a:pt x="6879" y="10704"/>
                    </a:cubicBezTo>
                    <a:cubicBezTo>
                      <a:pt x="6879" y="10065"/>
                      <a:pt x="6970" y="9427"/>
                      <a:pt x="6970" y="8819"/>
                    </a:cubicBezTo>
                    <a:cubicBezTo>
                      <a:pt x="7791" y="8272"/>
                      <a:pt x="8551" y="7755"/>
                      <a:pt x="9311" y="7147"/>
                    </a:cubicBezTo>
                    <a:cubicBezTo>
                      <a:pt x="9919" y="6691"/>
                      <a:pt x="10466" y="6205"/>
                      <a:pt x="11043" y="5688"/>
                    </a:cubicBezTo>
                    <a:lnTo>
                      <a:pt x="11043" y="5688"/>
                    </a:lnTo>
                    <a:cubicBezTo>
                      <a:pt x="10770" y="8272"/>
                      <a:pt x="10831" y="10855"/>
                      <a:pt x="11195" y="13439"/>
                    </a:cubicBezTo>
                    <a:cubicBezTo>
                      <a:pt x="10861" y="13895"/>
                      <a:pt x="10679" y="14473"/>
                      <a:pt x="10436" y="15020"/>
                    </a:cubicBezTo>
                    <a:cubicBezTo>
                      <a:pt x="10132" y="15628"/>
                      <a:pt x="9676" y="16144"/>
                      <a:pt x="9493" y="16783"/>
                    </a:cubicBezTo>
                    <a:cubicBezTo>
                      <a:pt x="9397" y="17073"/>
                      <a:pt x="9646" y="17362"/>
                      <a:pt x="9920" y="17362"/>
                    </a:cubicBezTo>
                    <a:cubicBezTo>
                      <a:pt x="9990" y="17362"/>
                      <a:pt x="10063" y="17343"/>
                      <a:pt x="10132" y="17299"/>
                    </a:cubicBezTo>
                    <a:cubicBezTo>
                      <a:pt x="10739" y="16874"/>
                      <a:pt x="11074" y="16114"/>
                      <a:pt x="11378" y="15476"/>
                    </a:cubicBezTo>
                    <a:lnTo>
                      <a:pt x="11499" y="15232"/>
                    </a:lnTo>
                    <a:cubicBezTo>
                      <a:pt x="11591" y="15658"/>
                      <a:pt x="11651" y="16144"/>
                      <a:pt x="11773" y="16631"/>
                    </a:cubicBezTo>
                    <a:cubicBezTo>
                      <a:pt x="11378" y="17178"/>
                      <a:pt x="11165" y="17755"/>
                      <a:pt x="11013" y="18363"/>
                    </a:cubicBezTo>
                    <a:cubicBezTo>
                      <a:pt x="10861" y="18910"/>
                      <a:pt x="10709" y="19609"/>
                      <a:pt x="11013" y="20126"/>
                    </a:cubicBezTo>
                    <a:cubicBezTo>
                      <a:pt x="11089" y="20263"/>
                      <a:pt x="11233" y="20331"/>
                      <a:pt x="11378" y="20331"/>
                    </a:cubicBezTo>
                    <a:cubicBezTo>
                      <a:pt x="11522" y="20331"/>
                      <a:pt x="11667" y="20263"/>
                      <a:pt x="11743" y="20126"/>
                    </a:cubicBezTo>
                    <a:cubicBezTo>
                      <a:pt x="11986" y="19670"/>
                      <a:pt x="11894" y="19153"/>
                      <a:pt x="11986" y="18667"/>
                    </a:cubicBezTo>
                    <a:cubicBezTo>
                      <a:pt x="12046" y="18454"/>
                      <a:pt x="12077" y="18272"/>
                      <a:pt x="12138" y="18090"/>
                    </a:cubicBezTo>
                    <a:cubicBezTo>
                      <a:pt x="12654" y="19670"/>
                      <a:pt x="13445" y="21129"/>
                      <a:pt x="14812" y="21403"/>
                    </a:cubicBezTo>
                    <a:cubicBezTo>
                      <a:pt x="14836" y="21407"/>
                      <a:pt x="14859" y="21409"/>
                      <a:pt x="14884" y="21409"/>
                    </a:cubicBezTo>
                    <a:cubicBezTo>
                      <a:pt x="15210" y="21409"/>
                      <a:pt x="15612" y="21041"/>
                      <a:pt x="15329" y="20673"/>
                    </a:cubicBezTo>
                    <a:cubicBezTo>
                      <a:pt x="14661" y="19761"/>
                      <a:pt x="14083" y="18728"/>
                      <a:pt x="13627" y="17634"/>
                    </a:cubicBezTo>
                    <a:lnTo>
                      <a:pt x="13627" y="17634"/>
                    </a:lnTo>
                    <a:cubicBezTo>
                      <a:pt x="13961" y="17755"/>
                      <a:pt x="14357" y="17816"/>
                      <a:pt x="14721" y="17938"/>
                    </a:cubicBezTo>
                    <a:cubicBezTo>
                      <a:pt x="15207" y="18048"/>
                      <a:pt x="15692" y="18190"/>
                      <a:pt x="16189" y="18190"/>
                    </a:cubicBezTo>
                    <a:cubicBezTo>
                      <a:pt x="16377" y="18190"/>
                      <a:pt x="16566" y="18170"/>
                      <a:pt x="16758" y="18120"/>
                    </a:cubicBezTo>
                    <a:cubicBezTo>
                      <a:pt x="17031" y="18090"/>
                      <a:pt x="17062" y="17664"/>
                      <a:pt x="16819" y="17512"/>
                    </a:cubicBezTo>
                    <a:cubicBezTo>
                      <a:pt x="16211" y="17178"/>
                      <a:pt x="15512" y="17178"/>
                      <a:pt x="14812" y="17026"/>
                    </a:cubicBezTo>
                    <a:cubicBezTo>
                      <a:pt x="14296" y="16904"/>
                      <a:pt x="13749" y="16752"/>
                      <a:pt x="13232" y="16600"/>
                    </a:cubicBezTo>
                    <a:cubicBezTo>
                      <a:pt x="12989" y="15962"/>
                      <a:pt x="12806" y="15324"/>
                      <a:pt x="12654" y="14625"/>
                    </a:cubicBezTo>
                    <a:lnTo>
                      <a:pt x="12654" y="14625"/>
                    </a:lnTo>
                    <a:cubicBezTo>
                      <a:pt x="12867" y="14746"/>
                      <a:pt x="13141" y="14868"/>
                      <a:pt x="13384" y="14989"/>
                    </a:cubicBezTo>
                    <a:cubicBezTo>
                      <a:pt x="13931" y="15232"/>
                      <a:pt x="14509" y="15536"/>
                      <a:pt x="15116" y="15658"/>
                    </a:cubicBezTo>
                    <a:cubicBezTo>
                      <a:pt x="15128" y="15659"/>
                      <a:pt x="15140" y="15660"/>
                      <a:pt x="15153" y="15660"/>
                    </a:cubicBezTo>
                    <a:cubicBezTo>
                      <a:pt x="15446" y="15660"/>
                      <a:pt x="15743" y="15314"/>
                      <a:pt x="15451" y="15080"/>
                    </a:cubicBezTo>
                    <a:cubicBezTo>
                      <a:pt x="14934" y="14655"/>
                      <a:pt x="14326" y="14412"/>
                      <a:pt x="13718" y="14138"/>
                    </a:cubicBezTo>
                    <a:cubicBezTo>
                      <a:pt x="13293" y="13956"/>
                      <a:pt x="12837" y="13743"/>
                      <a:pt x="12411" y="13561"/>
                    </a:cubicBezTo>
                    <a:cubicBezTo>
                      <a:pt x="11894" y="10673"/>
                      <a:pt x="11803" y="7664"/>
                      <a:pt x="11925" y="4928"/>
                    </a:cubicBezTo>
                    <a:cubicBezTo>
                      <a:pt x="12259" y="4624"/>
                      <a:pt x="12654" y="4290"/>
                      <a:pt x="12989" y="3956"/>
                    </a:cubicBezTo>
                    <a:cubicBezTo>
                      <a:pt x="13992" y="3013"/>
                      <a:pt x="15268" y="1980"/>
                      <a:pt x="15846" y="734"/>
                    </a:cubicBezTo>
                    <a:cubicBezTo>
                      <a:pt x="15995" y="387"/>
                      <a:pt x="15780" y="0"/>
                      <a:pt x="1543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55"/>
              <p:cNvSpPr/>
              <p:nvPr/>
            </p:nvSpPr>
            <p:spPr>
              <a:xfrm>
                <a:off x="2169234" y="2934936"/>
                <a:ext cx="188602" cy="189015"/>
              </a:xfrm>
              <a:custGeom>
                <a:avLst/>
                <a:gdLst/>
                <a:ahLst/>
                <a:cxnLst/>
                <a:rect l="l" t="t" r="r" b="b"/>
                <a:pathLst>
                  <a:path w="9120" h="9140" extrusionOk="0">
                    <a:moveTo>
                      <a:pt x="5078" y="1"/>
                    </a:moveTo>
                    <a:cubicBezTo>
                      <a:pt x="4886" y="1"/>
                      <a:pt x="4692" y="12"/>
                      <a:pt x="4499" y="34"/>
                    </a:cubicBezTo>
                    <a:cubicBezTo>
                      <a:pt x="3800" y="64"/>
                      <a:pt x="3162" y="308"/>
                      <a:pt x="2554" y="703"/>
                    </a:cubicBezTo>
                    <a:cubicBezTo>
                      <a:pt x="2523" y="764"/>
                      <a:pt x="2462" y="764"/>
                      <a:pt x="2432" y="794"/>
                    </a:cubicBezTo>
                    <a:cubicBezTo>
                      <a:pt x="1095" y="1675"/>
                      <a:pt x="92" y="3195"/>
                      <a:pt x="396" y="4685"/>
                    </a:cubicBezTo>
                    <a:lnTo>
                      <a:pt x="396" y="4715"/>
                    </a:lnTo>
                    <a:cubicBezTo>
                      <a:pt x="0" y="5900"/>
                      <a:pt x="183" y="7177"/>
                      <a:pt x="1307" y="8180"/>
                    </a:cubicBezTo>
                    <a:cubicBezTo>
                      <a:pt x="1672" y="8514"/>
                      <a:pt x="2098" y="8727"/>
                      <a:pt x="2554" y="8849"/>
                    </a:cubicBezTo>
                    <a:cubicBezTo>
                      <a:pt x="2998" y="9034"/>
                      <a:pt x="3464" y="9140"/>
                      <a:pt x="3946" y="9140"/>
                    </a:cubicBezTo>
                    <a:cubicBezTo>
                      <a:pt x="4256" y="9140"/>
                      <a:pt x="4573" y="9096"/>
                      <a:pt x="4894" y="9001"/>
                    </a:cubicBezTo>
                    <a:cubicBezTo>
                      <a:pt x="6931" y="8423"/>
                      <a:pt x="8086" y="6539"/>
                      <a:pt x="8663" y="4624"/>
                    </a:cubicBezTo>
                    <a:cubicBezTo>
                      <a:pt x="9119" y="3195"/>
                      <a:pt x="8906" y="1554"/>
                      <a:pt x="7539" y="672"/>
                    </a:cubicBezTo>
                    <a:cubicBezTo>
                      <a:pt x="6792" y="225"/>
                      <a:pt x="5945" y="1"/>
                      <a:pt x="507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55"/>
              <p:cNvSpPr/>
              <p:nvPr/>
            </p:nvSpPr>
            <p:spPr>
              <a:xfrm>
                <a:off x="2218268" y="3161700"/>
                <a:ext cx="230706" cy="143788"/>
              </a:xfrm>
              <a:custGeom>
                <a:avLst/>
                <a:gdLst/>
                <a:ahLst/>
                <a:cxnLst/>
                <a:rect l="l" t="t" r="r" b="b"/>
                <a:pathLst>
                  <a:path w="11156" h="6953" extrusionOk="0">
                    <a:moveTo>
                      <a:pt x="5368" y="0"/>
                    </a:moveTo>
                    <a:cubicBezTo>
                      <a:pt x="4993" y="0"/>
                      <a:pt x="4620" y="45"/>
                      <a:pt x="4256" y="133"/>
                    </a:cubicBezTo>
                    <a:cubicBezTo>
                      <a:pt x="3587" y="285"/>
                      <a:pt x="2949" y="619"/>
                      <a:pt x="2432" y="1045"/>
                    </a:cubicBezTo>
                    <a:cubicBezTo>
                      <a:pt x="2158" y="1197"/>
                      <a:pt x="1885" y="1379"/>
                      <a:pt x="1672" y="1622"/>
                    </a:cubicBezTo>
                    <a:cubicBezTo>
                      <a:pt x="0" y="3203"/>
                      <a:pt x="821" y="5361"/>
                      <a:pt x="2736" y="6273"/>
                    </a:cubicBezTo>
                    <a:cubicBezTo>
                      <a:pt x="3405" y="6577"/>
                      <a:pt x="4134" y="6759"/>
                      <a:pt x="4864" y="6850"/>
                    </a:cubicBezTo>
                    <a:cubicBezTo>
                      <a:pt x="5228" y="6919"/>
                      <a:pt x="5576" y="6953"/>
                      <a:pt x="5919" y="6953"/>
                    </a:cubicBezTo>
                    <a:cubicBezTo>
                      <a:pt x="6034" y="6953"/>
                      <a:pt x="6148" y="6949"/>
                      <a:pt x="6262" y="6942"/>
                    </a:cubicBezTo>
                    <a:cubicBezTo>
                      <a:pt x="8541" y="6790"/>
                      <a:pt x="11155" y="4692"/>
                      <a:pt x="9727" y="2230"/>
                    </a:cubicBezTo>
                    <a:cubicBezTo>
                      <a:pt x="9210" y="1379"/>
                      <a:pt x="8298" y="741"/>
                      <a:pt x="7326" y="407"/>
                    </a:cubicBezTo>
                    <a:cubicBezTo>
                      <a:pt x="6687" y="136"/>
                      <a:pt x="6024" y="0"/>
                      <a:pt x="5368"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55"/>
              <p:cNvSpPr/>
              <p:nvPr/>
            </p:nvSpPr>
            <p:spPr>
              <a:xfrm>
                <a:off x="2093791" y="2946083"/>
                <a:ext cx="315143" cy="405059"/>
              </a:xfrm>
              <a:custGeom>
                <a:avLst/>
                <a:gdLst/>
                <a:ahLst/>
                <a:cxnLst/>
                <a:rect l="l" t="t" r="r" b="b"/>
                <a:pathLst>
                  <a:path w="15239" h="19587" extrusionOk="0">
                    <a:moveTo>
                      <a:pt x="8035" y="0"/>
                    </a:moveTo>
                    <a:cubicBezTo>
                      <a:pt x="7890" y="0"/>
                      <a:pt x="7752" y="92"/>
                      <a:pt x="7752" y="285"/>
                    </a:cubicBezTo>
                    <a:cubicBezTo>
                      <a:pt x="7752" y="1045"/>
                      <a:pt x="7630" y="1805"/>
                      <a:pt x="7448" y="2535"/>
                    </a:cubicBezTo>
                    <a:cubicBezTo>
                      <a:pt x="7296" y="3112"/>
                      <a:pt x="6962" y="3629"/>
                      <a:pt x="7144" y="4206"/>
                    </a:cubicBezTo>
                    <a:lnTo>
                      <a:pt x="6810" y="4662"/>
                    </a:lnTo>
                    <a:cubicBezTo>
                      <a:pt x="6870" y="3720"/>
                      <a:pt x="6931" y="2808"/>
                      <a:pt x="6870" y="1866"/>
                    </a:cubicBezTo>
                    <a:cubicBezTo>
                      <a:pt x="6853" y="1621"/>
                      <a:pt x="6624" y="1467"/>
                      <a:pt x="6415" y="1467"/>
                    </a:cubicBezTo>
                    <a:cubicBezTo>
                      <a:pt x="6262" y="1467"/>
                      <a:pt x="6119" y="1551"/>
                      <a:pt x="6080" y="1744"/>
                    </a:cubicBezTo>
                    <a:cubicBezTo>
                      <a:pt x="5928" y="2717"/>
                      <a:pt x="5776" y="3750"/>
                      <a:pt x="5655" y="4753"/>
                    </a:cubicBezTo>
                    <a:cubicBezTo>
                      <a:pt x="5594" y="5392"/>
                      <a:pt x="5351" y="6060"/>
                      <a:pt x="5442" y="6729"/>
                    </a:cubicBezTo>
                    <a:cubicBezTo>
                      <a:pt x="4834" y="7671"/>
                      <a:pt x="4256" y="8614"/>
                      <a:pt x="3740" y="9556"/>
                    </a:cubicBezTo>
                    <a:cubicBezTo>
                      <a:pt x="2250" y="12231"/>
                      <a:pt x="1" y="15909"/>
                      <a:pt x="122" y="19100"/>
                    </a:cubicBezTo>
                    <a:cubicBezTo>
                      <a:pt x="122" y="19385"/>
                      <a:pt x="372" y="19587"/>
                      <a:pt x="618" y="19587"/>
                    </a:cubicBezTo>
                    <a:cubicBezTo>
                      <a:pt x="766" y="19587"/>
                      <a:pt x="913" y="19514"/>
                      <a:pt x="1004" y="19343"/>
                    </a:cubicBezTo>
                    <a:cubicBezTo>
                      <a:pt x="1642" y="18067"/>
                      <a:pt x="1977" y="16638"/>
                      <a:pt x="2463" y="15301"/>
                    </a:cubicBezTo>
                    <a:cubicBezTo>
                      <a:pt x="2615" y="14845"/>
                      <a:pt x="2828" y="14419"/>
                      <a:pt x="3010" y="14024"/>
                    </a:cubicBezTo>
                    <a:cubicBezTo>
                      <a:pt x="4560" y="13872"/>
                      <a:pt x="6110" y="13568"/>
                      <a:pt x="7721" y="13568"/>
                    </a:cubicBezTo>
                    <a:lnTo>
                      <a:pt x="7752" y="13568"/>
                    </a:lnTo>
                    <a:cubicBezTo>
                      <a:pt x="7843" y="13599"/>
                      <a:pt x="7904" y="13599"/>
                      <a:pt x="7995" y="13599"/>
                    </a:cubicBezTo>
                    <a:cubicBezTo>
                      <a:pt x="8025" y="13599"/>
                      <a:pt x="8056" y="13568"/>
                      <a:pt x="8086" y="13568"/>
                    </a:cubicBezTo>
                    <a:lnTo>
                      <a:pt x="8785" y="13568"/>
                    </a:lnTo>
                    <a:cubicBezTo>
                      <a:pt x="9302" y="14632"/>
                      <a:pt x="10366" y="15909"/>
                      <a:pt x="11582" y="16030"/>
                    </a:cubicBezTo>
                    <a:cubicBezTo>
                      <a:pt x="11794" y="16030"/>
                      <a:pt x="11977" y="15757"/>
                      <a:pt x="11825" y="15605"/>
                    </a:cubicBezTo>
                    <a:cubicBezTo>
                      <a:pt x="11430" y="15118"/>
                      <a:pt x="10943" y="14845"/>
                      <a:pt x="10487" y="14419"/>
                    </a:cubicBezTo>
                    <a:cubicBezTo>
                      <a:pt x="10214" y="14176"/>
                      <a:pt x="10001" y="13903"/>
                      <a:pt x="9758" y="13599"/>
                    </a:cubicBezTo>
                    <a:lnTo>
                      <a:pt x="9758" y="13599"/>
                    </a:lnTo>
                    <a:cubicBezTo>
                      <a:pt x="10335" y="13629"/>
                      <a:pt x="10943" y="13720"/>
                      <a:pt x="11521" y="13751"/>
                    </a:cubicBezTo>
                    <a:cubicBezTo>
                      <a:pt x="11673" y="14085"/>
                      <a:pt x="11977" y="14358"/>
                      <a:pt x="12311" y="14602"/>
                    </a:cubicBezTo>
                    <a:cubicBezTo>
                      <a:pt x="12585" y="14814"/>
                      <a:pt x="12858" y="14966"/>
                      <a:pt x="13071" y="15149"/>
                    </a:cubicBezTo>
                    <a:cubicBezTo>
                      <a:pt x="13314" y="15331"/>
                      <a:pt x="13497" y="15635"/>
                      <a:pt x="13770" y="15787"/>
                    </a:cubicBezTo>
                    <a:cubicBezTo>
                      <a:pt x="13813" y="15821"/>
                      <a:pt x="13860" y="15836"/>
                      <a:pt x="13908" y="15836"/>
                    </a:cubicBezTo>
                    <a:cubicBezTo>
                      <a:pt x="14031" y="15836"/>
                      <a:pt x="14160" y="15736"/>
                      <a:pt x="14226" y="15605"/>
                    </a:cubicBezTo>
                    <a:cubicBezTo>
                      <a:pt x="14378" y="15027"/>
                      <a:pt x="13709" y="14541"/>
                      <a:pt x="13314" y="14267"/>
                    </a:cubicBezTo>
                    <a:cubicBezTo>
                      <a:pt x="13162" y="14176"/>
                      <a:pt x="12919" y="14055"/>
                      <a:pt x="12706" y="13903"/>
                    </a:cubicBezTo>
                    <a:lnTo>
                      <a:pt x="12706" y="13903"/>
                    </a:lnTo>
                    <a:cubicBezTo>
                      <a:pt x="13010" y="13933"/>
                      <a:pt x="13314" y="13963"/>
                      <a:pt x="13618" y="14055"/>
                    </a:cubicBezTo>
                    <a:cubicBezTo>
                      <a:pt x="13639" y="14057"/>
                      <a:pt x="13659" y="14059"/>
                      <a:pt x="13678" y="14059"/>
                    </a:cubicBezTo>
                    <a:cubicBezTo>
                      <a:pt x="14089" y="14059"/>
                      <a:pt x="14236" y="13470"/>
                      <a:pt x="13801" y="13325"/>
                    </a:cubicBezTo>
                    <a:cubicBezTo>
                      <a:pt x="13527" y="13234"/>
                      <a:pt x="13223" y="13143"/>
                      <a:pt x="12919" y="13051"/>
                    </a:cubicBezTo>
                    <a:cubicBezTo>
                      <a:pt x="12949" y="13051"/>
                      <a:pt x="13041" y="13021"/>
                      <a:pt x="13071" y="13021"/>
                    </a:cubicBezTo>
                    <a:cubicBezTo>
                      <a:pt x="13504" y="12953"/>
                      <a:pt x="13937" y="12918"/>
                      <a:pt x="14358" y="12918"/>
                    </a:cubicBezTo>
                    <a:cubicBezTo>
                      <a:pt x="14498" y="12918"/>
                      <a:pt x="14636" y="12922"/>
                      <a:pt x="14773" y="12930"/>
                    </a:cubicBezTo>
                    <a:cubicBezTo>
                      <a:pt x="14828" y="12953"/>
                      <a:pt x="14878" y="12964"/>
                      <a:pt x="14921" y="12964"/>
                    </a:cubicBezTo>
                    <a:cubicBezTo>
                      <a:pt x="15214" y="12964"/>
                      <a:pt x="15239" y="12493"/>
                      <a:pt x="14895" y="12413"/>
                    </a:cubicBezTo>
                    <a:cubicBezTo>
                      <a:pt x="14456" y="12345"/>
                      <a:pt x="13906" y="12270"/>
                      <a:pt x="13359" y="12270"/>
                    </a:cubicBezTo>
                    <a:cubicBezTo>
                      <a:pt x="12693" y="12270"/>
                      <a:pt x="12032" y="12380"/>
                      <a:pt x="11582" y="12747"/>
                    </a:cubicBezTo>
                    <a:cubicBezTo>
                      <a:pt x="11551" y="12808"/>
                      <a:pt x="11551" y="12808"/>
                      <a:pt x="11551" y="12839"/>
                    </a:cubicBezTo>
                    <a:cubicBezTo>
                      <a:pt x="11187" y="12747"/>
                      <a:pt x="10791" y="12687"/>
                      <a:pt x="10457" y="12656"/>
                    </a:cubicBezTo>
                    <a:lnTo>
                      <a:pt x="12038" y="12079"/>
                    </a:lnTo>
                    <a:cubicBezTo>
                      <a:pt x="12342" y="11957"/>
                      <a:pt x="12311" y="11501"/>
                      <a:pt x="11977" y="11501"/>
                    </a:cubicBezTo>
                    <a:cubicBezTo>
                      <a:pt x="10913" y="11532"/>
                      <a:pt x="9545" y="11775"/>
                      <a:pt x="8512" y="12413"/>
                    </a:cubicBezTo>
                    <a:cubicBezTo>
                      <a:pt x="8034" y="12378"/>
                      <a:pt x="7556" y="12361"/>
                      <a:pt x="7082" y="12361"/>
                    </a:cubicBezTo>
                    <a:cubicBezTo>
                      <a:pt x="5897" y="12361"/>
                      <a:pt x="4734" y="12470"/>
                      <a:pt x="3648" y="12687"/>
                    </a:cubicBezTo>
                    <a:cubicBezTo>
                      <a:pt x="4074" y="11775"/>
                      <a:pt x="4530" y="10893"/>
                      <a:pt x="5016" y="10012"/>
                    </a:cubicBezTo>
                    <a:cubicBezTo>
                      <a:pt x="5594" y="8948"/>
                      <a:pt x="6171" y="7945"/>
                      <a:pt x="6810" y="6912"/>
                    </a:cubicBezTo>
                    <a:cubicBezTo>
                      <a:pt x="7904" y="6577"/>
                      <a:pt x="9089" y="6304"/>
                      <a:pt x="10153" y="5848"/>
                    </a:cubicBezTo>
                    <a:cubicBezTo>
                      <a:pt x="10562" y="5672"/>
                      <a:pt x="10381" y="4963"/>
                      <a:pt x="9961" y="4963"/>
                    </a:cubicBezTo>
                    <a:cubicBezTo>
                      <a:pt x="9944" y="4963"/>
                      <a:pt x="9927" y="4964"/>
                      <a:pt x="9910" y="4966"/>
                    </a:cubicBezTo>
                    <a:cubicBezTo>
                      <a:pt x="9150" y="5057"/>
                      <a:pt x="8390" y="5270"/>
                      <a:pt x="7630" y="5574"/>
                    </a:cubicBezTo>
                    <a:cubicBezTo>
                      <a:pt x="7995" y="5057"/>
                      <a:pt x="8299" y="4541"/>
                      <a:pt x="8633" y="4024"/>
                    </a:cubicBezTo>
                    <a:cubicBezTo>
                      <a:pt x="9241" y="3750"/>
                      <a:pt x="9849" y="3568"/>
                      <a:pt x="10487" y="3416"/>
                    </a:cubicBezTo>
                    <a:cubicBezTo>
                      <a:pt x="11126" y="3264"/>
                      <a:pt x="11825" y="3264"/>
                      <a:pt x="12402" y="2960"/>
                    </a:cubicBezTo>
                    <a:cubicBezTo>
                      <a:pt x="12646" y="2839"/>
                      <a:pt x="12585" y="2413"/>
                      <a:pt x="12311" y="2352"/>
                    </a:cubicBezTo>
                    <a:cubicBezTo>
                      <a:pt x="12146" y="2307"/>
                      <a:pt x="11970" y="2288"/>
                      <a:pt x="11788" y="2288"/>
                    </a:cubicBezTo>
                    <a:cubicBezTo>
                      <a:pt x="11233" y="2288"/>
                      <a:pt x="10626" y="2466"/>
                      <a:pt x="10123" y="2626"/>
                    </a:cubicBezTo>
                    <a:cubicBezTo>
                      <a:pt x="9880" y="2687"/>
                      <a:pt x="9606" y="2778"/>
                      <a:pt x="9393" y="2839"/>
                    </a:cubicBezTo>
                    <a:cubicBezTo>
                      <a:pt x="9728" y="2322"/>
                      <a:pt x="10123" y="1775"/>
                      <a:pt x="10457" y="1258"/>
                    </a:cubicBezTo>
                    <a:cubicBezTo>
                      <a:pt x="10665" y="957"/>
                      <a:pt x="10328" y="587"/>
                      <a:pt x="10021" y="587"/>
                    </a:cubicBezTo>
                    <a:cubicBezTo>
                      <a:pt x="9924" y="587"/>
                      <a:pt x="9831" y="623"/>
                      <a:pt x="9758" y="711"/>
                    </a:cubicBezTo>
                    <a:cubicBezTo>
                      <a:pt x="9272" y="1319"/>
                      <a:pt x="8816" y="1957"/>
                      <a:pt x="8329" y="2565"/>
                    </a:cubicBezTo>
                    <a:cubicBezTo>
                      <a:pt x="8451" y="1805"/>
                      <a:pt x="8451" y="1045"/>
                      <a:pt x="8360" y="285"/>
                    </a:cubicBezTo>
                    <a:cubicBezTo>
                      <a:pt x="8344" y="99"/>
                      <a:pt x="8186" y="0"/>
                      <a:pt x="803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55"/>
              <p:cNvSpPr/>
              <p:nvPr/>
            </p:nvSpPr>
            <p:spPr>
              <a:xfrm>
                <a:off x="2302706" y="3627987"/>
                <a:ext cx="255005" cy="172140"/>
              </a:xfrm>
              <a:custGeom>
                <a:avLst/>
                <a:gdLst/>
                <a:ahLst/>
                <a:cxnLst/>
                <a:rect l="l" t="t" r="r" b="b"/>
                <a:pathLst>
                  <a:path w="12331" h="8324" extrusionOk="0">
                    <a:moveTo>
                      <a:pt x="5936" y="1"/>
                    </a:moveTo>
                    <a:cubicBezTo>
                      <a:pt x="5125" y="1"/>
                      <a:pt x="4334" y="224"/>
                      <a:pt x="3638" y="656"/>
                    </a:cubicBezTo>
                    <a:cubicBezTo>
                      <a:pt x="3091" y="899"/>
                      <a:pt x="2604" y="1295"/>
                      <a:pt x="2209" y="1720"/>
                    </a:cubicBezTo>
                    <a:cubicBezTo>
                      <a:pt x="0" y="4253"/>
                      <a:pt x="1672" y="8298"/>
                      <a:pt x="5014" y="8298"/>
                    </a:cubicBezTo>
                    <a:cubicBezTo>
                      <a:pt x="5121" y="8298"/>
                      <a:pt x="5229" y="8294"/>
                      <a:pt x="5340" y="8286"/>
                    </a:cubicBezTo>
                    <a:lnTo>
                      <a:pt x="5370" y="8286"/>
                    </a:lnTo>
                    <a:cubicBezTo>
                      <a:pt x="5559" y="8309"/>
                      <a:pt x="5756" y="8324"/>
                      <a:pt x="5958" y="8324"/>
                    </a:cubicBezTo>
                    <a:cubicBezTo>
                      <a:pt x="6276" y="8324"/>
                      <a:pt x="6604" y="8287"/>
                      <a:pt x="6921" y="8194"/>
                    </a:cubicBezTo>
                    <a:cubicBezTo>
                      <a:pt x="9535" y="7647"/>
                      <a:pt x="12331" y="3635"/>
                      <a:pt x="9899" y="1295"/>
                    </a:cubicBezTo>
                    <a:cubicBezTo>
                      <a:pt x="9048" y="504"/>
                      <a:pt x="7832" y="79"/>
                      <a:pt x="6586" y="48"/>
                    </a:cubicBezTo>
                    <a:cubicBezTo>
                      <a:pt x="6369" y="16"/>
                      <a:pt x="6152" y="1"/>
                      <a:pt x="5936"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55"/>
              <p:cNvSpPr/>
              <p:nvPr/>
            </p:nvSpPr>
            <p:spPr>
              <a:xfrm>
                <a:off x="2266040" y="3925913"/>
                <a:ext cx="189222" cy="187216"/>
              </a:xfrm>
              <a:custGeom>
                <a:avLst/>
                <a:gdLst/>
                <a:ahLst/>
                <a:cxnLst/>
                <a:rect l="l" t="t" r="r" b="b"/>
                <a:pathLst>
                  <a:path w="9150" h="9053" extrusionOk="0">
                    <a:moveTo>
                      <a:pt x="3800" y="0"/>
                    </a:moveTo>
                    <a:cubicBezTo>
                      <a:pt x="3321" y="0"/>
                      <a:pt x="2848" y="84"/>
                      <a:pt x="2402" y="263"/>
                    </a:cubicBezTo>
                    <a:cubicBezTo>
                      <a:pt x="2382" y="262"/>
                      <a:pt x="2363" y="262"/>
                      <a:pt x="2343" y="262"/>
                    </a:cubicBezTo>
                    <a:cubicBezTo>
                      <a:pt x="1365" y="262"/>
                      <a:pt x="512" y="1009"/>
                      <a:pt x="274" y="1843"/>
                    </a:cubicBezTo>
                    <a:cubicBezTo>
                      <a:pt x="122" y="2360"/>
                      <a:pt x="61" y="2877"/>
                      <a:pt x="61" y="3363"/>
                    </a:cubicBezTo>
                    <a:cubicBezTo>
                      <a:pt x="0" y="3971"/>
                      <a:pt x="31" y="4640"/>
                      <a:pt x="213" y="5247"/>
                    </a:cubicBezTo>
                    <a:cubicBezTo>
                      <a:pt x="335" y="5795"/>
                      <a:pt x="578" y="6342"/>
                      <a:pt x="882" y="6798"/>
                    </a:cubicBezTo>
                    <a:cubicBezTo>
                      <a:pt x="1670" y="8023"/>
                      <a:pt x="3101" y="9052"/>
                      <a:pt x="4586" y="9052"/>
                    </a:cubicBezTo>
                    <a:cubicBezTo>
                      <a:pt x="4648" y="9052"/>
                      <a:pt x="4710" y="9051"/>
                      <a:pt x="4772" y="9047"/>
                    </a:cubicBezTo>
                    <a:cubicBezTo>
                      <a:pt x="5472" y="8986"/>
                      <a:pt x="5988" y="8682"/>
                      <a:pt x="6414" y="8287"/>
                    </a:cubicBezTo>
                    <a:cubicBezTo>
                      <a:pt x="8298" y="7284"/>
                      <a:pt x="9149" y="4548"/>
                      <a:pt x="8025" y="2512"/>
                    </a:cubicBezTo>
                    <a:cubicBezTo>
                      <a:pt x="7131" y="983"/>
                      <a:pt x="5436" y="0"/>
                      <a:pt x="3800"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55"/>
              <p:cNvSpPr/>
              <p:nvPr/>
            </p:nvSpPr>
            <p:spPr>
              <a:xfrm>
                <a:off x="2244553" y="3659008"/>
                <a:ext cx="242411" cy="415751"/>
              </a:xfrm>
              <a:custGeom>
                <a:avLst/>
                <a:gdLst/>
                <a:ahLst/>
                <a:cxnLst/>
                <a:rect l="l" t="t" r="r" b="b"/>
                <a:pathLst>
                  <a:path w="11722" h="20104" extrusionOk="0">
                    <a:moveTo>
                      <a:pt x="9222" y="0"/>
                    </a:moveTo>
                    <a:cubicBezTo>
                      <a:pt x="9052" y="0"/>
                      <a:pt x="8890" y="77"/>
                      <a:pt x="8821" y="250"/>
                    </a:cubicBezTo>
                    <a:cubicBezTo>
                      <a:pt x="8577" y="767"/>
                      <a:pt x="8395" y="1314"/>
                      <a:pt x="8182" y="1831"/>
                    </a:cubicBezTo>
                    <a:cubicBezTo>
                      <a:pt x="8091" y="1740"/>
                      <a:pt x="8061" y="1618"/>
                      <a:pt x="8030" y="1588"/>
                    </a:cubicBezTo>
                    <a:cubicBezTo>
                      <a:pt x="7787" y="1162"/>
                      <a:pt x="7574" y="737"/>
                      <a:pt x="7422" y="281"/>
                    </a:cubicBezTo>
                    <a:cubicBezTo>
                      <a:pt x="7374" y="135"/>
                      <a:pt x="7267" y="72"/>
                      <a:pt x="7158" y="72"/>
                    </a:cubicBezTo>
                    <a:cubicBezTo>
                      <a:pt x="6994" y="72"/>
                      <a:pt x="6827" y="214"/>
                      <a:pt x="6845" y="433"/>
                    </a:cubicBezTo>
                    <a:cubicBezTo>
                      <a:pt x="6966" y="1162"/>
                      <a:pt x="7210" y="2257"/>
                      <a:pt x="7757" y="2956"/>
                    </a:cubicBezTo>
                    <a:cubicBezTo>
                      <a:pt x="7574" y="3412"/>
                      <a:pt x="7362" y="3807"/>
                      <a:pt x="7149" y="4263"/>
                    </a:cubicBezTo>
                    <a:cubicBezTo>
                      <a:pt x="7027" y="4172"/>
                      <a:pt x="6966" y="4050"/>
                      <a:pt x="6875" y="3898"/>
                    </a:cubicBezTo>
                    <a:cubicBezTo>
                      <a:pt x="6541" y="3351"/>
                      <a:pt x="6237" y="2834"/>
                      <a:pt x="5994" y="2226"/>
                    </a:cubicBezTo>
                    <a:cubicBezTo>
                      <a:pt x="5921" y="2044"/>
                      <a:pt x="5761" y="1964"/>
                      <a:pt x="5605" y="1964"/>
                    </a:cubicBezTo>
                    <a:cubicBezTo>
                      <a:pt x="5370" y="1964"/>
                      <a:pt x="5143" y="2147"/>
                      <a:pt x="5234" y="2439"/>
                    </a:cubicBezTo>
                    <a:cubicBezTo>
                      <a:pt x="5477" y="3108"/>
                      <a:pt x="5751" y="3746"/>
                      <a:pt x="6085" y="4354"/>
                    </a:cubicBezTo>
                    <a:cubicBezTo>
                      <a:pt x="6237" y="4627"/>
                      <a:pt x="6389" y="4931"/>
                      <a:pt x="6602" y="5175"/>
                    </a:cubicBezTo>
                    <a:cubicBezTo>
                      <a:pt x="6571" y="5235"/>
                      <a:pt x="6571" y="5266"/>
                      <a:pt x="6571" y="5266"/>
                    </a:cubicBezTo>
                    <a:cubicBezTo>
                      <a:pt x="5447" y="6907"/>
                      <a:pt x="4018" y="8062"/>
                      <a:pt x="2468" y="9248"/>
                    </a:cubicBezTo>
                    <a:cubicBezTo>
                      <a:pt x="2042" y="8579"/>
                      <a:pt x="1617" y="7910"/>
                      <a:pt x="1131" y="7272"/>
                    </a:cubicBezTo>
                    <a:cubicBezTo>
                      <a:pt x="1024" y="7129"/>
                      <a:pt x="873" y="7070"/>
                      <a:pt x="722" y="7070"/>
                    </a:cubicBezTo>
                    <a:cubicBezTo>
                      <a:pt x="359" y="7070"/>
                      <a:pt x="0" y="7414"/>
                      <a:pt x="279" y="7758"/>
                    </a:cubicBezTo>
                    <a:cubicBezTo>
                      <a:pt x="1708" y="9704"/>
                      <a:pt x="2772" y="11831"/>
                      <a:pt x="3653" y="14080"/>
                    </a:cubicBezTo>
                    <a:cubicBezTo>
                      <a:pt x="3684" y="14141"/>
                      <a:pt x="3684" y="14232"/>
                      <a:pt x="3745" y="14293"/>
                    </a:cubicBezTo>
                    <a:lnTo>
                      <a:pt x="3623" y="14415"/>
                    </a:lnTo>
                    <a:cubicBezTo>
                      <a:pt x="2924" y="15600"/>
                      <a:pt x="2529" y="16968"/>
                      <a:pt x="2438" y="18305"/>
                    </a:cubicBezTo>
                    <a:cubicBezTo>
                      <a:pt x="2438" y="18496"/>
                      <a:pt x="2570" y="18587"/>
                      <a:pt x="2715" y="18587"/>
                    </a:cubicBezTo>
                    <a:cubicBezTo>
                      <a:pt x="2846" y="18587"/>
                      <a:pt x="2987" y="18511"/>
                      <a:pt x="3045" y="18366"/>
                    </a:cubicBezTo>
                    <a:cubicBezTo>
                      <a:pt x="3441" y="17394"/>
                      <a:pt x="3775" y="16330"/>
                      <a:pt x="4079" y="15296"/>
                    </a:cubicBezTo>
                    <a:cubicBezTo>
                      <a:pt x="4200" y="15600"/>
                      <a:pt x="4261" y="15904"/>
                      <a:pt x="4352" y="16208"/>
                    </a:cubicBezTo>
                    <a:cubicBezTo>
                      <a:pt x="4292" y="16239"/>
                      <a:pt x="4292" y="16269"/>
                      <a:pt x="4292" y="16330"/>
                    </a:cubicBezTo>
                    <a:cubicBezTo>
                      <a:pt x="4049" y="16968"/>
                      <a:pt x="3836" y="17606"/>
                      <a:pt x="3684" y="18336"/>
                    </a:cubicBezTo>
                    <a:cubicBezTo>
                      <a:pt x="3623" y="18822"/>
                      <a:pt x="3441" y="19430"/>
                      <a:pt x="3836" y="19825"/>
                    </a:cubicBezTo>
                    <a:cubicBezTo>
                      <a:pt x="3892" y="19863"/>
                      <a:pt x="3983" y="19889"/>
                      <a:pt x="4066" y="19889"/>
                    </a:cubicBezTo>
                    <a:cubicBezTo>
                      <a:pt x="4118" y="19889"/>
                      <a:pt x="4166" y="19879"/>
                      <a:pt x="4200" y="19856"/>
                    </a:cubicBezTo>
                    <a:cubicBezTo>
                      <a:pt x="4656" y="19521"/>
                      <a:pt x="4565" y="19005"/>
                      <a:pt x="4656" y="18518"/>
                    </a:cubicBezTo>
                    <a:cubicBezTo>
                      <a:pt x="4687" y="18214"/>
                      <a:pt x="4748" y="17910"/>
                      <a:pt x="4808" y="17637"/>
                    </a:cubicBezTo>
                    <a:cubicBezTo>
                      <a:pt x="5052" y="18457"/>
                      <a:pt x="5416" y="19248"/>
                      <a:pt x="5872" y="19977"/>
                    </a:cubicBezTo>
                    <a:cubicBezTo>
                      <a:pt x="5933" y="20062"/>
                      <a:pt x="6032" y="20103"/>
                      <a:pt x="6129" y="20103"/>
                    </a:cubicBezTo>
                    <a:cubicBezTo>
                      <a:pt x="6276" y="20103"/>
                      <a:pt x="6419" y="20008"/>
                      <a:pt x="6419" y="19825"/>
                    </a:cubicBezTo>
                    <a:cubicBezTo>
                      <a:pt x="6389" y="18974"/>
                      <a:pt x="6237" y="18153"/>
                      <a:pt x="5963" y="17272"/>
                    </a:cubicBezTo>
                    <a:lnTo>
                      <a:pt x="5963" y="17272"/>
                    </a:lnTo>
                    <a:lnTo>
                      <a:pt x="6298" y="17485"/>
                    </a:lnTo>
                    <a:cubicBezTo>
                      <a:pt x="6815" y="17850"/>
                      <a:pt x="7270" y="18184"/>
                      <a:pt x="7787" y="18366"/>
                    </a:cubicBezTo>
                    <a:cubicBezTo>
                      <a:pt x="7824" y="18381"/>
                      <a:pt x="7860" y="18388"/>
                      <a:pt x="7894" y="18388"/>
                    </a:cubicBezTo>
                    <a:cubicBezTo>
                      <a:pt x="8143" y="18388"/>
                      <a:pt x="8305" y="18036"/>
                      <a:pt x="8091" y="17850"/>
                    </a:cubicBezTo>
                    <a:cubicBezTo>
                      <a:pt x="7726" y="17454"/>
                      <a:pt x="7270" y="17150"/>
                      <a:pt x="6815" y="16846"/>
                    </a:cubicBezTo>
                    <a:cubicBezTo>
                      <a:pt x="6419" y="16573"/>
                      <a:pt x="6055" y="16269"/>
                      <a:pt x="5599" y="16117"/>
                    </a:cubicBezTo>
                    <a:cubicBezTo>
                      <a:pt x="5477" y="15783"/>
                      <a:pt x="5325" y="15448"/>
                      <a:pt x="5204" y="15144"/>
                    </a:cubicBezTo>
                    <a:lnTo>
                      <a:pt x="5204" y="15144"/>
                    </a:lnTo>
                    <a:cubicBezTo>
                      <a:pt x="5903" y="15600"/>
                      <a:pt x="6571" y="16026"/>
                      <a:pt x="7301" y="16330"/>
                    </a:cubicBezTo>
                    <a:cubicBezTo>
                      <a:pt x="7336" y="16340"/>
                      <a:pt x="7371" y="16345"/>
                      <a:pt x="7407" y="16345"/>
                    </a:cubicBezTo>
                    <a:cubicBezTo>
                      <a:pt x="7680" y="16345"/>
                      <a:pt x="7935" y="16055"/>
                      <a:pt x="7666" y="15813"/>
                    </a:cubicBezTo>
                    <a:cubicBezTo>
                      <a:pt x="6815" y="15023"/>
                      <a:pt x="5751" y="14354"/>
                      <a:pt x="4687" y="13837"/>
                    </a:cubicBezTo>
                    <a:lnTo>
                      <a:pt x="4444" y="13290"/>
                    </a:lnTo>
                    <a:cubicBezTo>
                      <a:pt x="3957" y="12105"/>
                      <a:pt x="3410" y="10950"/>
                      <a:pt x="2772" y="9886"/>
                    </a:cubicBezTo>
                    <a:cubicBezTo>
                      <a:pt x="4535" y="9035"/>
                      <a:pt x="6237" y="7545"/>
                      <a:pt x="7514" y="5782"/>
                    </a:cubicBezTo>
                    <a:cubicBezTo>
                      <a:pt x="7514" y="5782"/>
                      <a:pt x="7574" y="5782"/>
                      <a:pt x="7574" y="5752"/>
                    </a:cubicBezTo>
                    <a:cubicBezTo>
                      <a:pt x="8851" y="5631"/>
                      <a:pt x="10492" y="5327"/>
                      <a:pt x="11404" y="4475"/>
                    </a:cubicBezTo>
                    <a:cubicBezTo>
                      <a:pt x="11639" y="4211"/>
                      <a:pt x="11364" y="3805"/>
                      <a:pt x="11016" y="3805"/>
                    </a:cubicBezTo>
                    <a:cubicBezTo>
                      <a:pt x="11004" y="3805"/>
                      <a:pt x="10991" y="3806"/>
                      <a:pt x="10979" y="3807"/>
                    </a:cubicBezTo>
                    <a:cubicBezTo>
                      <a:pt x="10340" y="3959"/>
                      <a:pt x="9733" y="4324"/>
                      <a:pt x="9125" y="4536"/>
                    </a:cubicBezTo>
                    <a:cubicBezTo>
                      <a:pt x="8790" y="4658"/>
                      <a:pt x="8486" y="4719"/>
                      <a:pt x="8152" y="4840"/>
                    </a:cubicBezTo>
                    <a:cubicBezTo>
                      <a:pt x="8395" y="4415"/>
                      <a:pt x="8638" y="3959"/>
                      <a:pt x="8851" y="3564"/>
                    </a:cubicBezTo>
                    <a:cubicBezTo>
                      <a:pt x="9094" y="3503"/>
                      <a:pt x="9307" y="3412"/>
                      <a:pt x="9581" y="3260"/>
                    </a:cubicBezTo>
                    <a:cubicBezTo>
                      <a:pt x="10219" y="2895"/>
                      <a:pt x="10948" y="2591"/>
                      <a:pt x="11435" y="2105"/>
                    </a:cubicBezTo>
                    <a:cubicBezTo>
                      <a:pt x="11721" y="1818"/>
                      <a:pt x="11468" y="1370"/>
                      <a:pt x="11082" y="1370"/>
                    </a:cubicBezTo>
                    <a:cubicBezTo>
                      <a:pt x="11058" y="1370"/>
                      <a:pt x="11034" y="1372"/>
                      <a:pt x="11009" y="1375"/>
                    </a:cubicBezTo>
                    <a:cubicBezTo>
                      <a:pt x="10644" y="1466"/>
                      <a:pt x="10310" y="1649"/>
                      <a:pt x="9976" y="1831"/>
                    </a:cubicBezTo>
                    <a:lnTo>
                      <a:pt x="9398" y="2226"/>
                    </a:lnTo>
                    <a:cubicBezTo>
                      <a:pt x="9581" y="1649"/>
                      <a:pt x="9702" y="1071"/>
                      <a:pt x="9763" y="524"/>
                    </a:cubicBezTo>
                    <a:cubicBezTo>
                      <a:pt x="9801" y="204"/>
                      <a:pt x="9500" y="0"/>
                      <a:pt x="922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55"/>
              <p:cNvSpPr/>
              <p:nvPr/>
            </p:nvSpPr>
            <p:spPr>
              <a:xfrm>
                <a:off x="1091818" y="2714604"/>
                <a:ext cx="183556" cy="207131"/>
              </a:xfrm>
              <a:custGeom>
                <a:avLst/>
                <a:gdLst/>
                <a:ahLst/>
                <a:cxnLst/>
                <a:rect l="l" t="t" r="r" b="b"/>
                <a:pathLst>
                  <a:path w="8876" h="10016" extrusionOk="0">
                    <a:moveTo>
                      <a:pt x="4000" y="0"/>
                    </a:moveTo>
                    <a:cubicBezTo>
                      <a:pt x="3306" y="0"/>
                      <a:pt x="2608" y="201"/>
                      <a:pt x="1976" y="627"/>
                    </a:cubicBezTo>
                    <a:cubicBezTo>
                      <a:pt x="912" y="1357"/>
                      <a:pt x="0" y="2937"/>
                      <a:pt x="304" y="4275"/>
                    </a:cubicBezTo>
                    <a:cubicBezTo>
                      <a:pt x="152" y="5460"/>
                      <a:pt x="365" y="6706"/>
                      <a:pt x="882" y="7679"/>
                    </a:cubicBezTo>
                    <a:cubicBezTo>
                      <a:pt x="1216" y="8378"/>
                      <a:pt x="1793" y="8895"/>
                      <a:pt x="2401" y="9259"/>
                    </a:cubicBezTo>
                    <a:cubicBezTo>
                      <a:pt x="3069" y="9741"/>
                      <a:pt x="3856" y="10016"/>
                      <a:pt x="4636" y="10016"/>
                    </a:cubicBezTo>
                    <a:cubicBezTo>
                      <a:pt x="5383" y="10016"/>
                      <a:pt x="6124" y="9764"/>
                      <a:pt x="6748" y="9199"/>
                    </a:cubicBezTo>
                    <a:cubicBezTo>
                      <a:pt x="8876" y="7314"/>
                      <a:pt x="8724" y="2907"/>
                      <a:pt x="6626" y="1053"/>
                    </a:cubicBezTo>
                    <a:cubicBezTo>
                      <a:pt x="5874" y="370"/>
                      <a:pt x="4941" y="0"/>
                      <a:pt x="4000"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55"/>
              <p:cNvSpPr/>
              <p:nvPr/>
            </p:nvSpPr>
            <p:spPr>
              <a:xfrm>
                <a:off x="1010088" y="2948730"/>
                <a:ext cx="206200" cy="166991"/>
              </a:xfrm>
              <a:custGeom>
                <a:avLst/>
                <a:gdLst/>
                <a:ahLst/>
                <a:cxnLst/>
                <a:rect l="l" t="t" r="r" b="b"/>
                <a:pathLst>
                  <a:path w="9971" h="8075" extrusionOk="0">
                    <a:moveTo>
                      <a:pt x="4728" y="0"/>
                    </a:moveTo>
                    <a:cubicBezTo>
                      <a:pt x="3456" y="0"/>
                      <a:pt x="2218" y="414"/>
                      <a:pt x="1338" y="1373"/>
                    </a:cubicBezTo>
                    <a:cubicBezTo>
                      <a:pt x="1156" y="1616"/>
                      <a:pt x="973" y="1890"/>
                      <a:pt x="852" y="2103"/>
                    </a:cubicBezTo>
                    <a:cubicBezTo>
                      <a:pt x="153" y="3136"/>
                      <a:pt x="1" y="4473"/>
                      <a:pt x="700" y="5720"/>
                    </a:cubicBezTo>
                    <a:cubicBezTo>
                      <a:pt x="1556" y="7241"/>
                      <a:pt x="3434" y="8075"/>
                      <a:pt x="5201" y="8075"/>
                    </a:cubicBezTo>
                    <a:cubicBezTo>
                      <a:pt x="5693" y="8075"/>
                      <a:pt x="6177" y="8010"/>
                      <a:pt x="6627" y="7878"/>
                    </a:cubicBezTo>
                    <a:cubicBezTo>
                      <a:pt x="7843" y="7513"/>
                      <a:pt x="8815" y="6510"/>
                      <a:pt x="9119" y="5264"/>
                    </a:cubicBezTo>
                    <a:cubicBezTo>
                      <a:pt x="9970" y="3896"/>
                      <a:pt x="9819" y="1981"/>
                      <a:pt x="8116" y="978"/>
                    </a:cubicBezTo>
                    <a:cubicBezTo>
                      <a:pt x="7133" y="361"/>
                      <a:pt x="5915" y="0"/>
                      <a:pt x="4728"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55"/>
              <p:cNvSpPr/>
              <p:nvPr/>
            </p:nvSpPr>
            <p:spPr>
              <a:xfrm>
                <a:off x="1037945" y="2728502"/>
                <a:ext cx="404232" cy="497871"/>
              </a:xfrm>
              <a:custGeom>
                <a:avLst/>
                <a:gdLst/>
                <a:ahLst/>
                <a:cxnLst/>
                <a:rect l="l" t="t" r="r" b="b"/>
                <a:pathLst>
                  <a:path w="19547" h="24075" extrusionOk="0">
                    <a:moveTo>
                      <a:pt x="7328" y="1"/>
                    </a:moveTo>
                    <a:cubicBezTo>
                      <a:pt x="7210" y="1"/>
                      <a:pt x="7089" y="77"/>
                      <a:pt x="7073" y="229"/>
                    </a:cubicBezTo>
                    <a:cubicBezTo>
                      <a:pt x="7013" y="745"/>
                      <a:pt x="7013" y="1292"/>
                      <a:pt x="6982" y="1809"/>
                    </a:cubicBezTo>
                    <a:cubicBezTo>
                      <a:pt x="6982" y="2052"/>
                      <a:pt x="6952" y="2235"/>
                      <a:pt x="6952" y="2448"/>
                    </a:cubicBezTo>
                    <a:cubicBezTo>
                      <a:pt x="6709" y="2052"/>
                      <a:pt x="6496" y="1657"/>
                      <a:pt x="6253" y="1232"/>
                    </a:cubicBezTo>
                    <a:cubicBezTo>
                      <a:pt x="6187" y="1129"/>
                      <a:pt x="6096" y="1087"/>
                      <a:pt x="6007" y="1087"/>
                    </a:cubicBezTo>
                    <a:cubicBezTo>
                      <a:pt x="5804" y="1087"/>
                      <a:pt x="5609" y="1304"/>
                      <a:pt x="5736" y="1536"/>
                    </a:cubicBezTo>
                    <a:cubicBezTo>
                      <a:pt x="5888" y="1840"/>
                      <a:pt x="6009" y="2144"/>
                      <a:pt x="6161" y="2448"/>
                    </a:cubicBezTo>
                    <a:cubicBezTo>
                      <a:pt x="6101" y="2417"/>
                      <a:pt x="6040" y="2387"/>
                      <a:pt x="6009" y="2356"/>
                    </a:cubicBezTo>
                    <a:cubicBezTo>
                      <a:pt x="5402" y="1900"/>
                      <a:pt x="4794" y="1505"/>
                      <a:pt x="4186" y="1080"/>
                    </a:cubicBezTo>
                    <a:cubicBezTo>
                      <a:pt x="4142" y="1050"/>
                      <a:pt x="4094" y="1037"/>
                      <a:pt x="4047" y="1037"/>
                    </a:cubicBezTo>
                    <a:cubicBezTo>
                      <a:pt x="3802" y="1037"/>
                      <a:pt x="3561" y="1383"/>
                      <a:pt x="3791" y="1536"/>
                    </a:cubicBezTo>
                    <a:cubicBezTo>
                      <a:pt x="4368" y="2052"/>
                      <a:pt x="4946" y="2508"/>
                      <a:pt x="5493" y="2964"/>
                    </a:cubicBezTo>
                    <a:cubicBezTo>
                      <a:pt x="5888" y="3268"/>
                      <a:pt x="6253" y="3663"/>
                      <a:pt x="6709" y="3815"/>
                    </a:cubicBezTo>
                    <a:cubicBezTo>
                      <a:pt x="6861" y="4210"/>
                      <a:pt x="7013" y="4545"/>
                      <a:pt x="7165" y="4940"/>
                    </a:cubicBezTo>
                    <a:cubicBezTo>
                      <a:pt x="6374" y="4362"/>
                      <a:pt x="5462" y="3907"/>
                      <a:pt x="4642" y="3481"/>
                    </a:cubicBezTo>
                    <a:cubicBezTo>
                      <a:pt x="4599" y="3460"/>
                      <a:pt x="4557" y="3450"/>
                      <a:pt x="4517" y="3450"/>
                    </a:cubicBezTo>
                    <a:cubicBezTo>
                      <a:pt x="4266" y="3450"/>
                      <a:pt x="4080" y="3810"/>
                      <a:pt x="4368" y="3967"/>
                    </a:cubicBezTo>
                    <a:cubicBezTo>
                      <a:pt x="5493" y="4636"/>
                      <a:pt x="6496" y="5487"/>
                      <a:pt x="7590" y="6217"/>
                    </a:cubicBezTo>
                    <a:cubicBezTo>
                      <a:pt x="7620" y="6247"/>
                      <a:pt x="7712" y="6247"/>
                      <a:pt x="7742" y="6247"/>
                    </a:cubicBezTo>
                    <a:cubicBezTo>
                      <a:pt x="7864" y="6612"/>
                      <a:pt x="8016" y="6946"/>
                      <a:pt x="8137" y="7250"/>
                    </a:cubicBezTo>
                    <a:cubicBezTo>
                      <a:pt x="6952" y="6824"/>
                      <a:pt x="5857" y="6460"/>
                      <a:pt x="4733" y="5761"/>
                    </a:cubicBezTo>
                    <a:cubicBezTo>
                      <a:pt x="4684" y="5731"/>
                      <a:pt x="4637" y="5718"/>
                      <a:pt x="4594" y="5718"/>
                    </a:cubicBezTo>
                    <a:cubicBezTo>
                      <a:pt x="4373" y="5718"/>
                      <a:pt x="4260" y="6064"/>
                      <a:pt x="4490" y="6217"/>
                    </a:cubicBezTo>
                    <a:cubicBezTo>
                      <a:pt x="5614" y="7098"/>
                      <a:pt x="6982" y="7888"/>
                      <a:pt x="8380" y="8132"/>
                    </a:cubicBezTo>
                    <a:lnTo>
                      <a:pt x="8472" y="8132"/>
                    </a:lnTo>
                    <a:cubicBezTo>
                      <a:pt x="8684" y="8770"/>
                      <a:pt x="8958" y="9439"/>
                      <a:pt x="9201" y="10107"/>
                    </a:cubicBezTo>
                    <a:cubicBezTo>
                      <a:pt x="9961" y="12083"/>
                      <a:pt x="10569" y="14271"/>
                      <a:pt x="11481" y="16247"/>
                    </a:cubicBezTo>
                    <a:cubicBezTo>
                      <a:pt x="9991" y="15457"/>
                      <a:pt x="8380" y="14819"/>
                      <a:pt x="6830" y="14302"/>
                    </a:cubicBezTo>
                    <a:cubicBezTo>
                      <a:pt x="6830" y="13785"/>
                      <a:pt x="6313" y="13238"/>
                      <a:pt x="6040" y="12873"/>
                    </a:cubicBezTo>
                    <a:cubicBezTo>
                      <a:pt x="5645" y="12387"/>
                      <a:pt x="5189" y="11931"/>
                      <a:pt x="4702" y="11505"/>
                    </a:cubicBezTo>
                    <a:cubicBezTo>
                      <a:pt x="4663" y="11466"/>
                      <a:pt x="4618" y="11449"/>
                      <a:pt x="4573" y="11449"/>
                    </a:cubicBezTo>
                    <a:cubicBezTo>
                      <a:pt x="4411" y="11449"/>
                      <a:pt x="4256" y="11667"/>
                      <a:pt x="4398" y="11809"/>
                    </a:cubicBezTo>
                    <a:cubicBezTo>
                      <a:pt x="4885" y="12265"/>
                      <a:pt x="5310" y="12721"/>
                      <a:pt x="5706" y="13299"/>
                    </a:cubicBezTo>
                    <a:cubicBezTo>
                      <a:pt x="5857" y="13512"/>
                      <a:pt x="6009" y="13846"/>
                      <a:pt x="6161" y="14119"/>
                    </a:cubicBezTo>
                    <a:cubicBezTo>
                      <a:pt x="5614" y="13967"/>
                      <a:pt x="5128" y="13815"/>
                      <a:pt x="4581" y="13694"/>
                    </a:cubicBezTo>
                    <a:cubicBezTo>
                      <a:pt x="4581" y="13663"/>
                      <a:pt x="4581" y="13663"/>
                      <a:pt x="4550" y="13633"/>
                    </a:cubicBezTo>
                    <a:cubicBezTo>
                      <a:pt x="4247" y="13056"/>
                      <a:pt x="3730" y="12630"/>
                      <a:pt x="3274" y="12265"/>
                    </a:cubicBezTo>
                    <a:cubicBezTo>
                      <a:pt x="2757" y="11840"/>
                      <a:pt x="2240" y="11475"/>
                      <a:pt x="1693" y="11110"/>
                    </a:cubicBezTo>
                    <a:cubicBezTo>
                      <a:pt x="1634" y="11071"/>
                      <a:pt x="1576" y="11054"/>
                      <a:pt x="1522" y="11054"/>
                    </a:cubicBezTo>
                    <a:cubicBezTo>
                      <a:pt x="1239" y="11054"/>
                      <a:pt x="1053" y="11514"/>
                      <a:pt x="1359" y="11718"/>
                    </a:cubicBezTo>
                    <a:cubicBezTo>
                      <a:pt x="1906" y="12113"/>
                      <a:pt x="2392" y="12539"/>
                      <a:pt x="2848" y="12934"/>
                    </a:cubicBezTo>
                    <a:cubicBezTo>
                      <a:pt x="3031" y="13147"/>
                      <a:pt x="3274" y="13329"/>
                      <a:pt x="3456" y="13512"/>
                    </a:cubicBezTo>
                    <a:cubicBezTo>
                      <a:pt x="2757" y="13390"/>
                      <a:pt x="2088" y="13299"/>
                      <a:pt x="1389" y="13238"/>
                    </a:cubicBezTo>
                    <a:cubicBezTo>
                      <a:pt x="1381" y="13237"/>
                      <a:pt x="1373" y="13237"/>
                      <a:pt x="1364" y="13237"/>
                    </a:cubicBezTo>
                    <a:cubicBezTo>
                      <a:pt x="1021" y="13237"/>
                      <a:pt x="943" y="13847"/>
                      <a:pt x="1329" y="13907"/>
                    </a:cubicBezTo>
                    <a:cubicBezTo>
                      <a:pt x="1663" y="13967"/>
                      <a:pt x="2058" y="13998"/>
                      <a:pt x="2392" y="14089"/>
                    </a:cubicBezTo>
                    <a:cubicBezTo>
                      <a:pt x="2240" y="14150"/>
                      <a:pt x="2088" y="14271"/>
                      <a:pt x="1936" y="14363"/>
                    </a:cubicBezTo>
                    <a:cubicBezTo>
                      <a:pt x="1329" y="14697"/>
                      <a:pt x="721" y="15031"/>
                      <a:pt x="173" y="15487"/>
                    </a:cubicBezTo>
                    <a:cubicBezTo>
                      <a:pt x="1" y="15631"/>
                      <a:pt x="156" y="15885"/>
                      <a:pt x="379" y="15885"/>
                    </a:cubicBezTo>
                    <a:cubicBezTo>
                      <a:pt x="392" y="15885"/>
                      <a:pt x="404" y="15884"/>
                      <a:pt x="417" y="15882"/>
                    </a:cubicBezTo>
                    <a:cubicBezTo>
                      <a:pt x="1085" y="15730"/>
                      <a:pt x="1754" y="15426"/>
                      <a:pt x="2392" y="15122"/>
                    </a:cubicBezTo>
                    <a:cubicBezTo>
                      <a:pt x="2848" y="14879"/>
                      <a:pt x="3335" y="14697"/>
                      <a:pt x="3760" y="14393"/>
                    </a:cubicBezTo>
                    <a:cubicBezTo>
                      <a:pt x="4520" y="14575"/>
                      <a:pt x="5280" y="14758"/>
                      <a:pt x="6009" y="15031"/>
                    </a:cubicBezTo>
                    <a:cubicBezTo>
                      <a:pt x="5462" y="15426"/>
                      <a:pt x="5006" y="15882"/>
                      <a:pt x="4368" y="16126"/>
                    </a:cubicBezTo>
                    <a:cubicBezTo>
                      <a:pt x="3517" y="16521"/>
                      <a:pt x="2605" y="16521"/>
                      <a:pt x="1784" y="16855"/>
                    </a:cubicBezTo>
                    <a:cubicBezTo>
                      <a:pt x="1541" y="16946"/>
                      <a:pt x="1541" y="17189"/>
                      <a:pt x="1784" y="17311"/>
                    </a:cubicBezTo>
                    <a:cubicBezTo>
                      <a:pt x="2044" y="17421"/>
                      <a:pt x="2349" y="17472"/>
                      <a:pt x="2679" y="17472"/>
                    </a:cubicBezTo>
                    <a:cubicBezTo>
                      <a:pt x="4164" y="17472"/>
                      <a:pt x="6153" y="16454"/>
                      <a:pt x="6800" y="15335"/>
                    </a:cubicBezTo>
                    <a:cubicBezTo>
                      <a:pt x="8289" y="15882"/>
                      <a:pt x="9687" y="16521"/>
                      <a:pt x="11055" y="17311"/>
                    </a:cubicBezTo>
                    <a:cubicBezTo>
                      <a:pt x="11511" y="17585"/>
                      <a:pt x="11937" y="17858"/>
                      <a:pt x="12332" y="18101"/>
                    </a:cubicBezTo>
                    <a:cubicBezTo>
                      <a:pt x="12030" y="18075"/>
                      <a:pt x="11724" y="18064"/>
                      <a:pt x="11419" y="18064"/>
                    </a:cubicBezTo>
                    <a:cubicBezTo>
                      <a:pt x="10647" y="18064"/>
                      <a:pt x="9885" y="18136"/>
                      <a:pt x="9231" y="18223"/>
                    </a:cubicBezTo>
                    <a:cubicBezTo>
                      <a:pt x="8593" y="18344"/>
                      <a:pt x="7924" y="18496"/>
                      <a:pt x="7408" y="18861"/>
                    </a:cubicBezTo>
                    <a:cubicBezTo>
                      <a:pt x="7316" y="18800"/>
                      <a:pt x="7225" y="18709"/>
                      <a:pt x="7073" y="18679"/>
                    </a:cubicBezTo>
                    <a:cubicBezTo>
                      <a:pt x="6973" y="18657"/>
                      <a:pt x="6853" y="18642"/>
                      <a:pt x="6730" y="18642"/>
                    </a:cubicBezTo>
                    <a:cubicBezTo>
                      <a:pt x="6517" y="18642"/>
                      <a:pt x="6296" y="18685"/>
                      <a:pt x="6161" y="18800"/>
                    </a:cubicBezTo>
                    <a:cubicBezTo>
                      <a:pt x="6040" y="18861"/>
                      <a:pt x="5949" y="18983"/>
                      <a:pt x="5888" y="19104"/>
                    </a:cubicBezTo>
                    <a:cubicBezTo>
                      <a:pt x="5706" y="19256"/>
                      <a:pt x="5584" y="19439"/>
                      <a:pt x="5584" y="19712"/>
                    </a:cubicBezTo>
                    <a:cubicBezTo>
                      <a:pt x="5584" y="20047"/>
                      <a:pt x="5797" y="20290"/>
                      <a:pt x="6101" y="20381"/>
                    </a:cubicBezTo>
                    <a:cubicBezTo>
                      <a:pt x="6253" y="20503"/>
                      <a:pt x="6405" y="20594"/>
                      <a:pt x="6648" y="20624"/>
                    </a:cubicBezTo>
                    <a:cubicBezTo>
                      <a:pt x="6667" y="20625"/>
                      <a:pt x="6686" y="20626"/>
                      <a:pt x="6706" y="20626"/>
                    </a:cubicBezTo>
                    <a:cubicBezTo>
                      <a:pt x="7139" y="20626"/>
                      <a:pt x="7536" y="20302"/>
                      <a:pt x="7681" y="19895"/>
                    </a:cubicBezTo>
                    <a:cubicBezTo>
                      <a:pt x="7712" y="19834"/>
                      <a:pt x="7712" y="19743"/>
                      <a:pt x="7712" y="19682"/>
                    </a:cubicBezTo>
                    <a:cubicBezTo>
                      <a:pt x="8434" y="19213"/>
                      <a:pt x="9221" y="19114"/>
                      <a:pt x="10031" y="19114"/>
                    </a:cubicBezTo>
                    <a:cubicBezTo>
                      <a:pt x="10621" y="19114"/>
                      <a:pt x="11223" y="19166"/>
                      <a:pt x="11823" y="19166"/>
                    </a:cubicBezTo>
                    <a:cubicBezTo>
                      <a:pt x="12374" y="19166"/>
                      <a:pt x="12922" y="19122"/>
                      <a:pt x="13456" y="18952"/>
                    </a:cubicBezTo>
                    <a:cubicBezTo>
                      <a:pt x="15432" y="20442"/>
                      <a:pt x="17165" y="22174"/>
                      <a:pt x="18958" y="23968"/>
                    </a:cubicBezTo>
                    <a:cubicBezTo>
                      <a:pt x="19016" y="24043"/>
                      <a:pt x="19091" y="24074"/>
                      <a:pt x="19164" y="24074"/>
                    </a:cubicBezTo>
                    <a:cubicBezTo>
                      <a:pt x="19359" y="24074"/>
                      <a:pt x="19546" y="23854"/>
                      <a:pt x="19414" y="23633"/>
                    </a:cubicBezTo>
                    <a:cubicBezTo>
                      <a:pt x="18502" y="22113"/>
                      <a:pt x="17286" y="20685"/>
                      <a:pt x="15918" y="19469"/>
                    </a:cubicBezTo>
                    <a:cubicBezTo>
                      <a:pt x="15493" y="18648"/>
                      <a:pt x="15037" y="17797"/>
                      <a:pt x="14733" y="16885"/>
                    </a:cubicBezTo>
                    <a:cubicBezTo>
                      <a:pt x="14429" y="15882"/>
                      <a:pt x="14277" y="14849"/>
                      <a:pt x="14186" y="13815"/>
                    </a:cubicBezTo>
                    <a:cubicBezTo>
                      <a:pt x="14247" y="13815"/>
                      <a:pt x="14307" y="13785"/>
                      <a:pt x="14338" y="13755"/>
                    </a:cubicBezTo>
                    <a:cubicBezTo>
                      <a:pt x="14581" y="13694"/>
                      <a:pt x="14855" y="13603"/>
                      <a:pt x="15007" y="13360"/>
                    </a:cubicBezTo>
                    <a:cubicBezTo>
                      <a:pt x="15219" y="13056"/>
                      <a:pt x="15280" y="12691"/>
                      <a:pt x="15067" y="12326"/>
                    </a:cubicBezTo>
                    <a:cubicBezTo>
                      <a:pt x="14897" y="12042"/>
                      <a:pt x="14593" y="11837"/>
                      <a:pt x="14280" y="11837"/>
                    </a:cubicBezTo>
                    <a:cubicBezTo>
                      <a:pt x="14259" y="11837"/>
                      <a:pt x="14238" y="11838"/>
                      <a:pt x="14216" y="11840"/>
                    </a:cubicBezTo>
                    <a:lnTo>
                      <a:pt x="14095" y="11840"/>
                    </a:lnTo>
                    <a:cubicBezTo>
                      <a:pt x="14020" y="11826"/>
                      <a:pt x="13940" y="11819"/>
                      <a:pt x="13859" y="11819"/>
                    </a:cubicBezTo>
                    <a:cubicBezTo>
                      <a:pt x="13581" y="11819"/>
                      <a:pt x="13294" y="11908"/>
                      <a:pt x="13152" y="12144"/>
                    </a:cubicBezTo>
                    <a:cubicBezTo>
                      <a:pt x="12940" y="12448"/>
                      <a:pt x="13061" y="12904"/>
                      <a:pt x="13213" y="13208"/>
                    </a:cubicBezTo>
                    <a:cubicBezTo>
                      <a:pt x="13244" y="13299"/>
                      <a:pt x="13335" y="13360"/>
                      <a:pt x="13396" y="13451"/>
                    </a:cubicBezTo>
                    <a:cubicBezTo>
                      <a:pt x="13456" y="13481"/>
                      <a:pt x="13487" y="13542"/>
                      <a:pt x="13517" y="13603"/>
                    </a:cubicBezTo>
                    <a:cubicBezTo>
                      <a:pt x="13456" y="15001"/>
                      <a:pt x="13548" y="16581"/>
                      <a:pt x="14004" y="18010"/>
                    </a:cubicBezTo>
                    <a:cubicBezTo>
                      <a:pt x="13608" y="17706"/>
                      <a:pt x="13183" y="17433"/>
                      <a:pt x="12757" y="17159"/>
                    </a:cubicBezTo>
                    <a:cubicBezTo>
                      <a:pt x="12119" y="14393"/>
                      <a:pt x="10721" y="11566"/>
                      <a:pt x="9687" y="8983"/>
                    </a:cubicBezTo>
                    <a:cubicBezTo>
                      <a:pt x="9505" y="8527"/>
                      <a:pt x="9353" y="8071"/>
                      <a:pt x="9201" y="7615"/>
                    </a:cubicBezTo>
                    <a:cubicBezTo>
                      <a:pt x="9414" y="7250"/>
                      <a:pt x="9505" y="6794"/>
                      <a:pt x="9657" y="6369"/>
                    </a:cubicBezTo>
                    <a:cubicBezTo>
                      <a:pt x="9870" y="5700"/>
                      <a:pt x="10204" y="5031"/>
                      <a:pt x="10326" y="4332"/>
                    </a:cubicBezTo>
                    <a:cubicBezTo>
                      <a:pt x="10346" y="4148"/>
                      <a:pt x="10202" y="3992"/>
                      <a:pt x="10059" y="3992"/>
                    </a:cubicBezTo>
                    <a:cubicBezTo>
                      <a:pt x="9989" y="3992"/>
                      <a:pt x="9920" y="4029"/>
                      <a:pt x="9870" y="4119"/>
                    </a:cubicBezTo>
                    <a:cubicBezTo>
                      <a:pt x="9535" y="4697"/>
                      <a:pt x="9292" y="5335"/>
                      <a:pt x="9079" y="5913"/>
                    </a:cubicBezTo>
                    <a:cubicBezTo>
                      <a:pt x="8988" y="6095"/>
                      <a:pt x="8897" y="6338"/>
                      <a:pt x="8775" y="6551"/>
                    </a:cubicBezTo>
                    <a:cubicBezTo>
                      <a:pt x="8532" y="6004"/>
                      <a:pt x="8320" y="5396"/>
                      <a:pt x="8076" y="4818"/>
                    </a:cubicBezTo>
                    <a:cubicBezTo>
                      <a:pt x="8198" y="4545"/>
                      <a:pt x="8289" y="4241"/>
                      <a:pt x="8350" y="3937"/>
                    </a:cubicBezTo>
                    <a:cubicBezTo>
                      <a:pt x="8532" y="3299"/>
                      <a:pt x="8775" y="2691"/>
                      <a:pt x="8927" y="2052"/>
                    </a:cubicBezTo>
                    <a:cubicBezTo>
                      <a:pt x="8969" y="1847"/>
                      <a:pt x="8774" y="1670"/>
                      <a:pt x="8596" y="1670"/>
                    </a:cubicBezTo>
                    <a:cubicBezTo>
                      <a:pt x="8511" y="1670"/>
                      <a:pt x="8430" y="1711"/>
                      <a:pt x="8380" y="1809"/>
                    </a:cubicBezTo>
                    <a:cubicBezTo>
                      <a:pt x="8137" y="2387"/>
                      <a:pt x="7894" y="2964"/>
                      <a:pt x="7712" y="3511"/>
                    </a:cubicBezTo>
                    <a:lnTo>
                      <a:pt x="7590" y="3755"/>
                    </a:lnTo>
                    <a:cubicBezTo>
                      <a:pt x="7560" y="3633"/>
                      <a:pt x="7529" y="3572"/>
                      <a:pt x="7438" y="3451"/>
                    </a:cubicBezTo>
                    <a:cubicBezTo>
                      <a:pt x="7529" y="3420"/>
                      <a:pt x="7560" y="3359"/>
                      <a:pt x="7590" y="3268"/>
                    </a:cubicBezTo>
                    <a:cubicBezTo>
                      <a:pt x="7742" y="2812"/>
                      <a:pt x="7681" y="2265"/>
                      <a:pt x="7620" y="1809"/>
                    </a:cubicBezTo>
                    <a:cubicBezTo>
                      <a:pt x="7590" y="1292"/>
                      <a:pt x="7590" y="745"/>
                      <a:pt x="7560" y="229"/>
                    </a:cubicBezTo>
                    <a:cubicBezTo>
                      <a:pt x="7560" y="77"/>
                      <a:pt x="7446" y="1"/>
                      <a:pt x="732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55"/>
              <p:cNvSpPr/>
              <p:nvPr/>
            </p:nvSpPr>
            <p:spPr>
              <a:xfrm>
                <a:off x="1451370" y="3248042"/>
                <a:ext cx="35859" cy="30979"/>
              </a:xfrm>
              <a:custGeom>
                <a:avLst/>
                <a:gdLst/>
                <a:ahLst/>
                <a:cxnLst/>
                <a:rect l="l" t="t" r="r" b="b"/>
                <a:pathLst>
                  <a:path w="1734" h="1498" extrusionOk="0">
                    <a:moveTo>
                      <a:pt x="700" y="1"/>
                    </a:moveTo>
                    <a:cubicBezTo>
                      <a:pt x="586" y="1"/>
                      <a:pt x="472" y="31"/>
                      <a:pt x="365" y="92"/>
                    </a:cubicBezTo>
                    <a:cubicBezTo>
                      <a:pt x="92" y="244"/>
                      <a:pt x="0" y="639"/>
                      <a:pt x="61" y="943"/>
                    </a:cubicBezTo>
                    <a:cubicBezTo>
                      <a:pt x="167" y="1323"/>
                      <a:pt x="492" y="1498"/>
                      <a:pt x="844" y="1498"/>
                    </a:cubicBezTo>
                    <a:cubicBezTo>
                      <a:pt x="999" y="1498"/>
                      <a:pt x="1159" y="1464"/>
                      <a:pt x="1308" y="1399"/>
                    </a:cubicBezTo>
                    <a:cubicBezTo>
                      <a:pt x="1581" y="1247"/>
                      <a:pt x="1733" y="852"/>
                      <a:pt x="1611" y="548"/>
                    </a:cubicBezTo>
                    <a:cubicBezTo>
                      <a:pt x="1551" y="244"/>
                      <a:pt x="1308" y="92"/>
                      <a:pt x="1034" y="92"/>
                    </a:cubicBezTo>
                    <a:cubicBezTo>
                      <a:pt x="928" y="31"/>
                      <a:pt x="814" y="1"/>
                      <a:pt x="70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55"/>
              <p:cNvSpPr/>
              <p:nvPr/>
            </p:nvSpPr>
            <p:spPr>
              <a:xfrm>
                <a:off x="1512337" y="3283592"/>
                <a:ext cx="37121" cy="32943"/>
              </a:xfrm>
              <a:custGeom>
                <a:avLst/>
                <a:gdLst/>
                <a:ahLst/>
                <a:cxnLst/>
                <a:rect l="l" t="t" r="r" b="b"/>
                <a:pathLst>
                  <a:path w="1795" h="1593" extrusionOk="0">
                    <a:moveTo>
                      <a:pt x="875" y="1"/>
                    </a:moveTo>
                    <a:cubicBezTo>
                      <a:pt x="588" y="1"/>
                      <a:pt x="300" y="145"/>
                      <a:pt x="153" y="440"/>
                    </a:cubicBezTo>
                    <a:cubicBezTo>
                      <a:pt x="1" y="774"/>
                      <a:pt x="31" y="1230"/>
                      <a:pt x="426" y="1412"/>
                    </a:cubicBezTo>
                    <a:cubicBezTo>
                      <a:pt x="457" y="1412"/>
                      <a:pt x="457" y="1443"/>
                      <a:pt x="487" y="1443"/>
                    </a:cubicBezTo>
                    <a:cubicBezTo>
                      <a:pt x="626" y="1540"/>
                      <a:pt x="789" y="1592"/>
                      <a:pt x="950" y="1592"/>
                    </a:cubicBezTo>
                    <a:cubicBezTo>
                      <a:pt x="1141" y="1592"/>
                      <a:pt x="1327" y="1517"/>
                      <a:pt x="1460" y="1352"/>
                    </a:cubicBezTo>
                    <a:cubicBezTo>
                      <a:pt x="1703" y="1078"/>
                      <a:pt x="1794" y="652"/>
                      <a:pt x="1521" y="318"/>
                    </a:cubicBezTo>
                    <a:cubicBezTo>
                      <a:pt x="1366" y="107"/>
                      <a:pt x="1121" y="1"/>
                      <a:pt x="875"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55"/>
              <p:cNvSpPr/>
              <p:nvPr/>
            </p:nvSpPr>
            <p:spPr>
              <a:xfrm>
                <a:off x="1587138" y="3293891"/>
                <a:ext cx="27029" cy="28352"/>
              </a:xfrm>
              <a:custGeom>
                <a:avLst/>
                <a:gdLst/>
                <a:ahLst/>
                <a:cxnLst/>
                <a:rect l="l" t="t" r="r" b="b"/>
                <a:pathLst>
                  <a:path w="1307" h="1371" extrusionOk="0">
                    <a:moveTo>
                      <a:pt x="682" y="1"/>
                    </a:moveTo>
                    <a:cubicBezTo>
                      <a:pt x="668" y="1"/>
                      <a:pt x="654" y="1"/>
                      <a:pt x="639" y="3"/>
                    </a:cubicBezTo>
                    <a:cubicBezTo>
                      <a:pt x="305" y="3"/>
                      <a:pt x="1" y="276"/>
                      <a:pt x="1" y="641"/>
                    </a:cubicBezTo>
                    <a:lnTo>
                      <a:pt x="1" y="732"/>
                    </a:lnTo>
                    <a:cubicBezTo>
                      <a:pt x="31" y="1066"/>
                      <a:pt x="275" y="1370"/>
                      <a:pt x="639" y="1370"/>
                    </a:cubicBezTo>
                    <a:cubicBezTo>
                      <a:pt x="1034" y="1370"/>
                      <a:pt x="1247" y="1097"/>
                      <a:pt x="1278" y="732"/>
                    </a:cubicBezTo>
                    <a:lnTo>
                      <a:pt x="1278" y="641"/>
                    </a:lnTo>
                    <a:cubicBezTo>
                      <a:pt x="1307" y="321"/>
                      <a:pt x="1001" y="1"/>
                      <a:pt x="68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55"/>
              <p:cNvSpPr/>
              <p:nvPr/>
            </p:nvSpPr>
            <p:spPr>
              <a:xfrm>
                <a:off x="1678298" y="3206556"/>
                <a:ext cx="331" cy="972"/>
              </a:xfrm>
              <a:custGeom>
                <a:avLst/>
                <a:gdLst/>
                <a:ahLst/>
                <a:cxnLst/>
                <a:rect l="l" t="t" r="r" b="b"/>
                <a:pathLst>
                  <a:path w="16" h="47" extrusionOk="0">
                    <a:moveTo>
                      <a:pt x="0" y="1"/>
                    </a:moveTo>
                    <a:cubicBezTo>
                      <a:pt x="0" y="31"/>
                      <a:pt x="8" y="46"/>
                      <a:pt x="12" y="46"/>
                    </a:cubicBezTo>
                    <a:cubicBezTo>
                      <a:pt x="16" y="46"/>
                      <a:pt x="16" y="31"/>
                      <a:pt x="0" y="1"/>
                    </a:cubicBezTo>
                    <a:lnTo>
                      <a:pt x="0" y="1"/>
                    </a:lnTo>
                    <a:cubicBezTo>
                      <a:pt x="0" y="1"/>
                      <a:pt x="0" y="1"/>
                      <a:pt x="0"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55"/>
              <p:cNvSpPr/>
              <p:nvPr/>
            </p:nvSpPr>
            <p:spPr>
              <a:xfrm>
                <a:off x="1504168" y="2136580"/>
                <a:ext cx="436265" cy="560283"/>
              </a:xfrm>
              <a:custGeom>
                <a:avLst/>
                <a:gdLst/>
                <a:ahLst/>
                <a:cxnLst/>
                <a:rect l="l" t="t" r="r" b="b"/>
                <a:pathLst>
                  <a:path w="21096" h="27093" extrusionOk="0">
                    <a:moveTo>
                      <a:pt x="11280" y="1"/>
                    </a:moveTo>
                    <a:cubicBezTo>
                      <a:pt x="9904" y="1"/>
                      <a:pt x="8543" y="361"/>
                      <a:pt x="7356" y="1160"/>
                    </a:cubicBezTo>
                    <a:cubicBezTo>
                      <a:pt x="4104" y="3349"/>
                      <a:pt x="2584" y="7543"/>
                      <a:pt x="1581" y="11130"/>
                    </a:cubicBezTo>
                    <a:cubicBezTo>
                      <a:pt x="244" y="15841"/>
                      <a:pt x="1" y="20735"/>
                      <a:pt x="730" y="25568"/>
                    </a:cubicBezTo>
                    <a:cubicBezTo>
                      <a:pt x="853" y="26412"/>
                      <a:pt x="1428" y="26774"/>
                      <a:pt x="2050" y="26774"/>
                    </a:cubicBezTo>
                    <a:cubicBezTo>
                      <a:pt x="2973" y="26774"/>
                      <a:pt x="4000" y="25976"/>
                      <a:pt x="3800" y="24778"/>
                    </a:cubicBezTo>
                    <a:cubicBezTo>
                      <a:pt x="3162" y="20431"/>
                      <a:pt x="3466" y="15993"/>
                      <a:pt x="4712" y="11768"/>
                    </a:cubicBezTo>
                    <a:cubicBezTo>
                      <a:pt x="5624" y="8698"/>
                      <a:pt x="7265" y="3288"/>
                      <a:pt x="11217" y="3197"/>
                    </a:cubicBezTo>
                    <a:cubicBezTo>
                      <a:pt x="11273" y="3195"/>
                      <a:pt x="11329" y="3194"/>
                      <a:pt x="11385" y="3194"/>
                    </a:cubicBezTo>
                    <a:cubicBezTo>
                      <a:pt x="15497" y="3194"/>
                      <a:pt x="17511" y="7592"/>
                      <a:pt x="17661" y="11160"/>
                    </a:cubicBezTo>
                    <a:cubicBezTo>
                      <a:pt x="17752" y="13592"/>
                      <a:pt x="17357" y="16024"/>
                      <a:pt x="16840" y="18395"/>
                    </a:cubicBezTo>
                    <a:cubicBezTo>
                      <a:pt x="16414" y="20553"/>
                      <a:pt x="15898" y="22711"/>
                      <a:pt x="14864" y="24656"/>
                    </a:cubicBezTo>
                    <a:cubicBezTo>
                      <a:pt x="14191" y="25918"/>
                      <a:pt x="15308" y="27092"/>
                      <a:pt x="16382" y="27092"/>
                    </a:cubicBezTo>
                    <a:cubicBezTo>
                      <a:pt x="16861" y="27092"/>
                      <a:pt x="17331" y="26859"/>
                      <a:pt x="17630" y="26297"/>
                    </a:cubicBezTo>
                    <a:cubicBezTo>
                      <a:pt x="19697" y="22437"/>
                      <a:pt x="20518" y="17665"/>
                      <a:pt x="20822" y="13379"/>
                    </a:cubicBezTo>
                    <a:cubicBezTo>
                      <a:pt x="21095" y="9428"/>
                      <a:pt x="20214" y="4899"/>
                      <a:pt x="17083" y="2194"/>
                    </a:cubicBezTo>
                    <a:cubicBezTo>
                      <a:pt x="15474" y="822"/>
                      <a:pt x="13359" y="1"/>
                      <a:pt x="11280"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55"/>
              <p:cNvSpPr/>
              <p:nvPr/>
            </p:nvSpPr>
            <p:spPr>
              <a:xfrm>
                <a:off x="1309936" y="2552592"/>
                <a:ext cx="915855" cy="225288"/>
              </a:xfrm>
              <a:custGeom>
                <a:avLst/>
                <a:gdLst/>
                <a:ahLst/>
                <a:cxnLst/>
                <a:rect l="l" t="t" r="r" b="b"/>
                <a:pathLst>
                  <a:path w="44287" h="10894" extrusionOk="0">
                    <a:moveTo>
                      <a:pt x="20783" y="0"/>
                    </a:moveTo>
                    <a:cubicBezTo>
                      <a:pt x="9402" y="0"/>
                      <a:pt x="0" y="4327"/>
                      <a:pt x="0" y="4327"/>
                    </a:cubicBezTo>
                    <a:cubicBezTo>
                      <a:pt x="0" y="4327"/>
                      <a:pt x="8549" y="10894"/>
                      <a:pt x="22403" y="10894"/>
                    </a:cubicBezTo>
                    <a:cubicBezTo>
                      <a:pt x="23893" y="10894"/>
                      <a:pt x="25444" y="10818"/>
                      <a:pt x="27053" y="10650"/>
                    </a:cubicBezTo>
                    <a:cubicBezTo>
                      <a:pt x="43618" y="8917"/>
                      <a:pt x="44287" y="5148"/>
                      <a:pt x="44287" y="5148"/>
                    </a:cubicBezTo>
                    <a:cubicBezTo>
                      <a:pt x="44287" y="5148"/>
                      <a:pt x="36475" y="984"/>
                      <a:pt x="23770" y="102"/>
                    </a:cubicBezTo>
                    <a:cubicBezTo>
                      <a:pt x="22763" y="32"/>
                      <a:pt x="21766" y="0"/>
                      <a:pt x="20783"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55"/>
              <p:cNvSpPr/>
              <p:nvPr/>
            </p:nvSpPr>
            <p:spPr>
              <a:xfrm>
                <a:off x="1298624" y="2641436"/>
                <a:ext cx="930310" cy="624619"/>
              </a:xfrm>
              <a:custGeom>
                <a:avLst/>
                <a:gdLst/>
                <a:ahLst/>
                <a:cxnLst/>
                <a:rect l="l" t="t" r="r" b="b"/>
                <a:pathLst>
                  <a:path w="44986" h="30204" extrusionOk="0">
                    <a:moveTo>
                      <a:pt x="547" y="1"/>
                    </a:moveTo>
                    <a:cubicBezTo>
                      <a:pt x="244" y="244"/>
                      <a:pt x="0" y="609"/>
                      <a:pt x="31" y="1065"/>
                    </a:cubicBezTo>
                    <a:cubicBezTo>
                      <a:pt x="578" y="7205"/>
                      <a:pt x="2402" y="13132"/>
                      <a:pt x="5624" y="18329"/>
                    </a:cubicBezTo>
                    <a:cubicBezTo>
                      <a:pt x="6475" y="20518"/>
                      <a:pt x="6931" y="22889"/>
                      <a:pt x="7903" y="25047"/>
                    </a:cubicBezTo>
                    <a:cubicBezTo>
                      <a:pt x="8967" y="27448"/>
                      <a:pt x="11125" y="28117"/>
                      <a:pt x="13496" y="28694"/>
                    </a:cubicBezTo>
                    <a:cubicBezTo>
                      <a:pt x="17507" y="29680"/>
                      <a:pt x="21617" y="30204"/>
                      <a:pt x="25729" y="30204"/>
                    </a:cubicBezTo>
                    <a:cubicBezTo>
                      <a:pt x="27195" y="30204"/>
                      <a:pt x="28661" y="30137"/>
                      <a:pt x="30122" y="30001"/>
                    </a:cubicBezTo>
                    <a:cubicBezTo>
                      <a:pt x="32463" y="29758"/>
                      <a:pt x="35107" y="29545"/>
                      <a:pt x="36779" y="27661"/>
                    </a:cubicBezTo>
                    <a:cubicBezTo>
                      <a:pt x="38542" y="25685"/>
                      <a:pt x="39211" y="22554"/>
                      <a:pt x="40092" y="20123"/>
                    </a:cubicBezTo>
                    <a:cubicBezTo>
                      <a:pt x="41187" y="17022"/>
                      <a:pt x="42250" y="13922"/>
                      <a:pt x="43041" y="10731"/>
                    </a:cubicBezTo>
                    <a:cubicBezTo>
                      <a:pt x="43466" y="9120"/>
                      <a:pt x="43770" y="7539"/>
                      <a:pt x="44074" y="5928"/>
                    </a:cubicBezTo>
                    <a:cubicBezTo>
                      <a:pt x="44378" y="4317"/>
                      <a:pt x="44834" y="2676"/>
                      <a:pt x="44986" y="1004"/>
                    </a:cubicBezTo>
                    <a:cubicBezTo>
                      <a:pt x="44956" y="943"/>
                      <a:pt x="44956" y="852"/>
                      <a:pt x="44956" y="730"/>
                    </a:cubicBezTo>
                    <a:cubicBezTo>
                      <a:pt x="44500" y="943"/>
                      <a:pt x="44044" y="1126"/>
                      <a:pt x="43618" y="1278"/>
                    </a:cubicBezTo>
                    <a:cubicBezTo>
                      <a:pt x="43466" y="1338"/>
                      <a:pt x="43284" y="1369"/>
                      <a:pt x="43132" y="1460"/>
                    </a:cubicBezTo>
                    <a:cubicBezTo>
                      <a:pt x="43010" y="1551"/>
                      <a:pt x="42889" y="1581"/>
                      <a:pt x="42737" y="1642"/>
                    </a:cubicBezTo>
                    <a:cubicBezTo>
                      <a:pt x="40974" y="2493"/>
                      <a:pt x="39180" y="3284"/>
                      <a:pt x="37235" y="3770"/>
                    </a:cubicBezTo>
                    <a:cubicBezTo>
                      <a:pt x="33554" y="4762"/>
                      <a:pt x="29694" y="5036"/>
                      <a:pt x="25867" y="5036"/>
                    </a:cubicBezTo>
                    <a:cubicBezTo>
                      <a:pt x="25238" y="5036"/>
                      <a:pt x="24609" y="5029"/>
                      <a:pt x="23983" y="5016"/>
                    </a:cubicBezTo>
                    <a:cubicBezTo>
                      <a:pt x="16201" y="4895"/>
                      <a:pt x="7417" y="4074"/>
                      <a:pt x="54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55"/>
              <p:cNvSpPr/>
              <p:nvPr/>
            </p:nvSpPr>
            <p:spPr>
              <a:xfrm>
                <a:off x="1424961" y="2728812"/>
                <a:ext cx="45020" cy="24258"/>
              </a:xfrm>
              <a:custGeom>
                <a:avLst/>
                <a:gdLst/>
                <a:ahLst/>
                <a:cxnLst/>
                <a:rect l="l" t="t" r="r" b="b"/>
                <a:pathLst>
                  <a:path w="2177" h="1173" extrusionOk="0">
                    <a:moveTo>
                      <a:pt x="548" y="1"/>
                    </a:moveTo>
                    <a:cubicBezTo>
                      <a:pt x="396" y="1"/>
                      <a:pt x="274" y="92"/>
                      <a:pt x="153" y="214"/>
                    </a:cubicBezTo>
                    <a:cubicBezTo>
                      <a:pt x="1" y="274"/>
                      <a:pt x="31" y="457"/>
                      <a:pt x="92" y="578"/>
                    </a:cubicBezTo>
                    <a:cubicBezTo>
                      <a:pt x="244" y="852"/>
                      <a:pt x="426" y="913"/>
                      <a:pt x="730" y="1004"/>
                    </a:cubicBezTo>
                    <a:cubicBezTo>
                      <a:pt x="974" y="1034"/>
                      <a:pt x="1186" y="1126"/>
                      <a:pt x="1369" y="1156"/>
                    </a:cubicBezTo>
                    <a:cubicBezTo>
                      <a:pt x="1414" y="1167"/>
                      <a:pt x="1457" y="1172"/>
                      <a:pt x="1498" y="1172"/>
                    </a:cubicBezTo>
                    <a:cubicBezTo>
                      <a:pt x="2008" y="1172"/>
                      <a:pt x="2177" y="357"/>
                      <a:pt x="1642" y="244"/>
                    </a:cubicBezTo>
                    <a:cubicBezTo>
                      <a:pt x="1429" y="214"/>
                      <a:pt x="1186" y="122"/>
                      <a:pt x="913" y="92"/>
                    </a:cubicBezTo>
                    <a:cubicBezTo>
                      <a:pt x="822" y="62"/>
                      <a:pt x="670" y="1"/>
                      <a:pt x="548"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55"/>
              <p:cNvSpPr/>
              <p:nvPr/>
            </p:nvSpPr>
            <p:spPr>
              <a:xfrm>
                <a:off x="1361472" y="2711854"/>
                <a:ext cx="45020" cy="23617"/>
              </a:xfrm>
              <a:custGeom>
                <a:avLst/>
                <a:gdLst/>
                <a:ahLst/>
                <a:cxnLst/>
                <a:rect l="l" t="t" r="r" b="b"/>
                <a:pathLst>
                  <a:path w="2177" h="1142" extrusionOk="0">
                    <a:moveTo>
                      <a:pt x="548" y="0"/>
                    </a:moveTo>
                    <a:cubicBezTo>
                      <a:pt x="396" y="0"/>
                      <a:pt x="274" y="61"/>
                      <a:pt x="153" y="183"/>
                    </a:cubicBezTo>
                    <a:cubicBezTo>
                      <a:pt x="1" y="274"/>
                      <a:pt x="1" y="456"/>
                      <a:pt x="62" y="578"/>
                    </a:cubicBezTo>
                    <a:cubicBezTo>
                      <a:pt x="214" y="821"/>
                      <a:pt x="426" y="912"/>
                      <a:pt x="730" y="973"/>
                    </a:cubicBezTo>
                    <a:cubicBezTo>
                      <a:pt x="943" y="1034"/>
                      <a:pt x="1186" y="1094"/>
                      <a:pt x="1369" y="1125"/>
                    </a:cubicBezTo>
                    <a:cubicBezTo>
                      <a:pt x="1414" y="1136"/>
                      <a:pt x="1457" y="1141"/>
                      <a:pt x="1498" y="1141"/>
                    </a:cubicBezTo>
                    <a:cubicBezTo>
                      <a:pt x="2008" y="1141"/>
                      <a:pt x="2177" y="326"/>
                      <a:pt x="1642" y="213"/>
                    </a:cubicBezTo>
                    <a:cubicBezTo>
                      <a:pt x="1399" y="183"/>
                      <a:pt x="1186" y="122"/>
                      <a:pt x="913" y="61"/>
                    </a:cubicBezTo>
                    <a:cubicBezTo>
                      <a:pt x="791" y="31"/>
                      <a:pt x="639" y="0"/>
                      <a:pt x="548"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55"/>
              <p:cNvSpPr/>
              <p:nvPr/>
            </p:nvSpPr>
            <p:spPr>
              <a:xfrm>
                <a:off x="1311197" y="2684700"/>
                <a:ext cx="42559" cy="28270"/>
              </a:xfrm>
              <a:custGeom>
                <a:avLst/>
                <a:gdLst/>
                <a:ahLst/>
                <a:cxnLst/>
                <a:rect l="l" t="t" r="r" b="b"/>
                <a:pathLst>
                  <a:path w="2058" h="1367" extrusionOk="0">
                    <a:moveTo>
                      <a:pt x="516" y="0"/>
                    </a:moveTo>
                    <a:cubicBezTo>
                      <a:pt x="385" y="0"/>
                      <a:pt x="257" y="75"/>
                      <a:pt x="152" y="128"/>
                    </a:cubicBezTo>
                    <a:cubicBezTo>
                      <a:pt x="0" y="158"/>
                      <a:pt x="0" y="371"/>
                      <a:pt x="0" y="462"/>
                    </a:cubicBezTo>
                    <a:cubicBezTo>
                      <a:pt x="91" y="766"/>
                      <a:pt x="274" y="888"/>
                      <a:pt x="547" y="1009"/>
                    </a:cubicBezTo>
                    <a:cubicBezTo>
                      <a:pt x="730" y="1131"/>
                      <a:pt x="943" y="1192"/>
                      <a:pt x="1155" y="1313"/>
                    </a:cubicBezTo>
                    <a:cubicBezTo>
                      <a:pt x="1225" y="1350"/>
                      <a:pt x="1294" y="1367"/>
                      <a:pt x="1360" y="1367"/>
                    </a:cubicBezTo>
                    <a:cubicBezTo>
                      <a:pt x="1778" y="1367"/>
                      <a:pt x="2058" y="699"/>
                      <a:pt x="1611" y="462"/>
                    </a:cubicBezTo>
                    <a:cubicBezTo>
                      <a:pt x="1368" y="371"/>
                      <a:pt x="1186" y="280"/>
                      <a:pt x="943" y="158"/>
                    </a:cubicBezTo>
                    <a:cubicBezTo>
                      <a:pt x="851" y="128"/>
                      <a:pt x="730" y="67"/>
                      <a:pt x="578" y="6"/>
                    </a:cubicBezTo>
                    <a:cubicBezTo>
                      <a:pt x="557" y="2"/>
                      <a:pt x="536" y="0"/>
                      <a:pt x="516"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55"/>
              <p:cNvSpPr/>
              <p:nvPr/>
            </p:nvSpPr>
            <p:spPr>
              <a:xfrm>
                <a:off x="1476518" y="2742958"/>
                <a:ext cx="50935" cy="20970"/>
              </a:xfrm>
              <a:custGeom>
                <a:avLst/>
                <a:gdLst/>
                <a:ahLst/>
                <a:cxnLst/>
                <a:rect l="l" t="t" r="r" b="b"/>
                <a:pathLst>
                  <a:path w="2463" h="1014" extrusionOk="0">
                    <a:moveTo>
                      <a:pt x="582" y="1"/>
                    </a:moveTo>
                    <a:cubicBezTo>
                      <a:pt x="449" y="1"/>
                      <a:pt x="319" y="31"/>
                      <a:pt x="183" y="138"/>
                    </a:cubicBezTo>
                    <a:cubicBezTo>
                      <a:pt x="61" y="229"/>
                      <a:pt x="0" y="442"/>
                      <a:pt x="61" y="533"/>
                    </a:cubicBezTo>
                    <a:cubicBezTo>
                      <a:pt x="243" y="837"/>
                      <a:pt x="547" y="897"/>
                      <a:pt x="912" y="928"/>
                    </a:cubicBezTo>
                    <a:cubicBezTo>
                      <a:pt x="1170" y="971"/>
                      <a:pt x="1413" y="1014"/>
                      <a:pt x="1673" y="1014"/>
                    </a:cubicBezTo>
                    <a:cubicBezTo>
                      <a:pt x="1780" y="1014"/>
                      <a:pt x="1891" y="1006"/>
                      <a:pt x="2006" y="989"/>
                    </a:cubicBezTo>
                    <a:cubicBezTo>
                      <a:pt x="2158" y="989"/>
                      <a:pt x="2310" y="928"/>
                      <a:pt x="2371" y="776"/>
                    </a:cubicBezTo>
                    <a:cubicBezTo>
                      <a:pt x="2462" y="593"/>
                      <a:pt x="2462" y="502"/>
                      <a:pt x="2371" y="320"/>
                    </a:cubicBezTo>
                    <a:cubicBezTo>
                      <a:pt x="2310" y="168"/>
                      <a:pt x="2158" y="138"/>
                      <a:pt x="2006" y="77"/>
                    </a:cubicBezTo>
                    <a:cubicBezTo>
                      <a:pt x="1672" y="46"/>
                      <a:pt x="1307" y="46"/>
                      <a:pt x="1003" y="46"/>
                    </a:cubicBezTo>
                    <a:cubicBezTo>
                      <a:pt x="851" y="31"/>
                      <a:pt x="715" y="1"/>
                      <a:pt x="582"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55"/>
              <p:cNvSpPr/>
              <p:nvPr/>
            </p:nvSpPr>
            <p:spPr>
              <a:xfrm>
                <a:off x="1758125" y="2775075"/>
                <a:ext cx="46530" cy="18777"/>
              </a:xfrm>
              <a:custGeom>
                <a:avLst/>
                <a:gdLst/>
                <a:ahLst/>
                <a:cxnLst/>
                <a:rect l="l" t="t" r="r" b="b"/>
                <a:pathLst>
                  <a:path w="2250" h="908" extrusionOk="0">
                    <a:moveTo>
                      <a:pt x="1346" y="1"/>
                    </a:moveTo>
                    <a:cubicBezTo>
                      <a:pt x="1079" y="1"/>
                      <a:pt x="806" y="22"/>
                      <a:pt x="548" y="44"/>
                    </a:cubicBezTo>
                    <a:cubicBezTo>
                      <a:pt x="1" y="135"/>
                      <a:pt x="1" y="773"/>
                      <a:pt x="548" y="864"/>
                    </a:cubicBezTo>
                    <a:cubicBezTo>
                      <a:pt x="806" y="886"/>
                      <a:pt x="1079" y="907"/>
                      <a:pt x="1346" y="907"/>
                    </a:cubicBezTo>
                    <a:cubicBezTo>
                      <a:pt x="1456" y="907"/>
                      <a:pt x="1566" y="904"/>
                      <a:pt x="1672" y="895"/>
                    </a:cubicBezTo>
                    <a:cubicBezTo>
                      <a:pt x="2250" y="803"/>
                      <a:pt x="2250" y="44"/>
                      <a:pt x="1672" y="13"/>
                    </a:cubicBezTo>
                    <a:cubicBezTo>
                      <a:pt x="1566" y="4"/>
                      <a:pt x="1456" y="1"/>
                      <a:pt x="1346"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55"/>
              <p:cNvSpPr/>
              <p:nvPr/>
            </p:nvSpPr>
            <p:spPr>
              <a:xfrm>
                <a:off x="1829783" y="2774082"/>
                <a:ext cx="31454" cy="19915"/>
              </a:xfrm>
              <a:custGeom>
                <a:avLst/>
                <a:gdLst/>
                <a:ahLst/>
                <a:cxnLst/>
                <a:rect l="l" t="t" r="r" b="b"/>
                <a:pathLst>
                  <a:path w="1521" h="963" extrusionOk="0">
                    <a:moveTo>
                      <a:pt x="1034" y="0"/>
                    </a:moveTo>
                    <a:cubicBezTo>
                      <a:pt x="913" y="0"/>
                      <a:pt x="791" y="31"/>
                      <a:pt x="730" y="61"/>
                    </a:cubicBezTo>
                    <a:lnTo>
                      <a:pt x="578" y="61"/>
                    </a:lnTo>
                    <a:cubicBezTo>
                      <a:pt x="122" y="61"/>
                      <a:pt x="1" y="821"/>
                      <a:pt x="457" y="943"/>
                    </a:cubicBezTo>
                    <a:cubicBezTo>
                      <a:pt x="538" y="955"/>
                      <a:pt x="620" y="963"/>
                      <a:pt x="700" y="963"/>
                    </a:cubicBezTo>
                    <a:cubicBezTo>
                      <a:pt x="1005" y="963"/>
                      <a:pt x="1278" y="854"/>
                      <a:pt x="1399" y="517"/>
                    </a:cubicBezTo>
                    <a:cubicBezTo>
                      <a:pt x="1520" y="304"/>
                      <a:pt x="1247" y="0"/>
                      <a:pt x="1034"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55"/>
              <p:cNvSpPr/>
              <p:nvPr/>
            </p:nvSpPr>
            <p:spPr>
              <a:xfrm>
                <a:off x="1981289" y="2759833"/>
                <a:ext cx="54699" cy="23410"/>
              </a:xfrm>
              <a:custGeom>
                <a:avLst/>
                <a:gdLst/>
                <a:ahLst/>
                <a:cxnLst/>
                <a:rect l="l" t="t" r="r" b="b"/>
                <a:pathLst>
                  <a:path w="2645" h="1132" extrusionOk="0">
                    <a:moveTo>
                      <a:pt x="2191" y="1"/>
                    </a:moveTo>
                    <a:cubicBezTo>
                      <a:pt x="1856" y="1"/>
                      <a:pt x="1521" y="191"/>
                      <a:pt x="1186" y="294"/>
                    </a:cubicBezTo>
                    <a:cubicBezTo>
                      <a:pt x="821" y="385"/>
                      <a:pt x="395" y="325"/>
                      <a:pt x="91" y="598"/>
                    </a:cubicBezTo>
                    <a:cubicBezTo>
                      <a:pt x="0" y="689"/>
                      <a:pt x="0" y="872"/>
                      <a:pt x="91" y="933"/>
                    </a:cubicBezTo>
                    <a:cubicBezTo>
                      <a:pt x="273" y="1081"/>
                      <a:pt x="499" y="1131"/>
                      <a:pt x="737" y="1131"/>
                    </a:cubicBezTo>
                    <a:cubicBezTo>
                      <a:pt x="936" y="1131"/>
                      <a:pt x="1143" y="1096"/>
                      <a:pt x="1337" y="1054"/>
                    </a:cubicBezTo>
                    <a:cubicBezTo>
                      <a:pt x="1733" y="963"/>
                      <a:pt x="2371" y="872"/>
                      <a:pt x="2553" y="477"/>
                    </a:cubicBezTo>
                    <a:cubicBezTo>
                      <a:pt x="2645" y="294"/>
                      <a:pt x="2584" y="51"/>
                      <a:pt x="2371" y="21"/>
                    </a:cubicBezTo>
                    <a:cubicBezTo>
                      <a:pt x="2311" y="7"/>
                      <a:pt x="2251" y="1"/>
                      <a:pt x="2191"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55"/>
              <p:cNvSpPr/>
              <p:nvPr/>
            </p:nvSpPr>
            <p:spPr>
              <a:xfrm>
                <a:off x="2068664" y="2734106"/>
                <a:ext cx="61316" cy="22541"/>
              </a:xfrm>
              <a:custGeom>
                <a:avLst/>
                <a:gdLst/>
                <a:ahLst/>
                <a:cxnLst/>
                <a:rect l="l" t="t" r="r" b="b"/>
                <a:pathLst>
                  <a:path w="2965" h="1090" extrusionOk="0">
                    <a:moveTo>
                      <a:pt x="2370" y="0"/>
                    </a:moveTo>
                    <a:cubicBezTo>
                      <a:pt x="2332" y="0"/>
                      <a:pt x="2291" y="6"/>
                      <a:pt x="2249" y="18"/>
                    </a:cubicBezTo>
                    <a:cubicBezTo>
                      <a:pt x="1641" y="170"/>
                      <a:pt x="1034" y="292"/>
                      <a:pt x="426" y="444"/>
                    </a:cubicBezTo>
                    <a:cubicBezTo>
                      <a:pt x="0" y="474"/>
                      <a:pt x="122" y="1082"/>
                      <a:pt x="486" y="1082"/>
                    </a:cubicBezTo>
                    <a:cubicBezTo>
                      <a:pt x="595" y="1087"/>
                      <a:pt x="703" y="1090"/>
                      <a:pt x="812" y="1090"/>
                    </a:cubicBezTo>
                    <a:cubicBezTo>
                      <a:pt x="1371" y="1090"/>
                      <a:pt x="1927" y="1022"/>
                      <a:pt x="2462" y="870"/>
                    </a:cubicBezTo>
                    <a:cubicBezTo>
                      <a:pt x="2965" y="730"/>
                      <a:pt x="2800" y="0"/>
                      <a:pt x="2370"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55"/>
              <p:cNvSpPr/>
              <p:nvPr/>
            </p:nvSpPr>
            <p:spPr>
              <a:xfrm>
                <a:off x="2151821" y="2699963"/>
                <a:ext cx="48619" cy="31268"/>
              </a:xfrm>
              <a:custGeom>
                <a:avLst/>
                <a:gdLst/>
                <a:ahLst/>
                <a:cxnLst/>
                <a:rect l="l" t="t" r="r" b="b"/>
                <a:pathLst>
                  <a:path w="2351" h="1512" extrusionOk="0">
                    <a:moveTo>
                      <a:pt x="1786" y="0"/>
                    </a:moveTo>
                    <a:cubicBezTo>
                      <a:pt x="1738" y="0"/>
                      <a:pt x="1687" y="9"/>
                      <a:pt x="1633" y="28"/>
                    </a:cubicBezTo>
                    <a:cubicBezTo>
                      <a:pt x="1177" y="241"/>
                      <a:pt x="721" y="484"/>
                      <a:pt x="326" y="758"/>
                    </a:cubicBezTo>
                    <a:cubicBezTo>
                      <a:pt x="0" y="1001"/>
                      <a:pt x="134" y="1511"/>
                      <a:pt x="447" y="1511"/>
                    </a:cubicBezTo>
                    <a:cubicBezTo>
                      <a:pt x="485" y="1511"/>
                      <a:pt x="526" y="1504"/>
                      <a:pt x="569" y="1487"/>
                    </a:cubicBezTo>
                    <a:cubicBezTo>
                      <a:pt x="1025" y="1335"/>
                      <a:pt x="1541" y="1153"/>
                      <a:pt x="1997" y="879"/>
                    </a:cubicBezTo>
                    <a:cubicBezTo>
                      <a:pt x="2351" y="634"/>
                      <a:pt x="2193" y="0"/>
                      <a:pt x="1786"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55"/>
              <p:cNvSpPr/>
              <p:nvPr/>
            </p:nvSpPr>
            <p:spPr>
              <a:xfrm>
                <a:off x="1886986" y="2774475"/>
                <a:ext cx="53458" cy="19191"/>
              </a:xfrm>
              <a:custGeom>
                <a:avLst/>
                <a:gdLst/>
                <a:ahLst/>
                <a:cxnLst/>
                <a:rect l="l" t="t" r="r" b="b"/>
                <a:pathLst>
                  <a:path w="2585" h="928" extrusionOk="0">
                    <a:moveTo>
                      <a:pt x="1697" y="0"/>
                    </a:moveTo>
                    <a:cubicBezTo>
                      <a:pt x="1532" y="0"/>
                      <a:pt x="1367" y="12"/>
                      <a:pt x="1217" y="12"/>
                    </a:cubicBezTo>
                    <a:cubicBezTo>
                      <a:pt x="1118" y="12"/>
                      <a:pt x="1011" y="8"/>
                      <a:pt x="904" y="8"/>
                    </a:cubicBezTo>
                    <a:cubicBezTo>
                      <a:pt x="580" y="8"/>
                      <a:pt x="244" y="42"/>
                      <a:pt x="62" y="316"/>
                    </a:cubicBezTo>
                    <a:cubicBezTo>
                      <a:pt x="1" y="437"/>
                      <a:pt x="1" y="528"/>
                      <a:pt x="62" y="620"/>
                    </a:cubicBezTo>
                    <a:cubicBezTo>
                      <a:pt x="244" y="893"/>
                      <a:pt x="580" y="927"/>
                      <a:pt x="904" y="927"/>
                    </a:cubicBezTo>
                    <a:cubicBezTo>
                      <a:pt x="1011" y="927"/>
                      <a:pt x="1118" y="924"/>
                      <a:pt x="1217" y="924"/>
                    </a:cubicBezTo>
                    <a:cubicBezTo>
                      <a:pt x="1330" y="924"/>
                      <a:pt x="1452" y="928"/>
                      <a:pt x="1576" y="928"/>
                    </a:cubicBezTo>
                    <a:cubicBezTo>
                      <a:pt x="1917" y="928"/>
                      <a:pt x="2270" y="895"/>
                      <a:pt x="2493" y="650"/>
                    </a:cubicBezTo>
                    <a:cubicBezTo>
                      <a:pt x="2584" y="528"/>
                      <a:pt x="2584" y="377"/>
                      <a:pt x="2493" y="255"/>
                    </a:cubicBezTo>
                    <a:cubicBezTo>
                      <a:pt x="2296" y="39"/>
                      <a:pt x="1998" y="0"/>
                      <a:pt x="1697"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55"/>
              <p:cNvSpPr/>
              <p:nvPr/>
            </p:nvSpPr>
            <p:spPr>
              <a:xfrm>
                <a:off x="1541848" y="2755056"/>
                <a:ext cx="70457" cy="23679"/>
              </a:xfrm>
              <a:custGeom>
                <a:avLst/>
                <a:gdLst/>
                <a:ahLst/>
                <a:cxnLst/>
                <a:rect l="l" t="t" r="r" b="b"/>
                <a:pathLst>
                  <a:path w="3407" h="1145" extrusionOk="0">
                    <a:moveTo>
                      <a:pt x="619" y="1"/>
                    </a:moveTo>
                    <a:cubicBezTo>
                      <a:pt x="189" y="1"/>
                      <a:pt x="1" y="654"/>
                      <a:pt x="458" y="768"/>
                    </a:cubicBezTo>
                    <a:cubicBezTo>
                      <a:pt x="945" y="860"/>
                      <a:pt x="1370" y="951"/>
                      <a:pt x="1887" y="1012"/>
                    </a:cubicBezTo>
                    <a:cubicBezTo>
                      <a:pt x="2166" y="1071"/>
                      <a:pt x="2420" y="1144"/>
                      <a:pt x="2681" y="1144"/>
                    </a:cubicBezTo>
                    <a:cubicBezTo>
                      <a:pt x="2818" y="1144"/>
                      <a:pt x="2957" y="1125"/>
                      <a:pt x="3103" y="1072"/>
                    </a:cubicBezTo>
                    <a:cubicBezTo>
                      <a:pt x="3285" y="981"/>
                      <a:pt x="3407" y="768"/>
                      <a:pt x="3224" y="616"/>
                    </a:cubicBezTo>
                    <a:cubicBezTo>
                      <a:pt x="2860" y="312"/>
                      <a:pt x="2525" y="312"/>
                      <a:pt x="2100" y="221"/>
                    </a:cubicBezTo>
                    <a:cubicBezTo>
                      <a:pt x="1644" y="160"/>
                      <a:pt x="1158" y="69"/>
                      <a:pt x="702" y="8"/>
                    </a:cubicBezTo>
                    <a:cubicBezTo>
                      <a:pt x="673" y="3"/>
                      <a:pt x="645" y="1"/>
                      <a:pt x="619"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55"/>
              <p:cNvSpPr/>
              <p:nvPr/>
            </p:nvSpPr>
            <p:spPr>
              <a:xfrm>
                <a:off x="1632408" y="2772883"/>
                <a:ext cx="43387" cy="16854"/>
              </a:xfrm>
              <a:custGeom>
                <a:avLst/>
                <a:gdLst/>
                <a:ahLst/>
                <a:cxnLst/>
                <a:rect l="l" t="t" r="r" b="b"/>
                <a:pathLst>
                  <a:path w="2098" h="815" extrusionOk="0">
                    <a:moveTo>
                      <a:pt x="1174" y="1"/>
                    </a:moveTo>
                    <a:cubicBezTo>
                      <a:pt x="932" y="1"/>
                      <a:pt x="690" y="25"/>
                      <a:pt x="456" y="58"/>
                    </a:cubicBezTo>
                    <a:cubicBezTo>
                      <a:pt x="0" y="89"/>
                      <a:pt x="0" y="727"/>
                      <a:pt x="456" y="757"/>
                    </a:cubicBezTo>
                    <a:cubicBezTo>
                      <a:pt x="690" y="791"/>
                      <a:pt x="932" y="815"/>
                      <a:pt x="1174" y="815"/>
                    </a:cubicBezTo>
                    <a:cubicBezTo>
                      <a:pt x="1373" y="815"/>
                      <a:pt x="1571" y="799"/>
                      <a:pt x="1763" y="757"/>
                    </a:cubicBezTo>
                    <a:cubicBezTo>
                      <a:pt x="2098" y="697"/>
                      <a:pt x="2098" y="119"/>
                      <a:pt x="1763" y="58"/>
                    </a:cubicBezTo>
                    <a:cubicBezTo>
                      <a:pt x="1571" y="17"/>
                      <a:pt x="1373" y="1"/>
                      <a:pt x="1174"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55"/>
              <p:cNvSpPr/>
              <p:nvPr/>
            </p:nvSpPr>
            <p:spPr>
              <a:xfrm>
                <a:off x="1693498" y="2774971"/>
                <a:ext cx="41381" cy="18074"/>
              </a:xfrm>
              <a:custGeom>
                <a:avLst/>
                <a:gdLst/>
                <a:ahLst/>
                <a:cxnLst/>
                <a:rect l="l" t="t" r="r" b="b"/>
                <a:pathLst>
                  <a:path w="2001" h="874" extrusionOk="0">
                    <a:moveTo>
                      <a:pt x="453" y="1"/>
                    </a:moveTo>
                    <a:cubicBezTo>
                      <a:pt x="190" y="1"/>
                      <a:pt x="0" y="459"/>
                      <a:pt x="329" y="596"/>
                    </a:cubicBezTo>
                    <a:cubicBezTo>
                      <a:pt x="711" y="759"/>
                      <a:pt x="1117" y="874"/>
                      <a:pt x="1482" y="874"/>
                    </a:cubicBezTo>
                    <a:cubicBezTo>
                      <a:pt x="1524" y="874"/>
                      <a:pt x="1565" y="872"/>
                      <a:pt x="1606" y="869"/>
                    </a:cubicBezTo>
                    <a:cubicBezTo>
                      <a:pt x="1849" y="808"/>
                      <a:pt x="2001" y="717"/>
                      <a:pt x="2001" y="474"/>
                    </a:cubicBezTo>
                    <a:cubicBezTo>
                      <a:pt x="2001" y="311"/>
                      <a:pt x="1855" y="100"/>
                      <a:pt x="1673" y="100"/>
                    </a:cubicBezTo>
                    <a:cubicBezTo>
                      <a:pt x="1651" y="100"/>
                      <a:pt x="1629" y="103"/>
                      <a:pt x="1606" y="109"/>
                    </a:cubicBezTo>
                    <a:cubicBezTo>
                      <a:pt x="1271" y="109"/>
                      <a:pt x="937" y="109"/>
                      <a:pt x="542" y="18"/>
                    </a:cubicBezTo>
                    <a:cubicBezTo>
                      <a:pt x="512" y="6"/>
                      <a:pt x="482" y="1"/>
                      <a:pt x="453"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55"/>
              <p:cNvSpPr/>
              <p:nvPr/>
            </p:nvSpPr>
            <p:spPr>
              <a:xfrm>
                <a:off x="1401716" y="2833767"/>
                <a:ext cx="307594" cy="184052"/>
              </a:xfrm>
              <a:custGeom>
                <a:avLst/>
                <a:gdLst/>
                <a:ahLst/>
                <a:cxnLst/>
                <a:rect l="l" t="t" r="r" b="b"/>
                <a:pathLst>
                  <a:path w="14874" h="8900" extrusionOk="0">
                    <a:moveTo>
                      <a:pt x="1030" y="1"/>
                    </a:moveTo>
                    <a:cubicBezTo>
                      <a:pt x="1011" y="1"/>
                      <a:pt x="992" y="1"/>
                      <a:pt x="973" y="2"/>
                    </a:cubicBezTo>
                    <a:cubicBezTo>
                      <a:pt x="31" y="32"/>
                      <a:pt x="0" y="1005"/>
                      <a:pt x="274" y="1674"/>
                    </a:cubicBezTo>
                    <a:cubicBezTo>
                      <a:pt x="882" y="3133"/>
                      <a:pt x="2037" y="4197"/>
                      <a:pt x="3435" y="4987"/>
                    </a:cubicBezTo>
                    <a:cubicBezTo>
                      <a:pt x="3405" y="4987"/>
                      <a:pt x="3374" y="4987"/>
                      <a:pt x="3344" y="5048"/>
                    </a:cubicBezTo>
                    <a:cubicBezTo>
                      <a:pt x="2736" y="5200"/>
                      <a:pt x="1976" y="5504"/>
                      <a:pt x="1733" y="6111"/>
                    </a:cubicBezTo>
                    <a:cubicBezTo>
                      <a:pt x="1539" y="6609"/>
                      <a:pt x="1848" y="7131"/>
                      <a:pt x="2408" y="7131"/>
                    </a:cubicBezTo>
                    <a:cubicBezTo>
                      <a:pt x="2464" y="7131"/>
                      <a:pt x="2523" y="7126"/>
                      <a:pt x="2584" y="7115"/>
                    </a:cubicBezTo>
                    <a:cubicBezTo>
                      <a:pt x="2949" y="7084"/>
                      <a:pt x="3313" y="6780"/>
                      <a:pt x="3617" y="6628"/>
                    </a:cubicBezTo>
                    <a:cubicBezTo>
                      <a:pt x="3982" y="6446"/>
                      <a:pt x="4316" y="6263"/>
                      <a:pt x="4590" y="5838"/>
                    </a:cubicBezTo>
                    <a:cubicBezTo>
                      <a:pt x="4681" y="5823"/>
                      <a:pt x="4772" y="5815"/>
                      <a:pt x="4867" y="5815"/>
                    </a:cubicBezTo>
                    <a:cubicBezTo>
                      <a:pt x="4962" y="5815"/>
                      <a:pt x="5061" y="5823"/>
                      <a:pt x="5168" y="5838"/>
                    </a:cubicBezTo>
                    <a:cubicBezTo>
                      <a:pt x="5927" y="6142"/>
                      <a:pt x="6718" y="6385"/>
                      <a:pt x="7478" y="6567"/>
                    </a:cubicBezTo>
                    <a:cubicBezTo>
                      <a:pt x="6414" y="6750"/>
                      <a:pt x="5228" y="7084"/>
                      <a:pt x="4833" y="7844"/>
                    </a:cubicBezTo>
                    <a:cubicBezTo>
                      <a:pt x="4742" y="7996"/>
                      <a:pt x="4712" y="8239"/>
                      <a:pt x="4833" y="8422"/>
                    </a:cubicBezTo>
                    <a:cubicBezTo>
                      <a:pt x="5049" y="8765"/>
                      <a:pt x="5309" y="8899"/>
                      <a:pt x="5584" y="8899"/>
                    </a:cubicBezTo>
                    <a:cubicBezTo>
                      <a:pt x="6161" y="8899"/>
                      <a:pt x="6802" y="8308"/>
                      <a:pt x="7234" y="7814"/>
                    </a:cubicBezTo>
                    <a:cubicBezTo>
                      <a:pt x="7964" y="7631"/>
                      <a:pt x="8724" y="7479"/>
                      <a:pt x="9484" y="7449"/>
                    </a:cubicBezTo>
                    <a:cubicBezTo>
                      <a:pt x="9638" y="7441"/>
                      <a:pt x="9790" y="7437"/>
                      <a:pt x="9941" y="7437"/>
                    </a:cubicBezTo>
                    <a:cubicBezTo>
                      <a:pt x="11518" y="7437"/>
                      <a:pt x="12940" y="7851"/>
                      <a:pt x="14438" y="8239"/>
                    </a:cubicBezTo>
                    <a:cubicBezTo>
                      <a:pt x="14461" y="8244"/>
                      <a:pt x="14483" y="8246"/>
                      <a:pt x="14504" y="8246"/>
                    </a:cubicBezTo>
                    <a:cubicBezTo>
                      <a:pt x="14763" y="8246"/>
                      <a:pt x="14873" y="7921"/>
                      <a:pt x="14621" y="7753"/>
                    </a:cubicBezTo>
                    <a:cubicBezTo>
                      <a:pt x="13314" y="6780"/>
                      <a:pt x="11672" y="6385"/>
                      <a:pt x="10061" y="6324"/>
                    </a:cubicBezTo>
                    <a:cubicBezTo>
                      <a:pt x="9788" y="6020"/>
                      <a:pt x="9393" y="5777"/>
                      <a:pt x="9058" y="5504"/>
                    </a:cubicBezTo>
                    <a:lnTo>
                      <a:pt x="8724" y="5169"/>
                    </a:lnTo>
                    <a:cubicBezTo>
                      <a:pt x="8876" y="4440"/>
                      <a:pt x="9149" y="3558"/>
                      <a:pt x="8845" y="2920"/>
                    </a:cubicBezTo>
                    <a:cubicBezTo>
                      <a:pt x="8619" y="2485"/>
                      <a:pt x="8214" y="2260"/>
                      <a:pt x="7813" y="2260"/>
                    </a:cubicBezTo>
                    <a:cubicBezTo>
                      <a:pt x="7512" y="2260"/>
                      <a:pt x="7212" y="2386"/>
                      <a:pt x="6991" y="2646"/>
                    </a:cubicBezTo>
                    <a:cubicBezTo>
                      <a:pt x="6323" y="3315"/>
                      <a:pt x="6687" y="4288"/>
                      <a:pt x="7204" y="4926"/>
                    </a:cubicBezTo>
                    <a:cubicBezTo>
                      <a:pt x="7478" y="5230"/>
                      <a:pt x="7782" y="5564"/>
                      <a:pt x="8116" y="5929"/>
                    </a:cubicBezTo>
                    <a:cubicBezTo>
                      <a:pt x="6323" y="5321"/>
                      <a:pt x="4499" y="4622"/>
                      <a:pt x="3070" y="3406"/>
                    </a:cubicBezTo>
                    <a:cubicBezTo>
                      <a:pt x="2949" y="3285"/>
                      <a:pt x="2827" y="3224"/>
                      <a:pt x="2736" y="3102"/>
                    </a:cubicBezTo>
                    <a:cubicBezTo>
                      <a:pt x="2736" y="3072"/>
                      <a:pt x="2675" y="3072"/>
                      <a:pt x="2675" y="3042"/>
                    </a:cubicBezTo>
                    <a:cubicBezTo>
                      <a:pt x="2285" y="2232"/>
                      <a:pt x="2428" y="1"/>
                      <a:pt x="1030"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55"/>
              <p:cNvSpPr/>
              <p:nvPr/>
            </p:nvSpPr>
            <p:spPr>
              <a:xfrm>
                <a:off x="1816258" y="2839743"/>
                <a:ext cx="280069" cy="158884"/>
              </a:xfrm>
              <a:custGeom>
                <a:avLst/>
                <a:gdLst/>
                <a:ahLst/>
                <a:cxnLst/>
                <a:rect l="l" t="t" r="r" b="b"/>
                <a:pathLst>
                  <a:path w="13543" h="7683" extrusionOk="0">
                    <a:moveTo>
                      <a:pt x="8633" y="1"/>
                    </a:moveTo>
                    <a:cubicBezTo>
                      <a:pt x="8361" y="1"/>
                      <a:pt x="8089" y="119"/>
                      <a:pt x="7889" y="382"/>
                    </a:cubicBezTo>
                    <a:cubicBezTo>
                      <a:pt x="7311" y="1142"/>
                      <a:pt x="7889" y="1993"/>
                      <a:pt x="8223" y="2692"/>
                    </a:cubicBezTo>
                    <a:cubicBezTo>
                      <a:pt x="7950" y="3178"/>
                      <a:pt x="7615" y="3664"/>
                      <a:pt x="7190" y="4029"/>
                    </a:cubicBezTo>
                    <a:cubicBezTo>
                      <a:pt x="6886" y="4181"/>
                      <a:pt x="6612" y="4303"/>
                      <a:pt x="6369" y="4485"/>
                    </a:cubicBezTo>
                    <a:cubicBezTo>
                      <a:pt x="6491" y="4211"/>
                      <a:pt x="6612" y="3999"/>
                      <a:pt x="6703" y="3695"/>
                    </a:cubicBezTo>
                    <a:cubicBezTo>
                      <a:pt x="6916" y="3026"/>
                      <a:pt x="7129" y="2053"/>
                      <a:pt x="6308" y="1719"/>
                    </a:cubicBezTo>
                    <a:cubicBezTo>
                      <a:pt x="6172" y="1662"/>
                      <a:pt x="6049" y="1637"/>
                      <a:pt x="5937" y="1637"/>
                    </a:cubicBezTo>
                    <a:cubicBezTo>
                      <a:pt x="5156" y="1637"/>
                      <a:pt x="4960" y="2900"/>
                      <a:pt x="4880" y="3512"/>
                    </a:cubicBezTo>
                    <a:lnTo>
                      <a:pt x="4880" y="3725"/>
                    </a:lnTo>
                    <a:cubicBezTo>
                      <a:pt x="4849" y="4060"/>
                      <a:pt x="4789" y="4363"/>
                      <a:pt x="4758" y="4728"/>
                    </a:cubicBezTo>
                    <a:cubicBezTo>
                      <a:pt x="4454" y="5063"/>
                      <a:pt x="4120" y="5397"/>
                      <a:pt x="3694" y="5670"/>
                    </a:cubicBezTo>
                    <a:cubicBezTo>
                      <a:pt x="2448" y="5792"/>
                      <a:pt x="1263" y="6187"/>
                      <a:pt x="199" y="7008"/>
                    </a:cubicBezTo>
                    <a:cubicBezTo>
                      <a:pt x="1" y="7149"/>
                      <a:pt x="66" y="7501"/>
                      <a:pt x="320" y="7501"/>
                    </a:cubicBezTo>
                    <a:cubicBezTo>
                      <a:pt x="339" y="7501"/>
                      <a:pt x="360" y="7498"/>
                      <a:pt x="381" y="7494"/>
                    </a:cubicBezTo>
                    <a:cubicBezTo>
                      <a:pt x="1826" y="7061"/>
                      <a:pt x="3233" y="6761"/>
                      <a:pt x="4647" y="6761"/>
                    </a:cubicBezTo>
                    <a:cubicBezTo>
                      <a:pt x="5018" y="6761"/>
                      <a:pt x="5389" y="6781"/>
                      <a:pt x="5761" y="6826"/>
                    </a:cubicBezTo>
                    <a:cubicBezTo>
                      <a:pt x="5792" y="6886"/>
                      <a:pt x="5822" y="6947"/>
                      <a:pt x="5913" y="6977"/>
                    </a:cubicBezTo>
                    <a:cubicBezTo>
                      <a:pt x="6556" y="7391"/>
                      <a:pt x="7147" y="7683"/>
                      <a:pt x="7844" y="7683"/>
                    </a:cubicBezTo>
                    <a:cubicBezTo>
                      <a:pt x="8069" y="7683"/>
                      <a:pt x="8305" y="7652"/>
                      <a:pt x="8558" y="7585"/>
                    </a:cubicBezTo>
                    <a:cubicBezTo>
                      <a:pt x="8983" y="7494"/>
                      <a:pt x="9166" y="6765"/>
                      <a:pt x="8710" y="6582"/>
                    </a:cubicBezTo>
                    <a:cubicBezTo>
                      <a:pt x="7828" y="6187"/>
                      <a:pt x="6886" y="5883"/>
                      <a:pt x="5944" y="5762"/>
                    </a:cubicBezTo>
                    <a:cubicBezTo>
                      <a:pt x="6855" y="5306"/>
                      <a:pt x="7950" y="4819"/>
                      <a:pt x="9014" y="4546"/>
                    </a:cubicBezTo>
                    <a:cubicBezTo>
                      <a:pt x="9044" y="4698"/>
                      <a:pt x="9196" y="4850"/>
                      <a:pt x="9439" y="4941"/>
                    </a:cubicBezTo>
                    <a:cubicBezTo>
                      <a:pt x="10016" y="5074"/>
                      <a:pt x="10572" y="5143"/>
                      <a:pt x="11127" y="5143"/>
                    </a:cubicBezTo>
                    <a:cubicBezTo>
                      <a:pt x="11712" y="5143"/>
                      <a:pt x="12296" y="5067"/>
                      <a:pt x="12904" y="4911"/>
                    </a:cubicBezTo>
                    <a:cubicBezTo>
                      <a:pt x="13451" y="4819"/>
                      <a:pt x="13542" y="4120"/>
                      <a:pt x="13087" y="3847"/>
                    </a:cubicBezTo>
                    <a:cubicBezTo>
                      <a:pt x="12367" y="3392"/>
                      <a:pt x="11553" y="3209"/>
                      <a:pt x="10704" y="3209"/>
                    </a:cubicBezTo>
                    <a:cubicBezTo>
                      <a:pt x="10189" y="3209"/>
                      <a:pt x="9662" y="3276"/>
                      <a:pt x="9135" y="3391"/>
                    </a:cubicBezTo>
                    <a:cubicBezTo>
                      <a:pt x="9713" y="2540"/>
                      <a:pt x="9956" y="1537"/>
                      <a:pt x="9591" y="655"/>
                    </a:cubicBezTo>
                    <a:cubicBezTo>
                      <a:pt x="9412" y="244"/>
                      <a:pt x="9022" y="1"/>
                      <a:pt x="8633"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55"/>
              <p:cNvSpPr/>
              <p:nvPr/>
            </p:nvSpPr>
            <p:spPr>
              <a:xfrm>
                <a:off x="1482805" y="3060675"/>
                <a:ext cx="222910" cy="117897"/>
              </a:xfrm>
              <a:custGeom>
                <a:avLst/>
                <a:gdLst/>
                <a:ahLst/>
                <a:cxnLst/>
                <a:rect l="l" t="t" r="r" b="b"/>
                <a:pathLst>
                  <a:path w="10779" h="5701" extrusionOk="0">
                    <a:moveTo>
                      <a:pt x="10364" y="1"/>
                    </a:moveTo>
                    <a:cubicBezTo>
                      <a:pt x="10354" y="1"/>
                      <a:pt x="10344" y="2"/>
                      <a:pt x="10335" y="3"/>
                    </a:cubicBezTo>
                    <a:cubicBezTo>
                      <a:pt x="9119" y="216"/>
                      <a:pt x="8055" y="823"/>
                      <a:pt x="7052" y="1553"/>
                    </a:cubicBezTo>
                    <a:cubicBezTo>
                      <a:pt x="6037" y="1839"/>
                      <a:pt x="5045" y="2059"/>
                      <a:pt x="4017" y="2059"/>
                    </a:cubicBezTo>
                    <a:cubicBezTo>
                      <a:pt x="3844" y="2059"/>
                      <a:pt x="3671" y="2052"/>
                      <a:pt x="3496" y="2039"/>
                    </a:cubicBezTo>
                    <a:cubicBezTo>
                      <a:pt x="3374" y="2039"/>
                      <a:pt x="3192" y="2009"/>
                      <a:pt x="2949" y="1978"/>
                    </a:cubicBezTo>
                    <a:cubicBezTo>
                      <a:pt x="2362" y="1552"/>
                      <a:pt x="2010" y="612"/>
                      <a:pt x="1215" y="612"/>
                    </a:cubicBezTo>
                    <a:cubicBezTo>
                      <a:pt x="1103" y="612"/>
                      <a:pt x="982" y="630"/>
                      <a:pt x="851" y="671"/>
                    </a:cubicBezTo>
                    <a:cubicBezTo>
                      <a:pt x="152" y="915"/>
                      <a:pt x="0" y="1826"/>
                      <a:pt x="517" y="2343"/>
                    </a:cubicBezTo>
                    <a:cubicBezTo>
                      <a:pt x="1067" y="2916"/>
                      <a:pt x="2223" y="3040"/>
                      <a:pt x="3162" y="3040"/>
                    </a:cubicBezTo>
                    <a:cubicBezTo>
                      <a:pt x="3468" y="3040"/>
                      <a:pt x="3751" y="3027"/>
                      <a:pt x="3982" y="3012"/>
                    </a:cubicBezTo>
                    <a:cubicBezTo>
                      <a:pt x="4438" y="2951"/>
                      <a:pt x="4924" y="2921"/>
                      <a:pt x="5350" y="2799"/>
                    </a:cubicBezTo>
                    <a:lnTo>
                      <a:pt x="5350" y="2799"/>
                    </a:lnTo>
                    <a:cubicBezTo>
                      <a:pt x="4864" y="3255"/>
                      <a:pt x="4438" y="3802"/>
                      <a:pt x="4347" y="4471"/>
                    </a:cubicBezTo>
                    <a:cubicBezTo>
                      <a:pt x="4297" y="5066"/>
                      <a:pt x="4571" y="5701"/>
                      <a:pt x="5119" y="5701"/>
                    </a:cubicBezTo>
                    <a:cubicBezTo>
                      <a:pt x="5243" y="5701"/>
                      <a:pt x="5381" y="5668"/>
                      <a:pt x="5532" y="5596"/>
                    </a:cubicBezTo>
                    <a:cubicBezTo>
                      <a:pt x="5958" y="5352"/>
                      <a:pt x="6079" y="4927"/>
                      <a:pt x="6171" y="4532"/>
                    </a:cubicBezTo>
                    <a:cubicBezTo>
                      <a:pt x="6323" y="3985"/>
                      <a:pt x="6475" y="3468"/>
                      <a:pt x="6566" y="2921"/>
                    </a:cubicBezTo>
                    <a:cubicBezTo>
                      <a:pt x="6991" y="2586"/>
                      <a:pt x="7447" y="2282"/>
                      <a:pt x="7751" y="2039"/>
                    </a:cubicBezTo>
                    <a:cubicBezTo>
                      <a:pt x="8602" y="1401"/>
                      <a:pt x="9484" y="884"/>
                      <a:pt x="10487" y="459"/>
                    </a:cubicBezTo>
                    <a:cubicBezTo>
                      <a:pt x="10779" y="342"/>
                      <a:pt x="10594" y="1"/>
                      <a:pt x="10364"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55"/>
              <p:cNvSpPr/>
              <p:nvPr/>
            </p:nvSpPr>
            <p:spPr>
              <a:xfrm>
                <a:off x="1815782" y="3061730"/>
                <a:ext cx="227666" cy="149868"/>
              </a:xfrm>
              <a:custGeom>
                <a:avLst/>
                <a:gdLst/>
                <a:ahLst/>
                <a:cxnLst/>
                <a:rect l="l" t="t" r="r" b="b"/>
                <a:pathLst>
                  <a:path w="11009" h="7247" extrusionOk="0">
                    <a:moveTo>
                      <a:pt x="364" y="1"/>
                    </a:moveTo>
                    <a:cubicBezTo>
                      <a:pt x="132" y="1"/>
                      <a:pt x="0" y="394"/>
                      <a:pt x="222" y="560"/>
                    </a:cubicBezTo>
                    <a:cubicBezTo>
                      <a:pt x="1620" y="1593"/>
                      <a:pt x="3261" y="2231"/>
                      <a:pt x="4964" y="2566"/>
                    </a:cubicBezTo>
                    <a:cubicBezTo>
                      <a:pt x="5237" y="2809"/>
                      <a:pt x="5541" y="3022"/>
                      <a:pt x="5815" y="3265"/>
                    </a:cubicBezTo>
                    <a:lnTo>
                      <a:pt x="5815" y="3447"/>
                    </a:lnTo>
                    <a:cubicBezTo>
                      <a:pt x="6088" y="4055"/>
                      <a:pt x="6423" y="4541"/>
                      <a:pt x="6453" y="5241"/>
                    </a:cubicBezTo>
                    <a:cubicBezTo>
                      <a:pt x="6483" y="5757"/>
                      <a:pt x="6392" y="6304"/>
                      <a:pt x="6726" y="6791"/>
                    </a:cubicBezTo>
                    <a:cubicBezTo>
                      <a:pt x="6954" y="7080"/>
                      <a:pt x="7312" y="7247"/>
                      <a:pt x="7657" y="7247"/>
                    </a:cubicBezTo>
                    <a:cubicBezTo>
                      <a:pt x="8003" y="7247"/>
                      <a:pt x="8337" y="7080"/>
                      <a:pt x="8520" y="6700"/>
                    </a:cubicBezTo>
                    <a:cubicBezTo>
                      <a:pt x="8885" y="5788"/>
                      <a:pt x="8277" y="4511"/>
                      <a:pt x="7760" y="3782"/>
                    </a:cubicBezTo>
                    <a:cubicBezTo>
                      <a:pt x="7486" y="3417"/>
                      <a:pt x="7152" y="3113"/>
                      <a:pt x="6787" y="2809"/>
                    </a:cubicBezTo>
                    <a:lnTo>
                      <a:pt x="6787" y="2809"/>
                    </a:lnTo>
                    <a:cubicBezTo>
                      <a:pt x="7174" y="2832"/>
                      <a:pt x="7613" y="2861"/>
                      <a:pt x="8059" y="2861"/>
                    </a:cubicBezTo>
                    <a:cubicBezTo>
                      <a:pt x="9366" y="2861"/>
                      <a:pt x="10725" y="2611"/>
                      <a:pt x="10951" y="1228"/>
                    </a:cubicBezTo>
                    <a:cubicBezTo>
                      <a:pt x="11009" y="943"/>
                      <a:pt x="10825" y="524"/>
                      <a:pt x="10475" y="524"/>
                    </a:cubicBezTo>
                    <a:cubicBezTo>
                      <a:pt x="10452" y="524"/>
                      <a:pt x="10429" y="526"/>
                      <a:pt x="10404" y="529"/>
                    </a:cubicBezTo>
                    <a:cubicBezTo>
                      <a:pt x="9158" y="681"/>
                      <a:pt x="8033" y="985"/>
                      <a:pt x="7000" y="1684"/>
                    </a:cubicBezTo>
                    <a:lnTo>
                      <a:pt x="6939" y="1745"/>
                    </a:lnTo>
                    <a:cubicBezTo>
                      <a:pt x="5967" y="1654"/>
                      <a:pt x="5055" y="1472"/>
                      <a:pt x="4660" y="1380"/>
                    </a:cubicBezTo>
                    <a:cubicBezTo>
                      <a:pt x="3201" y="1076"/>
                      <a:pt x="1833" y="560"/>
                      <a:pt x="435" y="13"/>
                    </a:cubicBezTo>
                    <a:cubicBezTo>
                      <a:pt x="410" y="4"/>
                      <a:pt x="386" y="1"/>
                      <a:pt x="364"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55"/>
              <p:cNvSpPr/>
              <p:nvPr/>
            </p:nvSpPr>
            <p:spPr>
              <a:xfrm>
                <a:off x="1698420" y="3091531"/>
                <a:ext cx="113120" cy="140397"/>
              </a:xfrm>
              <a:custGeom>
                <a:avLst/>
                <a:gdLst/>
                <a:ahLst/>
                <a:cxnLst/>
                <a:rect l="l" t="t" r="r" b="b"/>
                <a:pathLst>
                  <a:path w="5470" h="6789" extrusionOk="0">
                    <a:moveTo>
                      <a:pt x="2549" y="0"/>
                    </a:moveTo>
                    <a:cubicBezTo>
                      <a:pt x="2447" y="0"/>
                      <a:pt x="2340" y="61"/>
                      <a:pt x="2310" y="183"/>
                    </a:cubicBezTo>
                    <a:cubicBezTo>
                      <a:pt x="2067" y="1155"/>
                      <a:pt x="2158" y="2493"/>
                      <a:pt x="1976" y="3648"/>
                    </a:cubicBezTo>
                    <a:cubicBezTo>
                      <a:pt x="1945" y="3678"/>
                      <a:pt x="1915" y="3708"/>
                      <a:pt x="1915" y="3739"/>
                    </a:cubicBezTo>
                    <a:cubicBezTo>
                      <a:pt x="1307" y="4742"/>
                      <a:pt x="0" y="4924"/>
                      <a:pt x="0" y="6262"/>
                    </a:cubicBezTo>
                    <a:cubicBezTo>
                      <a:pt x="0" y="6585"/>
                      <a:pt x="262" y="6789"/>
                      <a:pt x="576" y="6789"/>
                    </a:cubicBezTo>
                    <a:cubicBezTo>
                      <a:pt x="616" y="6789"/>
                      <a:pt x="658" y="6785"/>
                      <a:pt x="699" y="6778"/>
                    </a:cubicBezTo>
                    <a:cubicBezTo>
                      <a:pt x="1824" y="6596"/>
                      <a:pt x="2462" y="5866"/>
                      <a:pt x="2766" y="4955"/>
                    </a:cubicBezTo>
                    <a:cubicBezTo>
                      <a:pt x="3070" y="5563"/>
                      <a:pt x="3496" y="6110"/>
                      <a:pt x="4195" y="6140"/>
                    </a:cubicBezTo>
                    <a:cubicBezTo>
                      <a:pt x="4214" y="6141"/>
                      <a:pt x="4232" y="6141"/>
                      <a:pt x="4251" y="6141"/>
                    </a:cubicBezTo>
                    <a:cubicBezTo>
                      <a:pt x="4870" y="6141"/>
                      <a:pt x="5469" y="5662"/>
                      <a:pt x="5410" y="4955"/>
                    </a:cubicBezTo>
                    <a:cubicBezTo>
                      <a:pt x="5289" y="3891"/>
                      <a:pt x="3708" y="4286"/>
                      <a:pt x="3465" y="3435"/>
                    </a:cubicBezTo>
                    <a:cubicBezTo>
                      <a:pt x="3435" y="3252"/>
                      <a:pt x="3283" y="3192"/>
                      <a:pt x="3131" y="3192"/>
                    </a:cubicBezTo>
                    <a:cubicBezTo>
                      <a:pt x="3100" y="3070"/>
                      <a:pt x="3100" y="2979"/>
                      <a:pt x="3040" y="2888"/>
                    </a:cubicBezTo>
                    <a:cubicBezTo>
                      <a:pt x="3040" y="2189"/>
                      <a:pt x="2979" y="1520"/>
                      <a:pt x="2888" y="912"/>
                    </a:cubicBezTo>
                    <a:lnTo>
                      <a:pt x="2888" y="699"/>
                    </a:lnTo>
                    <a:cubicBezTo>
                      <a:pt x="2888" y="638"/>
                      <a:pt x="2888" y="608"/>
                      <a:pt x="2827" y="517"/>
                    </a:cubicBezTo>
                    <a:cubicBezTo>
                      <a:pt x="2827" y="395"/>
                      <a:pt x="2766" y="304"/>
                      <a:pt x="2766" y="183"/>
                    </a:cubicBezTo>
                    <a:cubicBezTo>
                      <a:pt x="2751" y="61"/>
                      <a:pt x="2652" y="0"/>
                      <a:pt x="2549"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55"/>
              <p:cNvSpPr/>
              <p:nvPr/>
            </p:nvSpPr>
            <p:spPr>
              <a:xfrm>
                <a:off x="1573944" y="2859018"/>
                <a:ext cx="358943" cy="329329"/>
              </a:xfrm>
              <a:custGeom>
                <a:avLst/>
                <a:gdLst/>
                <a:ahLst/>
                <a:cxnLst/>
                <a:rect l="l" t="t" r="r" b="b"/>
                <a:pathLst>
                  <a:path w="17357" h="15925" extrusionOk="0">
                    <a:moveTo>
                      <a:pt x="5014" y="1"/>
                    </a:moveTo>
                    <a:cubicBezTo>
                      <a:pt x="4609" y="1"/>
                      <a:pt x="4188" y="172"/>
                      <a:pt x="3800" y="513"/>
                    </a:cubicBezTo>
                    <a:cubicBezTo>
                      <a:pt x="2523" y="1577"/>
                      <a:pt x="3587" y="3310"/>
                      <a:pt x="4165" y="4283"/>
                    </a:cubicBezTo>
                    <a:cubicBezTo>
                      <a:pt x="4712" y="5134"/>
                      <a:pt x="5259" y="5863"/>
                      <a:pt x="5867" y="6471"/>
                    </a:cubicBezTo>
                    <a:cubicBezTo>
                      <a:pt x="5039" y="6367"/>
                      <a:pt x="4298" y="6313"/>
                      <a:pt x="3619" y="6313"/>
                    </a:cubicBezTo>
                    <a:cubicBezTo>
                      <a:pt x="3101" y="6313"/>
                      <a:pt x="2619" y="6345"/>
                      <a:pt x="2159" y="6410"/>
                    </a:cubicBezTo>
                    <a:cubicBezTo>
                      <a:pt x="1368" y="6501"/>
                      <a:pt x="639" y="6927"/>
                      <a:pt x="305" y="7504"/>
                    </a:cubicBezTo>
                    <a:cubicBezTo>
                      <a:pt x="31" y="7930"/>
                      <a:pt x="1" y="8416"/>
                      <a:pt x="153" y="8903"/>
                    </a:cubicBezTo>
                    <a:cubicBezTo>
                      <a:pt x="519" y="9955"/>
                      <a:pt x="1642" y="10164"/>
                      <a:pt x="2590" y="10164"/>
                    </a:cubicBezTo>
                    <a:cubicBezTo>
                      <a:pt x="2902" y="10164"/>
                      <a:pt x="3195" y="10141"/>
                      <a:pt x="3435" y="10118"/>
                    </a:cubicBezTo>
                    <a:cubicBezTo>
                      <a:pt x="4499" y="10058"/>
                      <a:pt x="5472" y="9845"/>
                      <a:pt x="6293" y="9602"/>
                    </a:cubicBezTo>
                    <a:lnTo>
                      <a:pt x="6293" y="9602"/>
                    </a:lnTo>
                    <a:cubicBezTo>
                      <a:pt x="4651" y="11122"/>
                      <a:pt x="2949" y="13097"/>
                      <a:pt x="3192" y="14495"/>
                    </a:cubicBezTo>
                    <a:cubicBezTo>
                      <a:pt x="3253" y="15073"/>
                      <a:pt x="3648" y="15468"/>
                      <a:pt x="4256" y="15772"/>
                    </a:cubicBezTo>
                    <a:cubicBezTo>
                      <a:pt x="4469" y="15894"/>
                      <a:pt x="4742" y="15924"/>
                      <a:pt x="4955" y="15924"/>
                    </a:cubicBezTo>
                    <a:cubicBezTo>
                      <a:pt x="6110" y="15924"/>
                      <a:pt x="7022" y="14617"/>
                      <a:pt x="7478" y="13918"/>
                    </a:cubicBezTo>
                    <a:cubicBezTo>
                      <a:pt x="8116" y="12976"/>
                      <a:pt x="8572" y="12064"/>
                      <a:pt x="8876" y="11122"/>
                    </a:cubicBezTo>
                    <a:cubicBezTo>
                      <a:pt x="9575" y="12368"/>
                      <a:pt x="10518" y="13888"/>
                      <a:pt x="11733" y="15073"/>
                    </a:cubicBezTo>
                    <a:cubicBezTo>
                      <a:pt x="12262" y="15574"/>
                      <a:pt x="12995" y="15871"/>
                      <a:pt x="13651" y="15871"/>
                    </a:cubicBezTo>
                    <a:cubicBezTo>
                      <a:pt x="13712" y="15871"/>
                      <a:pt x="13772" y="15868"/>
                      <a:pt x="13831" y="15863"/>
                    </a:cubicBezTo>
                    <a:cubicBezTo>
                      <a:pt x="14317" y="15772"/>
                      <a:pt x="14743" y="15529"/>
                      <a:pt x="15047" y="15103"/>
                    </a:cubicBezTo>
                    <a:cubicBezTo>
                      <a:pt x="15867" y="13766"/>
                      <a:pt x="14530" y="12398"/>
                      <a:pt x="13709" y="11577"/>
                    </a:cubicBezTo>
                    <a:cubicBezTo>
                      <a:pt x="13101" y="10970"/>
                      <a:pt x="12463" y="10422"/>
                      <a:pt x="11794" y="9967"/>
                    </a:cubicBezTo>
                    <a:lnTo>
                      <a:pt x="11794" y="9967"/>
                    </a:lnTo>
                    <a:cubicBezTo>
                      <a:pt x="12463" y="10043"/>
                      <a:pt x="13071" y="10081"/>
                      <a:pt x="13637" y="10081"/>
                    </a:cubicBezTo>
                    <a:cubicBezTo>
                      <a:pt x="14203" y="10081"/>
                      <a:pt x="14727" y="10043"/>
                      <a:pt x="15229" y="9967"/>
                    </a:cubicBezTo>
                    <a:cubicBezTo>
                      <a:pt x="16019" y="9845"/>
                      <a:pt x="16749" y="9389"/>
                      <a:pt x="17083" y="8842"/>
                    </a:cubicBezTo>
                    <a:cubicBezTo>
                      <a:pt x="17265" y="8447"/>
                      <a:pt x="17357" y="7960"/>
                      <a:pt x="17174" y="7474"/>
                    </a:cubicBezTo>
                    <a:cubicBezTo>
                      <a:pt x="16783" y="6429"/>
                      <a:pt x="15752" y="6242"/>
                      <a:pt x="14841" y="6242"/>
                    </a:cubicBezTo>
                    <a:cubicBezTo>
                      <a:pt x="14480" y="6242"/>
                      <a:pt x="14137" y="6271"/>
                      <a:pt x="13861" y="6289"/>
                    </a:cubicBezTo>
                    <a:cubicBezTo>
                      <a:pt x="13132" y="6380"/>
                      <a:pt x="12524" y="6441"/>
                      <a:pt x="11916" y="6593"/>
                    </a:cubicBezTo>
                    <a:cubicBezTo>
                      <a:pt x="13709" y="4587"/>
                      <a:pt x="14469" y="3036"/>
                      <a:pt x="14226" y="1972"/>
                    </a:cubicBezTo>
                    <a:cubicBezTo>
                      <a:pt x="14135" y="1425"/>
                      <a:pt x="13740" y="1000"/>
                      <a:pt x="13132" y="726"/>
                    </a:cubicBezTo>
                    <a:cubicBezTo>
                      <a:pt x="12913" y="636"/>
                      <a:pt x="12705" y="597"/>
                      <a:pt x="12507" y="597"/>
                    </a:cubicBezTo>
                    <a:cubicBezTo>
                      <a:pt x="11294" y="597"/>
                      <a:pt x="10453" y="2084"/>
                      <a:pt x="10062" y="2763"/>
                    </a:cubicBezTo>
                    <a:cubicBezTo>
                      <a:pt x="9454" y="3827"/>
                      <a:pt x="9028" y="4799"/>
                      <a:pt x="8785" y="5802"/>
                    </a:cubicBezTo>
                    <a:cubicBezTo>
                      <a:pt x="8086" y="3310"/>
                      <a:pt x="6931" y="513"/>
                      <a:pt x="5411" y="58"/>
                    </a:cubicBezTo>
                    <a:cubicBezTo>
                      <a:pt x="5282" y="20"/>
                      <a:pt x="5149" y="1"/>
                      <a:pt x="5014"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55"/>
              <p:cNvSpPr/>
              <p:nvPr/>
            </p:nvSpPr>
            <p:spPr>
              <a:xfrm>
                <a:off x="1707210" y="2994414"/>
                <a:ext cx="69175" cy="65618"/>
              </a:xfrm>
              <a:custGeom>
                <a:avLst/>
                <a:gdLst/>
                <a:ahLst/>
                <a:cxnLst/>
                <a:rect l="l" t="t" r="r" b="b"/>
                <a:pathLst>
                  <a:path w="3345" h="3173" extrusionOk="0">
                    <a:moveTo>
                      <a:pt x="1638" y="0"/>
                    </a:moveTo>
                    <a:cubicBezTo>
                      <a:pt x="1460" y="0"/>
                      <a:pt x="1277" y="42"/>
                      <a:pt x="1095" y="137"/>
                    </a:cubicBezTo>
                    <a:cubicBezTo>
                      <a:pt x="760" y="319"/>
                      <a:pt x="548" y="623"/>
                      <a:pt x="426" y="957"/>
                    </a:cubicBezTo>
                    <a:cubicBezTo>
                      <a:pt x="426" y="988"/>
                      <a:pt x="396" y="988"/>
                      <a:pt x="396" y="1049"/>
                    </a:cubicBezTo>
                    <a:cubicBezTo>
                      <a:pt x="1" y="1596"/>
                      <a:pt x="153" y="2325"/>
                      <a:pt x="700" y="2781"/>
                    </a:cubicBezTo>
                    <a:cubicBezTo>
                      <a:pt x="984" y="3032"/>
                      <a:pt x="1341" y="3172"/>
                      <a:pt x="1691" y="3172"/>
                    </a:cubicBezTo>
                    <a:cubicBezTo>
                      <a:pt x="1978" y="3172"/>
                      <a:pt x="2260" y="3078"/>
                      <a:pt x="2493" y="2872"/>
                    </a:cubicBezTo>
                    <a:lnTo>
                      <a:pt x="2706" y="2660"/>
                    </a:lnTo>
                    <a:cubicBezTo>
                      <a:pt x="3283" y="2295"/>
                      <a:pt x="3344" y="1596"/>
                      <a:pt x="3010" y="1109"/>
                    </a:cubicBezTo>
                    <a:cubicBezTo>
                      <a:pt x="2820" y="518"/>
                      <a:pt x="2263" y="0"/>
                      <a:pt x="1638"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55"/>
              <p:cNvSpPr/>
              <p:nvPr/>
            </p:nvSpPr>
            <p:spPr>
              <a:xfrm>
                <a:off x="1577729" y="2286825"/>
                <a:ext cx="433101" cy="453947"/>
              </a:xfrm>
              <a:custGeom>
                <a:avLst/>
                <a:gdLst/>
                <a:ahLst/>
                <a:cxnLst/>
                <a:rect l="l" t="t" r="r" b="b"/>
                <a:pathLst>
                  <a:path w="20943" h="21951" extrusionOk="0">
                    <a:moveTo>
                      <a:pt x="11114" y="0"/>
                    </a:moveTo>
                    <a:cubicBezTo>
                      <a:pt x="6336" y="0"/>
                      <a:pt x="3783" y="4462"/>
                      <a:pt x="2249" y="8455"/>
                    </a:cubicBezTo>
                    <a:cubicBezTo>
                      <a:pt x="638" y="12558"/>
                      <a:pt x="0" y="16935"/>
                      <a:pt x="122" y="21312"/>
                    </a:cubicBezTo>
                    <a:lnTo>
                      <a:pt x="3313" y="21768"/>
                    </a:lnTo>
                    <a:cubicBezTo>
                      <a:pt x="3161" y="18394"/>
                      <a:pt x="3526" y="14990"/>
                      <a:pt x="4529" y="11737"/>
                    </a:cubicBezTo>
                    <a:cubicBezTo>
                      <a:pt x="5429" y="8619"/>
                      <a:pt x="7156" y="3193"/>
                      <a:pt x="11201" y="3193"/>
                    </a:cubicBezTo>
                    <a:cubicBezTo>
                      <a:pt x="11256" y="3193"/>
                      <a:pt x="11312" y="3194"/>
                      <a:pt x="11368" y="3196"/>
                    </a:cubicBezTo>
                    <a:cubicBezTo>
                      <a:pt x="15563" y="3379"/>
                      <a:pt x="17386" y="7968"/>
                      <a:pt x="17478" y="11555"/>
                    </a:cubicBezTo>
                    <a:cubicBezTo>
                      <a:pt x="17538" y="14807"/>
                      <a:pt x="17022" y="18637"/>
                      <a:pt x="15836" y="21950"/>
                    </a:cubicBezTo>
                    <a:lnTo>
                      <a:pt x="19210" y="21768"/>
                    </a:lnTo>
                    <a:cubicBezTo>
                      <a:pt x="19514" y="20613"/>
                      <a:pt x="19757" y="19306"/>
                      <a:pt x="19970" y="18121"/>
                    </a:cubicBezTo>
                    <a:cubicBezTo>
                      <a:pt x="20517" y="15355"/>
                      <a:pt x="20943" y="12497"/>
                      <a:pt x="20517" y="9640"/>
                    </a:cubicBezTo>
                    <a:cubicBezTo>
                      <a:pt x="19879" y="5020"/>
                      <a:pt x="16870" y="522"/>
                      <a:pt x="11854" y="35"/>
                    </a:cubicBezTo>
                    <a:cubicBezTo>
                      <a:pt x="11602" y="12"/>
                      <a:pt x="11355" y="0"/>
                      <a:pt x="11114"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55"/>
              <p:cNvSpPr/>
              <p:nvPr/>
            </p:nvSpPr>
            <p:spPr>
              <a:xfrm>
                <a:off x="1367676" y="2706580"/>
                <a:ext cx="49777" cy="26863"/>
              </a:xfrm>
              <a:custGeom>
                <a:avLst/>
                <a:gdLst/>
                <a:ahLst/>
                <a:cxnLst/>
                <a:rect l="l" t="t" r="r" b="b"/>
                <a:pathLst>
                  <a:path w="2407" h="1299" extrusionOk="0">
                    <a:moveTo>
                      <a:pt x="416" y="1"/>
                    </a:moveTo>
                    <a:cubicBezTo>
                      <a:pt x="155" y="1"/>
                      <a:pt x="0" y="423"/>
                      <a:pt x="278" y="590"/>
                    </a:cubicBezTo>
                    <a:cubicBezTo>
                      <a:pt x="734" y="863"/>
                      <a:pt x="1251" y="1167"/>
                      <a:pt x="1768" y="1289"/>
                    </a:cubicBezTo>
                    <a:cubicBezTo>
                      <a:pt x="1798" y="1296"/>
                      <a:pt x="1827" y="1299"/>
                      <a:pt x="1855" y="1299"/>
                    </a:cubicBezTo>
                    <a:cubicBezTo>
                      <a:pt x="2201" y="1299"/>
                      <a:pt x="2407" y="814"/>
                      <a:pt x="2041" y="590"/>
                    </a:cubicBezTo>
                    <a:cubicBezTo>
                      <a:pt x="1585" y="316"/>
                      <a:pt x="1038" y="164"/>
                      <a:pt x="491" y="12"/>
                    </a:cubicBezTo>
                    <a:cubicBezTo>
                      <a:pt x="466" y="4"/>
                      <a:pt x="441" y="1"/>
                      <a:pt x="416"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55"/>
              <p:cNvSpPr/>
              <p:nvPr/>
            </p:nvSpPr>
            <p:spPr>
              <a:xfrm>
                <a:off x="1323544" y="2670182"/>
                <a:ext cx="37327" cy="29738"/>
              </a:xfrm>
              <a:custGeom>
                <a:avLst/>
                <a:gdLst/>
                <a:ahLst/>
                <a:cxnLst/>
                <a:rect l="l" t="t" r="r" b="b"/>
                <a:pathLst>
                  <a:path w="1805" h="1438" extrusionOk="0">
                    <a:moveTo>
                      <a:pt x="316" y="0"/>
                    </a:moveTo>
                    <a:cubicBezTo>
                      <a:pt x="166" y="0"/>
                      <a:pt x="1" y="129"/>
                      <a:pt x="42" y="313"/>
                    </a:cubicBezTo>
                    <a:cubicBezTo>
                      <a:pt x="194" y="830"/>
                      <a:pt x="710" y="1438"/>
                      <a:pt x="1349" y="1438"/>
                    </a:cubicBezTo>
                    <a:cubicBezTo>
                      <a:pt x="1653" y="1438"/>
                      <a:pt x="1805" y="982"/>
                      <a:pt x="1501" y="830"/>
                    </a:cubicBezTo>
                    <a:cubicBezTo>
                      <a:pt x="1288" y="708"/>
                      <a:pt x="1075" y="678"/>
                      <a:pt x="923" y="556"/>
                    </a:cubicBezTo>
                    <a:cubicBezTo>
                      <a:pt x="741" y="465"/>
                      <a:pt x="619" y="283"/>
                      <a:pt x="497" y="100"/>
                    </a:cubicBezTo>
                    <a:cubicBezTo>
                      <a:pt x="458" y="31"/>
                      <a:pt x="389" y="0"/>
                      <a:pt x="316"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3" name="Google Shape;1063;p55"/>
          <p:cNvSpPr txBox="1"/>
          <p:nvPr/>
        </p:nvSpPr>
        <p:spPr>
          <a:xfrm>
            <a:off x="5950692" y="3941721"/>
            <a:ext cx="789300" cy="384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2000">
                <a:solidFill>
                  <a:schemeClr val="dk2"/>
                </a:solidFill>
                <a:latin typeface="Lilita One"/>
                <a:ea typeface="Lilita One"/>
                <a:cs typeface="Lilita One"/>
                <a:sym typeface="Lilita One"/>
              </a:rPr>
              <a:t>2019</a:t>
            </a:r>
            <a:endParaRPr sz="2000">
              <a:solidFill>
                <a:schemeClr val="dk2"/>
              </a:solidFill>
              <a:latin typeface="Lilita One"/>
              <a:ea typeface="Lilita One"/>
              <a:cs typeface="Lilita One"/>
              <a:sym typeface="Lilita One"/>
            </a:endParaRPr>
          </a:p>
        </p:txBody>
      </p:sp>
      <p:sp>
        <p:nvSpPr>
          <p:cNvPr id="1064" name="Google Shape;1064;p55"/>
          <p:cNvSpPr txBox="1"/>
          <p:nvPr/>
        </p:nvSpPr>
        <p:spPr>
          <a:xfrm>
            <a:off x="5119353" y="3941706"/>
            <a:ext cx="789300" cy="384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2000">
                <a:solidFill>
                  <a:schemeClr val="dk2"/>
                </a:solidFill>
                <a:latin typeface="Lilita One"/>
                <a:ea typeface="Lilita One"/>
                <a:cs typeface="Lilita One"/>
                <a:sym typeface="Lilita One"/>
              </a:rPr>
              <a:t>2018</a:t>
            </a:r>
            <a:endParaRPr sz="2000">
              <a:solidFill>
                <a:schemeClr val="dk2"/>
              </a:solidFill>
              <a:latin typeface="Lilita One"/>
              <a:ea typeface="Lilita One"/>
              <a:cs typeface="Lilita One"/>
              <a:sym typeface="Lilita One"/>
            </a:endParaRPr>
          </a:p>
        </p:txBody>
      </p:sp>
      <p:sp>
        <p:nvSpPr>
          <p:cNvPr id="1065" name="Google Shape;1065;p55"/>
          <p:cNvSpPr txBox="1"/>
          <p:nvPr/>
        </p:nvSpPr>
        <p:spPr>
          <a:xfrm>
            <a:off x="6782049" y="3941721"/>
            <a:ext cx="789300" cy="384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2000">
                <a:solidFill>
                  <a:schemeClr val="dk2"/>
                </a:solidFill>
                <a:latin typeface="Lilita One"/>
                <a:ea typeface="Lilita One"/>
                <a:cs typeface="Lilita One"/>
                <a:sym typeface="Lilita One"/>
              </a:rPr>
              <a:t>2020</a:t>
            </a:r>
            <a:endParaRPr sz="2000">
              <a:solidFill>
                <a:schemeClr val="dk2"/>
              </a:solidFill>
              <a:latin typeface="Lilita One"/>
              <a:ea typeface="Lilita One"/>
              <a:cs typeface="Lilita One"/>
              <a:sym typeface="Lilita One"/>
            </a:endParaRPr>
          </a:p>
        </p:txBody>
      </p:sp>
      <p:sp>
        <p:nvSpPr>
          <p:cNvPr id="1066" name="Google Shape;1066;p55"/>
          <p:cNvSpPr txBox="1"/>
          <p:nvPr/>
        </p:nvSpPr>
        <p:spPr>
          <a:xfrm>
            <a:off x="7613380" y="3941710"/>
            <a:ext cx="789300" cy="384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2000">
                <a:solidFill>
                  <a:schemeClr val="dk2"/>
                </a:solidFill>
                <a:latin typeface="Lilita One"/>
                <a:ea typeface="Lilita One"/>
                <a:cs typeface="Lilita One"/>
                <a:sym typeface="Lilita One"/>
              </a:rPr>
              <a:t>2021</a:t>
            </a:r>
            <a:endParaRPr sz="2000">
              <a:solidFill>
                <a:schemeClr val="dk2"/>
              </a:solidFill>
              <a:latin typeface="Lilita One"/>
              <a:ea typeface="Lilita One"/>
              <a:cs typeface="Lilita One"/>
              <a:sym typeface="Lilita One"/>
            </a:endParaRPr>
          </a:p>
        </p:txBody>
      </p:sp>
      <p:sp>
        <p:nvSpPr>
          <p:cNvPr id="1067" name="Google Shape;1067;p55"/>
          <p:cNvSpPr/>
          <p:nvPr/>
        </p:nvSpPr>
        <p:spPr>
          <a:xfrm>
            <a:off x="819000" y="2469475"/>
            <a:ext cx="267300" cy="267300"/>
          </a:xfrm>
          <a:prstGeom prst="roundRect">
            <a:avLst>
              <a:gd name="adj" fmla="val 16667"/>
            </a:avLst>
          </a:prstGeom>
          <a:solidFill>
            <a:schemeClr val="accent3"/>
          </a:solid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55"/>
          <p:cNvSpPr/>
          <p:nvPr/>
        </p:nvSpPr>
        <p:spPr>
          <a:xfrm>
            <a:off x="819000" y="2873500"/>
            <a:ext cx="267300" cy="267300"/>
          </a:xfrm>
          <a:prstGeom prst="roundRect">
            <a:avLst>
              <a:gd name="adj" fmla="val 16667"/>
            </a:avLst>
          </a:prstGeom>
          <a:solidFill>
            <a:schemeClr val="accent1"/>
          </a:solid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55"/>
          <p:cNvSpPr txBox="1"/>
          <p:nvPr/>
        </p:nvSpPr>
        <p:spPr>
          <a:xfrm>
            <a:off x="1175100" y="2396725"/>
            <a:ext cx="1039800" cy="412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2000">
                <a:solidFill>
                  <a:schemeClr val="dk2"/>
                </a:solidFill>
                <a:latin typeface="Lilita One"/>
                <a:ea typeface="Lilita One"/>
                <a:cs typeface="Lilita One"/>
                <a:sym typeface="Lilita One"/>
              </a:rPr>
              <a:t>Plastic</a:t>
            </a:r>
            <a:endParaRPr sz="2000">
              <a:solidFill>
                <a:schemeClr val="dk2"/>
              </a:solidFill>
              <a:latin typeface="Lilita One"/>
              <a:ea typeface="Lilita One"/>
              <a:cs typeface="Lilita One"/>
              <a:sym typeface="Lilita One"/>
            </a:endParaRPr>
          </a:p>
        </p:txBody>
      </p:sp>
      <p:sp>
        <p:nvSpPr>
          <p:cNvPr id="1070" name="Google Shape;1070;p55"/>
          <p:cNvSpPr txBox="1"/>
          <p:nvPr/>
        </p:nvSpPr>
        <p:spPr>
          <a:xfrm>
            <a:off x="1175100" y="2838214"/>
            <a:ext cx="1039800" cy="412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2000">
                <a:solidFill>
                  <a:schemeClr val="dk2"/>
                </a:solidFill>
                <a:latin typeface="Lilita One"/>
                <a:ea typeface="Lilita One"/>
                <a:cs typeface="Lilita One"/>
                <a:sym typeface="Lilita One"/>
              </a:rPr>
              <a:t>Other</a:t>
            </a:r>
            <a:endParaRPr sz="2000">
              <a:solidFill>
                <a:schemeClr val="dk2"/>
              </a:solidFill>
              <a:latin typeface="Lilita One"/>
              <a:ea typeface="Lilita One"/>
              <a:cs typeface="Lilita One"/>
              <a:sym typeface="Lilita One"/>
            </a:endParaRPr>
          </a:p>
        </p:txBody>
      </p:sp>
      <p:sp>
        <p:nvSpPr>
          <p:cNvPr id="1071" name="Google Shape;1071;p55"/>
          <p:cNvSpPr txBox="1">
            <a:spLocks noGrp="1"/>
          </p:cNvSpPr>
          <p:nvPr>
            <p:ph type="body" idx="4294967295"/>
          </p:nvPr>
        </p:nvSpPr>
        <p:spPr>
          <a:xfrm>
            <a:off x="809850" y="3164129"/>
            <a:ext cx="1612800" cy="1005300"/>
          </a:xfrm>
          <a:prstGeom prst="rect">
            <a:avLst/>
          </a:prstGeom>
          <a:noFill/>
        </p:spPr>
        <p:txBody>
          <a:bodyPr spcFirstLastPara="1" wrap="square" lIns="0" tIns="91425" rIns="91425" bIns="91425" anchor="ctr" anchorCtr="0">
            <a:noAutofit/>
          </a:bodyPr>
          <a:lstStyle/>
          <a:p>
            <a:pPr marL="0" lvl="0" indent="0" algn="l" rtl="0">
              <a:lnSpc>
                <a:spcPct val="100000"/>
              </a:lnSpc>
              <a:spcBef>
                <a:spcPts val="0"/>
              </a:spcBef>
              <a:spcAft>
                <a:spcPts val="0"/>
              </a:spcAft>
              <a:buNone/>
            </a:pPr>
            <a:r>
              <a:rPr lang="en" sz="1200" dirty="0"/>
              <a:t>Recycled Plastic throughout the years ranging from 2018 – 2021.</a:t>
            </a:r>
            <a:endParaRPr sz="1200" dirty="0">
              <a:solidFill>
                <a:schemeClr val="dk1"/>
              </a:solidFill>
            </a:endParaRPr>
          </a:p>
        </p:txBody>
      </p:sp>
      <p:sp>
        <p:nvSpPr>
          <p:cNvPr id="1072" name="Google Shape;1072;p55"/>
          <p:cNvSpPr/>
          <p:nvPr/>
        </p:nvSpPr>
        <p:spPr>
          <a:xfrm>
            <a:off x="5190950" y="1374625"/>
            <a:ext cx="662700" cy="2394300"/>
          </a:xfrm>
          <a:prstGeom prst="roundRect">
            <a:avLst>
              <a:gd name="adj" fmla="val 7854"/>
            </a:avLst>
          </a:pr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55"/>
          <p:cNvSpPr/>
          <p:nvPr/>
        </p:nvSpPr>
        <p:spPr>
          <a:xfrm>
            <a:off x="5987309" y="1374625"/>
            <a:ext cx="662700" cy="2394300"/>
          </a:xfrm>
          <a:prstGeom prst="roundRect">
            <a:avLst>
              <a:gd name="adj" fmla="val 7854"/>
            </a:avLst>
          </a:pr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55"/>
          <p:cNvSpPr/>
          <p:nvPr/>
        </p:nvSpPr>
        <p:spPr>
          <a:xfrm>
            <a:off x="6783667" y="1374625"/>
            <a:ext cx="662700" cy="2394300"/>
          </a:xfrm>
          <a:prstGeom prst="roundRect">
            <a:avLst>
              <a:gd name="adj" fmla="val 7854"/>
            </a:avLst>
          </a:pr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55"/>
          <p:cNvSpPr/>
          <p:nvPr/>
        </p:nvSpPr>
        <p:spPr>
          <a:xfrm>
            <a:off x="7580026" y="1374625"/>
            <a:ext cx="662700" cy="2394300"/>
          </a:xfrm>
          <a:prstGeom prst="roundRect">
            <a:avLst>
              <a:gd name="adj" fmla="val 7854"/>
            </a:avLst>
          </a:pr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76" name="Google Shape;1076;p55" title="Gráfico">
            <a:hlinkClick r:id="rId3"/>
          </p:cNvPr>
          <p:cNvPicPr preferRelativeResize="0"/>
          <p:nvPr/>
        </p:nvPicPr>
        <p:blipFill>
          <a:blip r:embed="rId4">
            <a:alphaModFix/>
          </a:blip>
          <a:stretch>
            <a:fillRect/>
          </a:stretch>
        </p:blipFill>
        <p:spPr>
          <a:xfrm>
            <a:off x="4289241" y="1267049"/>
            <a:ext cx="4290619" cy="2659625"/>
          </a:xfrm>
          <a:prstGeom prst="rect">
            <a:avLst/>
          </a:prstGeom>
          <a:noFill/>
          <a:ln>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0"/>
        <p:cNvGrpSpPr/>
        <p:nvPr/>
      </p:nvGrpSpPr>
      <p:grpSpPr>
        <a:xfrm>
          <a:off x="0" y="0"/>
          <a:ext cx="0" cy="0"/>
          <a:chOff x="0" y="0"/>
          <a:chExt cx="0" cy="0"/>
        </a:xfrm>
      </p:grpSpPr>
      <p:sp>
        <p:nvSpPr>
          <p:cNvPr id="1081" name="Google Shape;1081;p56"/>
          <p:cNvSpPr txBox="1">
            <a:spLocks noGrp="1"/>
          </p:cNvSpPr>
          <p:nvPr>
            <p:ph type="title"/>
          </p:nvPr>
        </p:nvSpPr>
        <p:spPr>
          <a:xfrm>
            <a:off x="1558525" y="2076575"/>
            <a:ext cx="6027000" cy="1656300"/>
          </a:xfrm>
          <a:prstGeom prst="rect">
            <a:avLst/>
          </a:prstGeom>
        </p:spPr>
        <p:txBody>
          <a:bodyPr spcFirstLastPara="1" wrap="square" lIns="228600" tIns="91425" rIns="91425" bIns="91425" anchor="t" anchorCtr="0">
            <a:noAutofit/>
          </a:bodyPr>
          <a:lstStyle/>
          <a:p>
            <a:pPr marL="0" lvl="0" indent="0" algn="ctr" rtl="0">
              <a:spcBef>
                <a:spcPts val="0"/>
              </a:spcBef>
              <a:spcAft>
                <a:spcPts val="0"/>
              </a:spcAft>
              <a:buNone/>
            </a:pPr>
            <a:r>
              <a:rPr lang="en"/>
              <a:t>Practice Zero Waste Concept</a:t>
            </a:r>
            <a:endParaRPr/>
          </a:p>
        </p:txBody>
      </p:sp>
      <p:sp>
        <p:nvSpPr>
          <p:cNvPr id="1083" name="Google Shape;1083;p56"/>
          <p:cNvSpPr/>
          <p:nvPr/>
        </p:nvSpPr>
        <p:spPr>
          <a:xfrm rot="-3600098">
            <a:off x="3246257"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56"/>
          <p:cNvSpPr/>
          <p:nvPr/>
        </p:nvSpPr>
        <p:spPr>
          <a:xfrm rot="-3600098">
            <a:off x="4151833"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56"/>
          <p:cNvSpPr/>
          <p:nvPr/>
        </p:nvSpPr>
        <p:spPr>
          <a:xfrm rot="-3600098">
            <a:off x="5057410"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3"/>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56"/>
          <p:cNvSpPr txBox="1">
            <a:spLocks noGrp="1"/>
          </p:cNvSpPr>
          <p:nvPr>
            <p:ph type="title" idx="2"/>
          </p:nvPr>
        </p:nvSpPr>
        <p:spPr>
          <a:xfrm>
            <a:off x="6989883" y="451079"/>
            <a:ext cx="1474200" cy="145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3</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90"/>
        <p:cNvGrpSpPr/>
        <p:nvPr/>
      </p:nvGrpSpPr>
      <p:grpSpPr>
        <a:xfrm>
          <a:off x="0" y="0"/>
          <a:ext cx="0" cy="0"/>
          <a:chOff x="0" y="0"/>
          <a:chExt cx="0" cy="0"/>
        </a:xfrm>
      </p:grpSpPr>
      <p:pic>
        <p:nvPicPr>
          <p:cNvPr id="1091" name="Google Shape;1091;p57"/>
          <p:cNvPicPr preferRelativeResize="0"/>
          <p:nvPr/>
        </p:nvPicPr>
        <p:blipFill rotWithShape="1">
          <a:blip r:embed="rId3">
            <a:alphaModFix/>
          </a:blip>
          <a:srcRect t="20751" b="20745"/>
          <a:stretch/>
        </p:blipFill>
        <p:spPr>
          <a:xfrm>
            <a:off x="0" y="-4574"/>
            <a:ext cx="9144000" cy="3009074"/>
          </a:xfrm>
          <a:prstGeom prst="rect">
            <a:avLst/>
          </a:prstGeom>
          <a:noFill/>
          <a:ln>
            <a:noFill/>
          </a:ln>
        </p:spPr>
      </p:pic>
      <p:sp>
        <p:nvSpPr>
          <p:cNvPr id="1092" name="Google Shape;1092;p57"/>
          <p:cNvSpPr/>
          <p:nvPr/>
        </p:nvSpPr>
        <p:spPr>
          <a:xfrm rot="2834202" flipH="1">
            <a:off x="-810665" y="262753"/>
            <a:ext cx="12353837" cy="8640573"/>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57"/>
          <p:cNvSpPr txBox="1">
            <a:spLocks noGrp="1"/>
          </p:cNvSpPr>
          <p:nvPr>
            <p:ph type="title"/>
          </p:nvPr>
        </p:nvSpPr>
        <p:spPr>
          <a:xfrm>
            <a:off x="819000" y="3281225"/>
            <a:ext cx="5803500" cy="578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To do Volunteering Works...</a:t>
            </a:r>
            <a:endParaRPr/>
          </a:p>
        </p:txBody>
      </p:sp>
      <p:sp>
        <p:nvSpPr>
          <p:cNvPr id="1094" name="Google Shape;1094;p57"/>
          <p:cNvSpPr txBox="1">
            <a:spLocks noGrp="1"/>
          </p:cNvSpPr>
          <p:nvPr>
            <p:ph type="subTitle" idx="1"/>
          </p:nvPr>
        </p:nvSpPr>
        <p:spPr>
          <a:xfrm>
            <a:off x="819000" y="3841767"/>
            <a:ext cx="5803500" cy="860862"/>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Clr>
                <a:schemeClr val="dk1"/>
              </a:buClr>
              <a:buSzPts val="1100"/>
              <a:buFont typeface="Arial"/>
              <a:buNone/>
            </a:pPr>
            <a:r>
              <a:rPr lang="en-US" dirty="0"/>
              <a:t>A</a:t>
            </a:r>
            <a:r>
              <a:rPr lang="en" dirty="0"/>
              <a:t> mission to create, promote and implement programs and policies that maximize management and conservation of resources, reduce greenhouse emissions.</a:t>
            </a:r>
            <a:endParaRPr dirty="0"/>
          </a:p>
        </p:txBody>
      </p:sp>
      <p:grpSp>
        <p:nvGrpSpPr>
          <p:cNvPr id="1095" name="Google Shape;1095;p57"/>
          <p:cNvGrpSpPr/>
          <p:nvPr/>
        </p:nvGrpSpPr>
        <p:grpSpPr>
          <a:xfrm>
            <a:off x="6872764" y="2737115"/>
            <a:ext cx="1452226" cy="1561380"/>
            <a:chOff x="516775" y="2808425"/>
            <a:chExt cx="1566925" cy="1684700"/>
          </a:xfrm>
        </p:grpSpPr>
        <p:sp>
          <p:nvSpPr>
            <p:cNvPr id="1096" name="Google Shape;1096;p57"/>
            <p:cNvSpPr/>
            <p:nvPr/>
          </p:nvSpPr>
          <p:spPr>
            <a:xfrm>
              <a:off x="516775" y="2808425"/>
              <a:ext cx="1566925" cy="1684700"/>
            </a:xfrm>
            <a:custGeom>
              <a:avLst/>
              <a:gdLst/>
              <a:ahLst/>
              <a:cxnLst/>
              <a:rect l="l" t="t" r="r" b="b"/>
              <a:pathLst>
                <a:path w="62677" h="67388" extrusionOk="0">
                  <a:moveTo>
                    <a:pt x="43405" y="1"/>
                  </a:moveTo>
                  <a:cubicBezTo>
                    <a:pt x="42858" y="31"/>
                    <a:pt x="42372" y="61"/>
                    <a:pt x="41855" y="153"/>
                  </a:cubicBezTo>
                  <a:cubicBezTo>
                    <a:pt x="40366" y="244"/>
                    <a:pt x="38846" y="396"/>
                    <a:pt x="37448" y="639"/>
                  </a:cubicBezTo>
                  <a:cubicBezTo>
                    <a:pt x="37387" y="639"/>
                    <a:pt x="37357" y="639"/>
                    <a:pt x="37326" y="669"/>
                  </a:cubicBezTo>
                  <a:cubicBezTo>
                    <a:pt x="35168" y="1125"/>
                    <a:pt x="33132" y="1855"/>
                    <a:pt x="31399" y="2797"/>
                  </a:cubicBezTo>
                  <a:cubicBezTo>
                    <a:pt x="30092" y="2128"/>
                    <a:pt x="28663" y="1551"/>
                    <a:pt x="27144" y="1125"/>
                  </a:cubicBezTo>
                  <a:cubicBezTo>
                    <a:pt x="27113" y="1125"/>
                    <a:pt x="27052" y="1095"/>
                    <a:pt x="27022" y="1095"/>
                  </a:cubicBezTo>
                  <a:cubicBezTo>
                    <a:pt x="25654" y="761"/>
                    <a:pt x="24134" y="517"/>
                    <a:pt x="22645" y="305"/>
                  </a:cubicBezTo>
                  <a:cubicBezTo>
                    <a:pt x="22128" y="213"/>
                    <a:pt x="21642" y="153"/>
                    <a:pt x="21095" y="61"/>
                  </a:cubicBezTo>
                  <a:cubicBezTo>
                    <a:pt x="20912" y="31"/>
                    <a:pt x="20730" y="31"/>
                    <a:pt x="20578" y="31"/>
                  </a:cubicBezTo>
                  <a:cubicBezTo>
                    <a:pt x="19241" y="31"/>
                    <a:pt x="17995" y="821"/>
                    <a:pt x="17478" y="2128"/>
                  </a:cubicBezTo>
                  <a:cubicBezTo>
                    <a:pt x="17326" y="2493"/>
                    <a:pt x="17265" y="2919"/>
                    <a:pt x="17265" y="3283"/>
                  </a:cubicBezTo>
                  <a:cubicBezTo>
                    <a:pt x="16080" y="1976"/>
                    <a:pt x="14590" y="1216"/>
                    <a:pt x="13131" y="1216"/>
                  </a:cubicBezTo>
                  <a:cubicBezTo>
                    <a:pt x="12523" y="1216"/>
                    <a:pt x="11915" y="1308"/>
                    <a:pt x="11338" y="1581"/>
                  </a:cubicBezTo>
                  <a:cubicBezTo>
                    <a:pt x="10730" y="1855"/>
                    <a:pt x="10244" y="2280"/>
                    <a:pt x="9818" y="2736"/>
                  </a:cubicBezTo>
                  <a:cubicBezTo>
                    <a:pt x="9393" y="2523"/>
                    <a:pt x="8937" y="2372"/>
                    <a:pt x="8481" y="2280"/>
                  </a:cubicBezTo>
                  <a:cubicBezTo>
                    <a:pt x="7660" y="2037"/>
                    <a:pt x="6778" y="1916"/>
                    <a:pt x="5927" y="1916"/>
                  </a:cubicBezTo>
                  <a:cubicBezTo>
                    <a:pt x="2645" y="1916"/>
                    <a:pt x="1003" y="3709"/>
                    <a:pt x="547" y="5381"/>
                  </a:cubicBezTo>
                  <a:cubicBezTo>
                    <a:pt x="0" y="7448"/>
                    <a:pt x="1003" y="9454"/>
                    <a:pt x="3040" y="10791"/>
                  </a:cubicBezTo>
                  <a:cubicBezTo>
                    <a:pt x="2827" y="11581"/>
                    <a:pt x="2857" y="12402"/>
                    <a:pt x="3131" y="13253"/>
                  </a:cubicBezTo>
                  <a:cubicBezTo>
                    <a:pt x="3769" y="15138"/>
                    <a:pt x="5563" y="16293"/>
                    <a:pt x="7903" y="16353"/>
                  </a:cubicBezTo>
                  <a:cubicBezTo>
                    <a:pt x="8055" y="16627"/>
                    <a:pt x="8268" y="16901"/>
                    <a:pt x="8481" y="17113"/>
                  </a:cubicBezTo>
                  <a:cubicBezTo>
                    <a:pt x="6839" y="18177"/>
                    <a:pt x="5745" y="20001"/>
                    <a:pt x="5745" y="22098"/>
                  </a:cubicBezTo>
                  <a:cubicBezTo>
                    <a:pt x="5745" y="23740"/>
                    <a:pt x="6383" y="25229"/>
                    <a:pt x="7508" y="26323"/>
                  </a:cubicBezTo>
                  <a:cubicBezTo>
                    <a:pt x="6171" y="26718"/>
                    <a:pt x="5168" y="27995"/>
                    <a:pt x="5168" y="29454"/>
                  </a:cubicBezTo>
                  <a:lnTo>
                    <a:pt x="5168" y="42737"/>
                  </a:lnTo>
                  <a:cubicBezTo>
                    <a:pt x="5168" y="44561"/>
                    <a:pt x="6657" y="46050"/>
                    <a:pt x="8481" y="46050"/>
                  </a:cubicBezTo>
                  <a:lnTo>
                    <a:pt x="9362" y="46050"/>
                  </a:lnTo>
                  <a:lnTo>
                    <a:pt x="9727" y="55533"/>
                  </a:lnTo>
                  <a:cubicBezTo>
                    <a:pt x="9788" y="56415"/>
                    <a:pt x="10152" y="57236"/>
                    <a:pt x="10791" y="57813"/>
                  </a:cubicBezTo>
                  <a:cubicBezTo>
                    <a:pt x="11064" y="58087"/>
                    <a:pt x="11368" y="58269"/>
                    <a:pt x="11703" y="58421"/>
                  </a:cubicBezTo>
                  <a:lnTo>
                    <a:pt x="12371" y="64409"/>
                  </a:lnTo>
                  <a:cubicBezTo>
                    <a:pt x="12554" y="66111"/>
                    <a:pt x="13952" y="67388"/>
                    <a:pt x="15624" y="67388"/>
                  </a:cubicBezTo>
                  <a:lnTo>
                    <a:pt x="47782" y="67388"/>
                  </a:lnTo>
                  <a:cubicBezTo>
                    <a:pt x="49454" y="67388"/>
                    <a:pt x="50883" y="66141"/>
                    <a:pt x="51035" y="64409"/>
                  </a:cubicBezTo>
                  <a:lnTo>
                    <a:pt x="52038" y="55412"/>
                  </a:lnTo>
                  <a:cubicBezTo>
                    <a:pt x="52250" y="54925"/>
                    <a:pt x="52372" y="54378"/>
                    <a:pt x="52372" y="53831"/>
                  </a:cubicBezTo>
                  <a:lnTo>
                    <a:pt x="52342" y="52707"/>
                  </a:lnTo>
                  <a:lnTo>
                    <a:pt x="53041" y="45989"/>
                  </a:lnTo>
                  <a:lnTo>
                    <a:pt x="53102" y="45989"/>
                  </a:lnTo>
                  <a:cubicBezTo>
                    <a:pt x="54925" y="45989"/>
                    <a:pt x="56384" y="44500"/>
                    <a:pt x="56384" y="42676"/>
                  </a:cubicBezTo>
                  <a:lnTo>
                    <a:pt x="56384" y="29424"/>
                  </a:lnTo>
                  <a:cubicBezTo>
                    <a:pt x="56384" y="28390"/>
                    <a:pt x="55928" y="27478"/>
                    <a:pt x="55229" y="26870"/>
                  </a:cubicBezTo>
                  <a:cubicBezTo>
                    <a:pt x="56749" y="25806"/>
                    <a:pt x="57691" y="24044"/>
                    <a:pt x="57691" y="22068"/>
                  </a:cubicBezTo>
                  <a:cubicBezTo>
                    <a:pt x="57691" y="19575"/>
                    <a:pt x="56172" y="17508"/>
                    <a:pt x="54044" y="16597"/>
                  </a:cubicBezTo>
                  <a:cubicBezTo>
                    <a:pt x="54348" y="16323"/>
                    <a:pt x="54561" y="15989"/>
                    <a:pt x="54773" y="15685"/>
                  </a:cubicBezTo>
                  <a:cubicBezTo>
                    <a:pt x="57114" y="15594"/>
                    <a:pt x="58907" y="14469"/>
                    <a:pt x="59545" y="12554"/>
                  </a:cubicBezTo>
                  <a:cubicBezTo>
                    <a:pt x="59819" y="11733"/>
                    <a:pt x="59849" y="10882"/>
                    <a:pt x="59637" y="10092"/>
                  </a:cubicBezTo>
                  <a:cubicBezTo>
                    <a:pt x="61673" y="8724"/>
                    <a:pt x="62676" y="6718"/>
                    <a:pt x="62129" y="4682"/>
                  </a:cubicBezTo>
                  <a:cubicBezTo>
                    <a:pt x="61856" y="3040"/>
                    <a:pt x="60245" y="1247"/>
                    <a:pt x="56931" y="1247"/>
                  </a:cubicBezTo>
                  <a:cubicBezTo>
                    <a:pt x="56080" y="1247"/>
                    <a:pt x="55260" y="1368"/>
                    <a:pt x="54378" y="1581"/>
                  </a:cubicBezTo>
                  <a:cubicBezTo>
                    <a:pt x="53922" y="1703"/>
                    <a:pt x="53466" y="1855"/>
                    <a:pt x="53041" y="2037"/>
                  </a:cubicBezTo>
                  <a:cubicBezTo>
                    <a:pt x="52646" y="1551"/>
                    <a:pt x="52129" y="1156"/>
                    <a:pt x="51521" y="913"/>
                  </a:cubicBezTo>
                  <a:cubicBezTo>
                    <a:pt x="50974" y="639"/>
                    <a:pt x="50396" y="517"/>
                    <a:pt x="49758" y="517"/>
                  </a:cubicBezTo>
                  <a:cubicBezTo>
                    <a:pt x="48633" y="517"/>
                    <a:pt x="47570" y="943"/>
                    <a:pt x="46597" y="1703"/>
                  </a:cubicBezTo>
                  <a:cubicBezTo>
                    <a:pt x="46019" y="669"/>
                    <a:pt x="44925" y="1"/>
                    <a:pt x="43709"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7" name="Google Shape;1097;p57"/>
            <p:cNvGrpSpPr/>
            <p:nvPr/>
          </p:nvGrpSpPr>
          <p:grpSpPr>
            <a:xfrm>
              <a:off x="607200" y="2882150"/>
              <a:ext cx="1393650" cy="1519800"/>
              <a:chOff x="607200" y="2882150"/>
              <a:chExt cx="1393650" cy="1519800"/>
            </a:xfrm>
          </p:grpSpPr>
          <p:sp>
            <p:nvSpPr>
              <p:cNvPr id="1098" name="Google Shape;1098;p57"/>
              <p:cNvSpPr/>
              <p:nvPr/>
            </p:nvSpPr>
            <p:spPr>
              <a:xfrm>
                <a:off x="740175" y="2981550"/>
                <a:ext cx="448350" cy="763850"/>
              </a:xfrm>
              <a:custGeom>
                <a:avLst/>
                <a:gdLst/>
                <a:ahLst/>
                <a:cxnLst/>
                <a:rect l="l" t="t" r="r" b="b"/>
                <a:pathLst>
                  <a:path w="17934" h="30554" extrusionOk="0">
                    <a:moveTo>
                      <a:pt x="396" y="0"/>
                    </a:moveTo>
                    <a:cubicBezTo>
                      <a:pt x="259" y="0"/>
                      <a:pt x="110" y="86"/>
                      <a:pt x="31" y="219"/>
                    </a:cubicBezTo>
                    <a:cubicBezTo>
                      <a:pt x="1" y="371"/>
                      <a:pt x="61" y="553"/>
                      <a:pt x="244" y="614"/>
                    </a:cubicBezTo>
                    <a:cubicBezTo>
                      <a:pt x="16414" y="7210"/>
                      <a:pt x="17265" y="30037"/>
                      <a:pt x="17265" y="30249"/>
                    </a:cubicBezTo>
                    <a:cubicBezTo>
                      <a:pt x="17296" y="30401"/>
                      <a:pt x="17417" y="30553"/>
                      <a:pt x="17600" y="30553"/>
                    </a:cubicBezTo>
                    <a:cubicBezTo>
                      <a:pt x="17782" y="30553"/>
                      <a:pt x="17934" y="30401"/>
                      <a:pt x="17904" y="30249"/>
                    </a:cubicBezTo>
                    <a:cubicBezTo>
                      <a:pt x="17904" y="30006"/>
                      <a:pt x="17053" y="6754"/>
                      <a:pt x="457" y="6"/>
                    </a:cubicBezTo>
                    <a:cubicBezTo>
                      <a:pt x="437" y="2"/>
                      <a:pt x="417" y="0"/>
                      <a:pt x="396"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57"/>
              <p:cNvSpPr/>
              <p:nvPr/>
            </p:nvSpPr>
            <p:spPr>
              <a:xfrm>
                <a:off x="668750" y="3027800"/>
                <a:ext cx="183925" cy="99300"/>
              </a:xfrm>
              <a:custGeom>
                <a:avLst/>
                <a:gdLst/>
                <a:ahLst/>
                <a:cxnLst/>
                <a:rect l="l" t="t" r="r" b="b"/>
                <a:pathLst>
                  <a:path w="7357" h="3972" extrusionOk="0">
                    <a:moveTo>
                      <a:pt x="5136" y="0"/>
                    </a:moveTo>
                    <a:cubicBezTo>
                      <a:pt x="4531" y="0"/>
                      <a:pt x="3838" y="113"/>
                      <a:pt x="3131" y="344"/>
                    </a:cubicBezTo>
                    <a:cubicBezTo>
                      <a:pt x="1277" y="983"/>
                      <a:pt x="0" y="2198"/>
                      <a:pt x="304" y="3110"/>
                    </a:cubicBezTo>
                    <a:cubicBezTo>
                      <a:pt x="492" y="3675"/>
                      <a:pt x="1239" y="3971"/>
                      <a:pt x="2221" y="3971"/>
                    </a:cubicBezTo>
                    <a:cubicBezTo>
                      <a:pt x="2825" y="3971"/>
                      <a:pt x="3519" y="3859"/>
                      <a:pt x="4225" y="3627"/>
                    </a:cubicBezTo>
                    <a:cubicBezTo>
                      <a:pt x="6080" y="2989"/>
                      <a:pt x="7356" y="1773"/>
                      <a:pt x="7052" y="861"/>
                    </a:cubicBezTo>
                    <a:cubicBezTo>
                      <a:pt x="6864" y="297"/>
                      <a:pt x="6117" y="0"/>
                      <a:pt x="5136"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57"/>
              <p:cNvSpPr/>
              <p:nvPr/>
            </p:nvSpPr>
            <p:spPr>
              <a:xfrm>
                <a:off x="607200" y="2930525"/>
                <a:ext cx="183900" cy="96275"/>
              </a:xfrm>
              <a:custGeom>
                <a:avLst/>
                <a:gdLst/>
                <a:ahLst/>
                <a:cxnLst/>
                <a:rect l="l" t="t" r="r" b="b"/>
                <a:pathLst>
                  <a:path w="7356" h="3851" extrusionOk="0">
                    <a:moveTo>
                      <a:pt x="2462" y="0"/>
                    </a:moveTo>
                    <a:cubicBezTo>
                      <a:pt x="1317" y="0"/>
                      <a:pt x="442" y="354"/>
                      <a:pt x="274" y="983"/>
                    </a:cubicBezTo>
                    <a:cubicBezTo>
                      <a:pt x="0" y="1956"/>
                      <a:pt x="1338" y="3111"/>
                      <a:pt x="3222" y="3627"/>
                    </a:cubicBezTo>
                    <a:cubicBezTo>
                      <a:pt x="3817" y="3778"/>
                      <a:pt x="4391" y="3850"/>
                      <a:pt x="4909" y="3850"/>
                    </a:cubicBezTo>
                    <a:cubicBezTo>
                      <a:pt x="6057" y="3850"/>
                      <a:pt x="6924" y="3496"/>
                      <a:pt x="7113" y="2868"/>
                    </a:cubicBezTo>
                    <a:cubicBezTo>
                      <a:pt x="7356" y="1895"/>
                      <a:pt x="6049" y="770"/>
                      <a:pt x="4134" y="223"/>
                    </a:cubicBezTo>
                    <a:cubicBezTo>
                      <a:pt x="3549" y="72"/>
                      <a:pt x="2978" y="0"/>
                      <a:pt x="2462"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57"/>
              <p:cNvSpPr/>
              <p:nvPr/>
            </p:nvSpPr>
            <p:spPr>
              <a:xfrm>
                <a:off x="814650" y="2912525"/>
                <a:ext cx="119325" cy="164900"/>
              </a:xfrm>
              <a:custGeom>
                <a:avLst/>
                <a:gdLst/>
                <a:ahLst/>
                <a:cxnLst/>
                <a:rect l="l" t="t" r="r" b="b"/>
                <a:pathLst>
                  <a:path w="4773" h="6596" extrusionOk="0">
                    <a:moveTo>
                      <a:pt x="1314" y="0"/>
                    </a:moveTo>
                    <a:cubicBezTo>
                      <a:pt x="1171" y="0"/>
                      <a:pt x="1036" y="30"/>
                      <a:pt x="912" y="92"/>
                    </a:cubicBezTo>
                    <a:cubicBezTo>
                      <a:pt x="31" y="457"/>
                      <a:pt x="0" y="2250"/>
                      <a:pt x="791" y="4043"/>
                    </a:cubicBezTo>
                    <a:cubicBezTo>
                      <a:pt x="1494" y="5554"/>
                      <a:pt x="2598" y="6596"/>
                      <a:pt x="3455" y="6596"/>
                    </a:cubicBezTo>
                    <a:cubicBezTo>
                      <a:pt x="3598" y="6596"/>
                      <a:pt x="3734" y="6566"/>
                      <a:pt x="3861" y="6505"/>
                    </a:cubicBezTo>
                    <a:cubicBezTo>
                      <a:pt x="4742" y="6080"/>
                      <a:pt x="4772" y="4347"/>
                      <a:pt x="3982" y="2554"/>
                    </a:cubicBezTo>
                    <a:cubicBezTo>
                      <a:pt x="3255" y="1022"/>
                      <a:pt x="2151" y="0"/>
                      <a:pt x="1314"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57"/>
              <p:cNvSpPr/>
              <p:nvPr/>
            </p:nvSpPr>
            <p:spPr>
              <a:xfrm>
                <a:off x="785000" y="3109150"/>
                <a:ext cx="178600" cy="87700"/>
              </a:xfrm>
              <a:custGeom>
                <a:avLst/>
                <a:gdLst/>
                <a:ahLst/>
                <a:cxnLst/>
                <a:rect l="l" t="t" r="r" b="b"/>
                <a:pathLst>
                  <a:path w="7144" h="3508" extrusionOk="0">
                    <a:moveTo>
                      <a:pt x="3843" y="1"/>
                    </a:moveTo>
                    <a:cubicBezTo>
                      <a:pt x="3739" y="1"/>
                      <a:pt x="3633" y="3"/>
                      <a:pt x="3527" y="8"/>
                    </a:cubicBezTo>
                    <a:cubicBezTo>
                      <a:pt x="1582" y="69"/>
                      <a:pt x="1" y="890"/>
                      <a:pt x="31" y="1862"/>
                    </a:cubicBezTo>
                    <a:cubicBezTo>
                      <a:pt x="31" y="2769"/>
                      <a:pt x="1552" y="3507"/>
                      <a:pt x="3400" y="3507"/>
                    </a:cubicBezTo>
                    <a:cubicBezTo>
                      <a:pt x="3472" y="3507"/>
                      <a:pt x="3545" y="3506"/>
                      <a:pt x="3618" y="3504"/>
                    </a:cubicBezTo>
                    <a:cubicBezTo>
                      <a:pt x="5533" y="3413"/>
                      <a:pt x="7144" y="2622"/>
                      <a:pt x="7114" y="1650"/>
                    </a:cubicBezTo>
                    <a:cubicBezTo>
                      <a:pt x="7056" y="730"/>
                      <a:pt x="5641" y="1"/>
                      <a:pt x="3843"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57"/>
              <p:cNvSpPr/>
              <p:nvPr/>
            </p:nvSpPr>
            <p:spPr>
              <a:xfrm>
                <a:off x="956750" y="3019400"/>
                <a:ext cx="99575" cy="175350"/>
              </a:xfrm>
              <a:custGeom>
                <a:avLst/>
                <a:gdLst/>
                <a:ahLst/>
                <a:cxnLst/>
                <a:rect l="l" t="t" r="r" b="b"/>
                <a:pathLst>
                  <a:path w="3983" h="7014" extrusionOk="0">
                    <a:moveTo>
                      <a:pt x="1654" y="1"/>
                    </a:moveTo>
                    <a:cubicBezTo>
                      <a:pt x="1609" y="1"/>
                      <a:pt x="1565" y="4"/>
                      <a:pt x="1520" y="12"/>
                    </a:cubicBezTo>
                    <a:cubicBezTo>
                      <a:pt x="578" y="133"/>
                      <a:pt x="0" y="1805"/>
                      <a:pt x="274" y="3750"/>
                    </a:cubicBezTo>
                    <a:cubicBezTo>
                      <a:pt x="505" y="5602"/>
                      <a:pt x="1426" y="7013"/>
                      <a:pt x="2326" y="7013"/>
                    </a:cubicBezTo>
                    <a:cubicBezTo>
                      <a:pt x="2372" y="7013"/>
                      <a:pt x="2417" y="7010"/>
                      <a:pt x="2462" y="7003"/>
                    </a:cubicBezTo>
                    <a:cubicBezTo>
                      <a:pt x="3435" y="6911"/>
                      <a:pt x="3982" y="5240"/>
                      <a:pt x="3739" y="3294"/>
                    </a:cubicBezTo>
                    <a:cubicBezTo>
                      <a:pt x="3478" y="1441"/>
                      <a:pt x="2555" y="1"/>
                      <a:pt x="1654"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57"/>
              <p:cNvSpPr/>
              <p:nvPr/>
            </p:nvSpPr>
            <p:spPr>
              <a:xfrm>
                <a:off x="876200" y="3229400"/>
                <a:ext cx="183150" cy="91975"/>
              </a:xfrm>
              <a:custGeom>
                <a:avLst/>
                <a:gdLst/>
                <a:ahLst/>
                <a:cxnLst/>
                <a:rect l="l" t="t" r="r" b="b"/>
                <a:pathLst>
                  <a:path w="7326" h="3679" extrusionOk="0">
                    <a:moveTo>
                      <a:pt x="2713" y="1"/>
                    </a:moveTo>
                    <a:cubicBezTo>
                      <a:pt x="1354" y="1"/>
                      <a:pt x="324" y="451"/>
                      <a:pt x="183" y="1156"/>
                    </a:cubicBezTo>
                    <a:cubicBezTo>
                      <a:pt x="0" y="2098"/>
                      <a:pt x="1399" y="3162"/>
                      <a:pt x="3344" y="3557"/>
                    </a:cubicBezTo>
                    <a:cubicBezTo>
                      <a:pt x="3786" y="3640"/>
                      <a:pt x="4214" y="3679"/>
                      <a:pt x="4613" y="3679"/>
                    </a:cubicBezTo>
                    <a:cubicBezTo>
                      <a:pt x="5972" y="3679"/>
                      <a:pt x="7002" y="3228"/>
                      <a:pt x="7143" y="2524"/>
                    </a:cubicBezTo>
                    <a:cubicBezTo>
                      <a:pt x="7326" y="1581"/>
                      <a:pt x="5928" y="518"/>
                      <a:pt x="3982" y="122"/>
                    </a:cubicBezTo>
                    <a:cubicBezTo>
                      <a:pt x="3540" y="40"/>
                      <a:pt x="3112" y="1"/>
                      <a:pt x="2713"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57"/>
              <p:cNvSpPr/>
              <p:nvPr/>
            </p:nvSpPr>
            <p:spPr>
              <a:xfrm>
                <a:off x="1060100" y="3171600"/>
                <a:ext cx="95000" cy="177175"/>
              </a:xfrm>
              <a:custGeom>
                <a:avLst/>
                <a:gdLst/>
                <a:ahLst/>
                <a:cxnLst/>
                <a:rect l="l" t="t" r="r" b="b"/>
                <a:pathLst>
                  <a:path w="3800" h="7087" extrusionOk="0">
                    <a:moveTo>
                      <a:pt x="2164" y="1"/>
                    </a:moveTo>
                    <a:cubicBezTo>
                      <a:pt x="1239" y="1"/>
                      <a:pt x="301" y="1499"/>
                      <a:pt x="152" y="3407"/>
                    </a:cubicBezTo>
                    <a:cubicBezTo>
                      <a:pt x="0" y="5322"/>
                      <a:pt x="608" y="6994"/>
                      <a:pt x="1611" y="7085"/>
                    </a:cubicBezTo>
                    <a:cubicBezTo>
                      <a:pt x="1629" y="7086"/>
                      <a:pt x="1648" y="7087"/>
                      <a:pt x="1666" y="7087"/>
                    </a:cubicBezTo>
                    <a:cubicBezTo>
                      <a:pt x="2588" y="7087"/>
                      <a:pt x="3469" y="5589"/>
                      <a:pt x="3648" y="3711"/>
                    </a:cubicBezTo>
                    <a:cubicBezTo>
                      <a:pt x="3800" y="1766"/>
                      <a:pt x="3161" y="94"/>
                      <a:pt x="2219" y="3"/>
                    </a:cubicBezTo>
                    <a:cubicBezTo>
                      <a:pt x="2201" y="2"/>
                      <a:pt x="2183" y="1"/>
                      <a:pt x="2164"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57"/>
              <p:cNvSpPr/>
              <p:nvPr/>
            </p:nvSpPr>
            <p:spPr>
              <a:xfrm>
                <a:off x="949150" y="3366875"/>
                <a:ext cx="182400" cy="105025"/>
              </a:xfrm>
              <a:custGeom>
                <a:avLst/>
                <a:gdLst/>
                <a:ahLst/>
                <a:cxnLst/>
                <a:rect l="l" t="t" r="r" b="b"/>
                <a:pathLst>
                  <a:path w="7296" h="4201" extrusionOk="0">
                    <a:moveTo>
                      <a:pt x="2058" y="1"/>
                    </a:moveTo>
                    <a:cubicBezTo>
                      <a:pt x="1207" y="1"/>
                      <a:pt x="558" y="266"/>
                      <a:pt x="335" y="763"/>
                    </a:cubicBezTo>
                    <a:cubicBezTo>
                      <a:pt x="0" y="1614"/>
                      <a:pt x="1155" y="2952"/>
                      <a:pt x="2979" y="3712"/>
                    </a:cubicBezTo>
                    <a:cubicBezTo>
                      <a:pt x="3774" y="4043"/>
                      <a:pt x="4551" y="4201"/>
                      <a:pt x="5208" y="4201"/>
                    </a:cubicBezTo>
                    <a:cubicBezTo>
                      <a:pt x="6059" y="4201"/>
                      <a:pt x="6708" y="3936"/>
                      <a:pt x="6931" y="3438"/>
                    </a:cubicBezTo>
                    <a:cubicBezTo>
                      <a:pt x="7295" y="2526"/>
                      <a:pt x="6110" y="1250"/>
                      <a:pt x="4286" y="490"/>
                    </a:cubicBezTo>
                    <a:cubicBezTo>
                      <a:pt x="3492" y="159"/>
                      <a:pt x="2714" y="1"/>
                      <a:pt x="205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57"/>
              <p:cNvSpPr/>
              <p:nvPr/>
            </p:nvSpPr>
            <p:spPr>
              <a:xfrm>
                <a:off x="1124675" y="3345100"/>
                <a:ext cx="110225" cy="171725"/>
              </a:xfrm>
              <a:custGeom>
                <a:avLst/>
                <a:gdLst/>
                <a:ahLst/>
                <a:cxnLst/>
                <a:rect l="l" t="t" r="r" b="b"/>
                <a:pathLst>
                  <a:path w="4409" h="6869" extrusionOk="0">
                    <a:moveTo>
                      <a:pt x="2988" y="0"/>
                    </a:moveTo>
                    <a:cubicBezTo>
                      <a:pt x="2107" y="0"/>
                      <a:pt x="1027" y="1223"/>
                      <a:pt x="548" y="2941"/>
                    </a:cubicBezTo>
                    <a:cubicBezTo>
                      <a:pt x="1" y="4826"/>
                      <a:pt x="305" y="6558"/>
                      <a:pt x="1217" y="6832"/>
                    </a:cubicBezTo>
                    <a:cubicBezTo>
                      <a:pt x="1298" y="6856"/>
                      <a:pt x="1381" y="6868"/>
                      <a:pt x="1467" y="6868"/>
                    </a:cubicBezTo>
                    <a:cubicBezTo>
                      <a:pt x="2340" y="6868"/>
                      <a:pt x="3393" y="5631"/>
                      <a:pt x="3891" y="3914"/>
                    </a:cubicBezTo>
                    <a:cubicBezTo>
                      <a:pt x="4408" y="2029"/>
                      <a:pt x="4104" y="297"/>
                      <a:pt x="3192" y="23"/>
                    </a:cubicBezTo>
                    <a:cubicBezTo>
                      <a:pt x="3126" y="8"/>
                      <a:pt x="3057" y="0"/>
                      <a:pt x="2988"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57"/>
              <p:cNvSpPr/>
              <p:nvPr/>
            </p:nvSpPr>
            <p:spPr>
              <a:xfrm>
                <a:off x="993975" y="3527975"/>
                <a:ext cx="178600" cy="115175"/>
              </a:xfrm>
              <a:custGeom>
                <a:avLst/>
                <a:gdLst/>
                <a:ahLst/>
                <a:cxnLst/>
                <a:rect l="l" t="t" r="r" b="b"/>
                <a:pathLst>
                  <a:path w="7144" h="4607" extrusionOk="0">
                    <a:moveTo>
                      <a:pt x="1824" y="0"/>
                    </a:moveTo>
                    <a:cubicBezTo>
                      <a:pt x="1174" y="0"/>
                      <a:pt x="669" y="200"/>
                      <a:pt x="457" y="611"/>
                    </a:cubicBezTo>
                    <a:cubicBezTo>
                      <a:pt x="1" y="1462"/>
                      <a:pt x="1034" y="2891"/>
                      <a:pt x="2736" y="3833"/>
                    </a:cubicBezTo>
                    <a:cubicBezTo>
                      <a:pt x="3636" y="4347"/>
                      <a:pt x="4562" y="4607"/>
                      <a:pt x="5301" y="4607"/>
                    </a:cubicBezTo>
                    <a:cubicBezTo>
                      <a:pt x="5961" y="4607"/>
                      <a:pt x="6473" y="4401"/>
                      <a:pt x="6688" y="3985"/>
                    </a:cubicBezTo>
                    <a:cubicBezTo>
                      <a:pt x="7144" y="3164"/>
                      <a:pt x="6110" y="1705"/>
                      <a:pt x="4408" y="763"/>
                    </a:cubicBezTo>
                    <a:cubicBezTo>
                      <a:pt x="3500" y="261"/>
                      <a:pt x="2567" y="0"/>
                      <a:pt x="1824"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57"/>
              <p:cNvSpPr/>
              <p:nvPr/>
            </p:nvSpPr>
            <p:spPr>
              <a:xfrm>
                <a:off x="1161925" y="3530150"/>
                <a:ext cx="118550" cy="167000"/>
              </a:xfrm>
              <a:custGeom>
                <a:avLst/>
                <a:gdLst/>
                <a:ahLst/>
                <a:cxnLst/>
                <a:rect l="l" t="t" r="r" b="b"/>
                <a:pathLst>
                  <a:path w="4742" h="6680" extrusionOk="0">
                    <a:moveTo>
                      <a:pt x="3390" y="1"/>
                    </a:moveTo>
                    <a:cubicBezTo>
                      <a:pt x="2533" y="1"/>
                      <a:pt x="1425" y="1082"/>
                      <a:pt x="760" y="2652"/>
                    </a:cubicBezTo>
                    <a:cubicBezTo>
                      <a:pt x="0" y="4476"/>
                      <a:pt x="122" y="6239"/>
                      <a:pt x="1034" y="6603"/>
                    </a:cubicBezTo>
                    <a:cubicBezTo>
                      <a:pt x="1148" y="6655"/>
                      <a:pt x="1271" y="6679"/>
                      <a:pt x="1400" y="6679"/>
                    </a:cubicBezTo>
                    <a:cubicBezTo>
                      <a:pt x="2260" y="6679"/>
                      <a:pt x="3374" y="5579"/>
                      <a:pt x="3982" y="4020"/>
                    </a:cubicBezTo>
                    <a:cubicBezTo>
                      <a:pt x="4742" y="2196"/>
                      <a:pt x="4651" y="463"/>
                      <a:pt x="3739" y="68"/>
                    </a:cubicBezTo>
                    <a:cubicBezTo>
                      <a:pt x="3629" y="23"/>
                      <a:pt x="3512" y="1"/>
                      <a:pt x="339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57"/>
              <p:cNvSpPr/>
              <p:nvPr/>
            </p:nvSpPr>
            <p:spPr>
              <a:xfrm>
                <a:off x="1420275" y="2964775"/>
                <a:ext cx="448375" cy="763900"/>
              </a:xfrm>
              <a:custGeom>
                <a:avLst/>
                <a:gdLst/>
                <a:ahLst/>
                <a:cxnLst/>
                <a:rect l="l" t="t" r="r" b="b"/>
                <a:pathLst>
                  <a:path w="17935" h="30556" extrusionOk="0">
                    <a:moveTo>
                      <a:pt x="17556" y="1"/>
                    </a:moveTo>
                    <a:cubicBezTo>
                      <a:pt x="17530" y="1"/>
                      <a:pt x="17504" y="3"/>
                      <a:pt x="17478" y="8"/>
                    </a:cubicBezTo>
                    <a:cubicBezTo>
                      <a:pt x="882" y="6726"/>
                      <a:pt x="31" y="29978"/>
                      <a:pt x="31" y="30252"/>
                    </a:cubicBezTo>
                    <a:cubicBezTo>
                      <a:pt x="1" y="30404"/>
                      <a:pt x="153" y="30556"/>
                      <a:pt x="335" y="30556"/>
                    </a:cubicBezTo>
                    <a:cubicBezTo>
                      <a:pt x="548" y="30556"/>
                      <a:pt x="639" y="30404"/>
                      <a:pt x="700" y="30252"/>
                    </a:cubicBezTo>
                    <a:cubicBezTo>
                      <a:pt x="700" y="30009"/>
                      <a:pt x="1521" y="7181"/>
                      <a:pt x="17721" y="616"/>
                    </a:cubicBezTo>
                    <a:cubicBezTo>
                      <a:pt x="17873" y="525"/>
                      <a:pt x="17934" y="342"/>
                      <a:pt x="17904" y="191"/>
                    </a:cubicBezTo>
                    <a:cubicBezTo>
                      <a:pt x="17828" y="64"/>
                      <a:pt x="17689" y="1"/>
                      <a:pt x="17556"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57"/>
              <p:cNvSpPr/>
              <p:nvPr/>
            </p:nvSpPr>
            <p:spPr>
              <a:xfrm>
                <a:off x="1756925" y="3011325"/>
                <a:ext cx="183150" cy="99775"/>
              </a:xfrm>
              <a:custGeom>
                <a:avLst/>
                <a:gdLst/>
                <a:ahLst/>
                <a:cxnLst/>
                <a:rect l="l" t="t" r="r" b="b"/>
                <a:pathLst>
                  <a:path w="7326" h="3991" extrusionOk="0">
                    <a:moveTo>
                      <a:pt x="2243" y="0"/>
                    </a:moveTo>
                    <a:cubicBezTo>
                      <a:pt x="1249" y="0"/>
                      <a:pt x="495" y="309"/>
                      <a:pt x="304" y="882"/>
                    </a:cubicBezTo>
                    <a:cubicBezTo>
                      <a:pt x="0" y="1794"/>
                      <a:pt x="1246" y="3009"/>
                      <a:pt x="3100" y="3648"/>
                    </a:cubicBezTo>
                    <a:cubicBezTo>
                      <a:pt x="3790" y="3878"/>
                      <a:pt x="4476" y="3990"/>
                      <a:pt x="5078" y="3990"/>
                    </a:cubicBezTo>
                    <a:cubicBezTo>
                      <a:pt x="6068" y="3990"/>
                      <a:pt x="6832" y="3686"/>
                      <a:pt x="7021" y="3101"/>
                    </a:cubicBezTo>
                    <a:cubicBezTo>
                      <a:pt x="7325" y="2219"/>
                      <a:pt x="6079" y="943"/>
                      <a:pt x="4195" y="335"/>
                    </a:cubicBezTo>
                    <a:cubicBezTo>
                      <a:pt x="3505" y="108"/>
                      <a:pt x="2832" y="0"/>
                      <a:pt x="2243"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57"/>
              <p:cNvSpPr/>
              <p:nvPr/>
            </p:nvSpPr>
            <p:spPr>
              <a:xfrm>
                <a:off x="1817700" y="2914550"/>
                <a:ext cx="183150" cy="95875"/>
              </a:xfrm>
              <a:custGeom>
                <a:avLst/>
                <a:gdLst/>
                <a:ahLst/>
                <a:cxnLst/>
                <a:rect l="l" t="t" r="r" b="b"/>
                <a:pathLst>
                  <a:path w="7326" h="3835" extrusionOk="0">
                    <a:moveTo>
                      <a:pt x="4895" y="1"/>
                    </a:moveTo>
                    <a:cubicBezTo>
                      <a:pt x="4379" y="1"/>
                      <a:pt x="3808" y="73"/>
                      <a:pt x="3223" y="224"/>
                    </a:cubicBezTo>
                    <a:cubicBezTo>
                      <a:pt x="1308" y="771"/>
                      <a:pt x="1" y="1896"/>
                      <a:pt x="244" y="2838"/>
                    </a:cubicBezTo>
                    <a:cubicBezTo>
                      <a:pt x="432" y="3466"/>
                      <a:pt x="1298" y="3834"/>
                      <a:pt x="2444" y="3834"/>
                    </a:cubicBezTo>
                    <a:cubicBezTo>
                      <a:pt x="2962" y="3834"/>
                      <a:pt x="3538" y="3759"/>
                      <a:pt x="4135" y="3598"/>
                    </a:cubicBezTo>
                    <a:cubicBezTo>
                      <a:pt x="5989" y="3111"/>
                      <a:pt x="7326" y="1926"/>
                      <a:pt x="7083" y="984"/>
                    </a:cubicBezTo>
                    <a:cubicBezTo>
                      <a:pt x="6915" y="355"/>
                      <a:pt x="6040" y="1"/>
                      <a:pt x="489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57"/>
              <p:cNvSpPr/>
              <p:nvPr/>
            </p:nvSpPr>
            <p:spPr>
              <a:xfrm>
                <a:off x="1674075" y="2895075"/>
                <a:ext cx="120850" cy="164925"/>
              </a:xfrm>
              <a:custGeom>
                <a:avLst/>
                <a:gdLst/>
                <a:ahLst/>
                <a:cxnLst/>
                <a:rect l="l" t="t" r="r" b="b"/>
                <a:pathLst>
                  <a:path w="4834" h="6597" extrusionOk="0">
                    <a:moveTo>
                      <a:pt x="3467" y="1"/>
                    </a:moveTo>
                    <a:cubicBezTo>
                      <a:pt x="2629" y="1"/>
                      <a:pt x="1520" y="1043"/>
                      <a:pt x="791" y="2553"/>
                    </a:cubicBezTo>
                    <a:cubicBezTo>
                      <a:pt x="1" y="4346"/>
                      <a:pt x="31" y="6109"/>
                      <a:pt x="913" y="6504"/>
                    </a:cubicBezTo>
                    <a:cubicBezTo>
                      <a:pt x="1041" y="6566"/>
                      <a:pt x="1180" y="6596"/>
                      <a:pt x="1326" y="6596"/>
                    </a:cubicBezTo>
                    <a:cubicBezTo>
                      <a:pt x="2181" y="6596"/>
                      <a:pt x="3282" y="5574"/>
                      <a:pt x="3983" y="4042"/>
                    </a:cubicBezTo>
                    <a:cubicBezTo>
                      <a:pt x="4834" y="2310"/>
                      <a:pt x="4743" y="516"/>
                      <a:pt x="3861" y="91"/>
                    </a:cubicBezTo>
                    <a:cubicBezTo>
                      <a:pt x="3739" y="30"/>
                      <a:pt x="3607" y="1"/>
                      <a:pt x="34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57"/>
              <p:cNvSpPr/>
              <p:nvPr/>
            </p:nvSpPr>
            <p:spPr>
              <a:xfrm>
                <a:off x="1644450" y="3093200"/>
                <a:ext cx="178600" cy="87625"/>
              </a:xfrm>
              <a:custGeom>
                <a:avLst/>
                <a:gdLst/>
                <a:ahLst/>
                <a:cxnLst/>
                <a:rect l="l" t="t" r="r" b="b"/>
                <a:pathLst>
                  <a:path w="7144" h="3505" extrusionOk="0">
                    <a:moveTo>
                      <a:pt x="3302" y="1"/>
                    </a:moveTo>
                    <a:cubicBezTo>
                      <a:pt x="1504" y="1"/>
                      <a:pt x="88" y="728"/>
                      <a:pt x="31" y="1619"/>
                    </a:cubicBezTo>
                    <a:cubicBezTo>
                      <a:pt x="0" y="2622"/>
                      <a:pt x="1611" y="3412"/>
                      <a:pt x="3526" y="3503"/>
                    </a:cubicBezTo>
                    <a:cubicBezTo>
                      <a:pt x="3566" y="3504"/>
                      <a:pt x="3606" y="3504"/>
                      <a:pt x="3645" y="3504"/>
                    </a:cubicBezTo>
                    <a:cubicBezTo>
                      <a:pt x="5566" y="3504"/>
                      <a:pt x="7113" y="2785"/>
                      <a:pt x="7113" y="1862"/>
                    </a:cubicBezTo>
                    <a:cubicBezTo>
                      <a:pt x="7143" y="859"/>
                      <a:pt x="5563" y="69"/>
                      <a:pt x="3618" y="8"/>
                    </a:cubicBezTo>
                    <a:cubicBezTo>
                      <a:pt x="3511" y="3"/>
                      <a:pt x="3406" y="1"/>
                      <a:pt x="330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57"/>
              <p:cNvSpPr/>
              <p:nvPr/>
            </p:nvSpPr>
            <p:spPr>
              <a:xfrm>
                <a:off x="1551750" y="3003450"/>
                <a:ext cx="99550" cy="175325"/>
              </a:xfrm>
              <a:custGeom>
                <a:avLst/>
                <a:gdLst/>
                <a:ahLst/>
                <a:cxnLst/>
                <a:rect l="l" t="t" r="r" b="b"/>
                <a:pathLst>
                  <a:path w="3982" h="7013" extrusionOk="0">
                    <a:moveTo>
                      <a:pt x="2329" y="1"/>
                    </a:moveTo>
                    <a:cubicBezTo>
                      <a:pt x="1427" y="1"/>
                      <a:pt x="504" y="1440"/>
                      <a:pt x="243" y="3294"/>
                    </a:cubicBezTo>
                    <a:cubicBezTo>
                      <a:pt x="0" y="5209"/>
                      <a:pt x="547" y="6881"/>
                      <a:pt x="1520" y="7002"/>
                    </a:cubicBezTo>
                    <a:cubicBezTo>
                      <a:pt x="1564" y="7009"/>
                      <a:pt x="1609" y="7013"/>
                      <a:pt x="1653" y="7013"/>
                    </a:cubicBezTo>
                    <a:cubicBezTo>
                      <a:pt x="2552" y="7013"/>
                      <a:pt x="3448" y="5575"/>
                      <a:pt x="3708" y="3750"/>
                    </a:cubicBezTo>
                    <a:cubicBezTo>
                      <a:pt x="3982" y="1805"/>
                      <a:pt x="3405" y="133"/>
                      <a:pt x="2462" y="11"/>
                    </a:cubicBezTo>
                    <a:cubicBezTo>
                      <a:pt x="2418" y="4"/>
                      <a:pt x="2373" y="1"/>
                      <a:pt x="2329"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57"/>
              <p:cNvSpPr/>
              <p:nvPr/>
            </p:nvSpPr>
            <p:spPr>
              <a:xfrm>
                <a:off x="1549475" y="3213450"/>
                <a:ext cx="182375" cy="91975"/>
              </a:xfrm>
              <a:custGeom>
                <a:avLst/>
                <a:gdLst/>
                <a:ahLst/>
                <a:cxnLst/>
                <a:rect l="l" t="t" r="r" b="b"/>
                <a:pathLst>
                  <a:path w="7295" h="3679" extrusionOk="0">
                    <a:moveTo>
                      <a:pt x="4613" y="0"/>
                    </a:moveTo>
                    <a:cubicBezTo>
                      <a:pt x="4213" y="0"/>
                      <a:pt x="3785" y="39"/>
                      <a:pt x="3344" y="122"/>
                    </a:cubicBezTo>
                    <a:cubicBezTo>
                      <a:pt x="1398" y="517"/>
                      <a:pt x="0" y="1581"/>
                      <a:pt x="182" y="2523"/>
                    </a:cubicBezTo>
                    <a:cubicBezTo>
                      <a:pt x="347" y="3228"/>
                      <a:pt x="1383" y="3679"/>
                      <a:pt x="2729" y="3679"/>
                    </a:cubicBezTo>
                    <a:cubicBezTo>
                      <a:pt x="3124" y="3679"/>
                      <a:pt x="3547" y="3640"/>
                      <a:pt x="3982" y="3557"/>
                    </a:cubicBezTo>
                    <a:cubicBezTo>
                      <a:pt x="5897" y="3162"/>
                      <a:pt x="7295" y="2098"/>
                      <a:pt x="7143" y="1156"/>
                    </a:cubicBezTo>
                    <a:cubicBezTo>
                      <a:pt x="7002" y="451"/>
                      <a:pt x="5972" y="0"/>
                      <a:pt x="4613"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57"/>
              <p:cNvSpPr/>
              <p:nvPr/>
            </p:nvSpPr>
            <p:spPr>
              <a:xfrm>
                <a:off x="1453725" y="3154850"/>
                <a:ext cx="95000" cy="176500"/>
              </a:xfrm>
              <a:custGeom>
                <a:avLst/>
                <a:gdLst/>
                <a:ahLst/>
                <a:cxnLst/>
                <a:rect l="l" t="t" r="r" b="b"/>
                <a:pathLst>
                  <a:path w="3800" h="7060" extrusionOk="0">
                    <a:moveTo>
                      <a:pt x="1664" y="0"/>
                    </a:moveTo>
                    <a:cubicBezTo>
                      <a:pt x="1636" y="0"/>
                      <a:pt x="1609" y="1"/>
                      <a:pt x="1581" y="4"/>
                    </a:cubicBezTo>
                    <a:cubicBezTo>
                      <a:pt x="638" y="65"/>
                      <a:pt x="0" y="1737"/>
                      <a:pt x="152" y="3682"/>
                    </a:cubicBezTo>
                    <a:cubicBezTo>
                      <a:pt x="329" y="5572"/>
                      <a:pt x="1195" y="7060"/>
                      <a:pt x="2108" y="7060"/>
                    </a:cubicBezTo>
                    <a:cubicBezTo>
                      <a:pt x="2135" y="7060"/>
                      <a:pt x="2162" y="7058"/>
                      <a:pt x="2189" y="7056"/>
                    </a:cubicBezTo>
                    <a:cubicBezTo>
                      <a:pt x="3192" y="6995"/>
                      <a:pt x="3800" y="5323"/>
                      <a:pt x="3648" y="3378"/>
                    </a:cubicBezTo>
                    <a:cubicBezTo>
                      <a:pt x="3470" y="1488"/>
                      <a:pt x="2605" y="0"/>
                      <a:pt x="1664"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57"/>
              <p:cNvSpPr/>
              <p:nvPr/>
            </p:nvSpPr>
            <p:spPr>
              <a:xfrm>
                <a:off x="1477275" y="3349400"/>
                <a:ext cx="182400" cy="105775"/>
              </a:xfrm>
              <a:custGeom>
                <a:avLst/>
                <a:gdLst/>
                <a:ahLst/>
                <a:cxnLst/>
                <a:rect l="l" t="t" r="r" b="b"/>
                <a:pathLst>
                  <a:path w="7296" h="4231" extrusionOk="0">
                    <a:moveTo>
                      <a:pt x="5238" y="1"/>
                    </a:moveTo>
                    <a:cubicBezTo>
                      <a:pt x="4581" y="1"/>
                      <a:pt x="3804" y="159"/>
                      <a:pt x="3010" y="490"/>
                    </a:cubicBezTo>
                    <a:cubicBezTo>
                      <a:pt x="1186" y="1250"/>
                      <a:pt x="0" y="2557"/>
                      <a:pt x="396" y="3468"/>
                    </a:cubicBezTo>
                    <a:cubicBezTo>
                      <a:pt x="601" y="3966"/>
                      <a:pt x="1243" y="4231"/>
                      <a:pt x="2096" y="4231"/>
                    </a:cubicBezTo>
                    <a:cubicBezTo>
                      <a:pt x="2755" y="4231"/>
                      <a:pt x="3539" y="4073"/>
                      <a:pt x="4347" y="3742"/>
                    </a:cubicBezTo>
                    <a:cubicBezTo>
                      <a:pt x="6110" y="3012"/>
                      <a:pt x="7295" y="1675"/>
                      <a:pt x="6961" y="763"/>
                    </a:cubicBezTo>
                    <a:cubicBezTo>
                      <a:pt x="6738" y="266"/>
                      <a:pt x="6089" y="1"/>
                      <a:pt x="523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57"/>
              <p:cNvSpPr/>
              <p:nvPr/>
            </p:nvSpPr>
            <p:spPr>
              <a:xfrm>
                <a:off x="1373925" y="3328800"/>
                <a:ext cx="110200" cy="171900"/>
              </a:xfrm>
              <a:custGeom>
                <a:avLst/>
                <a:gdLst/>
                <a:ahLst/>
                <a:cxnLst/>
                <a:rect l="l" t="t" r="r" b="b"/>
                <a:pathLst>
                  <a:path w="4408" h="6876" extrusionOk="0">
                    <a:moveTo>
                      <a:pt x="1467" y="1"/>
                    </a:moveTo>
                    <a:cubicBezTo>
                      <a:pt x="1381" y="1"/>
                      <a:pt x="1298" y="13"/>
                      <a:pt x="1216" y="37"/>
                    </a:cubicBezTo>
                    <a:cubicBezTo>
                      <a:pt x="305" y="311"/>
                      <a:pt x="1" y="2043"/>
                      <a:pt x="517" y="3897"/>
                    </a:cubicBezTo>
                    <a:cubicBezTo>
                      <a:pt x="1020" y="5655"/>
                      <a:pt x="2086" y="6875"/>
                      <a:pt x="2962" y="6875"/>
                    </a:cubicBezTo>
                    <a:cubicBezTo>
                      <a:pt x="3041" y="6875"/>
                      <a:pt x="3117" y="6866"/>
                      <a:pt x="3192" y="6846"/>
                    </a:cubicBezTo>
                    <a:cubicBezTo>
                      <a:pt x="4104" y="6572"/>
                      <a:pt x="4408" y="4809"/>
                      <a:pt x="3861" y="2955"/>
                    </a:cubicBezTo>
                    <a:cubicBezTo>
                      <a:pt x="3390" y="1238"/>
                      <a:pt x="2339" y="1"/>
                      <a:pt x="1467"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57"/>
              <p:cNvSpPr/>
              <p:nvPr/>
            </p:nvSpPr>
            <p:spPr>
              <a:xfrm>
                <a:off x="1435475" y="3512000"/>
                <a:ext cx="178600" cy="114925"/>
              </a:xfrm>
              <a:custGeom>
                <a:avLst/>
                <a:gdLst/>
                <a:ahLst/>
                <a:cxnLst/>
                <a:rect l="l" t="t" r="r" b="b"/>
                <a:pathLst>
                  <a:path w="7144" h="4597" extrusionOk="0">
                    <a:moveTo>
                      <a:pt x="5321" y="1"/>
                    </a:moveTo>
                    <a:cubicBezTo>
                      <a:pt x="4578" y="1"/>
                      <a:pt x="3644" y="261"/>
                      <a:pt x="2736" y="764"/>
                    </a:cubicBezTo>
                    <a:cubicBezTo>
                      <a:pt x="1034" y="1706"/>
                      <a:pt x="1" y="3165"/>
                      <a:pt x="457" y="3986"/>
                    </a:cubicBezTo>
                    <a:cubicBezTo>
                      <a:pt x="669" y="4397"/>
                      <a:pt x="1174" y="4597"/>
                      <a:pt x="1824" y="4597"/>
                    </a:cubicBezTo>
                    <a:cubicBezTo>
                      <a:pt x="2567" y="4597"/>
                      <a:pt x="3500" y="4336"/>
                      <a:pt x="4408" y="3834"/>
                    </a:cubicBezTo>
                    <a:cubicBezTo>
                      <a:pt x="6171" y="2892"/>
                      <a:pt x="7144" y="1433"/>
                      <a:pt x="6688" y="612"/>
                    </a:cubicBezTo>
                    <a:cubicBezTo>
                      <a:pt x="6475" y="200"/>
                      <a:pt x="5971" y="1"/>
                      <a:pt x="5321"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57"/>
              <p:cNvSpPr/>
              <p:nvPr/>
            </p:nvSpPr>
            <p:spPr>
              <a:xfrm>
                <a:off x="1328325" y="3513950"/>
                <a:ext cx="118575" cy="167025"/>
              </a:xfrm>
              <a:custGeom>
                <a:avLst/>
                <a:gdLst/>
                <a:ahLst/>
                <a:cxnLst/>
                <a:rect l="l" t="t" r="r" b="b"/>
                <a:pathLst>
                  <a:path w="4743" h="6681" extrusionOk="0">
                    <a:moveTo>
                      <a:pt x="1396" y="0"/>
                    </a:moveTo>
                    <a:cubicBezTo>
                      <a:pt x="1268" y="0"/>
                      <a:pt x="1147" y="26"/>
                      <a:pt x="1034" y="78"/>
                    </a:cubicBezTo>
                    <a:cubicBezTo>
                      <a:pt x="122" y="443"/>
                      <a:pt x="1" y="2206"/>
                      <a:pt x="761" y="4029"/>
                    </a:cubicBezTo>
                    <a:cubicBezTo>
                      <a:pt x="1399" y="5599"/>
                      <a:pt x="2527" y="6680"/>
                      <a:pt x="3369" y="6680"/>
                    </a:cubicBezTo>
                    <a:cubicBezTo>
                      <a:pt x="3489" y="6680"/>
                      <a:pt x="3603" y="6658"/>
                      <a:pt x="3709" y="6613"/>
                    </a:cubicBezTo>
                    <a:cubicBezTo>
                      <a:pt x="4621" y="6218"/>
                      <a:pt x="4743" y="4485"/>
                      <a:pt x="3983" y="2662"/>
                    </a:cubicBezTo>
                    <a:cubicBezTo>
                      <a:pt x="3323" y="1079"/>
                      <a:pt x="2230" y="0"/>
                      <a:pt x="1396"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7"/>
              <p:cNvSpPr/>
              <p:nvPr/>
            </p:nvSpPr>
            <p:spPr>
              <a:xfrm>
                <a:off x="866325" y="3178575"/>
                <a:ext cx="884525" cy="372300"/>
              </a:xfrm>
              <a:custGeom>
                <a:avLst/>
                <a:gdLst/>
                <a:ahLst/>
                <a:cxnLst/>
                <a:rect l="l" t="t" r="r" b="b"/>
                <a:pathLst>
                  <a:path w="35381" h="14892" extrusionOk="0">
                    <a:moveTo>
                      <a:pt x="17931" y="0"/>
                    </a:moveTo>
                    <a:cubicBezTo>
                      <a:pt x="17649" y="0"/>
                      <a:pt x="17356" y="9"/>
                      <a:pt x="17052" y="28"/>
                    </a:cubicBezTo>
                    <a:cubicBezTo>
                      <a:pt x="11733" y="392"/>
                      <a:pt x="10213" y="6380"/>
                      <a:pt x="6414" y="9450"/>
                    </a:cubicBezTo>
                    <a:cubicBezTo>
                      <a:pt x="5927" y="9754"/>
                      <a:pt x="5532" y="10119"/>
                      <a:pt x="5076" y="10453"/>
                    </a:cubicBezTo>
                    <a:cubicBezTo>
                      <a:pt x="4833" y="10636"/>
                      <a:pt x="4620" y="10788"/>
                      <a:pt x="4377" y="10940"/>
                    </a:cubicBezTo>
                    <a:cubicBezTo>
                      <a:pt x="2888" y="12125"/>
                      <a:pt x="0" y="14891"/>
                      <a:pt x="6171" y="14891"/>
                    </a:cubicBezTo>
                    <a:lnTo>
                      <a:pt x="31825" y="14891"/>
                    </a:lnTo>
                    <a:cubicBezTo>
                      <a:pt x="31825" y="14891"/>
                      <a:pt x="35381" y="14587"/>
                      <a:pt x="31825" y="10970"/>
                    </a:cubicBezTo>
                    <a:cubicBezTo>
                      <a:pt x="30457" y="9572"/>
                      <a:pt x="28451" y="8022"/>
                      <a:pt x="27508" y="6715"/>
                    </a:cubicBezTo>
                    <a:cubicBezTo>
                      <a:pt x="24608" y="2666"/>
                      <a:pt x="22766" y="0"/>
                      <a:pt x="17931"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57"/>
              <p:cNvSpPr/>
              <p:nvPr/>
            </p:nvSpPr>
            <p:spPr>
              <a:xfrm>
                <a:off x="1190800" y="2882150"/>
                <a:ext cx="419475" cy="364750"/>
              </a:xfrm>
              <a:custGeom>
                <a:avLst/>
                <a:gdLst/>
                <a:ahLst/>
                <a:cxnLst/>
                <a:rect l="l" t="t" r="r" b="b"/>
                <a:pathLst>
                  <a:path w="16779" h="14590" extrusionOk="0">
                    <a:moveTo>
                      <a:pt x="16779" y="0"/>
                    </a:moveTo>
                    <a:lnTo>
                      <a:pt x="16779" y="0"/>
                    </a:lnTo>
                    <a:cubicBezTo>
                      <a:pt x="14833" y="182"/>
                      <a:pt x="12797" y="304"/>
                      <a:pt x="11034" y="608"/>
                    </a:cubicBezTo>
                    <a:cubicBezTo>
                      <a:pt x="8815" y="1064"/>
                      <a:pt x="6596" y="1915"/>
                      <a:pt x="4772" y="3192"/>
                    </a:cubicBezTo>
                    <a:cubicBezTo>
                      <a:pt x="669" y="6018"/>
                      <a:pt x="0" y="11794"/>
                      <a:pt x="4651" y="14590"/>
                    </a:cubicBezTo>
                    <a:cubicBezTo>
                      <a:pt x="6566" y="13769"/>
                      <a:pt x="8845" y="11854"/>
                      <a:pt x="9940" y="9970"/>
                    </a:cubicBezTo>
                    <a:cubicBezTo>
                      <a:pt x="11125" y="7751"/>
                      <a:pt x="11703" y="5471"/>
                      <a:pt x="13162" y="3435"/>
                    </a:cubicBezTo>
                    <a:cubicBezTo>
                      <a:pt x="13921" y="2310"/>
                      <a:pt x="14955" y="1064"/>
                      <a:pt x="16779" y="0"/>
                    </a:cubicBezTo>
                    <a:close/>
                  </a:path>
                </a:pathLst>
              </a:custGeom>
              <a:solidFill>
                <a:srgbClr val="E5A4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57"/>
              <p:cNvSpPr/>
              <p:nvPr/>
            </p:nvSpPr>
            <p:spPr>
              <a:xfrm>
                <a:off x="1032725" y="2882150"/>
                <a:ext cx="398975" cy="386025"/>
              </a:xfrm>
              <a:custGeom>
                <a:avLst/>
                <a:gdLst/>
                <a:ahLst/>
                <a:cxnLst/>
                <a:rect l="l" t="t" r="r" b="b"/>
                <a:pathLst>
                  <a:path w="15959" h="15441" extrusionOk="0">
                    <a:moveTo>
                      <a:pt x="1" y="0"/>
                    </a:moveTo>
                    <a:lnTo>
                      <a:pt x="1" y="0"/>
                    </a:lnTo>
                    <a:cubicBezTo>
                      <a:pt x="1733" y="1155"/>
                      <a:pt x="2706" y="2462"/>
                      <a:pt x="3375" y="3647"/>
                    </a:cubicBezTo>
                    <a:cubicBezTo>
                      <a:pt x="4743" y="5806"/>
                      <a:pt x="5168" y="8146"/>
                      <a:pt x="6171" y="10426"/>
                    </a:cubicBezTo>
                    <a:cubicBezTo>
                      <a:pt x="7114" y="12401"/>
                      <a:pt x="9241" y="14438"/>
                      <a:pt x="11095" y="15441"/>
                    </a:cubicBezTo>
                    <a:cubicBezTo>
                      <a:pt x="15959" y="12918"/>
                      <a:pt x="15655" y="7143"/>
                      <a:pt x="11734" y="4043"/>
                    </a:cubicBezTo>
                    <a:cubicBezTo>
                      <a:pt x="10001" y="2584"/>
                      <a:pt x="7873" y="1611"/>
                      <a:pt x="5655" y="1003"/>
                    </a:cubicBezTo>
                    <a:cubicBezTo>
                      <a:pt x="3983" y="578"/>
                      <a:pt x="1885" y="30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57"/>
              <p:cNvSpPr/>
              <p:nvPr/>
            </p:nvSpPr>
            <p:spPr>
              <a:xfrm>
                <a:off x="797925" y="3353275"/>
                <a:ext cx="1031200" cy="1048675"/>
              </a:xfrm>
              <a:custGeom>
                <a:avLst/>
                <a:gdLst/>
                <a:ahLst/>
                <a:cxnLst/>
                <a:rect l="l" t="t" r="r" b="b"/>
                <a:pathLst>
                  <a:path w="41248" h="41947" extrusionOk="0">
                    <a:moveTo>
                      <a:pt x="1" y="0"/>
                    </a:moveTo>
                    <a:lnTo>
                      <a:pt x="4560" y="41946"/>
                    </a:lnTo>
                    <a:lnTo>
                      <a:pt x="36719" y="41946"/>
                    </a:lnTo>
                    <a:lnTo>
                      <a:pt x="41248"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57"/>
              <p:cNvSpPr/>
              <p:nvPr/>
            </p:nvSpPr>
            <p:spPr>
              <a:xfrm>
                <a:off x="747025" y="3287925"/>
                <a:ext cx="1133775" cy="130725"/>
              </a:xfrm>
              <a:custGeom>
                <a:avLst/>
                <a:gdLst/>
                <a:ahLst/>
                <a:cxnLst/>
                <a:rect l="l" t="t" r="r" b="b"/>
                <a:pathLst>
                  <a:path w="45351" h="5229" extrusionOk="0">
                    <a:moveTo>
                      <a:pt x="2614" y="0"/>
                    </a:moveTo>
                    <a:cubicBezTo>
                      <a:pt x="1186" y="0"/>
                      <a:pt x="0" y="1186"/>
                      <a:pt x="0" y="2614"/>
                    </a:cubicBezTo>
                    <a:cubicBezTo>
                      <a:pt x="0" y="4073"/>
                      <a:pt x="1186" y="5228"/>
                      <a:pt x="2614" y="5228"/>
                    </a:cubicBezTo>
                    <a:lnTo>
                      <a:pt x="42737" y="5228"/>
                    </a:lnTo>
                    <a:cubicBezTo>
                      <a:pt x="44196" y="5228"/>
                      <a:pt x="45351" y="4073"/>
                      <a:pt x="45351" y="2614"/>
                    </a:cubicBezTo>
                    <a:cubicBezTo>
                      <a:pt x="45351" y="1186"/>
                      <a:pt x="44196" y="0"/>
                      <a:pt x="42737"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57"/>
              <p:cNvSpPr/>
              <p:nvPr/>
            </p:nvSpPr>
            <p:spPr>
              <a:xfrm>
                <a:off x="732575" y="3537925"/>
                <a:ext cx="1116300" cy="331325"/>
              </a:xfrm>
              <a:custGeom>
                <a:avLst/>
                <a:gdLst/>
                <a:ahLst/>
                <a:cxnLst/>
                <a:rect l="l" t="t" r="r" b="b"/>
                <a:pathLst>
                  <a:path w="44652" h="13253" extrusionOk="0">
                    <a:moveTo>
                      <a:pt x="1" y="0"/>
                    </a:moveTo>
                    <a:lnTo>
                      <a:pt x="1" y="13253"/>
                    </a:lnTo>
                    <a:lnTo>
                      <a:pt x="44652" y="13253"/>
                    </a:lnTo>
                    <a:lnTo>
                      <a:pt x="4465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57"/>
              <p:cNvSpPr/>
              <p:nvPr/>
            </p:nvSpPr>
            <p:spPr>
              <a:xfrm>
                <a:off x="961300" y="3602525"/>
                <a:ext cx="134525" cy="179350"/>
              </a:xfrm>
              <a:custGeom>
                <a:avLst/>
                <a:gdLst/>
                <a:ahLst/>
                <a:cxnLst/>
                <a:rect l="l" t="t" r="r" b="b"/>
                <a:pathLst>
                  <a:path w="5381" h="7174" extrusionOk="0">
                    <a:moveTo>
                      <a:pt x="274" y="0"/>
                    </a:moveTo>
                    <a:lnTo>
                      <a:pt x="274" y="1915"/>
                    </a:lnTo>
                    <a:lnTo>
                      <a:pt x="2736" y="1915"/>
                    </a:lnTo>
                    <a:lnTo>
                      <a:pt x="1" y="5258"/>
                    </a:lnTo>
                    <a:lnTo>
                      <a:pt x="1" y="7173"/>
                    </a:lnTo>
                    <a:lnTo>
                      <a:pt x="5259" y="7173"/>
                    </a:lnTo>
                    <a:lnTo>
                      <a:pt x="5259" y="5228"/>
                    </a:lnTo>
                    <a:lnTo>
                      <a:pt x="2676" y="5228"/>
                    </a:lnTo>
                    <a:lnTo>
                      <a:pt x="5381" y="1885"/>
                    </a:lnTo>
                    <a:lnTo>
                      <a:pt x="538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57"/>
              <p:cNvSpPr/>
              <p:nvPr/>
            </p:nvSpPr>
            <p:spPr>
              <a:xfrm>
                <a:off x="1126200" y="3599475"/>
                <a:ext cx="129200" cy="180125"/>
              </a:xfrm>
              <a:custGeom>
                <a:avLst/>
                <a:gdLst/>
                <a:ahLst/>
                <a:cxnLst/>
                <a:rect l="l" t="t" r="r" b="b"/>
                <a:pathLst>
                  <a:path w="5168" h="7205" extrusionOk="0">
                    <a:moveTo>
                      <a:pt x="4925" y="0"/>
                    </a:moveTo>
                    <a:lnTo>
                      <a:pt x="1" y="183"/>
                    </a:lnTo>
                    <a:lnTo>
                      <a:pt x="213" y="7204"/>
                    </a:lnTo>
                    <a:lnTo>
                      <a:pt x="5168" y="7204"/>
                    </a:lnTo>
                    <a:lnTo>
                      <a:pt x="5168" y="5228"/>
                    </a:lnTo>
                    <a:lnTo>
                      <a:pt x="2128" y="5350"/>
                    </a:lnTo>
                    <a:lnTo>
                      <a:pt x="2068" y="4469"/>
                    </a:lnTo>
                    <a:lnTo>
                      <a:pt x="4621" y="4286"/>
                    </a:lnTo>
                    <a:lnTo>
                      <a:pt x="4560" y="2493"/>
                    </a:lnTo>
                    <a:lnTo>
                      <a:pt x="2007" y="2706"/>
                    </a:lnTo>
                    <a:lnTo>
                      <a:pt x="1916" y="1885"/>
                    </a:lnTo>
                    <a:lnTo>
                      <a:pt x="5046" y="1885"/>
                    </a:lnTo>
                    <a:lnTo>
                      <a:pt x="492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57"/>
              <p:cNvSpPr/>
              <p:nvPr/>
            </p:nvSpPr>
            <p:spPr>
              <a:xfrm>
                <a:off x="1288050" y="3600225"/>
                <a:ext cx="135300" cy="196075"/>
              </a:xfrm>
              <a:custGeom>
                <a:avLst/>
                <a:gdLst/>
                <a:ahLst/>
                <a:cxnLst/>
                <a:rect l="l" t="t" r="r" b="b"/>
                <a:pathLst>
                  <a:path w="5412" h="7843" extrusionOk="0">
                    <a:moveTo>
                      <a:pt x="2585" y="1825"/>
                    </a:moveTo>
                    <a:cubicBezTo>
                      <a:pt x="3101" y="1825"/>
                      <a:pt x="3466" y="2159"/>
                      <a:pt x="3466" y="2676"/>
                    </a:cubicBezTo>
                    <a:cubicBezTo>
                      <a:pt x="3466" y="3162"/>
                      <a:pt x="3040" y="3466"/>
                      <a:pt x="2493" y="3466"/>
                    </a:cubicBezTo>
                    <a:cubicBezTo>
                      <a:pt x="2341" y="3466"/>
                      <a:pt x="2220" y="3436"/>
                      <a:pt x="2098" y="3375"/>
                    </a:cubicBezTo>
                    <a:lnTo>
                      <a:pt x="2220" y="1916"/>
                    </a:lnTo>
                    <a:cubicBezTo>
                      <a:pt x="2372" y="1825"/>
                      <a:pt x="2463" y="1825"/>
                      <a:pt x="2585" y="1825"/>
                    </a:cubicBezTo>
                    <a:close/>
                    <a:moveTo>
                      <a:pt x="2068" y="1"/>
                    </a:moveTo>
                    <a:cubicBezTo>
                      <a:pt x="1460" y="1"/>
                      <a:pt x="700" y="153"/>
                      <a:pt x="122" y="396"/>
                    </a:cubicBezTo>
                    <a:lnTo>
                      <a:pt x="1" y="7113"/>
                    </a:lnTo>
                    <a:lnTo>
                      <a:pt x="2037" y="7113"/>
                    </a:lnTo>
                    <a:lnTo>
                      <a:pt x="2037" y="5290"/>
                    </a:lnTo>
                    <a:lnTo>
                      <a:pt x="2129" y="5290"/>
                    </a:lnTo>
                    <a:cubicBezTo>
                      <a:pt x="2493" y="6718"/>
                      <a:pt x="3770" y="7843"/>
                      <a:pt x="5168" y="7843"/>
                    </a:cubicBezTo>
                    <a:lnTo>
                      <a:pt x="5381" y="7843"/>
                    </a:lnTo>
                    <a:lnTo>
                      <a:pt x="5381" y="5867"/>
                    </a:lnTo>
                    <a:cubicBezTo>
                      <a:pt x="4803" y="5867"/>
                      <a:pt x="4347" y="5502"/>
                      <a:pt x="4104" y="4955"/>
                    </a:cubicBezTo>
                    <a:cubicBezTo>
                      <a:pt x="4925" y="4530"/>
                      <a:pt x="5411" y="3648"/>
                      <a:pt x="5320" y="2706"/>
                    </a:cubicBezTo>
                    <a:cubicBezTo>
                      <a:pt x="5320" y="1186"/>
                      <a:pt x="3892" y="1"/>
                      <a:pt x="20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57"/>
              <p:cNvSpPr/>
              <p:nvPr/>
            </p:nvSpPr>
            <p:spPr>
              <a:xfrm>
                <a:off x="1454475" y="3601000"/>
                <a:ext cx="183150" cy="180100"/>
              </a:xfrm>
              <a:custGeom>
                <a:avLst/>
                <a:gdLst/>
                <a:ahLst/>
                <a:cxnLst/>
                <a:rect l="l" t="t" r="r" b="b"/>
                <a:pathLst>
                  <a:path w="7326" h="7204" extrusionOk="0">
                    <a:moveTo>
                      <a:pt x="3587" y="2067"/>
                    </a:moveTo>
                    <a:cubicBezTo>
                      <a:pt x="4378" y="2067"/>
                      <a:pt x="5107" y="2797"/>
                      <a:pt x="5107" y="3587"/>
                    </a:cubicBezTo>
                    <a:cubicBezTo>
                      <a:pt x="5107" y="4361"/>
                      <a:pt x="4436" y="5077"/>
                      <a:pt x="3637" y="5077"/>
                    </a:cubicBezTo>
                    <a:cubicBezTo>
                      <a:pt x="3620" y="5077"/>
                      <a:pt x="3604" y="5077"/>
                      <a:pt x="3587" y="5076"/>
                    </a:cubicBezTo>
                    <a:cubicBezTo>
                      <a:pt x="2767" y="5076"/>
                      <a:pt x="2067" y="4316"/>
                      <a:pt x="2067" y="3557"/>
                    </a:cubicBezTo>
                    <a:cubicBezTo>
                      <a:pt x="2067" y="2797"/>
                      <a:pt x="2767" y="2067"/>
                      <a:pt x="3587" y="2067"/>
                    </a:cubicBezTo>
                    <a:close/>
                    <a:moveTo>
                      <a:pt x="3678" y="0"/>
                    </a:moveTo>
                    <a:cubicBezTo>
                      <a:pt x="1703" y="0"/>
                      <a:pt x="1" y="1672"/>
                      <a:pt x="1" y="3587"/>
                    </a:cubicBezTo>
                    <a:cubicBezTo>
                      <a:pt x="1" y="5532"/>
                      <a:pt x="1703" y="7204"/>
                      <a:pt x="3678" y="7204"/>
                    </a:cubicBezTo>
                    <a:cubicBezTo>
                      <a:pt x="5624" y="7204"/>
                      <a:pt x="7326" y="5532"/>
                      <a:pt x="7296" y="3587"/>
                    </a:cubicBezTo>
                    <a:cubicBezTo>
                      <a:pt x="7296" y="1642"/>
                      <a:pt x="5624" y="0"/>
                      <a:pt x="36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57"/>
              <p:cNvSpPr/>
              <p:nvPr/>
            </p:nvSpPr>
            <p:spPr>
              <a:xfrm>
                <a:off x="832875" y="3817550"/>
                <a:ext cx="914950" cy="367050"/>
              </a:xfrm>
              <a:custGeom>
                <a:avLst/>
                <a:gdLst/>
                <a:ahLst/>
                <a:cxnLst/>
                <a:rect l="l" t="t" r="r" b="b"/>
                <a:pathLst>
                  <a:path w="36598" h="14682" extrusionOk="0">
                    <a:moveTo>
                      <a:pt x="36081" y="1"/>
                    </a:moveTo>
                    <a:lnTo>
                      <a:pt x="1" y="1430"/>
                    </a:lnTo>
                    <a:lnTo>
                      <a:pt x="548" y="14682"/>
                    </a:lnTo>
                    <a:lnTo>
                      <a:pt x="36597" y="13253"/>
                    </a:lnTo>
                    <a:lnTo>
                      <a:pt x="36081" y="1"/>
                    </a:ln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57"/>
              <p:cNvSpPr/>
              <p:nvPr/>
            </p:nvSpPr>
            <p:spPr>
              <a:xfrm>
                <a:off x="904325" y="3927750"/>
                <a:ext cx="239375" cy="174025"/>
              </a:xfrm>
              <a:custGeom>
                <a:avLst/>
                <a:gdLst/>
                <a:ahLst/>
                <a:cxnLst/>
                <a:rect l="l" t="t" r="r" b="b"/>
                <a:pathLst>
                  <a:path w="9575" h="6961" extrusionOk="0">
                    <a:moveTo>
                      <a:pt x="7569" y="0"/>
                    </a:moveTo>
                    <a:lnTo>
                      <a:pt x="6444" y="4195"/>
                    </a:lnTo>
                    <a:lnTo>
                      <a:pt x="5471" y="426"/>
                    </a:lnTo>
                    <a:lnTo>
                      <a:pt x="3921" y="517"/>
                    </a:lnTo>
                    <a:lnTo>
                      <a:pt x="3040" y="4043"/>
                    </a:lnTo>
                    <a:lnTo>
                      <a:pt x="1885" y="426"/>
                    </a:lnTo>
                    <a:lnTo>
                      <a:pt x="0" y="1125"/>
                    </a:lnTo>
                    <a:lnTo>
                      <a:pt x="2067" y="6931"/>
                    </a:lnTo>
                    <a:lnTo>
                      <a:pt x="4195" y="6839"/>
                    </a:lnTo>
                    <a:lnTo>
                      <a:pt x="4772" y="3800"/>
                    </a:lnTo>
                    <a:lnTo>
                      <a:pt x="5562" y="6961"/>
                    </a:lnTo>
                    <a:lnTo>
                      <a:pt x="7599" y="6900"/>
                    </a:lnTo>
                    <a:lnTo>
                      <a:pt x="9575" y="973"/>
                    </a:lnTo>
                    <a:lnTo>
                      <a:pt x="75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57"/>
              <p:cNvSpPr/>
              <p:nvPr/>
            </p:nvSpPr>
            <p:spPr>
              <a:xfrm>
                <a:off x="1111775" y="3934575"/>
                <a:ext cx="170225" cy="162650"/>
              </a:xfrm>
              <a:custGeom>
                <a:avLst/>
                <a:gdLst/>
                <a:ahLst/>
                <a:cxnLst/>
                <a:rect l="l" t="t" r="r" b="b"/>
                <a:pathLst>
                  <a:path w="6809" h="6506" extrusionOk="0">
                    <a:moveTo>
                      <a:pt x="3496" y="2098"/>
                    </a:moveTo>
                    <a:lnTo>
                      <a:pt x="3860" y="3436"/>
                    </a:lnTo>
                    <a:lnTo>
                      <a:pt x="3009" y="3466"/>
                    </a:lnTo>
                    <a:lnTo>
                      <a:pt x="3496" y="2098"/>
                    </a:lnTo>
                    <a:close/>
                    <a:moveTo>
                      <a:pt x="4468" y="1"/>
                    </a:moveTo>
                    <a:lnTo>
                      <a:pt x="2493" y="92"/>
                    </a:lnTo>
                    <a:lnTo>
                      <a:pt x="0" y="5898"/>
                    </a:lnTo>
                    <a:lnTo>
                      <a:pt x="1885" y="6506"/>
                    </a:lnTo>
                    <a:lnTo>
                      <a:pt x="2553" y="5016"/>
                    </a:lnTo>
                    <a:lnTo>
                      <a:pt x="4255" y="4955"/>
                    </a:lnTo>
                    <a:lnTo>
                      <a:pt x="4924" y="6475"/>
                    </a:lnTo>
                    <a:lnTo>
                      <a:pt x="6809" y="5958"/>
                    </a:lnTo>
                    <a:cubicBezTo>
                      <a:pt x="6079" y="3952"/>
                      <a:pt x="5167" y="2007"/>
                      <a:pt x="44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57"/>
              <p:cNvSpPr/>
              <p:nvPr/>
            </p:nvSpPr>
            <p:spPr>
              <a:xfrm>
                <a:off x="1280450" y="3925300"/>
                <a:ext cx="129225" cy="164375"/>
              </a:xfrm>
              <a:custGeom>
                <a:avLst/>
                <a:gdLst/>
                <a:ahLst/>
                <a:cxnLst/>
                <a:rect l="l" t="t" r="r" b="b"/>
                <a:pathLst>
                  <a:path w="5169" h="6575" extrusionOk="0">
                    <a:moveTo>
                      <a:pt x="2679" y="1"/>
                    </a:moveTo>
                    <a:cubicBezTo>
                      <a:pt x="2617" y="1"/>
                      <a:pt x="2555" y="3"/>
                      <a:pt x="2493" y="7"/>
                    </a:cubicBezTo>
                    <a:cubicBezTo>
                      <a:pt x="1126" y="68"/>
                      <a:pt x="92" y="980"/>
                      <a:pt x="123" y="2196"/>
                    </a:cubicBezTo>
                    <a:cubicBezTo>
                      <a:pt x="212" y="3388"/>
                      <a:pt x="1237" y="4142"/>
                      <a:pt x="2595" y="4142"/>
                    </a:cubicBezTo>
                    <a:cubicBezTo>
                      <a:pt x="2622" y="4142"/>
                      <a:pt x="2649" y="4142"/>
                      <a:pt x="2676" y="4141"/>
                    </a:cubicBezTo>
                    <a:cubicBezTo>
                      <a:pt x="2740" y="4137"/>
                      <a:pt x="2801" y="4135"/>
                      <a:pt x="2858" y="4135"/>
                    </a:cubicBezTo>
                    <a:cubicBezTo>
                      <a:pt x="3257" y="4135"/>
                      <a:pt x="3466" y="4228"/>
                      <a:pt x="3466" y="4415"/>
                    </a:cubicBezTo>
                    <a:cubicBezTo>
                      <a:pt x="3466" y="4658"/>
                      <a:pt x="3010" y="4901"/>
                      <a:pt x="2554" y="4901"/>
                    </a:cubicBezTo>
                    <a:cubicBezTo>
                      <a:pt x="2037" y="4901"/>
                      <a:pt x="1490" y="4658"/>
                      <a:pt x="1126" y="4293"/>
                    </a:cubicBezTo>
                    <a:lnTo>
                      <a:pt x="1" y="5570"/>
                    </a:lnTo>
                    <a:cubicBezTo>
                      <a:pt x="588" y="6157"/>
                      <a:pt x="1573" y="6574"/>
                      <a:pt x="2489" y="6574"/>
                    </a:cubicBezTo>
                    <a:cubicBezTo>
                      <a:pt x="2521" y="6574"/>
                      <a:pt x="2553" y="6574"/>
                      <a:pt x="2585" y="6573"/>
                    </a:cubicBezTo>
                    <a:cubicBezTo>
                      <a:pt x="4044" y="6481"/>
                      <a:pt x="5168" y="5418"/>
                      <a:pt x="5138" y="4202"/>
                    </a:cubicBezTo>
                    <a:cubicBezTo>
                      <a:pt x="5108" y="3128"/>
                      <a:pt x="4141" y="2347"/>
                      <a:pt x="3042" y="2347"/>
                    </a:cubicBezTo>
                    <a:cubicBezTo>
                      <a:pt x="3022" y="2347"/>
                      <a:pt x="3001" y="2347"/>
                      <a:pt x="2980" y="2348"/>
                    </a:cubicBezTo>
                    <a:cubicBezTo>
                      <a:pt x="2815" y="2348"/>
                      <a:pt x="2587" y="2374"/>
                      <a:pt x="2377" y="2374"/>
                    </a:cubicBezTo>
                    <a:cubicBezTo>
                      <a:pt x="2083" y="2374"/>
                      <a:pt x="1825" y="2322"/>
                      <a:pt x="1825" y="2074"/>
                    </a:cubicBezTo>
                    <a:cubicBezTo>
                      <a:pt x="1825" y="1861"/>
                      <a:pt x="2098" y="1679"/>
                      <a:pt x="2524" y="1679"/>
                    </a:cubicBezTo>
                    <a:cubicBezTo>
                      <a:pt x="3010" y="1679"/>
                      <a:pt x="3496" y="1831"/>
                      <a:pt x="4074" y="2196"/>
                    </a:cubicBezTo>
                    <a:lnTo>
                      <a:pt x="4955" y="919"/>
                    </a:lnTo>
                    <a:cubicBezTo>
                      <a:pt x="4307" y="355"/>
                      <a:pt x="3476" y="1"/>
                      <a:pt x="26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57"/>
              <p:cNvSpPr/>
              <p:nvPr/>
            </p:nvSpPr>
            <p:spPr>
              <a:xfrm>
                <a:off x="1412675" y="3914825"/>
                <a:ext cx="139100" cy="171000"/>
              </a:xfrm>
              <a:custGeom>
                <a:avLst/>
                <a:gdLst/>
                <a:ahLst/>
                <a:cxnLst/>
                <a:rect l="l" t="t" r="r" b="b"/>
                <a:pathLst>
                  <a:path w="5564" h="6840" extrusionOk="0">
                    <a:moveTo>
                      <a:pt x="5320" y="1"/>
                    </a:moveTo>
                    <a:lnTo>
                      <a:pt x="1" y="426"/>
                    </a:lnTo>
                    <a:lnTo>
                      <a:pt x="183" y="2250"/>
                    </a:lnTo>
                    <a:lnTo>
                      <a:pt x="1825" y="2098"/>
                    </a:lnTo>
                    <a:lnTo>
                      <a:pt x="1977" y="6840"/>
                    </a:lnTo>
                    <a:lnTo>
                      <a:pt x="4043" y="6566"/>
                    </a:lnTo>
                    <a:lnTo>
                      <a:pt x="3891" y="1976"/>
                    </a:lnTo>
                    <a:lnTo>
                      <a:pt x="5563" y="1824"/>
                    </a:lnTo>
                    <a:lnTo>
                      <a:pt x="53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57"/>
              <p:cNvSpPr/>
              <p:nvPr/>
            </p:nvSpPr>
            <p:spPr>
              <a:xfrm>
                <a:off x="1556300" y="3908000"/>
                <a:ext cx="124650" cy="170225"/>
              </a:xfrm>
              <a:custGeom>
                <a:avLst/>
                <a:gdLst/>
                <a:ahLst/>
                <a:cxnLst/>
                <a:rect l="l" t="t" r="r" b="b"/>
                <a:pathLst>
                  <a:path w="4986" h="6809" extrusionOk="0">
                    <a:moveTo>
                      <a:pt x="4469" y="0"/>
                    </a:moveTo>
                    <a:lnTo>
                      <a:pt x="1" y="395"/>
                    </a:lnTo>
                    <a:lnTo>
                      <a:pt x="487" y="6809"/>
                    </a:lnTo>
                    <a:lnTo>
                      <a:pt x="4985" y="6626"/>
                    </a:lnTo>
                    <a:lnTo>
                      <a:pt x="4894" y="4833"/>
                    </a:lnTo>
                    <a:lnTo>
                      <a:pt x="2159" y="5046"/>
                    </a:lnTo>
                    <a:lnTo>
                      <a:pt x="2037" y="4195"/>
                    </a:lnTo>
                    <a:lnTo>
                      <a:pt x="4347" y="3921"/>
                    </a:lnTo>
                    <a:lnTo>
                      <a:pt x="4195" y="2310"/>
                    </a:lnTo>
                    <a:lnTo>
                      <a:pt x="1885" y="2584"/>
                    </a:lnTo>
                    <a:lnTo>
                      <a:pt x="1824" y="1854"/>
                    </a:lnTo>
                    <a:lnTo>
                      <a:pt x="4651" y="1763"/>
                    </a:lnTo>
                    <a:lnTo>
                      <a:pt x="44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38" name="Google Shape;1138;p57"/>
          <p:cNvSpPr/>
          <p:nvPr/>
        </p:nvSpPr>
        <p:spPr>
          <a:xfrm rot="-5400617" flipH="1">
            <a:off x="7981452" y="-406570"/>
            <a:ext cx="1737040" cy="1214965"/>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42"/>
        <p:cNvGrpSpPr/>
        <p:nvPr/>
      </p:nvGrpSpPr>
      <p:grpSpPr>
        <a:xfrm>
          <a:off x="0" y="0"/>
          <a:ext cx="0" cy="0"/>
          <a:chOff x="0" y="0"/>
          <a:chExt cx="0" cy="0"/>
        </a:xfrm>
      </p:grpSpPr>
      <p:sp>
        <p:nvSpPr>
          <p:cNvPr id="1143" name="Google Shape;1143;p58"/>
          <p:cNvSpPr txBox="1">
            <a:spLocks noGrp="1"/>
          </p:cNvSpPr>
          <p:nvPr>
            <p:ph type="title"/>
          </p:nvPr>
        </p:nvSpPr>
        <p:spPr>
          <a:xfrm>
            <a:off x="3577475" y="2689827"/>
            <a:ext cx="3351000" cy="550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Glass</a:t>
            </a:r>
            <a:endParaRPr/>
          </a:p>
        </p:txBody>
      </p:sp>
      <p:sp>
        <p:nvSpPr>
          <p:cNvPr id="1144" name="Google Shape;1144;p58"/>
          <p:cNvSpPr/>
          <p:nvPr/>
        </p:nvSpPr>
        <p:spPr>
          <a:xfrm flipH="1">
            <a:off x="7125300" y="3676200"/>
            <a:ext cx="1199700" cy="346800"/>
          </a:xfrm>
          <a:prstGeom prst="roundRect">
            <a:avLst>
              <a:gd name="adj" fmla="val 50000"/>
            </a:avLst>
          </a:prstGeom>
          <a:solidFill>
            <a:schemeClr val="lt2"/>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58"/>
          <p:cNvSpPr/>
          <p:nvPr/>
        </p:nvSpPr>
        <p:spPr>
          <a:xfrm flipH="1">
            <a:off x="7367400" y="3676200"/>
            <a:ext cx="957600" cy="346800"/>
          </a:xfrm>
          <a:prstGeom prst="roundRect">
            <a:avLst>
              <a:gd name="adj" fmla="val 50000"/>
            </a:avLst>
          </a:prstGeom>
          <a:solidFill>
            <a:schemeClr val="accent3"/>
          </a:solidFill>
          <a:ln>
            <a:noFill/>
          </a:ln>
        </p:spPr>
        <p:txBody>
          <a:bodyPr spcFirstLastPara="1" wrap="square" lIns="0" tIns="91425" rIns="0" bIns="91425" anchor="ctr" anchorCtr="0">
            <a:noAutofit/>
          </a:bodyPr>
          <a:lstStyle/>
          <a:p>
            <a:pPr marL="0" lvl="0" indent="0" algn="r" rtl="0">
              <a:spcBef>
                <a:spcPts val="0"/>
              </a:spcBef>
              <a:spcAft>
                <a:spcPts val="0"/>
              </a:spcAft>
              <a:buNone/>
            </a:pPr>
            <a:r>
              <a:rPr lang="en" sz="1200" dirty="0">
                <a:solidFill>
                  <a:schemeClr val="dk2"/>
                </a:solidFill>
                <a:latin typeface="Poppins"/>
                <a:ea typeface="Poppins"/>
                <a:cs typeface="Poppins"/>
                <a:sym typeface="Poppins"/>
              </a:rPr>
              <a:t>10%</a:t>
            </a:r>
            <a:endParaRPr sz="1200" dirty="0">
              <a:solidFill>
                <a:schemeClr val="dk2"/>
              </a:solidFill>
              <a:latin typeface="Poppins"/>
              <a:ea typeface="Poppins"/>
              <a:cs typeface="Poppins"/>
              <a:sym typeface="Poppins"/>
            </a:endParaRPr>
          </a:p>
        </p:txBody>
      </p:sp>
      <p:sp>
        <p:nvSpPr>
          <p:cNvPr id="1146" name="Google Shape;1146;p58"/>
          <p:cNvSpPr/>
          <p:nvPr/>
        </p:nvSpPr>
        <p:spPr>
          <a:xfrm flipH="1">
            <a:off x="7125300" y="2767550"/>
            <a:ext cx="1199700" cy="346800"/>
          </a:xfrm>
          <a:prstGeom prst="roundRect">
            <a:avLst>
              <a:gd name="adj" fmla="val 50000"/>
            </a:avLst>
          </a:prstGeom>
          <a:solidFill>
            <a:schemeClr val="lt2"/>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58"/>
          <p:cNvSpPr/>
          <p:nvPr/>
        </p:nvSpPr>
        <p:spPr>
          <a:xfrm flipH="1">
            <a:off x="7904700" y="2767550"/>
            <a:ext cx="420300" cy="346800"/>
          </a:xfrm>
          <a:prstGeom prst="roundRect">
            <a:avLst>
              <a:gd name="adj" fmla="val 50000"/>
            </a:avLst>
          </a:prstGeom>
          <a:solidFill>
            <a:schemeClr val="accent6"/>
          </a:solidFill>
          <a:ln>
            <a:noFill/>
          </a:ln>
        </p:spPr>
        <p:txBody>
          <a:bodyPr spcFirstLastPara="1" wrap="square" lIns="0" tIns="91425" rIns="0" bIns="91425" anchor="ctr" anchorCtr="0">
            <a:noAutofit/>
          </a:bodyPr>
          <a:lstStyle/>
          <a:p>
            <a:pPr marL="0" lvl="0" indent="0" algn="r" rtl="0">
              <a:spcBef>
                <a:spcPts val="0"/>
              </a:spcBef>
              <a:spcAft>
                <a:spcPts val="0"/>
              </a:spcAft>
              <a:buNone/>
            </a:pPr>
            <a:r>
              <a:rPr lang="en" sz="1200" dirty="0">
                <a:solidFill>
                  <a:schemeClr val="dk2"/>
                </a:solidFill>
                <a:latin typeface="Poppins"/>
                <a:ea typeface="Poppins"/>
                <a:cs typeface="Poppins"/>
                <a:sym typeface="Poppins"/>
              </a:rPr>
              <a:t>31%</a:t>
            </a:r>
            <a:endParaRPr sz="1200" dirty="0">
              <a:solidFill>
                <a:schemeClr val="dk2"/>
              </a:solidFill>
              <a:latin typeface="Poppins"/>
              <a:ea typeface="Poppins"/>
              <a:cs typeface="Poppins"/>
              <a:sym typeface="Poppins"/>
            </a:endParaRPr>
          </a:p>
        </p:txBody>
      </p:sp>
      <p:sp>
        <p:nvSpPr>
          <p:cNvPr id="1148" name="Google Shape;1148;p58"/>
          <p:cNvSpPr/>
          <p:nvPr/>
        </p:nvSpPr>
        <p:spPr>
          <a:xfrm flipH="1">
            <a:off x="7125300" y="1858900"/>
            <a:ext cx="1199700" cy="346800"/>
          </a:xfrm>
          <a:prstGeom prst="roundRect">
            <a:avLst>
              <a:gd name="adj" fmla="val 50000"/>
            </a:avLst>
          </a:prstGeom>
          <a:solidFill>
            <a:schemeClr val="lt2"/>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58"/>
          <p:cNvSpPr/>
          <p:nvPr/>
        </p:nvSpPr>
        <p:spPr>
          <a:xfrm flipH="1">
            <a:off x="7563600" y="1858900"/>
            <a:ext cx="761400" cy="346800"/>
          </a:xfrm>
          <a:prstGeom prst="roundRect">
            <a:avLst>
              <a:gd name="adj" fmla="val 50000"/>
            </a:avLst>
          </a:prstGeom>
          <a:solidFill>
            <a:schemeClr val="accent1"/>
          </a:solidFill>
          <a:ln>
            <a:noFill/>
          </a:ln>
        </p:spPr>
        <p:txBody>
          <a:bodyPr spcFirstLastPara="1" wrap="square" lIns="0" tIns="91425" rIns="0" bIns="91425" anchor="ctr" anchorCtr="0">
            <a:noAutofit/>
          </a:bodyPr>
          <a:lstStyle/>
          <a:p>
            <a:pPr marL="0" lvl="0" indent="0" algn="r" rtl="0">
              <a:spcBef>
                <a:spcPts val="0"/>
              </a:spcBef>
              <a:spcAft>
                <a:spcPts val="0"/>
              </a:spcAft>
              <a:buNone/>
            </a:pPr>
            <a:r>
              <a:rPr lang="en" sz="1200" dirty="0">
                <a:solidFill>
                  <a:schemeClr val="dk2"/>
                </a:solidFill>
                <a:latin typeface="Poppins"/>
                <a:ea typeface="Poppins"/>
                <a:cs typeface="Poppins"/>
                <a:sym typeface="Poppins"/>
              </a:rPr>
              <a:t>65%</a:t>
            </a:r>
            <a:endParaRPr sz="1200" dirty="0">
              <a:solidFill>
                <a:schemeClr val="dk2"/>
              </a:solidFill>
              <a:latin typeface="Poppins"/>
              <a:ea typeface="Poppins"/>
              <a:cs typeface="Poppins"/>
              <a:sym typeface="Poppins"/>
            </a:endParaRPr>
          </a:p>
        </p:txBody>
      </p:sp>
      <p:sp>
        <p:nvSpPr>
          <p:cNvPr id="1150" name="Google Shape;1150;p58"/>
          <p:cNvSpPr txBox="1">
            <a:spLocks noGrp="1"/>
          </p:cNvSpPr>
          <p:nvPr>
            <p:ph type="subTitle" idx="1"/>
          </p:nvPr>
        </p:nvSpPr>
        <p:spPr>
          <a:xfrm>
            <a:off x="3577475" y="3073702"/>
            <a:ext cx="3351000" cy="386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1200" dirty="0"/>
              <a:t>Readily available domestic materials</a:t>
            </a:r>
            <a:endParaRPr sz="1200" dirty="0"/>
          </a:p>
        </p:txBody>
      </p:sp>
      <p:sp>
        <p:nvSpPr>
          <p:cNvPr id="1151" name="Google Shape;1151;p58"/>
          <p:cNvSpPr txBox="1">
            <a:spLocks noGrp="1"/>
          </p:cNvSpPr>
          <p:nvPr>
            <p:ph type="title" idx="2"/>
          </p:nvPr>
        </p:nvSpPr>
        <p:spPr>
          <a:xfrm>
            <a:off x="3577475" y="1805450"/>
            <a:ext cx="3351000" cy="550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Paper/ Cardboard</a:t>
            </a:r>
            <a:endParaRPr/>
          </a:p>
        </p:txBody>
      </p:sp>
      <p:sp>
        <p:nvSpPr>
          <p:cNvPr id="1152" name="Google Shape;1152;p58"/>
          <p:cNvSpPr txBox="1">
            <a:spLocks noGrp="1"/>
          </p:cNvSpPr>
          <p:nvPr>
            <p:ph type="subTitle" idx="3"/>
          </p:nvPr>
        </p:nvSpPr>
        <p:spPr>
          <a:xfrm>
            <a:off x="3577475" y="2189329"/>
            <a:ext cx="3351000" cy="386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1200" dirty="0"/>
              <a:t>Turning old paper into new papers to use</a:t>
            </a:r>
            <a:endParaRPr sz="1200" dirty="0"/>
          </a:p>
          <a:p>
            <a:pPr marL="0" lvl="0" indent="0" algn="l" rtl="0">
              <a:spcBef>
                <a:spcPts val="1600"/>
              </a:spcBef>
              <a:spcAft>
                <a:spcPts val="0"/>
              </a:spcAft>
              <a:buNone/>
            </a:pPr>
            <a:endParaRPr dirty="0"/>
          </a:p>
          <a:p>
            <a:pPr marL="0" lvl="0" indent="0" algn="r" rtl="0">
              <a:spcBef>
                <a:spcPts val="1600"/>
              </a:spcBef>
              <a:spcAft>
                <a:spcPts val="0"/>
              </a:spcAft>
              <a:buNone/>
            </a:pPr>
            <a:endParaRPr dirty="0"/>
          </a:p>
        </p:txBody>
      </p:sp>
      <p:sp>
        <p:nvSpPr>
          <p:cNvPr id="1153" name="Google Shape;1153;p58"/>
          <p:cNvSpPr txBox="1">
            <a:spLocks noGrp="1"/>
          </p:cNvSpPr>
          <p:nvPr>
            <p:ph type="title" idx="4"/>
          </p:nvPr>
        </p:nvSpPr>
        <p:spPr>
          <a:xfrm>
            <a:off x="3558572" y="3563447"/>
            <a:ext cx="3351000" cy="550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Plastic</a:t>
            </a:r>
            <a:endParaRPr/>
          </a:p>
        </p:txBody>
      </p:sp>
      <p:sp>
        <p:nvSpPr>
          <p:cNvPr id="1154" name="Google Shape;1154;p58"/>
          <p:cNvSpPr txBox="1">
            <a:spLocks noGrp="1"/>
          </p:cNvSpPr>
          <p:nvPr>
            <p:ph type="subTitle" idx="5"/>
          </p:nvPr>
        </p:nvSpPr>
        <p:spPr>
          <a:xfrm>
            <a:off x="3577475" y="3958075"/>
            <a:ext cx="3351000" cy="496476"/>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 sz="1200" dirty="0"/>
              <a:t>Usage of Different resins to create plastic</a:t>
            </a:r>
            <a:endParaRPr sz="1200" dirty="0"/>
          </a:p>
        </p:txBody>
      </p:sp>
      <p:sp>
        <p:nvSpPr>
          <p:cNvPr id="1155" name="Google Shape;1155;p58"/>
          <p:cNvSpPr txBox="1">
            <a:spLocks noGrp="1"/>
          </p:cNvSpPr>
          <p:nvPr>
            <p:ph type="title" idx="6"/>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Principal Recycling</a:t>
            </a:r>
            <a:endParaRPr/>
          </a:p>
        </p:txBody>
      </p:sp>
      <p:sp>
        <p:nvSpPr>
          <p:cNvPr id="1156" name="Google Shape;1156;p58"/>
          <p:cNvSpPr/>
          <p:nvPr/>
        </p:nvSpPr>
        <p:spPr>
          <a:xfrm>
            <a:off x="819000" y="1670525"/>
            <a:ext cx="2592861" cy="2517540"/>
          </a:xfrm>
          <a:custGeom>
            <a:avLst/>
            <a:gdLst/>
            <a:ahLst/>
            <a:cxnLst/>
            <a:rect l="l" t="t" r="r" b="b"/>
            <a:pathLst>
              <a:path w="73255" h="71127" extrusionOk="0">
                <a:moveTo>
                  <a:pt x="32858" y="1"/>
                </a:moveTo>
                <a:cubicBezTo>
                  <a:pt x="32190" y="1"/>
                  <a:pt x="31521" y="92"/>
                  <a:pt x="30913" y="244"/>
                </a:cubicBezTo>
                <a:cubicBezTo>
                  <a:pt x="23922" y="1916"/>
                  <a:pt x="17812" y="12281"/>
                  <a:pt x="16627" y="14317"/>
                </a:cubicBezTo>
                <a:lnTo>
                  <a:pt x="16353" y="14773"/>
                </a:lnTo>
                <a:cubicBezTo>
                  <a:pt x="15411" y="16232"/>
                  <a:pt x="14408" y="17813"/>
                  <a:pt x="13496" y="19393"/>
                </a:cubicBezTo>
                <a:cubicBezTo>
                  <a:pt x="13253" y="19758"/>
                  <a:pt x="12736" y="20670"/>
                  <a:pt x="12736" y="20670"/>
                </a:cubicBezTo>
                <a:cubicBezTo>
                  <a:pt x="9758" y="21855"/>
                  <a:pt x="7022" y="23679"/>
                  <a:pt x="5077" y="25868"/>
                </a:cubicBezTo>
                <a:cubicBezTo>
                  <a:pt x="2797" y="28421"/>
                  <a:pt x="1794" y="31582"/>
                  <a:pt x="2189" y="34530"/>
                </a:cubicBezTo>
                <a:cubicBezTo>
                  <a:pt x="1976" y="34895"/>
                  <a:pt x="1794" y="35260"/>
                  <a:pt x="1642" y="35716"/>
                </a:cubicBezTo>
                <a:lnTo>
                  <a:pt x="1125" y="37357"/>
                </a:lnTo>
                <a:lnTo>
                  <a:pt x="2037" y="38877"/>
                </a:lnTo>
                <a:cubicBezTo>
                  <a:pt x="2463" y="39546"/>
                  <a:pt x="2736" y="39941"/>
                  <a:pt x="5289" y="41248"/>
                </a:cubicBezTo>
                <a:cubicBezTo>
                  <a:pt x="5168" y="41521"/>
                  <a:pt x="5046" y="41795"/>
                  <a:pt x="4925" y="42099"/>
                </a:cubicBezTo>
                <a:lnTo>
                  <a:pt x="4894" y="42160"/>
                </a:lnTo>
                <a:cubicBezTo>
                  <a:pt x="4773" y="42433"/>
                  <a:pt x="4651" y="42737"/>
                  <a:pt x="4560" y="43041"/>
                </a:cubicBezTo>
                <a:lnTo>
                  <a:pt x="4499" y="43163"/>
                </a:lnTo>
                <a:cubicBezTo>
                  <a:pt x="4347" y="43588"/>
                  <a:pt x="4165" y="44044"/>
                  <a:pt x="4013" y="44439"/>
                </a:cubicBezTo>
                <a:cubicBezTo>
                  <a:pt x="4013" y="44439"/>
                  <a:pt x="3861" y="44834"/>
                  <a:pt x="3830" y="44895"/>
                </a:cubicBezTo>
                <a:cubicBezTo>
                  <a:pt x="1" y="53102"/>
                  <a:pt x="791" y="54895"/>
                  <a:pt x="1277" y="55959"/>
                </a:cubicBezTo>
                <a:lnTo>
                  <a:pt x="1581" y="56658"/>
                </a:lnTo>
                <a:lnTo>
                  <a:pt x="1672" y="56689"/>
                </a:lnTo>
                <a:cubicBezTo>
                  <a:pt x="2371" y="58057"/>
                  <a:pt x="3861" y="60610"/>
                  <a:pt x="5320" y="62920"/>
                </a:cubicBezTo>
                <a:cubicBezTo>
                  <a:pt x="9150" y="69029"/>
                  <a:pt x="10517" y="70032"/>
                  <a:pt x="11642" y="70519"/>
                </a:cubicBezTo>
                <a:cubicBezTo>
                  <a:pt x="12463" y="70853"/>
                  <a:pt x="13435" y="71005"/>
                  <a:pt x="15259" y="71005"/>
                </a:cubicBezTo>
                <a:cubicBezTo>
                  <a:pt x="20882" y="71005"/>
                  <a:pt x="34287" y="69637"/>
                  <a:pt x="34864" y="69576"/>
                </a:cubicBezTo>
                <a:lnTo>
                  <a:pt x="38603" y="69181"/>
                </a:lnTo>
                <a:lnTo>
                  <a:pt x="38026" y="62646"/>
                </a:lnTo>
                <a:lnTo>
                  <a:pt x="38026" y="62646"/>
                </a:lnTo>
                <a:cubicBezTo>
                  <a:pt x="38755" y="63345"/>
                  <a:pt x="39606" y="64166"/>
                  <a:pt x="40640" y="65108"/>
                </a:cubicBezTo>
                <a:cubicBezTo>
                  <a:pt x="46506" y="70549"/>
                  <a:pt x="47114" y="70731"/>
                  <a:pt x="47965" y="70975"/>
                </a:cubicBezTo>
                <a:cubicBezTo>
                  <a:pt x="48330" y="71096"/>
                  <a:pt x="48664" y="71127"/>
                  <a:pt x="49059" y="71127"/>
                </a:cubicBezTo>
                <a:cubicBezTo>
                  <a:pt x="50245" y="71127"/>
                  <a:pt x="51369" y="70610"/>
                  <a:pt x="52129" y="69698"/>
                </a:cubicBezTo>
                <a:cubicBezTo>
                  <a:pt x="52767" y="68877"/>
                  <a:pt x="53132" y="67996"/>
                  <a:pt x="53102" y="66294"/>
                </a:cubicBezTo>
                <a:cubicBezTo>
                  <a:pt x="61309" y="65351"/>
                  <a:pt x="66081" y="64622"/>
                  <a:pt x="67297" y="64166"/>
                </a:cubicBezTo>
                <a:cubicBezTo>
                  <a:pt x="69759" y="63224"/>
                  <a:pt x="70944" y="60458"/>
                  <a:pt x="72069" y="53132"/>
                </a:cubicBezTo>
                <a:cubicBezTo>
                  <a:pt x="72342" y="51187"/>
                  <a:pt x="73254" y="44804"/>
                  <a:pt x="72555" y="41309"/>
                </a:cubicBezTo>
                <a:cubicBezTo>
                  <a:pt x="72464" y="40305"/>
                  <a:pt x="72008" y="39181"/>
                  <a:pt x="71005" y="37388"/>
                </a:cubicBezTo>
                <a:cubicBezTo>
                  <a:pt x="70974" y="37327"/>
                  <a:pt x="70944" y="37266"/>
                  <a:pt x="70883" y="37205"/>
                </a:cubicBezTo>
                <a:cubicBezTo>
                  <a:pt x="71248" y="35807"/>
                  <a:pt x="71035" y="34287"/>
                  <a:pt x="70245" y="32980"/>
                </a:cubicBezTo>
                <a:cubicBezTo>
                  <a:pt x="69424" y="31643"/>
                  <a:pt x="68117" y="30731"/>
                  <a:pt x="66628" y="30427"/>
                </a:cubicBezTo>
                <a:cubicBezTo>
                  <a:pt x="64561" y="27357"/>
                  <a:pt x="62676" y="24743"/>
                  <a:pt x="62616" y="24621"/>
                </a:cubicBezTo>
                <a:lnTo>
                  <a:pt x="60883" y="22190"/>
                </a:lnTo>
                <a:cubicBezTo>
                  <a:pt x="60184" y="20548"/>
                  <a:pt x="58938" y="19606"/>
                  <a:pt x="57965" y="19120"/>
                </a:cubicBezTo>
                <a:cubicBezTo>
                  <a:pt x="58087" y="17661"/>
                  <a:pt x="58178" y="16141"/>
                  <a:pt x="58239" y="14834"/>
                </a:cubicBezTo>
                <a:cubicBezTo>
                  <a:pt x="58421" y="10518"/>
                  <a:pt x="58421" y="9272"/>
                  <a:pt x="57296" y="7934"/>
                </a:cubicBezTo>
                <a:cubicBezTo>
                  <a:pt x="56537" y="7083"/>
                  <a:pt x="55473" y="6566"/>
                  <a:pt x="54287" y="6566"/>
                </a:cubicBezTo>
                <a:cubicBezTo>
                  <a:pt x="53497" y="6566"/>
                  <a:pt x="52524" y="6566"/>
                  <a:pt x="49698" y="8694"/>
                </a:cubicBezTo>
                <a:cubicBezTo>
                  <a:pt x="45746" y="5442"/>
                  <a:pt x="38360" y="1"/>
                  <a:pt x="32858" y="1"/>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58"/>
          <p:cNvSpPr/>
          <p:nvPr/>
        </p:nvSpPr>
        <p:spPr>
          <a:xfrm>
            <a:off x="938821" y="1777164"/>
            <a:ext cx="2379867" cy="2309076"/>
          </a:xfrm>
          <a:custGeom>
            <a:avLst/>
            <a:gdLst/>
            <a:ahLst/>
            <a:cxnLst/>
            <a:rect l="l" t="t" r="r" b="b"/>
            <a:pathLst>
              <a:path w="65534" h="63589" extrusionOk="0">
                <a:moveTo>
                  <a:pt x="28684" y="1"/>
                </a:moveTo>
                <a:cubicBezTo>
                  <a:pt x="28314" y="1"/>
                  <a:pt x="27961" y="38"/>
                  <a:pt x="27630" y="117"/>
                </a:cubicBezTo>
                <a:cubicBezTo>
                  <a:pt x="21946" y="1485"/>
                  <a:pt x="15806" y="12397"/>
                  <a:pt x="15806" y="12397"/>
                </a:cubicBezTo>
                <a:cubicBezTo>
                  <a:pt x="15806" y="12397"/>
                  <a:pt x="15837" y="12367"/>
                  <a:pt x="15867" y="12367"/>
                </a:cubicBezTo>
                <a:cubicBezTo>
                  <a:pt x="14834" y="13887"/>
                  <a:pt x="13709" y="15710"/>
                  <a:pt x="12584" y="17534"/>
                </a:cubicBezTo>
                <a:cubicBezTo>
                  <a:pt x="12341" y="17990"/>
                  <a:pt x="12037" y="18476"/>
                  <a:pt x="11764" y="18932"/>
                </a:cubicBezTo>
                <a:cubicBezTo>
                  <a:pt x="11581" y="19267"/>
                  <a:pt x="11338" y="19662"/>
                  <a:pt x="11156" y="19996"/>
                </a:cubicBezTo>
                <a:cubicBezTo>
                  <a:pt x="8329" y="20878"/>
                  <a:pt x="5654" y="22489"/>
                  <a:pt x="3770" y="24586"/>
                </a:cubicBezTo>
                <a:cubicBezTo>
                  <a:pt x="2007" y="26562"/>
                  <a:pt x="1368" y="29024"/>
                  <a:pt x="2037" y="31151"/>
                </a:cubicBezTo>
                <a:cubicBezTo>
                  <a:pt x="2159" y="31577"/>
                  <a:pt x="2341" y="31911"/>
                  <a:pt x="2523" y="32276"/>
                </a:cubicBezTo>
                <a:cubicBezTo>
                  <a:pt x="1612" y="32671"/>
                  <a:pt x="1064" y="32945"/>
                  <a:pt x="1095" y="33036"/>
                </a:cubicBezTo>
                <a:cubicBezTo>
                  <a:pt x="1277" y="33370"/>
                  <a:pt x="5958" y="35559"/>
                  <a:pt x="5958" y="35559"/>
                </a:cubicBezTo>
                <a:cubicBezTo>
                  <a:pt x="5958" y="35559"/>
                  <a:pt x="5381" y="36896"/>
                  <a:pt x="4621" y="38811"/>
                </a:cubicBezTo>
                <a:cubicBezTo>
                  <a:pt x="4469" y="39115"/>
                  <a:pt x="4347" y="39449"/>
                  <a:pt x="4256" y="39784"/>
                </a:cubicBezTo>
                <a:cubicBezTo>
                  <a:pt x="4134" y="40057"/>
                  <a:pt x="4013" y="40331"/>
                  <a:pt x="3891" y="40635"/>
                </a:cubicBezTo>
                <a:cubicBezTo>
                  <a:pt x="3739" y="41091"/>
                  <a:pt x="3557" y="41547"/>
                  <a:pt x="3374" y="42033"/>
                </a:cubicBezTo>
                <a:cubicBezTo>
                  <a:pt x="3253" y="42215"/>
                  <a:pt x="3192" y="42458"/>
                  <a:pt x="3101" y="42671"/>
                </a:cubicBezTo>
                <a:cubicBezTo>
                  <a:pt x="3101" y="42671"/>
                  <a:pt x="1" y="49328"/>
                  <a:pt x="548" y="50574"/>
                </a:cubicBezTo>
                <a:cubicBezTo>
                  <a:pt x="1156" y="51881"/>
                  <a:pt x="7295" y="62520"/>
                  <a:pt x="9028" y="63279"/>
                </a:cubicBezTo>
                <a:cubicBezTo>
                  <a:pt x="9305" y="63399"/>
                  <a:pt x="10021" y="63449"/>
                  <a:pt x="11031" y="63449"/>
                </a:cubicBezTo>
                <a:cubicBezTo>
                  <a:pt x="16445" y="63449"/>
                  <a:pt x="30305" y="62003"/>
                  <a:pt x="30305" y="62003"/>
                </a:cubicBezTo>
                <a:lnTo>
                  <a:pt x="29363" y="51212"/>
                </a:lnTo>
                <a:cubicBezTo>
                  <a:pt x="31916" y="50969"/>
                  <a:pt x="33770" y="48720"/>
                  <a:pt x="34834" y="46349"/>
                </a:cubicBezTo>
                <a:cubicBezTo>
                  <a:pt x="35138" y="46197"/>
                  <a:pt x="35412" y="46045"/>
                  <a:pt x="35655" y="45954"/>
                </a:cubicBezTo>
                <a:cubicBezTo>
                  <a:pt x="36263" y="45650"/>
                  <a:pt x="36871" y="45376"/>
                  <a:pt x="37478" y="45072"/>
                </a:cubicBezTo>
                <a:lnTo>
                  <a:pt x="38755" y="44495"/>
                </a:lnTo>
                <a:lnTo>
                  <a:pt x="38755" y="44495"/>
                </a:lnTo>
                <a:cubicBezTo>
                  <a:pt x="36354" y="48386"/>
                  <a:pt x="33801" y="52945"/>
                  <a:pt x="33831" y="53279"/>
                </a:cubicBezTo>
                <a:cubicBezTo>
                  <a:pt x="33892" y="53918"/>
                  <a:pt x="44105" y="63340"/>
                  <a:pt x="44865" y="63583"/>
                </a:cubicBezTo>
                <a:cubicBezTo>
                  <a:pt x="44879" y="63587"/>
                  <a:pt x="44894" y="63589"/>
                  <a:pt x="44907" y="63589"/>
                </a:cubicBezTo>
                <a:cubicBezTo>
                  <a:pt x="45588" y="63589"/>
                  <a:pt x="44682" y="59206"/>
                  <a:pt x="44682" y="59206"/>
                </a:cubicBezTo>
                <a:cubicBezTo>
                  <a:pt x="44682" y="59206"/>
                  <a:pt x="60123" y="57443"/>
                  <a:pt x="61765" y="56836"/>
                </a:cubicBezTo>
                <a:cubicBezTo>
                  <a:pt x="63406" y="56228"/>
                  <a:pt x="65534" y="42185"/>
                  <a:pt x="64652" y="38142"/>
                </a:cubicBezTo>
                <a:cubicBezTo>
                  <a:pt x="64622" y="37656"/>
                  <a:pt x="64166" y="36714"/>
                  <a:pt x="63528" y="35498"/>
                </a:cubicBezTo>
                <a:cubicBezTo>
                  <a:pt x="63284" y="35042"/>
                  <a:pt x="63011" y="34586"/>
                  <a:pt x="62707" y="34100"/>
                </a:cubicBezTo>
                <a:cubicBezTo>
                  <a:pt x="62646" y="33948"/>
                  <a:pt x="62555" y="33796"/>
                  <a:pt x="62464" y="33644"/>
                </a:cubicBezTo>
                <a:cubicBezTo>
                  <a:pt x="62555" y="33431"/>
                  <a:pt x="62676" y="33279"/>
                  <a:pt x="62798" y="33097"/>
                </a:cubicBezTo>
                <a:cubicBezTo>
                  <a:pt x="63163" y="32519"/>
                  <a:pt x="63163" y="31759"/>
                  <a:pt x="62828" y="31212"/>
                </a:cubicBezTo>
                <a:cubicBezTo>
                  <a:pt x="62520" y="30680"/>
                  <a:pt x="61954" y="30354"/>
                  <a:pt x="61343" y="30354"/>
                </a:cubicBezTo>
                <a:cubicBezTo>
                  <a:pt x="61291" y="30354"/>
                  <a:pt x="61239" y="30356"/>
                  <a:pt x="61187" y="30361"/>
                </a:cubicBezTo>
                <a:cubicBezTo>
                  <a:pt x="60974" y="30391"/>
                  <a:pt x="60731" y="30483"/>
                  <a:pt x="60518" y="30574"/>
                </a:cubicBezTo>
                <a:cubicBezTo>
                  <a:pt x="58056" y="26774"/>
                  <a:pt x="55382" y="23066"/>
                  <a:pt x="55382" y="23066"/>
                </a:cubicBezTo>
                <a:lnTo>
                  <a:pt x="52919" y="24738"/>
                </a:lnTo>
                <a:cubicBezTo>
                  <a:pt x="53588" y="22762"/>
                  <a:pt x="54318" y="19692"/>
                  <a:pt x="51825" y="18628"/>
                </a:cubicBezTo>
                <a:cubicBezTo>
                  <a:pt x="51515" y="18509"/>
                  <a:pt x="51185" y="18427"/>
                  <a:pt x="50837" y="18427"/>
                </a:cubicBezTo>
                <a:cubicBezTo>
                  <a:pt x="50742" y="18427"/>
                  <a:pt x="50646" y="18433"/>
                  <a:pt x="50549" y="18446"/>
                </a:cubicBezTo>
                <a:cubicBezTo>
                  <a:pt x="50275" y="18446"/>
                  <a:pt x="50032" y="18507"/>
                  <a:pt x="49758" y="18628"/>
                </a:cubicBezTo>
                <a:cubicBezTo>
                  <a:pt x="50214" y="13643"/>
                  <a:pt x="50518" y="6956"/>
                  <a:pt x="50245" y="6652"/>
                </a:cubicBezTo>
                <a:cubicBezTo>
                  <a:pt x="50217" y="6619"/>
                  <a:pt x="50173" y="6603"/>
                  <a:pt x="50115" y="6603"/>
                </a:cubicBezTo>
                <a:cubicBezTo>
                  <a:pt x="49275" y="6603"/>
                  <a:pt x="45473" y="9874"/>
                  <a:pt x="45473" y="9874"/>
                </a:cubicBezTo>
                <a:cubicBezTo>
                  <a:pt x="45473" y="9874"/>
                  <a:pt x="34709" y="1"/>
                  <a:pt x="286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58"/>
          <p:cNvSpPr/>
          <p:nvPr/>
        </p:nvSpPr>
        <p:spPr>
          <a:xfrm>
            <a:off x="950950" y="2751283"/>
            <a:ext cx="863244" cy="862386"/>
          </a:xfrm>
          <a:custGeom>
            <a:avLst/>
            <a:gdLst/>
            <a:ahLst/>
            <a:cxnLst/>
            <a:rect l="l" t="t" r="r" b="b"/>
            <a:pathLst>
              <a:path w="23771" h="23749" extrusionOk="0">
                <a:moveTo>
                  <a:pt x="16779" y="0"/>
                </a:moveTo>
                <a:cubicBezTo>
                  <a:pt x="15554" y="0"/>
                  <a:pt x="493" y="5883"/>
                  <a:pt x="730" y="6240"/>
                </a:cubicBezTo>
                <a:cubicBezTo>
                  <a:pt x="913" y="6575"/>
                  <a:pt x="5594" y="8793"/>
                  <a:pt x="5594" y="8793"/>
                </a:cubicBezTo>
                <a:cubicBezTo>
                  <a:pt x="5594" y="8793"/>
                  <a:pt x="5016" y="10100"/>
                  <a:pt x="4256" y="12015"/>
                </a:cubicBezTo>
                <a:cubicBezTo>
                  <a:pt x="4135" y="12319"/>
                  <a:pt x="4013" y="12623"/>
                  <a:pt x="3861" y="12958"/>
                </a:cubicBezTo>
                <a:cubicBezTo>
                  <a:pt x="3770" y="13231"/>
                  <a:pt x="3648" y="13535"/>
                  <a:pt x="3527" y="13809"/>
                </a:cubicBezTo>
                <a:cubicBezTo>
                  <a:pt x="3344" y="14265"/>
                  <a:pt x="3162" y="14721"/>
                  <a:pt x="2949" y="15207"/>
                </a:cubicBezTo>
                <a:cubicBezTo>
                  <a:pt x="1521" y="18976"/>
                  <a:pt x="1" y="23140"/>
                  <a:pt x="183" y="23748"/>
                </a:cubicBezTo>
                <a:lnTo>
                  <a:pt x="15959" y="22380"/>
                </a:lnTo>
                <a:lnTo>
                  <a:pt x="18542" y="13505"/>
                </a:lnTo>
                <a:cubicBezTo>
                  <a:pt x="18542" y="13505"/>
                  <a:pt x="21883" y="14377"/>
                  <a:pt x="23117" y="14377"/>
                </a:cubicBezTo>
                <a:cubicBezTo>
                  <a:pt x="23357" y="14377"/>
                  <a:pt x="23518" y="14344"/>
                  <a:pt x="23558" y="14265"/>
                </a:cubicBezTo>
                <a:cubicBezTo>
                  <a:pt x="23770" y="13748"/>
                  <a:pt x="17387" y="191"/>
                  <a:pt x="16840" y="9"/>
                </a:cubicBezTo>
                <a:cubicBezTo>
                  <a:pt x="16827" y="3"/>
                  <a:pt x="16806" y="0"/>
                  <a:pt x="16779"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58"/>
          <p:cNvSpPr/>
          <p:nvPr/>
        </p:nvSpPr>
        <p:spPr>
          <a:xfrm>
            <a:off x="936606" y="3325529"/>
            <a:ext cx="1101652" cy="753521"/>
          </a:xfrm>
          <a:custGeom>
            <a:avLst/>
            <a:gdLst/>
            <a:ahLst/>
            <a:cxnLst/>
            <a:rect l="l" t="t" r="r" b="b"/>
            <a:pathLst>
              <a:path w="30336" h="20751" extrusionOk="0">
                <a:moveTo>
                  <a:pt x="3131" y="1"/>
                </a:moveTo>
                <a:cubicBezTo>
                  <a:pt x="3131" y="1"/>
                  <a:pt x="1" y="6657"/>
                  <a:pt x="578" y="7904"/>
                </a:cubicBezTo>
                <a:cubicBezTo>
                  <a:pt x="1186" y="9150"/>
                  <a:pt x="7296" y="19819"/>
                  <a:pt x="9059" y="20579"/>
                </a:cubicBezTo>
                <a:cubicBezTo>
                  <a:pt x="9335" y="20700"/>
                  <a:pt x="10062" y="20750"/>
                  <a:pt x="11090" y="20750"/>
                </a:cubicBezTo>
                <a:cubicBezTo>
                  <a:pt x="16520" y="20750"/>
                  <a:pt x="30336" y="19332"/>
                  <a:pt x="30336" y="19332"/>
                </a:cubicBezTo>
                <a:lnTo>
                  <a:pt x="29120" y="5381"/>
                </a:lnTo>
                <a:cubicBezTo>
                  <a:pt x="29120" y="5381"/>
                  <a:pt x="19767" y="6580"/>
                  <a:pt x="13969" y="6580"/>
                </a:cubicBezTo>
                <a:cubicBezTo>
                  <a:pt x="12384" y="6580"/>
                  <a:pt x="11064" y="6491"/>
                  <a:pt x="10274" y="6262"/>
                </a:cubicBezTo>
                <a:cubicBezTo>
                  <a:pt x="5654" y="4925"/>
                  <a:pt x="3131" y="1"/>
                  <a:pt x="3131"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58"/>
          <p:cNvSpPr/>
          <p:nvPr/>
        </p:nvSpPr>
        <p:spPr>
          <a:xfrm>
            <a:off x="1264458" y="2083823"/>
            <a:ext cx="1016130" cy="568472"/>
          </a:xfrm>
          <a:custGeom>
            <a:avLst/>
            <a:gdLst/>
            <a:ahLst/>
            <a:cxnLst/>
            <a:rect l="l" t="t" r="r" b="b"/>
            <a:pathLst>
              <a:path w="27981" h="15655" extrusionOk="0">
                <a:moveTo>
                  <a:pt x="9761" y="0"/>
                </a:moveTo>
                <a:cubicBezTo>
                  <a:pt x="9758" y="0"/>
                  <a:pt x="9757" y="1"/>
                  <a:pt x="9757" y="1"/>
                </a:cubicBezTo>
                <a:cubicBezTo>
                  <a:pt x="8876" y="821"/>
                  <a:pt x="6110" y="4894"/>
                  <a:pt x="3587" y="9089"/>
                </a:cubicBezTo>
                <a:cubicBezTo>
                  <a:pt x="3283" y="9545"/>
                  <a:pt x="3009" y="10031"/>
                  <a:pt x="2766" y="10487"/>
                </a:cubicBezTo>
                <a:cubicBezTo>
                  <a:pt x="2493" y="10943"/>
                  <a:pt x="2219" y="11430"/>
                  <a:pt x="1976" y="11885"/>
                </a:cubicBezTo>
                <a:cubicBezTo>
                  <a:pt x="1581" y="12524"/>
                  <a:pt x="1246" y="13132"/>
                  <a:pt x="943" y="13740"/>
                </a:cubicBezTo>
                <a:cubicBezTo>
                  <a:pt x="547" y="14439"/>
                  <a:pt x="243" y="15077"/>
                  <a:pt x="0" y="15654"/>
                </a:cubicBezTo>
                <a:lnTo>
                  <a:pt x="19058" y="13284"/>
                </a:lnTo>
                <a:cubicBezTo>
                  <a:pt x="19058" y="13284"/>
                  <a:pt x="24256" y="3496"/>
                  <a:pt x="26141" y="2706"/>
                </a:cubicBezTo>
                <a:cubicBezTo>
                  <a:pt x="27980" y="1892"/>
                  <a:pt x="10043" y="0"/>
                  <a:pt x="9761"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58"/>
          <p:cNvSpPr/>
          <p:nvPr/>
        </p:nvSpPr>
        <p:spPr>
          <a:xfrm>
            <a:off x="2507338" y="2613623"/>
            <a:ext cx="782661" cy="923863"/>
          </a:xfrm>
          <a:custGeom>
            <a:avLst/>
            <a:gdLst/>
            <a:ahLst/>
            <a:cxnLst/>
            <a:rect l="l" t="t" r="r" b="b"/>
            <a:pathLst>
              <a:path w="21552" h="25442" extrusionOk="0">
                <a:moveTo>
                  <a:pt x="12159" y="1"/>
                </a:moveTo>
                <a:lnTo>
                  <a:pt x="1" y="8268"/>
                </a:lnTo>
                <a:cubicBezTo>
                  <a:pt x="1" y="8268"/>
                  <a:pt x="5320" y="16566"/>
                  <a:pt x="5654" y="18420"/>
                </a:cubicBezTo>
                <a:cubicBezTo>
                  <a:pt x="5989" y="20274"/>
                  <a:pt x="3192" y="22615"/>
                  <a:pt x="3192" y="22615"/>
                </a:cubicBezTo>
                <a:lnTo>
                  <a:pt x="17205" y="25442"/>
                </a:lnTo>
                <a:cubicBezTo>
                  <a:pt x="17205" y="25442"/>
                  <a:pt x="21551" y="16597"/>
                  <a:pt x="21430" y="15077"/>
                </a:cubicBezTo>
                <a:cubicBezTo>
                  <a:pt x="21399" y="14591"/>
                  <a:pt x="20974" y="13618"/>
                  <a:pt x="20305" y="12463"/>
                </a:cubicBezTo>
                <a:cubicBezTo>
                  <a:pt x="20092" y="12007"/>
                  <a:pt x="19819" y="11551"/>
                  <a:pt x="19515" y="11065"/>
                </a:cubicBezTo>
                <a:cubicBezTo>
                  <a:pt x="19302" y="10669"/>
                  <a:pt x="19029" y="10244"/>
                  <a:pt x="18785" y="9879"/>
                </a:cubicBezTo>
                <a:cubicBezTo>
                  <a:pt x="18542" y="9484"/>
                  <a:pt x="18299" y="9089"/>
                  <a:pt x="18025" y="8694"/>
                </a:cubicBezTo>
                <a:cubicBezTo>
                  <a:pt x="15381" y="4530"/>
                  <a:pt x="12159" y="1"/>
                  <a:pt x="12159"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58"/>
          <p:cNvSpPr/>
          <p:nvPr/>
        </p:nvSpPr>
        <p:spPr>
          <a:xfrm>
            <a:off x="2990292" y="2929287"/>
            <a:ext cx="199260" cy="210031"/>
          </a:xfrm>
          <a:custGeom>
            <a:avLst/>
            <a:gdLst/>
            <a:ahLst/>
            <a:cxnLst/>
            <a:rect l="l" t="t" r="r" b="b"/>
            <a:pathLst>
              <a:path w="5487" h="5784" extrusionOk="0">
                <a:moveTo>
                  <a:pt x="4726" y="1"/>
                </a:moveTo>
                <a:cubicBezTo>
                  <a:pt x="4544" y="578"/>
                  <a:pt x="4331" y="1095"/>
                  <a:pt x="4027" y="1642"/>
                </a:cubicBezTo>
                <a:cubicBezTo>
                  <a:pt x="3116" y="3223"/>
                  <a:pt x="1383" y="4408"/>
                  <a:pt x="76" y="5654"/>
                </a:cubicBezTo>
                <a:cubicBezTo>
                  <a:pt x="1" y="5729"/>
                  <a:pt x="70" y="5784"/>
                  <a:pt x="131" y="5784"/>
                </a:cubicBezTo>
                <a:cubicBezTo>
                  <a:pt x="144" y="5784"/>
                  <a:pt x="156" y="5781"/>
                  <a:pt x="167" y="5776"/>
                </a:cubicBezTo>
                <a:cubicBezTo>
                  <a:pt x="1778" y="4742"/>
                  <a:pt x="3754" y="3709"/>
                  <a:pt x="4878" y="2159"/>
                </a:cubicBezTo>
                <a:cubicBezTo>
                  <a:pt x="5091" y="1855"/>
                  <a:pt x="5304" y="1521"/>
                  <a:pt x="5486" y="1186"/>
                </a:cubicBezTo>
                <a:cubicBezTo>
                  <a:pt x="5243" y="761"/>
                  <a:pt x="5000" y="366"/>
                  <a:pt x="472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58"/>
          <p:cNvSpPr/>
          <p:nvPr/>
        </p:nvSpPr>
        <p:spPr>
          <a:xfrm>
            <a:off x="1529375" y="2501199"/>
            <a:ext cx="1645251" cy="1076411"/>
          </a:xfrm>
          <a:custGeom>
            <a:avLst/>
            <a:gdLst/>
            <a:ahLst/>
            <a:cxnLst/>
            <a:rect l="l" t="t" r="r" b="b"/>
            <a:pathLst>
              <a:path w="45305" h="29643" extrusionOk="0">
                <a:moveTo>
                  <a:pt x="34267" y="1084"/>
                </a:moveTo>
                <a:cubicBezTo>
                  <a:pt x="34464" y="1084"/>
                  <a:pt x="34623" y="1234"/>
                  <a:pt x="34712" y="1607"/>
                </a:cubicBezTo>
                <a:cubicBezTo>
                  <a:pt x="34955" y="2458"/>
                  <a:pt x="34135" y="4343"/>
                  <a:pt x="33922" y="5072"/>
                </a:cubicBezTo>
                <a:cubicBezTo>
                  <a:pt x="33618" y="6015"/>
                  <a:pt x="33223" y="6926"/>
                  <a:pt x="32767" y="7808"/>
                </a:cubicBezTo>
                <a:cubicBezTo>
                  <a:pt x="31885" y="9541"/>
                  <a:pt x="29575" y="13188"/>
                  <a:pt x="29423" y="13340"/>
                </a:cubicBezTo>
                <a:cubicBezTo>
                  <a:pt x="29484" y="13249"/>
                  <a:pt x="29484" y="13127"/>
                  <a:pt x="29484" y="12975"/>
                </a:cubicBezTo>
                <a:cubicBezTo>
                  <a:pt x="29393" y="10604"/>
                  <a:pt x="29697" y="8264"/>
                  <a:pt x="30609" y="6045"/>
                </a:cubicBezTo>
                <a:cubicBezTo>
                  <a:pt x="31065" y="4951"/>
                  <a:pt x="31703" y="3917"/>
                  <a:pt x="32372" y="2975"/>
                </a:cubicBezTo>
                <a:cubicBezTo>
                  <a:pt x="32884" y="2217"/>
                  <a:pt x="33723" y="1084"/>
                  <a:pt x="34267" y="1084"/>
                </a:cubicBezTo>
                <a:close/>
                <a:moveTo>
                  <a:pt x="36238" y="9522"/>
                </a:moveTo>
                <a:cubicBezTo>
                  <a:pt x="36497" y="9522"/>
                  <a:pt x="36678" y="9746"/>
                  <a:pt x="36688" y="10300"/>
                </a:cubicBezTo>
                <a:cubicBezTo>
                  <a:pt x="36718" y="11212"/>
                  <a:pt x="35624" y="13036"/>
                  <a:pt x="35259" y="13522"/>
                </a:cubicBezTo>
                <a:cubicBezTo>
                  <a:pt x="34955" y="13917"/>
                  <a:pt x="34591" y="14373"/>
                  <a:pt x="34226" y="14738"/>
                </a:cubicBezTo>
                <a:cubicBezTo>
                  <a:pt x="34135" y="14525"/>
                  <a:pt x="34104" y="14313"/>
                  <a:pt x="34074" y="14069"/>
                </a:cubicBezTo>
                <a:cubicBezTo>
                  <a:pt x="33952" y="13279"/>
                  <a:pt x="34104" y="12367"/>
                  <a:pt x="34378" y="11607"/>
                </a:cubicBezTo>
                <a:cubicBezTo>
                  <a:pt x="34732" y="10586"/>
                  <a:pt x="35672" y="9522"/>
                  <a:pt x="36238" y="9522"/>
                </a:cubicBezTo>
                <a:close/>
                <a:moveTo>
                  <a:pt x="5309" y="12857"/>
                </a:moveTo>
                <a:cubicBezTo>
                  <a:pt x="5467" y="12857"/>
                  <a:pt x="5600" y="12883"/>
                  <a:pt x="5684" y="12945"/>
                </a:cubicBezTo>
                <a:cubicBezTo>
                  <a:pt x="6079" y="13188"/>
                  <a:pt x="5775" y="14465"/>
                  <a:pt x="5228" y="14951"/>
                </a:cubicBezTo>
                <a:cubicBezTo>
                  <a:pt x="4256" y="15924"/>
                  <a:pt x="3070" y="16349"/>
                  <a:pt x="1824" y="16683"/>
                </a:cubicBezTo>
                <a:cubicBezTo>
                  <a:pt x="1885" y="16045"/>
                  <a:pt x="2037" y="15437"/>
                  <a:pt x="2310" y="14951"/>
                </a:cubicBezTo>
                <a:cubicBezTo>
                  <a:pt x="2645" y="14313"/>
                  <a:pt x="3222" y="13765"/>
                  <a:pt x="3800" y="13340"/>
                </a:cubicBezTo>
                <a:cubicBezTo>
                  <a:pt x="4141" y="13090"/>
                  <a:pt x="4838" y="12857"/>
                  <a:pt x="5309" y="12857"/>
                </a:cubicBezTo>
                <a:close/>
                <a:moveTo>
                  <a:pt x="18238" y="19176"/>
                </a:moveTo>
                <a:lnTo>
                  <a:pt x="18238" y="19176"/>
                </a:lnTo>
                <a:cubicBezTo>
                  <a:pt x="18086" y="19510"/>
                  <a:pt x="17964" y="19875"/>
                  <a:pt x="17873" y="20240"/>
                </a:cubicBezTo>
                <a:cubicBezTo>
                  <a:pt x="17124" y="22716"/>
                  <a:pt x="16075" y="28686"/>
                  <a:pt x="12529" y="28686"/>
                </a:cubicBezTo>
                <a:cubicBezTo>
                  <a:pt x="12332" y="28686"/>
                  <a:pt x="12128" y="28667"/>
                  <a:pt x="11915" y="28629"/>
                </a:cubicBezTo>
                <a:cubicBezTo>
                  <a:pt x="8450" y="28021"/>
                  <a:pt x="10639" y="24252"/>
                  <a:pt x="12189" y="22915"/>
                </a:cubicBezTo>
                <a:cubicBezTo>
                  <a:pt x="13314" y="21942"/>
                  <a:pt x="14651" y="21182"/>
                  <a:pt x="15958" y="20422"/>
                </a:cubicBezTo>
                <a:cubicBezTo>
                  <a:pt x="16657" y="19997"/>
                  <a:pt x="17478" y="19571"/>
                  <a:pt x="18238" y="19176"/>
                </a:cubicBezTo>
                <a:close/>
                <a:moveTo>
                  <a:pt x="34462" y="1"/>
                </a:moveTo>
                <a:cubicBezTo>
                  <a:pt x="32739" y="1"/>
                  <a:pt x="30835" y="3865"/>
                  <a:pt x="30274" y="5042"/>
                </a:cubicBezTo>
                <a:cubicBezTo>
                  <a:pt x="29059" y="7626"/>
                  <a:pt x="28451" y="10544"/>
                  <a:pt x="28481" y="13401"/>
                </a:cubicBezTo>
                <a:cubicBezTo>
                  <a:pt x="28481" y="13705"/>
                  <a:pt x="28511" y="14039"/>
                  <a:pt x="28572" y="14373"/>
                </a:cubicBezTo>
                <a:cubicBezTo>
                  <a:pt x="28329" y="14647"/>
                  <a:pt x="28055" y="14921"/>
                  <a:pt x="27812" y="15164"/>
                </a:cubicBezTo>
                <a:cubicBezTo>
                  <a:pt x="27387" y="15589"/>
                  <a:pt x="26961" y="16015"/>
                  <a:pt x="26475" y="16319"/>
                </a:cubicBezTo>
                <a:cubicBezTo>
                  <a:pt x="25728" y="16849"/>
                  <a:pt x="25001" y="17340"/>
                  <a:pt x="24353" y="17340"/>
                </a:cubicBezTo>
                <a:cubicBezTo>
                  <a:pt x="24183" y="17340"/>
                  <a:pt x="24019" y="17306"/>
                  <a:pt x="23861" y="17231"/>
                </a:cubicBezTo>
                <a:cubicBezTo>
                  <a:pt x="23314" y="16957"/>
                  <a:pt x="23101" y="16167"/>
                  <a:pt x="23010" y="15316"/>
                </a:cubicBezTo>
                <a:cubicBezTo>
                  <a:pt x="22949" y="14525"/>
                  <a:pt x="23131" y="13583"/>
                  <a:pt x="23405" y="12823"/>
                </a:cubicBezTo>
                <a:cubicBezTo>
                  <a:pt x="23787" y="11772"/>
                  <a:pt x="24657" y="10628"/>
                  <a:pt x="25750" y="10628"/>
                </a:cubicBezTo>
                <a:cubicBezTo>
                  <a:pt x="26047" y="10628"/>
                  <a:pt x="26362" y="10713"/>
                  <a:pt x="26688" y="10908"/>
                </a:cubicBezTo>
                <a:cubicBezTo>
                  <a:pt x="26705" y="10920"/>
                  <a:pt x="26723" y="10925"/>
                  <a:pt x="26740" y="10925"/>
                </a:cubicBezTo>
                <a:cubicBezTo>
                  <a:pt x="26817" y="10925"/>
                  <a:pt x="26883" y="10830"/>
                  <a:pt x="26809" y="10756"/>
                </a:cubicBezTo>
                <a:cubicBezTo>
                  <a:pt x="26421" y="10254"/>
                  <a:pt x="25912" y="10036"/>
                  <a:pt x="25379" y="10036"/>
                </a:cubicBezTo>
                <a:cubicBezTo>
                  <a:pt x="24784" y="10036"/>
                  <a:pt x="24161" y="10307"/>
                  <a:pt x="23648" y="10756"/>
                </a:cubicBezTo>
                <a:cubicBezTo>
                  <a:pt x="22797" y="11577"/>
                  <a:pt x="22250" y="12854"/>
                  <a:pt x="22068" y="14161"/>
                </a:cubicBezTo>
                <a:cubicBezTo>
                  <a:pt x="22037" y="14191"/>
                  <a:pt x="21946" y="15133"/>
                  <a:pt x="22098" y="15893"/>
                </a:cubicBezTo>
                <a:cubicBezTo>
                  <a:pt x="21308" y="16501"/>
                  <a:pt x="20517" y="17048"/>
                  <a:pt x="19666" y="17535"/>
                </a:cubicBezTo>
                <a:cubicBezTo>
                  <a:pt x="20244" y="15437"/>
                  <a:pt x="20760" y="13340"/>
                  <a:pt x="21277" y="11273"/>
                </a:cubicBezTo>
                <a:cubicBezTo>
                  <a:pt x="21338" y="11030"/>
                  <a:pt x="21368" y="10817"/>
                  <a:pt x="21429" y="10544"/>
                </a:cubicBezTo>
                <a:cubicBezTo>
                  <a:pt x="21464" y="10319"/>
                  <a:pt x="21292" y="10192"/>
                  <a:pt x="21120" y="10192"/>
                </a:cubicBezTo>
                <a:cubicBezTo>
                  <a:pt x="20990" y="10192"/>
                  <a:pt x="20861" y="10265"/>
                  <a:pt x="20821" y="10422"/>
                </a:cubicBezTo>
                <a:cubicBezTo>
                  <a:pt x="20016" y="13641"/>
                  <a:pt x="17009" y="17571"/>
                  <a:pt x="15897" y="17571"/>
                </a:cubicBezTo>
                <a:cubicBezTo>
                  <a:pt x="15749" y="17571"/>
                  <a:pt x="15634" y="17502"/>
                  <a:pt x="15563" y="17352"/>
                </a:cubicBezTo>
                <a:cubicBezTo>
                  <a:pt x="14925" y="16015"/>
                  <a:pt x="16657" y="12094"/>
                  <a:pt x="16900" y="10999"/>
                </a:cubicBezTo>
                <a:cubicBezTo>
                  <a:pt x="16916" y="10871"/>
                  <a:pt x="16839" y="10675"/>
                  <a:pt x="16687" y="10675"/>
                </a:cubicBezTo>
                <a:cubicBezTo>
                  <a:pt x="16550" y="10675"/>
                  <a:pt x="16354" y="10832"/>
                  <a:pt x="16110" y="11334"/>
                </a:cubicBezTo>
                <a:cubicBezTo>
                  <a:pt x="15836" y="11881"/>
                  <a:pt x="15198" y="13917"/>
                  <a:pt x="14955" y="14404"/>
                </a:cubicBezTo>
                <a:cubicBezTo>
                  <a:pt x="12865" y="17446"/>
                  <a:pt x="10798" y="18416"/>
                  <a:pt x="9796" y="18416"/>
                </a:cubicBezTo>
                <a:cubicBezTo>
                  <a:pt x="9647" y="18416"/>
                  <a:pt x="9521" y="18395"/>
                  <a:pt x="9423" y="18355"/>
                </a:cubicBezTo>
                <a:cubicBezTo>
                  <a:pt x="9058" y="18203"/>
                  <a:pt x="7812" y="16927"/>
                  <a:pt x="8845" y="14373"/>
                </a:cubicBezTo>
                <a:cubicBezTo>
                  <a:pt x="9298" y="13188"/>
                  <a:pt x="10270" y="11972"/>
                  <a:pt x="11427" y="11972"/>
                </a:cubicBezTo>
                <a:cubicBezTo>
                  <a:pt x="11901" y="11972"/>
                  <a:pt x="12406" y="12176"/>
                  <a:pt x="12918" y="12671"/>
                </a:cubicBezTo>
                <a:cubicBezTo>
                  <a:pt x="12932" y="12685"/>
                  <a:pt x="12947" y="12691"/>
                  <a:pt x="12962" y="12691"/>
                </a:cubicBezTo>
                <a:cubicBezTo>
                  <a:pt x="13013" y="12691"/>
                  <a:pt x="13057" y="12620"/>
                  <a:pt x="13010" y="12550"/>
                </a:cubicBezTo>
                <a:cubicBezTo>
                  <a:pt x="12493" y="11675"/>
                  <a:pt x="11867" y="11314"/>
                  <a:pt x="11225" y="11314"/>
                </a:cubicBezTo>
                <a:cubicBezTo>
                  <a:pt x="9302" y="11314"/>
                  <a:pt x="7234" y="14556"/>
                  <a:pt x="7508" y="16927"/>
                </a:cubicBezTo>
                <a:cubicBezTo>
                  <a:pt x="6626" y="17990"/>
                  <a:pt x="5380" y="19054"/>
                  <a:pt x="3982" y="19115"/>
                </a:cubicBezTo>
                <a:cubicBezTo>
                  <a:pt x="3921" y="19119"/>
                  <a:pt x="3862" y="19120"/>
                  <a:pt x="3804" y="19120"/>
                </a:cubicBezTo>
                <a:cubicBezTo>
                  <a:pt x="2385" y="19120"/>
                  <a:pt x="1824" y="18064"/>
                  <a:pt x="1824" y="16896"/>
                </a:cubicBezTo>
                <a:cubicBezTo>
                  <a:pt x="3709" y="16896"/>
                  <a:pt x="6414" y="15468"/>
                  <a:pt x="6535" y="13462"/>
                </a:cubicBezTo>
                <a:cubicBezTo>
                  <a:pt x="6616" y="12204"/>
                  <a:pt x="6030" y="11699"/>
                  <a:pt x="5225" y="11699"/>
                </a:cubicBezTo>
                <a:cubicBezTo>
                  <a:pt x="4221" y="11699"/>
                  <a:pt x="2877" y="12486"/>
                  <a:pt x="2067" y="13583"/>
                </a:cubicBezTo>
                <a:cubicBezTo>
                  <a:pt x="851" y="15194"/>
                  <a:pt x="0" y="18355"/>
                  <a:pt x="2067" y="19662"/>
                </a:cubicBezTo>
                <a:cubicBezTo>
                  <a:pt x="2530" y="19946"/>
                  <a:pt x="3009" y="20069"/>
                  <a:pt x="3486" y="20069"/>
                </a:cubicBezTo>
                <a:cubicBezTo>
                  <a:pt x="5106" y="20069"/>
                  <a:pt x="6707" y="18647"/>
                  <a:pt x="7599" y="17261"/>
                </a:cubicBezTo>
                <a:cubicBezTo>
                  <a:pt x="7660" y="17595"/>
                  <a:pt x="7782" y="17899"/>
                  <a:pt x="7964" y="18173"/>
                </a:cubicBezTo>
                <a:cubicBezTo>
                  <a:pt x="8495" y="18969"/>
                  <a:pt x="9170" y="19301"/>
                  <a:pt x="9907" y="19301"/>
                </a:cubicBezTo>
                <a:cubicBezTo>
                  <a:pt x="11535" y="19301"/>
                  <a:pt x="13464" y="17683"/>
                  <a:pt x="14803" y="15863"/>
                </a:cubicBezTo>
                <a:lnTo>
                  <a:pt x="14803" y="15863"/>
                </a:lnTo>
                <a:cubicBezTo>
                  <a:pt x="14499" y="16927"/>
                  <a:pt x="14529" y="17899"/>
                  <a:pt x="15198" y="18355"/>
                </a:cubicBezTo>
                <a:cubicBezTo>
                  <a:pt x="15306" y="18435"/>
                  <a:pt x="15438" y="18471"/>
                  <a:pt x="15586" y="18471"/>
                </a:cubicBezTo>
                <a:cubicBezTo>
                  <a:pt x="16735" y="18471"/>
                  <a:pt x="18911" y="16334"/>
                  <a:pt x="19180" y="15984"/>
                </a:cubicBezTo>
                <a:lnTo>
                  <a:pt x="19180" y="15984"/>
                </a:lnTo>
                <a:cubicBezTo>
                  <a:pt x="18937" y="16744"/>
                  <a:pt x="18724" y="17504"/>
                  <a:pt x="18450" y="18203"/>
                </a:cubicBezTo>
                <a:cubicBezTo>
                  <a:pt x="16171" y="19510"/>
                  <a:pt x="13830" y="20696"/>
                  <a:pt x="11763" y="22367"/>
                </a:cubicBezTo>
                <a:cubicBezTo>
                  <a:pt x="9788" y="23978"/>
                  <a:pt x="7599" y="27717"/>
                  <a:pt x="10943" y="29267"/>
                </a:cubicBezTo>
                <a:cubicBezTo>
                  <a:pt x="11492" y="29527"/>
                  <a:pt x="12017" y="29642"/>
                  <a:pt x="12514" y="29642"/>
                </a:cubicBezTo>
                <a:cubicBezTo>
                  <a:pt x="14988" y="29642"/>
                  <a:pt x="16779" y="26783"/>
                  <a:pt x="17539" y="24556"/>
                </a:cubicBezTo>
                <a:cubicBezTo>
                  <a:pt x="18268" y="22519"/>
                  <a:pt x="18876" y="20422"/>
                  <a:pt x="19484" y="18294"/>
                </a:cubicBezTo>
                <a:cubicBezTo>
                  <a:pt x="20457" y="17687"/>
                  <a:pt x="21429" y="16957"/>
                  <a:pt x="22250" y="16136"/>
                </a:cubicBezTo>
                <a:lnTo>
                  <a:pt x="22250" y="16167"/>
                </a:lnTo>
                <a:cubicBezTo>
                  <a:pt x="22646" y="17486"/>
                  <a:pt x="23316" y="17994"/>
                  <a:pt x="24112" y="17994"/>
                </a:cubicBezTo>
                <a:cubicBezTo>
                  <a:pt x="25514" y="17994"/>
                  <a:pt x="27306" y="16414"/>
                  <a:pt x="28663" y="14921"/>
                </a:cubicBezTo>
                <a:cubicBezTo>
                  <a:pt x="28959" y="16175"/>
                  <a:pt x="29632" y="17311"/>
                  <a:pt x="30878" y="17311"/>
                </a:cubicBezTo>
                <a:cubicBezTo>
                  <a:pt x="31171" y="17311"/>
                  <a:pt x="31496" y="17248"/>
                  <a:pt x="31855" y="17109"/>
                </a:cubicBezTo>
                <a:cubicBezTo>
                  <a:pt x="32524" y="16835"/>
                  <a:pt x="33162" y="16440"/>
                  <a:pt x="33770" y="15924"/>
                </a:cubicBezTo>
                <a:cubicBezTo>
                  <a:pt x="34424" y="16803"/>
                  <a:pt x="35512" y="17180"/>
                  <a:pt x="36787" y="17180"/>
                </a:cubicBezTo>
                <a:cubicBezTo>
                  <a:pt x="37231" y="17180"/>
                  <a:pt x="37698" y="17135"/>
                  <a:pt x="38177" y="17048"/>
                </a:cubicBezTo>
                <a:cubicBezTo>
                  <a:pt x="41065" y="16501"/>
                  <a:pt x="43648" y="14647"/>
                  <a:pt x="45199" y="12185"/>
                </a:cubicBezTo>
                <a:cubicBezTo>
                  <a:pt x="45304" y="12079"/>
                  <a:pt x="45204" y="11930"/>
                  <a:pt x="45073" y="11930"/>
                </a:cubicBezTo>
                <a:cubicBezTo>
                  <a:pt x="45015" y="11930"/>
                  <a:pt x="44950" y="11959"/>
                  <a:pt x="44895" y="12033"/>
                </a:cubicBezTo>
                <a:cubicBezTo>
                  <a:pt x="43375" y="13765"/>
                  <a:pt x="41551" y="15164"/>
                  <a:pt x="39302" y="15863"/>
                </a:cubicBezTo>
                <a:cubicBezTo>
                  <a:pt x="38568" y="16090"/>
                  <a:pt x="37865" y="16247"/>
                  <a:pt x="37157" y="16247"/>
                </a:cubicBezTo>
                <a:cubicBezTo>
                  <a:pt x="36633" y="16247"/>
                  <a:pt x="36106" y="16161"/>
                  <a:pt x="35563" y="15954"/>
                </a:cubicBezTo>
                <a:cubicBezTo>
                  <a:pt x="35046" y="15772"/>
                  <a:pt x="34743" y="15589"/>
                  <a:pt x="34530" y="15376"/>
                </a:cubicBezTo>
                <a:cubicBezTo>
                  <a:pt x="35594" y="14252"/>
                  <a:pt x="36505" y="12884"/>
                  <a:pt x="37022" y="11729"/>
                </a:cubicBezTo>
                <a:cubicBezTo>
                  <a:pt x="37503" y="10683"/>
                  <a:pt x="38010" y="8716"/>
                  <a:pt x="36586" y="8716"/>
                </a:cubicBezTo>
                <a:cubicBezTo>
                  <a:pt x="36479" y="8716"/>
                  <a:pt x="36361" y="8727"/>
                  <a:pt x="36232" y="8750"/>
                </a:cubicBezTo>
                <a:cubicBezTo>
                  <a:pt x="34560" y="9054"/>
                  <a:pt x="33010" y="11759"/>
                  <a:pt x="33071" y="13887"/>
                </a:cubicBezTo>
                <a:cubicBezTo>
                  <a:pt x="33132" y="14495"/>
                  <a:pt x="33223" y="14981"/>
                  <a:pt x="33375" y="15407"/>
                </a:cubicBezTo>
                <a:cubicBezTo>
                  <a:pt x="33229" y="15523"/>
                  <a:pt x="31971" y="16446"/>
                  <a:pt x="31117" y="16446"/>
                </a:cubicBezTo>
                <a:cubicBezTo>
                  <a:pt x="31079" y="16446"/>
                  <a:pt x="31041" y="16444"/>
                  <a:pt x="31004" y="16440"/>
                </a:cubicBezTo>
                <a:cubicBezTo>
                  <a:pt x="29788" y="16288"/>
                  <a:pt x="29484" y="14221"/>
                  <a:pt x="29484" y="14100"/>
                </a:cubicBezTo>
                <a:cubicBezTo>
                  <a:pt x="29940" y="13583"/>
                  <a:pt x="30274" y="13127"/>
                  <a:pt x="30457" y="12823"/>
                </a:cubicBezTo>
                <a:cubicBezTo>
                  <a:pt x="30487" y="12793"/>
                  <a:pt x="33800" y="8112"/>
                  <a:pt x="34712" y="5498"/>
                </a:cubicBezTo>
                <a:cubicBezTo>
                  <a:pt x="35138" y="4312"/>
                  <a:pt x="36627" y="817"/>
                  <a:pt x="34894" y="87"/>
                </a:cubicBezTo>
                <a:cubicBezTo>
                  <a:pt x="34752" y="28"/>
                  <a:pt x="34608" y="1"/>
                  <a:pt x="344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58"/>
          <p:cNvSpPr/>
          <p:nvPr/>
        </p:nvSpPr>
        <p:spPr>
          <a:xfrm>
            <a:off x="1510601" y="1776075"/>
            <a:ext cx="1267212" cy="887514"/>
          </a:xfrm>
          <a:custGeom>
            <a:avLst/>
            <a:gdLst/>
            <a:ahLst/>
            <a:cxnLst/>
            <a:rect l="l" t="t" r="r" b="b"/>
            <a:pathLst>
              <a:path w="34895" h="24441" extrusionOk="0">
                <a:moveTo>
                  <a:pt x="12909" y="0"/>
                </a:moveTo>
                <a:cubicBezTo>
                  <a:pt x="12538" y="0"/>
                  <a:pt x="12186" y="38"/>
                  <a:pt x="11855" y="117"/>
                </a:cubicBezTo>
                <a:cubicBezTo>
                  <a:pt x="6171" y="1485"/>
                  <a:pt x="1" y="12366"/>
                  <a:pt x="1" y="12366"/>
                </a:cubicBezTo>
                <a:cubicBezTo>
                  <a:pt x="1" y="12366"/>
                  <a:pt x="3482" y="11304"/>
                  <a:pt x="5921" y="11304"/>
                </a:cubicBezTo>
                <a:cubicBezTo>
                  <a:pt x="6311" y="11304"/>
                  <a:pt x="6674" y="11331"/>
                  <a:pt x="6992" y="11394"/>
                </a:cubicBezTo>
                <a:cubicBezTo>
                  <a:pt x="9271" y="11850"/>
                  <a:pt x="19727" y="19935"/>
                  <a:pt x="19727" y="19935"/>
                </a:cubicBezTo>
                <a:cubicBezTo>
                  <a:pt x="19727" y="19935"/>
                  <a:pt x="16992" y="23856"/>
                  <a:pt x="17478" y="24281"/>
                </a:cubicBezTo>
                <a:cubicBezTo>
                  <a:pt x="17626" y="24396"/>
                  <a:pt x="18780" y="24440"/>
                  <a:pt x="20400" y="24440"/>
                </a:cubicBezTo>
                <a:cubicBezTo>
                  <a:pt x="24780" y="24440"/>
                  <a:pt x="32569" y="24119"/>
                  <a:pt x="33101" y="24008"/>
                </a:cubicBezTo>
                <a:cubicBezTo>
                  <a:pt x="33831" y="23826"/>
                  <a:pt x="34895" y="7138"/>
                  <a:pt x="34469" y="6652"/>
                </a:cubicBezTo>
                <a:cubicBezTo>
                  <a:pt x="34443" y="6622"/>
                  <a:pt x="34402" y="6608"/>
                  <a:pt x="34348" y="6608"/>
                </a:cubicBezTo>
                <a:cubicBezTo>
                  <a:pt x="33525" y="6608"/>
                  <a:pt x="29697" y="9874"/>
                  <a:pt x="29697" y="9874"/>
                </a:cubicBezTo>
                <a:cubicBezTo>
                  <a:pt x="29697" y="9874"/>
                  <a:pt x="18933" y="0"/>
                  <a:pt x="12909"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58"/>
          <p:cNvSpPr/>
          <p:nvPr/>
        </p:nvSpPr>
        <p:spPr>
          <a:xfrm>
            <a:off x="2507338" y="2613623"/>
            <a:ext cx="782661" cy="923863"/>
          </a:xfrm>
          <a:custGeom>
            <a:avLst/>
            <a:gdLst/>
            <a:ahLst/>
            <a:cxnLst/>
            <a:rect l="l" t="t" r="r" b="b"/>
            <a:pathLst>
              <a:path w="21552" h="25442" extrusionOk="0">
                <a:moveTo>
                  <a:pt x="12159" y="1"/>
                </a:moveTo>
                <a:lnTo>
                  <a:pt x="1" y="8268"/>
                </a:lnTo>
                <a:cubicBezTo>
                  <a:pt x="1" y="8268"/>
                  <a:pt x="5320" y="16566"/>
                  <a:pt x="5654" y="18420"/>
                </a:cubicBezTo>
                <a:cubicBezTo>
                  <a:pt x="5989" y="20274"/>
                  <a:pt x="3192" y="22615"/>
                  <a:pt x="3192" y="22615"/>
                </a:cubicBezTo>
                <a:lnTo>
                  <a:pt x="17205" y="25442"/>
                </a:lnTo>
                <a:cubicBezTo>
                  <a:pt x="17205" y="25442"/>
                  <a:pt x="21551" y="16597"/>
                  <a:pt x="21430" y="15077"/>
                </a:cubicBezTo>
                <a:cubicBezTo>
                  <a:pt x="21399" y="14591"/>
                  <a:pt x="20974" y="13618"/>
                  <a:pt x="20305" y="12463"/>
                </a:cubicBezTo>
                <a:cubicBezTo>
                  <a:pt x="20092" y="12007"/>
                  <a:pt x="19819" y="11551"/>
                  <a:pt x="19515" y="11065"/>
                </a:cubicBezTo>
                <a:cubicBezTo>
                  <a:pt x="19302" y="10669"/>
                  <a:pt x="19029" y="10244"/>
                  <a:pt x="18785" y="9879"/>
                </a:cubicBezTo>
                <a:cubicBezTo>
                  <a:pt x="18542" y="9484"/>
                  <a:pt x="18299" y="9089"/>
                  <a:pt x="18025" y="8694"/>
                </a:cubicBezTo>
                <a:cubicBezTo>
                  <a:pt x="15381" y="4530"/>
                  <a:pt x="12159" y="1"/>
                  <a:pt x="12159" y="1"/>
                </a:cubicBezTo>
                <a:close/>
              </a:path>
            </a:pathLst>
          </a:custGeom>
          <a:solidFill>
            <a:srgbClr val="000000">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66" name="Google Shape;1166;p58"/>
          <p:cNvGrpSpPr/>
          <p:nvPr/>
        </p:nvGrpSpPr>
        <p:grpSpPr>
          <a:xfrm>
            <a:off x="908995" y="2443390"/>
            <a:ext cx="2321411" cy="1193192"/>
            <a:chOff x="908995" y="2443390"/>
            <a:chExt cx="2321411" cy="1193192"/>
          </a:xfrm>
        </p:grpSpPr>
        <p:sp>
          <p:nvSpPr>
            <p:cNvPr id="1167" name="Google Shape;1167;p58"/>
            <p:cNvSpPr/>
            <p:nvPr/>
          </p:nvSpPr>
          <p:spPr>
            <a:xfrm>
              <a:off x="1491826" y="2443390"/>
              <a:ext cx="1738581" cy="1193192"/>
            </a:xfrm>
            <a:custGeom>
              <a:avLst/>
              <a:gdLst/>
              <a:ahLst/>
              <a:cxnLst/>
              <a:rect l="l" t="t" r="r" b="b"/>
              <a:pathLst>
                <a:path w="47875" h="32859" extrusionOk="0">
                  <a:moveTo>
                    <a:pt x="32585" y="15509"/>
                  </a:moveTo>
                  <a:cubicBezTo>
                    <a:pt x="32585" y="15753"/>
                    <a:pt x="32646" y="15996"/>
                    <a:pt x="32676" y="16239"/>
                  </a:cubicBezTo>
                  <a:cubicBezTo>
                    <a:pt x="32555" y="16300"/>
                    <a:pt x="32433" y="16361"/>
                    <a:pt x="32372" y="16391"/>
                  </a:cubicBezTo>
                  <a:cubicBezTo>
                    <a:pt x="32342" y="16300"/>
                    <a:pt x="32251" y="16209"/>
                    <a:pt x="32220" y="16026"/>
                  </a:cubicBezTo>
                  <a:cubicBezTo>
                    <a:pt x="32372" y="15905"/>
                    <a:pt x="32494" y="15692"/>
                    <a:pt x="32585" y="15509"/>
                  </a:cubicBezTo>
                  <a:close/>
                  <a:moveTo>
                    <a:pt x="26810" y="13807"/>
                  </a:moveTo>
                  <a:cubicBezTo>
                    <a:pt x="26871" y="13807"/>
                    <a:pt x="26901" y="13838"/>
                    <a:pt x="26931" y="13838"/>
                  </a:cubicBezTo>
                  <a:cubicBezTo>
                    <a:pt x="27172" y="13982"/>
                    <a:pt x="27431" y="14069"/>
                    <a:pt x="27710" y="14069"/>
                  </a:cubicBezTo>
                  <a:cubicBezTo>
                    <a:pt x="27783" y="14069"/>
                    <a:pt x="27858" y="14063"/>
                    <a:pt x="27934" y="14050"/>
                  </a:cubicBezTo>
                  <a:lnTo>
                    <a:pt x="27965" y="14050"/>
                  </a:lnTo>
                  <a:lnTo>
                    <a:pt x="27965" y="14932"/>
                  </a:lnTo>
                  <a:lnTo>
                    <a:pt x="27965" y="15388"/>
                  </a:lnTo>
                  <a:cubicBezTo>
                    <a:pt x="27874" y="15509"/>
                    <a:pt x="27813" y="15570"/>
                    <a:pt x="27722" y="15661"/>
                  </a:cubicBezTo>
                  <a:cubicBezTo>
                    <a:pt x="27387" y="15996"/>
                    <a:pt x="26992" y="16391"/>
                    <a:pt x="26627" y="16634"/>
                  </a:cubicBezTo>
                  <a:cubicBezTo>
                    <a:pt x="26354" y="16847"/>
                    <a:pt x="25989" y="17151"/>
                    <a:pt x="25685" y="17303"/>
                  </a:cubicBezTo>
                  <a:cubicBezTo>
                    <a:pt x="25655" y="17181"/>
                    <a:pt x="25594" y="17029"/>
                    <a:pt x="25594" y="16786"/>
                  </a:cubicBezTo>
                  <a:cubicBezTo>
                    <a:pt x="25564" y="16269"/>
                    <a:pt x="25685" y="15570"/>
                    <a:pt x="25898" y="14993"/>
                  </a:cubicBezTo>
                  <a:cubicBezTo>
                    <a:pt x="26171" y="14263"/>
                    <a:pt x="26658" y="13807"/>
                    <a:pt x="26810" y="13807"/>
                  </a:cubicBezTo>
                  <a:close/>
                  <a:moveTo>
                    <a:pt x="12567" y="15126"/>
                  </a:moveTo>
                  <a:cubicBezTo>
                    <a:pt x="12631" y="15126"/>
                    <a:pt x="12733" y="15213"/>
                    <a:pt x="12949" y="15357"/>
                  </a:cubicBezTo>
                  <a:cubicBezTo>
                    <a:pt x="13256" y="15664"/>
                    <a:pt x="13664" y="15817"/>
                    <a:pt x="14082" y="15817"/>
                  </a:cubicBezTo>
                  <a:cubicBezTo>
                    <a:pt x="14120" y="15817"/>
                    <a:pt x="14158" y="15816"/>
                    <a:pt x="14196" y="15813"/>
                  </a:cubicBezTo>
                  <a:lnTo>
                    <a:pt x="14317" y="15813"/>
                  </a:lnTo>
                  <a:cubicBezTo>
                    <a:pt x="12980" y="17576"/>
                    <a:pt x="11825" y="18245"/>
                    <a:pt x="11217" y="18427"/>
                  </a:cubicBezTo>
                  <a:cubicBezTo>
                    <a:pt x="11095" y="18123"/>
                    <a:pt x="11004" y="17516"/>
                    <a:pt x="11399" y="16573"/>
                  </a:cubicBezTo>
                  <a:cubicBezTo>
                    <a:pt x="11734" y="15661"/>
                    <a:pt x="12311" y="15145"/>
                    <a:pt x="12524" y="15145"/>
                  </a:cubicBezTo>
                  <a:cubicBezTo>
                    <a:pt x="12536" y="15132"/>
                    <a:pt x="12551" y="15126"/>
                    <a:pt x="12567" y="15126"/>
                  </a:cubicBezTo>
                  <a:close/>
                  <a:moveTo>
                    <a:pt x="16688" y="23990"/>
                  </a:moveTo>
                  <a:cubicBezTo>
                    <a:pt x="16080" y="26026"/>
                    <a:pt x="15107" y="28580"/>
                    <a:pt x="13679" y="28701"/>
                  </a:cubicBezTo>
                  <a:cubicBezTo>
                    <a:pt x="13527" y="28701"/>
                    <a:pt x="13375" y="28701"/>
                    <a:pt x="13223" y="28671"/>
                  </a:cubicBezTo>
                  <a:cubicBezTo>
                    <a:pt x="12828" y="28610"/>
                    <a:pt x="12676" y="28488"/>
                    <a:pt x="12645" y="28458"/>
                  </a:cubicBezTo>
                  <a:cubicBezTo>
                    <a:pt x="12493" y="28154"/>
                    <a:pt x="13132" y="26604"/>
                    <a:pt x="14196" y="25692"/>
                  </a:cubicBezTo>
                  <a:cubicBezTo>
                    <a:pt x="14925" y="25054"/>
                    <a:pt x="15807" y="24507"/>
                    <a:pt x="16688" y="23990"/>
                  </a:cubicBezTo>
                  <a:close/>
                  <a:moveTo>
                    <a:pt x="35453" y="0"/>
                  </a:moveTo>
                  <a:cubicBezTo>
                    <a:pt x="35380" y="0"/>
                    <a:pt x="35305" y="3"/>
                    <a:pt x="35229" y="8"/>
                  </a:cubicBezTo>
                  <a:cubicBezTo>
                    <a:pt x="33436" y="190"/>
                    <a:pt x="31612" y="2166"/>
                    <a:pt x="29849" y="5935"/>
                  </a:cubicBezTo>
                  <a:cubicBezTo>
                    <a:pt x="29120" y="7424"/>
                    <a:pt x="28634" y="9035"/>
                    <a:pt x="28299" y="10707"/>
                  </a:cubicBezTo>
                  <a:cubicBezTo>
                    <a:pt x="27759" y="10302"/>
                    <a:pt x="27075" y="10089"/>
                    <a:pt x="26354" y="10089"/>
                  </a:cubicBezTo>
                  <a:cubicBezTo>
                    <a:pt x="26263" y="10089"/>
                    <a:pt x="26172" y="10092"/>
                    <a:pt x="26080" y="10099"/>
                  </a:cubicBezTo>
                  <a:cubicBezTo>
                    <a:pt x="25290" y="10190"/>
                    <a:pt x="24469" y="10525"/>
                    <a:pt x="23770" y="11133"/>
                  </a:cubicBezTo>
                  <a:cubicBezTo>
                    <a:pt x="23740" y="11072"/>
                    <a:pt x="23649" y="10950"/>
                    <a:pt x="23588" y="10859"/>
                  </a:cubicBezTo>
                  <a:cubicBezTo>
                    <a:pt x="23215" y="10486"/>
                    <a:pt x="22707" y="10248"/>
                    <a:pt x="22140" y="10248"/>
                  </a:cubicBezTo>
                  <a:cubicBezTo>
                    <a:pt x="22106" y="10248"/>
                    <a:pt x="22072" y="10249"/>
                    <a:pt x="22038" y="10251"/>
                  </a:cubicBezTo>
                  <a:cubicBezTo>
                    <a:pt x="21217" y="10342"/>
                    <a:pt x="20579" y="10920"/>
                    <a:pt x="20396" y="11680"/>
                  </a:cubicBezTo>
                  <a:cubicBezTo>
                    <a:pt x="20092" y="12926"/>
                    <a:pt x="19393" y="14233"/>
                    <a:pt x="18725" y="15266"/>
                  </a:cubicBezTo>
                  <a:cubicBezTo>
                    <a:pt x="18785" y="15054"/>
                    <a:pt x="18877" y="14810"/>
                    <a:pt x="18937" y="14628"/>
                  </a:cubicBezTo>
                  <a:cubicBezTo>
                    <a:pt x="19211" y="13899"/>
                    <a:pt x="19393" y="13351"/>
                    <a:pt x="19484" y="12926"/>
                  </a:cubicBezTo>
                  <a:cubicBezTo>
                    <a:pt x="19606" y="12348"/>
                    <a:pt x="19393" y="11771"/>
                    <a:pt x="19028" y="11376"/>
                  </a:cubicBezTo>
                  <a:cubicBezTo>
                    <a:pt x="18661" y="10980"/>
                    <a:pt x="18189" y="10795"/>
                    <a:pt x="17686" y="10795"/>
                  </a:cubicBezTo>
                  <a:cubicBezTo>
                    <a:pt x="17647" y="10795"/>
                    <a:pt x="17608" y="10796"/>
                    <a:pt x="17569" y="10798"/>
                  </a:cubicBezTo>
                  <a:cubicBezTo>
                    <a:pt x="16475" y="10889"/>
                    <a:pt x="15959" y="11892"/>
                    <a:pt x="15746" y="12227"/>
                  </a:cubicBezTo>
                  <a:cubicBezTo>
                    <a:pt x="15594" y="12470"/>
                    <a:pt x="15503" y="12804"/>
                    <a:pt x="15290" y="13291"/>
                  </a:cubicBezTo>
                  <a:cubicBezTo>
                    <a:pt x="14343" y="11712"/>
                    <a:pt x="13145" y="11386"/>
                    <a:pt x="12308" y="11386"/>
                  </a:cubicBezTo>
                  <a:cubicBezTo>
                    <a:pt x="12178" y="11386"/>
                    <a:pt x="12057" y="11394"/>
                    <a:pt x="11946" y="11406"/>
                  </a:cubicBezTo>
                  <a:cubicBezTo>
                    <a:pt x="10852" y="11528"/>
                    <a:pt x="9727" y="12196"/>
                    <a:pt x="8755" y="13351"/>
                  </a:cubicBezTo>
                  <a:cubicBezTo>
                    <a:pt x="8603" y="12987"/>
                    <a:pt x="8390" y="12743"/>
                    <a:pt x="8208" y="12531"/>
                  </a:cubicBezTo>
                  <a:cubicBezTo>
                    <a:pt x="7683" y="12034"/>
                    <a:pt x="6983" y="11762"/>
                    <a:pt x="6176" y="11762"/>
                  </a:cubicBezTo>
                  <a:cubicBezTo>
                    <a:pt x="6094" y="11762"/>
                    <a:pt x="6012" y="11765"/>
                    <a:pt x="5928" y="11771"/>
                  </a:cubicBezTo>
                  <a:cubicBezTo>
                    <a:pt x="4499" y="11892"/>
                    <a:pt x="2888" y="12895"/>
                    <a:pt x="1855" y="14263"/>
                  </a:cubicBezTo>
                  <a:cubicBezTo>
                    <a:pt x="913" y="15509"/>
                    <a:pt x="1" y="17668"/>
                    <a:pt x="366" y="19765"/>
                  </a:cubicBezTo>
                  <a:cubicBezTo>
                    <a:pt x="609" y="20981"/>
                    <a:pt x="1247" y="21923"/>
                    <a:pt x="2280" y="22592"/>
                  </a:cubicBezTo>
                  <a:cubicBezTo>
                    <a:pt x="2933" y="22957"/>
                    <a:pt x="3698" y="23188"/>
                    <a:pt x="4479" y="23188"/>
                  </a:cubicBezTo>
                  <a:cubicBezTo>
                    <a:pt x="4607" y="23188"/>
                    <a:pt x="4736" y="23182"/>
                    <a:pt x="4864" y="23169"/>
                  </a:cubicBezTo>
                  <a:cubicBezTo>
                    <a:pt x="6171" y="23078"/>
                    <a:pt x="7417" y="22379"/>
                    <a:pt x="8390" y="21467"/>
                  </a:cubicBezTo>
                  <a:cubicBezTo>
                    <a:pt x="9048" y="22098"/>
                    <a:pt x="9865" y="22434"/>
                    <a:pt x="10802" y="22434"/>
                  </a:cubicBezTo>
                  <a:cubicBezTo>
                    <a:pt x="10947" y="22434"/>
                    <a:pt x="11096" y="22426"/>
                    <a:pt x="11247" y="22409"/>
                  </a:cubicBezTo>
                  <a:cubicBezTo>
                    <a:pt x="11794" y="22348"/>
                    <a:pt x="12341" y="22196"/>
                    <a:pt x="12889" y="21953"/>
                  </a:cubicBezTo>
                  <a:lnTo>
                    <a:pt x="12889" y="21953"/>
                  </a:lnTo>
                  <a:cubicBezTo>
                    <a:pt x="12524" y="22227"/>
                    <a:pt x="12159" y="22500"/>
                    <a:pt x="11794" y="22804"/>
                  </a:cubicBezTo>
                  <a:cubicBezTo>
                    <a:pt x="10062" y="24263"/>
                    <a:pt x="8420" y="26756"/>
                    <a:pt x="8724" y="29036"/>
                  </a:cubicBezTo>
                  <a:cubicBezTo>
                    <a:pt x="8876" y="30069"/>
                    <a:pt x="9423" y="31437"/>
                    <a:pt x="11308" y="32349"/>
                  </a:cubicBezTo>
                  <a:cubicBezTo>
                    <a:pt x="12040" y="32677"/>
                    <a:pt x="12792" y="32858"/>
                    <a:pt x="13531" y="32858"/>
                  </a:cubicBezTo>
                  <a:cubicBezTo>
                    <a:pt x="13682" y="32858"/>
                    <a:pt x="13833" y="32850"/>
                    <a:pt x="13983" y="32835"/>
                  </a:cubicBezTo>
                  <a:cubicBezTo>
                    <a:pt x="17022" y="32561"/>
                    <a:pt x="19120" y="29522"/>
                    <a:pt x="19971" y="26756"/>
                  </a:cubicBezTo>
                  <a:cubicBezTo>
                    <a:pt x="20579" y="24962"/>
                    <a:pt x="21156" y="23078"/>
                    <a:pt x="21764" y="20981"/>
                  </a:cubicBezTo>
                  <a:cubicBezTo>
                    <a:pt x="22129" y="20768"/>
                    <a:pt x="22494" y="20494"/>
                    <a:pt x="22798" y="20251"/>
                  </a:cubicBezTo>
                  <a:cubicBezTo>
                    <a:pt x="23593" y="21126"/>
                    <a:pt x="24527" y="21261"/>
                    <a:pt x="25136" y="21261"/>
                  </a:cubicBezTo>
                  <a:cubicBezTo>
                    <a:pt x="25225" y="21261"/>
                    <a:pt x="25307" y="21258"/>
                    <a:pt x="25381" y="21254"/>
                  </a:cubicBezTo>
                  <a:cubicBezTo>
                    <a:pt x="26506" y="21133"/>
                    <a:pt x="27752" y="20494"/>
                    <a:pt x="29181" y="19279"/>
                  </a:cubicBezTo>
                  <a:cubicBezTo>
                    <a:pt x="29860" y="20121"/>
                    <a:pt x="30733" y="20574"/>
                    <a:pt x="31779" y="20574"/>
                  </a:cubicBezTo>
                  <a:cubicBezTo>
                    <a:pt x="31904" y="20574"/>
                    <a:pt x="32030" y="20568"/>
                    <a:pt x="32159" y="20555"/>
                  </a:cubicBezTo>
                  <a:cubicBezTo>
                    <a:pt x="32555" y="20555"/>
                    <a:pt x="32919" y="20464"/>
                    <a:pt x="33345" y="20312"/>
                  </a:cubicBezTo>
                  <a:cubicBezTo>
                    <a:pt x="33801" y="20130"/>
                    <a:pt x="34226" y="19917"/>
                    <a:pt x="34652" y="19643"/>
                  </a:cubicBezTo>
                  <a:cubicBezTo>
                    <a:pt x="35346" y="20106"/>
                    <a:pt x="36321" y="20438"/>
                    <a:pt x="37671" y="20438"/>
                  </a:cubicBezTo>
                  <a:cubicBezTo>
                    <a:pt x="37919" y="20438"/>
                    <a:pt x="38178" y="20427"/>
                    <a:pt x="38451" y="20403"/>
                  </a:cubicBezTo>
                  <a:cubicBezTo>
                    <a:pt x="38786" y="20403"/>
                    <a:pt x="39090" y="20373"/>
                    <a:pt x="39424" y="20312"/>
                  </a:cubicBezTo>
                  <a:cubicBezTo>
                    <a:pt x="42646" y="19704"/>
                    <a:pt x="45655" y="17637"/>
                    <a:pt x="47479" y="14750"/>
                  </a:cubicBezTo>
                  <a:cubicBezTo>
                    <a:pt x="47874" y="14172"/>
                    <a:pt x="47874" y="13412"/>
                    <a:pt x="47509" y="12865"/>
                  </a:cubicBezTo>
                  <a:cubicBezTo>
                    <a:pt x="47201" y="12333"/>
                    <a:pt x="46634" y="12007"/>
                    <a:pt x="46048" y="12007"/>
                  </a:cubicBezTo>
                  <a:cubicBezTo>
                    <a:pt x="45998" y="12007"/>
                    <a:pt x="45948" y="12009"/>
                    <a:pt x="45898" y="12014"/>
                  </a:cubicBezTo>
                  <a:cubicBezTo>
                    <a:pt x="45442" y="12044"/>
                    <a:pt x="45017" y="12288"/>
                    <a:pt x="44713" y="12622"/>
                  </a:cubicBezTo>
                  <a:cubicBezTo>
                    <a:pt x="43223" y="14294"/>
                    <a:pt x="41582" y="15449"/>
                    <a:pt x="39819" y="15996"/>
                  </a:cubicBezTo>
                  <a:cubicBezTo>
                    <a:pt x="39242" y="16148"/>
                    <a:pt x="38786" y="16269"/>
                    <a:pt x="38391" y="16300"/>
                  </a:cubicBezTo>
                  <a:lnTo>
                    <a:pt x="38026" y="16300"/>
                  </a:lnTo>
                  <a:cubicBezTo>
                    <a:pt x="38573" y="15540"/>
                    <a:pt x="39029" y="14750"/>
                    <a:pt x="39394" y="13959"/>
                  </a:cubicBezTo>
                  <a:cubicBezTo>
                    <a:pt x="39789" y="13169"/>
                    <a:pt x="40549" y="11133"/>
                    <a:pt x="39576" y="9765"/>
                  </a:cubicBezTo>
                  <a:cubicBezTo>
                    <a:pt x="39296" y="9400"/>
                    <a:pt x="38706" y="8778"/>
                    <a:pt x="37568" y="8778"/>
                  </a:cubicBezTo>
                  <a:cubicBezTo>
                    <a:pt x="37471" y="8778"/>
                    <a:pt x="37371" y="8783"/>
                    <a:pt x="37266" y="8792"/>
                  </a:cubicBezTo>
                  <a:cubicBezTo>
                    <a:pt x="37144" y="8792"/>
                    <a:pt x="37053" y="8792"/>
                    <a:pt x="36932" y="8822"/>
                  </a:cubicBezTo>
                  <a:cubicBezTo>
                    <a:pt x="36810" y="8853"/>
                    <a:pt x="36688" y="8853"/>
                    <a:pt x="36597" y="8914"/>
                  </a:cubicBezTo>
                  <a:cubicBezTo>
                    <a:pt x="36810" y="8427"/>
                    <a:pt x="36992" y="7971"/>
                    <a:pt x="37144" y="7576"/>
                  </a:cubicBezTo>
                  <a:lnTo>
                    <a:pt x="37266" y="7211"/>
                  </a:lnTo>
                  <a:cubicBezTo>
                    <a:pt x="37904" y="5479"/>
                    <a:pt x="39394" y="1406"/>
                    <a:pt x="36476" y="190"/>
                  </a:cubicBezTo>
                  <a:cubicBezTo>
                    <a:pt x="36146" y="63"/>
                    <a:pt x="35817" y="0"/>
                    <a:pt x="3545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58"/>
            <p:cNvSpPr/>
            <p:nvPr/>
          </p:nvSpPr>
          <p:spPr>
            <a:xfrm>
              <a:off x="908995" y="2480029"/>
              <a:ext cx="2273900" cy="1074923"/>
            </a:xfrm>
            <a:custGeom>
              <a:avLst/>
              <a:gdLst/>
              <a:ahLst/>
              <a:cxnLst/>
              <a:rect l="l" t="t" r="r" b="b"/>
              <a:pathLst>
                <a:path w="62616" h="29602" extrusionOk="0">
                  <a:moveTo>
                    <a:pt x="14323" y="4212"/>
                  </a:moveTo>
                  <a:cubicBezTo>
                    <a:pt x="15094" y="4212"/>
                    <a:pt x="15783" y="4348"/>
                    <a:pt x="16353" y="4622"/>
                  </a:cubicBezTo>
                  <a:cubicBezTo>
                    <a:pt x="17599" y="5230"/>
                    <a:pt x="17660" y="5838"/>
                    <a:pt x="17660" y="6081"/>
                  </a:cubicBezTo>
                  <a:cubicBezTo>
                    <a:pt x="17751" y="7206"/>
                    <a:pt x="16535" y="9029"/>
                    <a:pt x="14894" y="10215"/>
                  </a:cubicBezTo>
                  <a:cubicBezTo>
                    <a:pt x="14377" y="10579"/>
                    <a:pt x="13739" y="10975"/>
                    <a:pt x="13101" y="11279"/>
                  </a:cubicBezTo>
                  <a:cubicBezTo>
                    <a:pt x="12918" y="11339"/>
                    <a:pt x="12736" y="11431"/>
                    <a:pt x="12584" y="11552"/>
                  </a:cubicBezTo>
                  <a:cubicBezTo>
                    <a:pt x="12189" y="11734"/>
                    <a:pt x="11794" y="11886"/>
                    <a:pt x="11368" y="12038"/>
                  </a:cubicBezTo>
                  <a:cubicBezTo>
                    <a:pt x="11642" y="10975"/>
                    <a:pt x="11824" y="9820"/>
                    <a:pt x="11854" y="8695"/>
                  </a:cubicBezTo>
                  <a:cubicBezTo>
                    <a:pt x="11854" y="8148"/>
                    <a:pt x="11672" y="7661"/>
                    <a:pt x="11277" y="7297"/>
                  </a:cubicBezTo>
                  <a:cubicBezTo>
                    <a:pt x="10910" y="6958"/>
                    <a:pt x="10412" y="6777"/>
                    <a:pt x="9881" y="6777"/>
                  </a:cubicBezTo>
                  <a:cubicBezTo>
                    <a:pt x="9840" y="6777"/>
                    <a:pt x="9799" y="6778"/>
                    <a:pt x="9757" y="6780"/>
                  </a:cubicBezTo>
                  <a:cubicBezTo>
                    <a:pt x="9088" y="6871"/>
                    <a:pt x="8481" y="7236"/>
                    <a:pt x="8177" y="7783"/>
                  </a:cubicBezTo>
                  <a:cubicBezTo>
                    <a:pt x="7477" y="9120"/>
                    <a:pt x="7052" y="10549"/>
                    <a:pt x="6687" y="11947"/>
                  </a:cubicBezTo>
                  <a:cubicBezTo>
                    <a:pt x="6414" y="11765"/>
                    <a:pt x="6049" y="11613"/>
                    <a:pt x="5654" y="11613"/>
                  </a:cubicBezTo>
                  <a:cubicBezTo>
                    <a:pt x="4772" y="11613"/>
                    <a:pt x="4620" y="11279"/>
                    <a:pt x="4590" y="11157"/>
                  </a:cubicBezTo>
                  <a:cubicBezTo>
                    <a:pt x="4286" y="10427"/>
                    <a:pt x="4711" y="8999"/>
                    <a:pt x="5441" y="8148"/>
                  </a:cubicBezTo>
                  <a:cubicBezTo>
                    <a:pt x="6079" y="7388"/>
                    <a:pt x="7022" y="6658"/>
                    <a:pt x="8268" y="5990"/>
                  </a:cubicBezTo>
                  <a:cubicBezTo>
                    <a:pt x="10000" y="5017"/>
                    <a:pt x="11946" y="4409"/>
                    <a:pt x="13526" y="4257"/>
                  </a:cubicBezTo>
                  <a:cubicBezTo>
                    <a:pt x="13800" y="4227"/>
                    <a:pt x="14066" y="4212"/>
                    <a:pt x="14323" y="4212"/>
                  </a:cubicBezTo>
                  <a:close/>
                  <a:moveTo>
                    <a:pt x="14312" y="0"/>
                  </a:moveTo>
                  <a:cubicBezTo>
                    <a:pt x="13876" y="0"/>
                    <a:pt x="13430" y="23"/>
                    <a:pt x="12979" y="63"/>
                  </a:cubicBezTo>
                  <a:cubicBezTo>
                    <a:pt x="9119" y="397"/>
                    <a:pt x="4985" y="2464"/>
                    <a:pt x="2432" y="5291"/>
                  </a:cubicBezTo>
                  <a:cubicBezTo>
                    <a:pt x="638" y="7266"/>
                    <a:pt x="0" y="9759"/>
                    <a:pt x="669" y="11886"/>
                  </a:cubicBezTo>
                  <a:cubicBezTo>
                    <a:pt x="1352" y="13877"/>
                    <a:pt x="3082" y="15171"/>
                    <a:pt x="5062" y="15171"/>
                  </a:cubicBezTo>
                  <a:cubicBezTo>
                    <a:pt x="5107" y="15171"/>
                    <a:pt x="5152" y="15171"/>
                    <a:pt x="5198" y="15169"/>
                  </a:cubicBezTo>
                  <a:lnTo>
                    <a:pt x="5198" y="15260"/>
                  </a:lnTo>
                  <a:cubicBezTo>
                    <a:pt x="5228" y="15595"/>
                    <a:pt x="5380" y="15899"/>
                    <a:pt x="5623" y="16142"/>
                  </a:cubicBezTo>
                  <a:cubicBezTo>
                    <a:pt x="5046" y="18300"/>
                    <a:pt x="4468" y="20610"/>
                    <a:pt x="4134" y="23042"/>
                  </a:cubicBezTo>
                  <a:cubicBezTo>
                    <a:pt x="4073" y="23589"/>
                    <a:pt x="4256" y="24105"/>
                    <a:pt x="4620" y="24531"/>
                  </a:cubicBezTo>
                  <a:cubicBezTo>
                    <a:pt x="4987" y="24926"/>
                    <a:pt x="5512" y="25112"/>
                    <a:pt x="5999" y="25112"/>
                  </a:cubicBezTo>
                  <a:cubicBezTo>
                    <a:pt x="6036" y="25112"/>
                    <a:pt x="6073" y="25111"/>
                    <a:pt x="6110" y="25109"/>
                  </a:cubicBezTo>
                  <a:cubicBezTo>
                    <a:pt x="6778" y="25017"/>
                    <a:pt x="7326" y="24592"/>
                    <a:pt x="7599" y="23984"/>
                  </a:cubicBezTo>
                  <a:cubicBezTo>
                    <a:pt x="8693" y="21370"/>
                    <a:pt x="9453" y="18756"/>
                    <a:pt x="10061" y="16507"/>
                  </a:cubicBezTo>
                  <a:cubicBezTo>
                    <a:pt x="10122" y="16355"/>
                    <a:pt x="10152" y="16263"/>
                    <a:pt x="10183" y="16081"/>
                  </a:cubicBezTo>
                  <a:cubicBezTo>
                    <a:pt x="10699" y="15990"/>
                    <a:pt x="11247" y="15838"/>
                    <a:pt x="11794" y="15686"/>
                  </a:cubicBezTo>
                  <a:cubicBezTo>
                    <a:pt x="12158" y="20063"/>
                    <a:pt x="13617" y="23650"/>
                    <a:pt x="16079" y="26203"/>
                  </a:cubicBezTo>
                  <a:cubicBezTo>
                    <a:pt x="18242" y="28419"/>
                    <a:pt x="21101" y="29602"/>
                    <a:pt x="24336" y="29602"/>
                  </a:cubicBezTo>
                  <a:cubicBezTo>
                    <a:pt x="24739" y="29602"/>
                    <a:pt x="25148" y="29583"/>
                    <a:pt x="25563" y="29546"/>
                  </a:cubicBezTo>
                  <a:cubicBezTo>
                    <a:pt x="26596" y="29455"/>
                    <a:pt x="27660" y="29242"/>
                    <a:pt x="28724" y="28938"/>
                  </a:cubicBezTo>
                  <a:cubicBezTo>
                    <a:pt x="30730" y="28361"/>
                    <a:pt x="32554" y="27449"/>
                    <a:pt x="34347" y="26568"/>
                  </a:cubicBezTo>
                  <a:cubicBezTo>
                    <a:pt x="34955" y="26264"/>
                    <a:pt x="35563" y="25960"/>
                    <a:pt x="36171" y="25716"/>
                  </a:cubicBezTo>
                  <a:cubicBezTo>
                    <a:pt x="38846" y="24440"/>
                    <a:pt x="41217" y="23528"/>
                    <a:pt x="43466" y="22859"/>
                  </a:cubicBezTo>
                  <a:cubicBezTo>
                    <a:pt x="45746" y="22221"/>
                    <a:pt x="48329" y="21704"/>
                    <a:pt x="50883" y="21491"/>
                  </a:cubicBezTo>
                  <a:cubicBezTo>
                    <a:pt x="52027" y="21390"/>
                    <a:pt x="53159" y="21339"/>
                    <a:pt x="54263" y="21339"/>
                  </a:cubicBezTo>
                  <a:cubicBezTo>
                    <a:pt x="56472" y="21339"/>
                    <a:pt x="58573" y="21542"/>
                    <a:pt x="60457" y="21947"/>
                  </a:cubicBezTo>
                  <a:cubicBezTo>
                    <a:pt x="60640" y="21978"/>
                    <a:pt x="60792" y="21978"/>
                    <a:pt x="60974" y="21978"/>
                  </a:cubicBezTo>
                  <a:cubicBezTo>
                    <a:pt x="61795" y="21947"/>
                    <a:pt x="62463" y="21279"/>
                    <a:pt x="62555" y="20428"/>
                  </a:cubicBezTo>
                  <a:cubicBezTo>
                    <a:pt x="62615" y="19546"/>
                    <a:pt x="62099" y="18756"/>
                    <a:pt x="61247" y="18543"/>
                  </a:cubicBezTo>
                  <a:cubicBezTo>
                    <a:pt x="58842" y="17824"/>
                    <a:pt x="56186" y="17470"/>
                    <a:pt x="53356" y="17470"/>
                  </a:cubicBezTo>
                  <a:cubicBezTo>
                    <a:pt x="52359" y="17470"/>
                    <a:pt x="51341" y="17514"/>
                    <a:pt x="50305" y="17601"/>
                  </a:cubicBezTo>
                  <a:cubicBezTo>
                    <a:pt x="43284" y="18209"/>
                    <a:pt x="36809" y="20701"/>
                    <a:pt x="32645" y="22677"/>
                  </a:cubicBezTo>
                  <a:cubicBezTo>
                    <a:pt x="30396" y="23741"/>
                    <a:pt x="27599" y="25078"/>
                    <a:pt x="24955" y="25291"/>
                  </a:cubicBezTo>
                  <a:cubicBezTo>
                    <a:pt x="24687" y="25314"/>
                    <a:pt x="24425" y="25326"/>
                    <a:pt x="24168" y="25326"/>
                  </a:cubicBezTo>
                  <a:cubicBezTo>
                    <a:pt x="22766" y="25326"/>
                    <a:pt x="21531" y="24972"/>
                    <a:pt x="20426" y="24227"/>
                  </a:cubicBezTo>
                  <a:cubicBezTo>
                    <a:pt x="17295" y="22069"/>
                    <a:pt x="16444" y="18057"/>
                    <a:pt x="15715" y="14166"/>
                  </a:cubicBezTo>
                  <a:cubicBezTo>
                    <a:pt x="17569" y="13224"/>
                    <a:pt x="19089" y="11947"/>
                    <a:pt x="20213" y="10458"/>
                  </a:cubicBezTo>
                  <a:cubicBezTo>
                    <a:pt x="21733" y="8543"/>
                    <a:pt x="22159" y="6202"/>
                    <a:pt x="21308" y="4136"/>
                  </a:cubicBezTo>
                  <a:cubicBezTo>
                    <a:pt x="20487" y="2038"/>
                    <a:pt x="18481" y="519"/>
                    <a:pt x="15958" y="123"/>
                  </a:cubicBezTo>
                  <a:cubicBezTo>
                    <a:pt x="15427" y="38"/>
                    <a:pt x="14877" y="0"/>
                    <a:pt x="143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58"/>
            <p:cNvSpPr/>
            <p:nvPr/>
          </p:nvSpPr>
          <p:spPr>
            <a:xfrm>
              <a:off x="967499" y="2531665"/>
              <a:ext cx="2160960" cy="967764"/>
            </a:xfrm>
            <a:custGeom>
              <a:avLst/>
              <a:gdLst/>
              <a:ahLst/>
              <a:cxnLst/>
              <a:rect l="l" t="t" r="r" b="b"/>
              <a:pathLst>
                <a:path w="59506" h="26651" extrusionOk="0">
                  <a:moveTo>
                    <a:pt x="12511" y="1"/>
                  </a:moveTo>
                  <a:cubicBezTo>
                    <a:pt x="8660" y="1"/>
                    <a:pt x="4426" y="2042"/>
                    <a:pt x="2006" y="4780"/>
                  </a:cubicBezTo>
                  <a:cubicBezTo>
                    <a:pt x="790" y="6148"/>
                    <a:pt x="0" y="8063"/>
                    <a:pt x="547" y="9887"/>
                  </a:cubicBezTo>
                  <a:cubicBezTo>
                    <a:pt x="1003" y="11253"/>
                    <a:pt x="2119" y="12124"/>
                    <a:pt x="3481" y="12124"/>
                  </a:cubicBezTo>
                  <a:cubicBezTo>
                    <a:pt x="3664" y="12124"/>
                    <a:pt x="3852" y="12108"/>
                    <a:pt x="4043" y="12075"/>
                  </a:cubicBezTo>
                  <a:cubicBezTo>
                    <a:pt x="4286" y="12045"/>
                    <a:pt x="4256" y="11741"/>
                    <a:pt x="4012" y="11741"/>
                  </a:cubicBezTo>
                  <a:cubicBezTo>
                    <a:pt x="334" y="11711"/>
                    <a:pt x="973" y="7607"/>
                    <a:pt x="2614" y="5692"/>
                  </a:cubicBezTo>
                  <a:cubicBezTo>
                    <a:pt x="3526" y="4689"/>
                    <a:pt x="4711" y="3869"/>
                    <a:pt x="5866" y="3200"/>
                  </a:cubicBezTo>
                  <a:cubicBezTo>
                    <a:pt x="7672" y="2180"/>
                    <a:pt x="10189" y="1235"/>
                    <a:pt x="12528" y="1235"/>
                  </a:cubicBezTo>
                  <a:cubicBezTo>
                    <a:pt x="13536" y="1235"/>
                    <a:pt x="14510" y="1411"/>
                    <a:pt x="15380" y="1832"/>
                  </a:cubicBezTo>
                  <a:cubicBezTo>
                    <a:pt x="19636" y="3899"/>
                    <a:pt x="16870" y="8124"/>
                    <a:pt x="14165" y="10069"/>
                  </a:cubicBezTo>
                  <a:cubicBezTo>
                    <a:pt x="13465" y="10556"/>
                    <a:pt x="12766" y="10981"/>
                    <a:pt x="12006" y="11316"/>
                  </a:cubicBezTo>
                  <a:cubicBezTo>
                    <a:pt x="11915" y="11316"/>
                    <a:pt x="11794" y="11376"/>
                    <a:pt x="11763" y="11437"/>
                  </a:cubicBezTo>
                  <a:cubicBezTo>
                    <a:pt x="10395" y="12045"/>
                    <a:pt x="8997" y="12471"/>
                    <a:pt x="7508" y="12835"/>
                  </a:cubicBezTo>
                  <a:cubicBezTo>
                    <a:pt x="8055" y="10981"/>
                    <a:pt x="8572" y="9127"/>
                    <a:pt x="8663" y="7243"/>
                  </a:cubicBezTo>
                  <a:cubicBezTo>
                    <a:pt x="8663" y="7023"/>
                    <a:pt x="8485" y="6916"/>
                    <a:pt x="8301" y="6916"/>
                  </a:cubicBezTo>
                  <a:cubicBezTo>
                    <a:pt x="8153" y="6916"/>
                    <a:pt x="8001" y="6986"/>
                    <a:pt x="7933" y="7121"/>
                  </a:cubicBezTo>
                  <a:cubicBezTo>
                    <a:pt x="6991" y="8975"/>
                    <a:pt x="6535" y="11133"/>
                    <a:pt x="6018" y="13200"/>
                  </a:cubicBezTo>
                  <a:cubicBezTo>
                    <a:pt x="5806" y="13230"/>
                    <a:pt x="5532" y="13322"/>
                    <a:pt x="5319" y="13352"/>
                  </a:cubicBezTo>
                  <a:cubicBezTo>
                    <a:pt x="5107" y="13382"/>
                    <a:pt x="5107" y="13686"/>
                    <a:pt x="5350" y="13686"/>
                  </a:cubicBezTo>
                  <a:cubicBezTo>
                    <a:pt x="5532" y="13656"/>
                    <a:pt x="5715" y="13656"/>
                    <a:pt x="5958" y="13626"/>
                  </a:cubicBezTo>
                  <a:lnTo>
                    <a:pt x="5958" y="13626"/>
                  </a:lnTo>
                  <a:cubicBezTo>
                    <a:pt x="5927" y="13808"/>
                    <a:pt x="5866" y="13960"/>
                    <a:pt x="5806" y="14142"/>
                  </a:cubicBezTo>
                  <a:cubicBezTo>
                    <a:pt x="5107" y="16696"/>
                    <a:pt x="4468" y="19188"/>
                    <a:pt x="4104" y="21832"/>
                  </a:cubicBezTo>
                  <a:cubicBezTo>
                    <a:pt x="4064" y="21990"/>
                    <a:pt x="4229" y="22134"/>
                    <a:pt x="4383" y="22134"/>
                  </a:cubicBezTo>
                  <a:cubicBezTo>
                    <a:pt x="4466" y="22134"/>
                    <a:pt x="4547" y="22092"/>
                    <a:pt x="4590" y="21984"/>
                  </a:cubicBezTo>
                  <a:cubicBezTo>
                    <a:pt x="5563" y="19614"/>
                    <a:pt x="6322" y="17182"/>
                    <a:pt x="6991" y="14720"/>
                  </a:cubicBezTo>
                  <a:cubicBezTo>
                    <a:pt x="7082" y="14264"/>
                    <a:pt x="7234" y="13838"/>
                    <a:pt x="7356" y="13382"/>
                  </a:cubicBezTo>
                  <a:cubicBezTo>
                    <a:pt x="8815" y="13109"/>
                    <a:pt x="10243" y="12714"/>
                    <a:pt x="11642" y="12167"/>
                  </a:cubicBezTo>
                  <a:cubicBezTo>
                    <a:pt x="11642" y="16300"/>
                    <a:pt x="12645" y="20677"/>
                    <a:pt x="15593" y="23717"/>
                  </a:cubicBezTo>
                  <a:cubicBezTo>
                    <a:pt x="17582" y="25766"/>
                    <a:pt x="20098" y="26651"/>
                    <a:pt x="22727" y="26651"/>
                  </a:cubicBezTo>
                  <a:cubicBezTo>
                    <a:pt x="24036" y="26651"/>
                    <a:pt x="25374" y="26431"/>
                    <a:pt x="26688" y="26027"/>
                  </a:cubicBezTo>
                  <a:cubicBezTo>
                    <a:pt x="29241" y="25267"/>
                    <a:pt x="31551" y="23990"/>
                    <a:pt x="33922" y="22896"/>
                  </a:cubicBezTo>
                  <a:cubicBezTo>
                    <a:pt x="36353" y="21741"/>
                    <a:pt x="38846" y="20708"/>
                    <a:pt x="41429" y="19948"/>
                  </a:cubicBezTo>
                  <a:cubicBezTo>
                    <a:pt x="44821" y="18938"/>
                    <a:pt x="48775" y="18358"/>
                    <a:pt x="52608" y="18358"/>
                  </a:cubicBezTo>
                  <a:cubicBezTo>
                    <a:pt x="54889" y="18358"/>
                    <a:pt x="57128" y="18563"/>
                    <a:pt x="59181" y="19006"/>
                  </a:cubicBezTo>
                  <a:cubicBezTo>
                    <a:pt x="59191" y="19007"/>
                    <a:pt x="59200" y="19007"/>
                    <a:pt x="59210" y="19007"/>
                  </a:cubicBezTo>
                  <a:cubicBezTo>
                    <a:pt x="59458" y="19007"/>
                    <a:pt x="59506" y="18637"/>
                    <a:pt x="59272" y="18550"/>
                  </a:cubicBezTo>
                  <a:cubicBezTo>
                    <a:pt x="56908" y="17870"/>
                    <a:pt x="54423" y="17571"/>
                    <a:pt x="51896" y="17571"/>
                  </a:cubicBezTo>
                  <a:cubicBezTo>
                    <a:pt x="44936" y="17571"/>
                    <a:pt x="37657" y="19835"/>
                    <a:pt x="31703" y="22623"/>
                  </a:cubicBezTo>
                  <a:cubicBezTo>
                    <a:pt x="28937" y="23895"/>
                    <a:pt x="25688" y="25408"/>
                    <a:pt x="22554" y="25408"/>
                  </a:cubicBezTo>
                  <a:cubicBezTo>
                    <a:pt x="20969" y="25408"/>
                    <a:pt x="19413" y="25021"/>
                    <a:pt x="17964" y="24021"/>
                  </a:cubicBezTo>
                  <a:cubicBezTo>
                    <a:pt x="13921" y="21255"/>
                    <a:pt x="13222" y="16240"/>
                    <a:pt x="12371" y="11802"/>
                  </a:cubicBezTo>
                  <a:cubicBezTo>
                    <a:pt x="14316" y="10920"/>
                    <a:pt x="16049" y="9705"/>
                    <a:pt x="17386" y="8033"/>
                  </a:cubicBezTo>
                  <a:cubicBezTo>
                    <a:pt x="19940" y="4720"/>
                    <a:pt x="18177" y="768"/>
                    <a:pt x="14134" y="130"/>
                  </a:cubicBezTo>
                  <a:cubicBezTo>
                    <a:pt x="13605" y="42"/>
                    <a:pt x="13062" y="1"/>
                    <a:pt x="12511"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58"/>
            <p:cNvSpPr/>
            <p:nvPr/>
          </p:nvSpPr>
          <p:spPr>
            <a:xfrm>
              <a:off x="1529375" y="2501199"/>
              <a:ext cx="1645251" cy="1076411"/>
            </a:xfrm>
            <a:custGeom>
              <a:avLst/>
              <a:gdLst/>
              <a:ahLst/>
              <a:cxnLst/>
              <a:rect l="l" t="t" r="r" b="b"/>
              <a:pathLst>
                <a:path w="45305" h="29643" extrusionOk="0">
                  <a:moveTo>
                    <a:pt x="34267" y="1084"/>
                  </a:moveTo>
                  <a:cubicBezTo>
                    <a:pt x="34464" y="1084"/>
                    <a:pt x="34623" y="1234"/>
                    <a:pt x="34712" y="1607"/>
                  </a:cubicBezTo>
                  <a:cubicBezTo>
                    <a:pt x="34955" y="2458"/>
                    <a:pt x="34135" y="4343"/>
                    <a:pt x="33922" y="5072"/>
                  </a:cubicBezTo>
                  <a:cubicBezTo>
                    <a:pt x="33618" y="6015"/>
                    <a:pt x="33223" y="6926"/>
                    <a:pt x="32767" y="7808"/>
                  </a:cubicBezTo>
                  <a:cubicBezTo>
                    <a:pt x="31885" y="9541"/>
                    <a:pt x="29575" y="13188"/>
                    <a:pt x="29423" y="13340"/>
                  </a:cubicBezTo>
                  <a:cubicBezTo>
                    <a:pt x="29484" y="13249"/>
                    <a:pt x="29484" y="13127"/>
                    <a:pt x="29484" y="12975"/>
                  </a:cubicBezTo>
                  <a:cubicBezTo>
                    <a:pt x="29393" y="10604"/>
                    <a:pt x="29697" y="8264"/>
                    <a:pt x="30609" y="6045"/>
                  </a:cubicBezTo>
                  <a:cubicBezTo>
                    <a:pt x="31065" y="4951"/>
                    <a:pt x="31703" y="3917"/>
                    <a:pt x="32372" y="2975"/>
                  </a:cubicBezTo>
                  <a:cubicBezTo>
                    <a:pt x="32884" y="2217"/>
                    <a:pt x="33723" y="1084"/>
                    <a:pt x="34267" y="1084"/>
                  </a:cubicBezTo>
                  <a:close/>
                  <a:moveTo>
                    <a:pt x="36238" y="9522"/>
                  </a:moveTo>
                  <a:cubicBezTo>
                    <a:pt x="36497" y="9522"/>
                    <a:pt x="36678" y="9746"/>
                    <a:pt x="36688" y="10300"/>
                  </a:cubicBezTo>
                  <a:cubicBezTo>
                    <a:pt x="36718" y="11212"/>
                    <a:pt x="35624" y="13036"/>
                    <a:pt x="35259" y="13522"/>
                  </a:cubicBezTo>
                  <a:cubicBezTo>
                    <a:pt x="34955" y="13917"/>
                    <a:pt x="34591" y="14373"/>
                    <a:pt x="34226" y="14738"/>
                  </a:cubicBezTo>
                  <a:cubicBezTo>
                    <a:pt x="34135" y="14525"/>
                    <a:pt x="34104" y="14313"/>
                    <a:pt x="34074" y="14069"/>
                  </a:cubicBezTo>
                  <a:cubicBezTo>
                    <a:pt x="33952" y="13279"/>
                    <a:pt x="34104" y="12367"/>
                    <a:pt x="34378" y="11607"/>
                  </a:cubicBezTo>
                  <a:cubicBezTo>
                    <a:pt x="34732" y="10586"/>
                    <a:pt x="35672" y="9522"/>
                    <a:pt x="36238" y="9522"/>
                  </a:cubicBezTo>
                  <a:close/>
                  <a:moveTo>
                    <a:pt x="5309" y="12857"/>
                  </a:moveTo>
                  <a:cubicBezTo>
                    <a:pt x="5467" y="12857"/>
                    <a:pt x="5600" y="12883"/>
                    <a:pt x="5684" y="12945"/>
                  </a:cubicBezTo>
                  <a:cubicBezTo>
                    <a:pt x="6079" y="13188"/>
                    <a:pt x="5775" y="14465"/>
                    <a:pt x="5228" y="14951"/>
                  </a:cubicBezTo>
                  <a:cubicBezTo>
                    <a:pt x="4256" y="15924"/>
                    <a:pt x="3070" y="16349"/>
                    <a:pt x="1824" y="16683"/>
                  </a:cubicBezTo>
                  <a:cubicBezTo>
                    <a:pt x="1885" y="16045"/>
                    <a:pt x="2037" y="15437"/>
                    <a:pt x="2310" y="14951"/>
                  </a:cubicBezTo>
                  <a:cubicBezTo>
                    <a:pt x="2645" y="14313"/>
                    <a:pt x="3222" y="13765"/>
                    <a:pt x="3800" y="13340"/>
                  </a:cubicBezTo>
                  <a:cubicBezTo>
                    <a:pt x="4141" y="13090"/>
                    <a:pt x="4838" y="12857"/>
                    <a:pt x="5309" y="12857"/>
                  </a:cubicBezTo>
                  <a:close/>
                  <a:moveTo>
                    <a:pt x="18238" y="19176"/>
                  </a:moveTo>
                  <a:lnTo>
                    <a:pt x="18238" y="19176"/>
                  </a:lnTo>
                  <a:cubicBezTo>
                    <a:pt x="18086" y="19510"/>
                    <a:pt x="17964" y="19875"/>
                    <a:pt x="17873" y="20240"/>
                  </a:cubicBezTo>
                  <a:cubicBezTo>
                    <a:pt x="17124" y="22716"/>
                    <a:pt x="16075" y="28686"/>
                    <a:pt x="12529" y="28686"/>
                  </a:cubicBezTo>
                  <a:cubicBezTo>
                    <a:pt x="12332" y="28686"/>
                    <a:pt x="12128" y="28667"/>
                    <a:pt x="11915" y="28629"/>
                  </a:cubicBezTo>
                  <a:cubicBezTo>
                    <a:pt x="8450" y="28021"/>
                    <a:pt x="10639" y="24252"/>
                    <a:pt x="12189" y="22915"/>
                  </a:cubicBezTo>
                  <a:cubicBezTo>
                    <a:pt x="13314" y="21942"/>
                    <a:pt x="14651" y="21182"/>
                    <a:pt x="15958" y="20422"/>
                  </a:cubicBezTo>
                  <a:cubicBezTo>
                    <a:pt x="16657" y="19997"/>
                    <a:pt x="17478" y="19571"/>
                    <a:pt x="18238" y="19176"/>
                  </a:cubicBezTo>
                  <a:close/>
                  <a:moveTo>
                    <a:pt x="34462" y="1"/>
                  </a:moveTo>
                  <a:cubicBezTo>
                    <a:pt x="32739" y="1"/>
                    <a:pt x="30835" y="3865"/>
                    <a:pt x="30274" y="5042"/>
                  </a:cubicBezTo>
                  <a:cubicBezTo>
                    <a:pt x="29059" y="7626"/>
                    <a:pt x="28451" y="10544"/>
                    <a:pt x="28481" y="13401"/>
                  </a:cubicBezTo>
                  <a:cubicBezTo>
                    <a:pt x="28481" y="13705"/>
                    <a:pt x="28511" y="14039"/>
                    <a:pt x="28572" y="14373"/>
                  </a:cubicBezTo>
                  <a:cubicBezTo>
                    <a:pt x="28329" y="14647"/>
                    <a:pt x="28055" y="14921"/>
                    <a:pt x="27812" y="15164"/>
                  </a:cubicBezTo>
                  <a:cubicBezTo>
                    <a:pt x="27387" y="15589"/>
                    <a:pt x="26961" y="16015"/>
                    <a:pt x="26475" y="16319"/>
                  </a:cubicBezTo>
                  <a:cubicBezTo>
                    <a:pt x="25728" y="16849"/>
                    <a:pt x="25001" y="17340"/>
                    <a:pt x="24353" y="17340"/>
                  </a:cubicBezTo>
                  <a:cubicBezTo>
                    <a:pt x="24183" y="17340"/>
                    <a:pt x="24019" y="17306"/>
                    <a:pt x="23861" y="17231"/>
                  </a:cubicBezTo>
                  <a:cubicBezTo>
                    <a:pt x="23314" y="16957"/>
                    <a:pt x="23101" y="16167"/>
                    <a:pt x="23010" y="15316"/>
                  </a:cubicBezTo>
                  <a:cubicBezTo>
                    <a:pt x="22949" y="14525"/>
                    <a:pt x="23131" y="13583"/>
                    <a:pt x="23405" y="12823"/>
                  </a:cubicBezTo>
                  <a:cubicBezTo>
                    <a:pt x="23787" y="11772"/>
                    <a:pt x="24657" y="10628"/>
                    <a:pt x="25750" y="10628"/>
                  </a:cubicBezTo>
                  <a:cubicBezTo>
                    <a:pt x="26047" y="10628"/>
                    <a:pt x="26362" y="10713"/>
                    <a:pt x="26688" y="10908"/>
                  </a:cubicBezTo>
                  <a:cubicBezTo>
                    <a:pt x="26705" y="10920"/>
                    <a:pt x="26723" y="10925"/>
                    <a:pt x="26740" y="10925"/>
                  </a:cubicBezTo>
                  <a:cubicBezTo>
                    <a:pt x="26817" y="10925"/>
                    <a:pt x="26883" y="10830"/>
                    <a:pt x="26809" y="10756"/>
                  </a:cubicBezTo>
                  <a:cubicBezTo>
                    <a:pt x="26421" y="10254"/>
                    <a:pt x="25912" y="10036"/>
                    <a:pt x="25379" y="10036"/>
                  </a:cubicBezTo>
                  <a:cubicBezTo>
                    <a:pt x="24784" y="10036"/>
                    <a:pt x="24161" y="10307"/>
                    <a:pt x="23648" y="10756"/>
                  </a:cubicBezTo>
                  <a:cubicBezTo>
                    <a:pt x="22797" y="11577"/>
                    <a:pt x="22250" y="12854"/>
                    <a:pt x="22068" y="14161"/>
                  </a:cubicBezTo>
                  <a:cubicBezTo>
                    <a:pt x="22037" y="14191"/>
                    <a:pt x="21946" y="15133"/>
                    <a:pt x="22098" y="15893"/>
                  </a:cubicBezTo>
                  <a:cubicBezTo>
                    <a:pt x="21308" y="16501"/>
                    <a:pt x="20517" y="17048"/>
                    <a:pt x="19666" y="17535"/>
                  </a:cubicBezTo>
                  <a:cubicBezTo>
                    <a:pt x="20244" y="15437"/>
                    <a:pt x="20760" y="13340"/>
                    <a:pt x="21277" y="11273"/>
                  </a:cubicBezTo>
                  <a:cubicBezTo>
                    <a:pt x="21338" y="11030"/>
                    <a:pt x="21368" y="10817"/>
                    <a:pt x="21429" y="10544"/>
                  </a:cubicBezTo>
                  <a:cubicBezTo>
                    <a:pt x="21464" y="10319"/>
                    <a:pt x="21292" y="10192"/>
                    <a:pt x="21120" y="10192"/>
                  </a:cubicBezTo>
                  <a:cubicBezTo>
                    <a:pt x="20990" y="10192"/>
                    <a:pt x="20861" y="10265"/>
                    <a:pt x="20821" y="10422"/>
                  </a:cubicBezTo>
                  <a:cubicBezTo>
                    <a:pt x="20016" y="13641"/>
                    <a:pt x="17009" y="17571"/>
                    <a:pt x="15897" y="17571"/>
                  </a:cubicBezTo>
                  <a:cubicBezTo>
                    <a:pt x="15749" y="17571"/>
                    <a:pt x="15634" y="17502"/>
                    <a:pt x="15563" y="17352"/>
                  </a:cubicBezTo>
                  <a:cubicBezTo>
                    <a:pt x="14925" y="16015"/>
                    <a:pt x="16657" y="12094"/>
                    <a:pt x="16900" y="10999"/>
                  </a:cubicBezTo>
                  <a:cubicBezTo>
                    <a:pt x="16916" y="10871"/>
                    <a:pt x="16839" y="10675"/>
                    <a:pt x="16687" y="10675"/>
                  </a:cubicBezTo>
                  <a:cubicBezTo>
                    <a:pt x="16550" y="10675"/>
                    <a:pt x="16354" y="10832"/>
                    <a:pt x="16110" y="11334"/>
                  </a:cubicBezTo>
                  <a:cubicBezTo>
                    <a:pt x="15836" y="11881"/>
                    <a:pt x="15198" y="13917"/>
                    <a:pt x="14955" y="14404"/>
                  </a:cubicBezTo>
                  <a:cubicBezTo>
                    <a:pt x="12865" y="17446"/>
                    <a:pt x="10798" y="18416"/>
                    <a:pt x="9796" y="18416"/>
                  </a:cubicBezTo>
                  <a:cubicBezTo>
                    <a:pt x="9647" y="18416"/>
                    <a:pt x="9521" y="18395"/>
                    <a:pt x="9423" y="18355"/>
                  </a:cubicBezTo>
                  <a:cubicBezTo>
                    <a:pt x="9058" y="18203"/>
                    <a:pt x="7812" y="16927"/>
                    <a:pt x="8845" y="14373"/>
                  </a:cubicBezTo>
                  <a:cubicBezTo>
                    <a:pt x="9298" y="13188"/>
                    <a:pt x="10270" y="11972"/>
                    <a:pt x="11427" y="11972"/>
                  </a:cubicBezTo>
                  <a:cubicBezTo>
                    <a:pt x="11901" y="11972"/>
                    <a:pt x="12406" y="12176"/>
                    <a:pt x="12918" y="12671"/>
                  </a:cubicBezTo>
                  <a:cubicBezTo>
                    <a:pt x="12932" y="12685"/>
                    <a:pt x="12947" y="12691"/>
                    <a:pt x="12962" y="12691"/>
                  </a:cubicBezTo>
                  <a:cubicBezTo>
                    <a:pt x="13013" y="12691"/>
                    <a:pt x="13057" y="12620"/>
                    <a:pt x="13010" y="12550"/>
                  </a:cubicBezTo>
                  <a:cubicBezTo>
                    <a:pt x="12493" y="11675"/>
                    <a:pt x="11867" y="11314"/>
                    <a:pt x="11225" y="11314"/>
                  </a:cubicBezTo>
                  <a:cubicBezTo>
                    <a:pt x="9302" y="11314"/>
                    <a:pt x="7234" y="14556"/>
                    <a:pt x="7508" y="16927"/>
                  </a:cubicBezTo>
                  <a:cubicBezTo>
                    <a:pt x="6626" y="17990"/>
                    <a:pt x="5380" y="19054"/>
                    <a:pt x="3982" y="19115"/>
                  </a:cubicBezTo>
                  <a:cubicBezTo>
                    <a:pt x="3921" y="19119"/>
                    <a:pt x="3862" y="19120"/>
                    <a:pt x="3804" y="19120"/>
                  </a:cubicBezTo>
                  <a:cubicBezTo>
                    <a:pt x="2385" y="19120"/>
                    <a:pt x="1824" y="18064"/>
                    <a:pt x="1824" y="16896"/>
                  </a:cubicBezTo>
                  <a:cubicBezTo>
                    <a:pt x="3709" y="16896"/>
                    <a:pt x="6414" y="15468"/>
                    <a:pt x="6535" y="13462"/>
                  </a:cubicBezTo>
                  <a:cubicBezTo>
                    <a:pt x="6616" y="12204"/>
                    <a:pt x="6030" y="11699"/>
                    <a:pt x="5225" y="11699"/>
                  </a:cubicBezTo>
                  <a:cubicBezTo>
                    <a:pt x="4221" y="11699"/>
                    <a:pt x="2877" y="12486"/>
                    <a:pt x="2067" y="13583"/>
                  </a:cubicBezTo>
                  <a:cubicBezTo>
                    <a:pt x="851" y="15194"/>
                    <a:pt x="0" y="18355"/>
                    <a:pt x="2067" y="19662"/>
                  </a:cubicBezTo>
                  <a:cubicBezTo>
                    <a:pt x="2530" y="19946"/>
                    <a:pt x="3009" y="20069"/>
                    <a:pt x="3486" y="20069"/>
                  </a:cubicBezTo>
                  <a:cubicBezTo>
                    <a:pt x="5106" y="20069"/>
                    <a:pt x="6707" y="18647"/>
                    <a:pt x="7599" y="17261"/>
                  </a:cubicBezTo>
                  <a:cubicBezTo>
                    <a:pt x="7660" y="17595"/>
                    <a:pt x="7782" y="17899"/>
                    <a:pt x="7964" y="18173"/>
                  </a:cubicBezTo>
                  <a:cubicBezTo>
                    <a:pt x="8495" y="18969"/>
                    <a:pt x="9170" y="19301"/>
                    <a:pt x="9907" y="19301"/>
                  </a:cubicBezTo>
                  <a:cubicBezTo>
                    <a:pt x="11535" y="19301"/>
                    <a:pt x="13464" y="17683"/>
                    <a:pt x="14803" y="15863"/>
                  </a:cubicBezTo>
                  <a:lnTo>
                    <a:pt x="14803" y="15863"/>
                  </a:lnTo>
                  <a:cubicBezTo>
                    <a:pt x="14499" y="16927"/>
                    <a:pt x="14529" y="17899"/>
                    <a:pt x="15198" y="18355"/>
                  </a:cubicBezTo>
                  <a:cubicBezTo>
                    <a:pt x="15306" y="18435"/>
                    <a:pt x="15438" y="18471"/>
                    <a:pt x="15586" y="18471"/>
                  </a:cubicBezTo>
                  <a:cubicBezTo>
                    <a:pt x="16735" y="18471"/>
                    <a:pt x="18911" y="16334"/>
                    <a:pt x="19180" y="15984"/>
                  </a:cubicBezTo>
                  <a:lnTo>
                    <a:pt x="19180" y="15984"/>
                  </a:lnTo>
                  <a:cubicBezTo>
                    <a:pt x="18937" y="16744"/>
                    <a:pt x="18724" y="17504"/>
                    <a:pt x="18450" y="18203"/>
                  </a:cubicBezTo>
                  <a:cubicBezTo>
                    <a:pt x="16171" y="19510"/>
                    <a:pt x="13830" y="20696"/>
                    <a:pt x="11763" y="22367"/>
                  </a:cubicBezTo>
                  <a:cubicBezTo>
                    <a:pt x="9788" y="23978"/>
                    <a:pt x="7599" y="27717"/>
                    <a:pt x="10943" y="29267"/>
                  </a:cubicBezTo>
                  <a:cubicBezTo>
                    <a:pt x="11492" y="29527"/>
                    <a:pt x="12017" y="29642"/>
                    <a:pt x="12514" y="29642"/>
                  </a:cubicBezTo>
                  <a:cubicBezTo>
                    <a:pt x="14988" y="29642"/>
                    <a:pt x="16779" y="26783"/>
                    <a:pt x="17539" y="24556"/>
                  </a:cubicBezTo>
                  <a:cubicBezTo>
                    <a:pt x="18268" y="22519"/>
                    <a:pt x="18876" y="20422"/>
                    <a:pt x="19484" y="18294"/>
                  </a:cubicBezTo>
                  <a:cubicBezTo>
                    <a:pt x="20457" y="17687"/>
                    <a:pt x="21429" y="16957"/>
                    <a:pt x="22250" y="16136"/>
                  </a:cubicBezTo>
                  <a:lnTo>
                    <a:pt x="22250" y="16167"/>
                  </a:lnTo>
                  <a:cubicBezTo>
                    <a:pt x="22646" y="17486"/>
                    <a:pt x="23316" y="17994"/>
                    <a:pt x="24112" y="17994"/>
                  </a:cubicBezTo>
                  <a:cubicBezTo>
                    <a:pt x="25514" y="17994"/>
                    <a:pt x="27306" y="16414"/>
                    <a:pt x="28663" y="14921"/>
                  </a:cubicBezTo>
                  <a:cubicBezTo>
                    <a:pt x="28959" y="16175"/>
                    <a:pt x="29632" y="17311"/>
                    <a:pt x="30878" y="17311"/>
                  </a:cubicBezTo>
                  <a:cubicBezTo>
                    <a:pt x="31171" y="17311"/>
                    <a:pt x="31496" y="17248"/>
                    <a:pt x="31855" y="17109"/>
                  </a:cubicBezTo>
                  <a:cubicBezTo>
                    <a:pt x="32524" y="16835"/>
                    <a:pt x="33162" y="16440"/>
                    <a:pt x="33770" y="15924"/>
                  </a:cubicBezTo>
                  <a:cubicBezTo>
                    <a:pt x="34424" y="16803"/>
                    <a:pt x="35512" y="17180"/>
                    <a:pt x="36787" y="17180"/>
                  </a:cubicBezTo>
                  <a:cubicBezTo>
                    <a:pt x="37231" y="17180"/>
                    <a:pt x="37698" y="17135"/>
                    <a:pt x="38177" y="17048"/>
                  </a:cubicBezTo>
                  <a:cubicBezTo>
                    <a:pt x="41065" y="16501"/>
                    <a:pt x="43648" y="14647"/>
                    <a:pt x="45199" y="12185"/>
                  </a:cubicBezTo>
                  <a:cubicBezTo>
                    <a:pt x="45304" y="12079"/>
                    <a:pt x="45204" y="11930"/>
                    <a:pt x="45073" y="11930"/>
                  </a:cubicBezTo>
                  <a:cubicBezTo>
                    <a:pt x="45015" y="11930"/>
                    <a:pt x="44950" y="11959"/>
                    <a:pt x="44895" y="12033"/>
                  </a:cubicBezTo>
                  <a:cubicBezTo>
                    <a:pt x="43375" y="13765"/>
                    <a:pt x="41551" y="15164"/>
                    <a:pt x="39302" y="15863"/>
                  </a:cubicBezTo>
                  <a:cubicBezTo>
                    <a:pt x="38568" y="16090"/>
                    <a:pt x="37865" y="16247"/>
                    <a:pt x="37157" y="16247"/>
                  </a:cubicBezTo>
                  <a:cubicBezTo>
                    <a:pt x="36633" y="16247"/>
                    <a:pt x="36106" y="16161"/>
                    <a:pt x="35563" y="15954"/>
                  </a:cubicBezTo>
                  <a:cubicBezTo>
                    <a:pt x="35046" y="15772"/>
                    <a:pt x="34743" y="15589"/>
                    <a:pt x="34530" y="15376"/>
                  </a:cubicBezTo>
                  <a:cubicBezTo>
                    <a:pt x="35594" y="14252"/>
                    <a:pt x="36505" y="12884"/>
                    <a:pt x="37022" y="11729"/>
                  </a:cubicBezTo>
                  <a:cubicBezTo>
                    <a:pt x="37503" y="10683"/>
                    <a:pt x="38010" y="8716"/>
                    <a:pt x="36586" y="8716"/>
                  </a:cubicBezTo>
                  <a:cubicBezTo>
                    <a:pt x="36479" y="8716"/>
                    <a:pt x="36361" y="8727"/>
                    <a:pt x="36232" y="8750"/>
                  </a:cubicBezTo>
                  <a:cubicBezTo>
                    <a:pt x="34560" y="9054"/>
                    <a:pt x="33010" y="11759"/>
                    <a:pt x="33071" y="13887"/>
                  </a:cubicBezTo>
                  <a:cubicBezTo>
                    <a:pt x="33132" y="14495"/>
                    <a:pt x="33223" y="14981"/>
                    <a:pt x="33375" y="15407"/>
                  </a:cubicBezTo>
                  <a:cubicBezTo>
                    <a:pt x="33229" y="15523"/>
                    <a:pt x="31971" y="16446"/>
                    <a:pt x="31117" y="16446"/>
                  </a:cubicBezTo>
                  <a:cubicBezTo>
                    <a:pt x="31079" y="16446"/>
                    <a:pt x="31041" y="16444"/>
                    <a:pt x="31004" y="16440"/>
                  </a:cubicBezTo>
                  <a:cubicBezTo>
                    <a:pt x="29788" y="16288"/>
                    <a:pt x="29484" y="14221"/>
                    <a:pt x="29484" y="14100"/>
                  </a:cubicBezTo>
                  <a:cubicBezTo>
                    <a:pt x="29940" y="13583"/>
                    <a:pt x="30274" y="13127"/>
                    <a:pt x="30457" y="12823"/>
                  </a:cubicBezTo>
                  <a:cubicBezTo>
                    <a:pt x="30487" y="12793"/>
                    <a:pt x="33800" y="8112"/>
                    <a:pt x="34712" y="5498"/>
                  </a:cubicBezTo>
                  <a:cubicBezTo>
                    <a:pt x="35138" y="4312"/>
                    <a:pt x="36627" y="817"/>
                    <a:pt x="34894" y="87"/>
                  </a:cubicBezTo>
                  <a:cubicBezTo>
                    <a:pt x="34752" y="28"/>
                    <a:pt x="34608" y="1"/>
                    <a:pt x="34462"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1" name="Google Shape;1171;p58"/>
          <p:cNvSpPr/>
          <p:nvPr/>
        </p:nvSpPr>
        <p:spPr>
          <a:xfrm>
            <a:off x="2165178" y="3159980"/>
            <a:ext cx="1151294" cy="923100"/>
          </a:xfrm>
          <a:custGeom>
            <a:avLst/>
            <a:gdLst/>
            <a:ahLst/>
            <a:cxnLst/>
            <a:rect l="l" t="t" r="r" b="b"/>
            <a:pathLst>
              <a:path w="31703" h="25421" extrusionOk="0">
                <a:moveTo>
                  <a:pt x="30852" y="0"/>
                </a:moveTo>
                <a:lnTo>
                  <a:pt x="30852" y="0"/>
                </a:lnTo>
                <a:cubicBezTo>
                  <a:pt x="30852" y="1"/>
                  <a:pt x="26171" y="3982"/>
                  <a:pt x="23861" y="5046"/>
                </a:cubicBezTo>
                <a:cubicBezTo>
                  <a:pt x="21551" y="6110"/>
                  <a:pt x="9423" y="6596"/>
                  <a:pt x="9423" y="6596"/>
                </a:cubicBezTo>
                <a:cubicBezTo>
                  <a:pt x="9423" y="6596"/>
                  <a:pt x="9453" y="1581"/>
                  <a:pt x="8936" y="882"/>
                </a:cubicBezTo>
                <a:cubicBezTo>
                  <a:pt x="8923" y="865"/>
                  <a:pt x="8906" y="857"/>
                  <a:pt x="8884" y="857"/>
                </a:cubicBezTo>
                <a:cubicBezTo>
                  <a:pt x="7994" y="857"/>
                  <a:pt x="1" y="14484"/>
                  <a:pt x="31" y="15107"/>
                </a:cubicBezTo>
                <a:cubicBezTo>
                  <a:pt x="61" y="15776"/>
                  <a:pt x="10304" y="25198"/>
                  <a:pt x="11064" y="25411"/>
                </a:cubicBezTo>
                <a:cubicBezTo>
                  <a:pt x="11084" y="25417"/>
                  <a:pt x="11102" y="25420"/>
                  <a:pt x="11119" y="25420"/>
                </a:cubicBezTo>
                <a:cubicBezTo>
                  <a:pt x="11775" y="25420"/>
                  <a:pt x="10851" y="21034"/>
                  <a:pt x="10851" y="21034"/>
                </a:cubicBezTo>
                <a:cubicBezTo>
                  <a:pt x="10851" y="21034"/>
                  <a:pt x="26323" y="19302"/>
                  <a:pt x="27964" y="18694"/>
                </a:cubicBezTo>
                <a:cubicBezTo>
                  <a:pt x="29606" y="18086"/>
                  <a:pt x="31703" y="4013"/>
                  <a:pt x="30852"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grpSp>
        <p:nvGrpSpPr>
          <p:cNvPr id="360" name="Google Shape;360;p39"/>
          <p:cNvGrpSpPr/>
          <p:nvPr/>
        </p:nvGrpSpPr>
        <p:grpSpPr>
          <a:xfrm>
            <a:off x="6580500" y="1276800"/>
            <a:ext cx="1173543" cy="1609814"/>
            <a:chOff x="8894067" y="2172658"/>
            <a:chExt cx="1718218" cy="2356975"/>
          </a:xfrm>
        </p:grpSpPr>
        <p:sp>
          <p:nvSpPr>
            <p:cNvPr id="361" name="Google Shape;361;p39"/>
            <p:cNvSpPr/>
            <p:nvPr/>
          </p:nvSpPr>
          <p:spPr>
            <a:xfrm>
              <a:off x="8894067" y="2172658"/>
              <a:ext cx="1718218" cy="2356975"/>
            </a:xfrm>
            <a:custGeom>
              <a:avLst/>
              <a:gdLst/>
              <a:ahLst/>
              <a:cxnLst/>
              <a:rect l="l" t="t" r="r" b="b"/>
              <a:pathLst>
                <a:path w="65656" h="90064" extrusionOk="0">
                  <a:moveTo>
                    <a:pt x="26913" y="0"/>
                  </a:moveTo>
                  <a:cubicBezTo>
                    <a:pt x="25769" y="0"/>
                    <a:pt x="24621" y="194"/>
                    <a:pt x="23557" y="556"/>
                  </a:cubicBezTo>
                  <a:cubicBezTo>
                    <a:pt x="21733" y="1225"/>
                    <a:pt x="20366" y="2805"/>
                    <a:pt x="20062" y="4720"/>
                  </a:cubicBezTo>
                  <a:cubicBezTo>
                    <a:pt x="19423" y="8459"/>
                    <a:pt x="18572" y="12258"/>
                    <a:pt x="17600" y="15997"/>
                  </a:cubicBezTo>
                  <a:cubicBezTo>
                    <a:pt x="17448" y="16514"/>
                    <a:pt x="17235" y="17091"/>
                    <a:pt x="17052" y="17730"/>
                  </a:cubicBezTo>
                  <a:cubicBezTo>
                    <a:pt x="16597" y="19067"/>
                    <a:pt x="16110" y="20617"/>
                    <a:pt x="15837" y="22289"/>
                  </a:cubicBezTo>
                  <a:cubicBezTo>
                    <a:pt x="15654" y="23566"/>
                    <a:pt x="15411" y="24660"/>
                    <a:pt x="15016" y="25845"/>
                  </a:cubicBezTo>
                  <a:cubicBezTo>
                    <a:pt x="14560" y="27243"/>
                    <a:pt x="14195" y="27760"/>
                    <a:pt x="14043" y="27912"/>
                  </a:cubicBezTo>
                  <a:cubicBezTo>
                    <a:pt x="10913" y="29219"/>
                    <a:pt x="10669" y="32441"/>
                    <a:pt x="10609" y="33809"/>
                  </a:cubicBezTo>
                  <a:cubicBezTo>
                    <a:pt x="10548" y="34599"/>
                    <a:pt x="10517" y="35450"/>
                    <a:pt x="10517" y="35785"/>
                  </a:cubicBezTo>
                  <a:lnTo>
                    <a:pt x="10517" y="35906"/>
                  </a:lnTo>
                  <a:cubicBezTo>
                    <a:pt x="10457" y="37244"/>
                    <a:pt x="10365" y="38551"/>
                    <a:pt x="10213" y="39888"/>
                  </a:cubicBezTo>
                  <a:cubicBezTo>
                    <a:pt x="9909" y="42472"/>
                    <a:pt x="9454" y="45177"/>
                    <a:pt x="8815" y="47821"/>
                  </a:cubicBezTo>
                  <a:cubicBezTo>
                    <a:pt x="7599" y="52928"/>
                    <a:pt x="5684" y="58095"/>
                    <a:pt x="3253" y="63232"/>
                  </a:cubicBezTo>
                  <a:lnTo>
                    <a:pt x="3040" y="63688"/>
                  </a:lnTo>
                  <a:cubicBezTo>
                    <a:pt x="2098" y="65663"/>
                    <a:pt x="1034" y="67882"/>
                    <a:pt x="608" y="70587"/>
                  </a:cubicBezTo>
                  <a:cubicBezTo>
                    <a:pt x="0" y="74721"/>
                    <a:pt x="1399" y="78794"/>
                    <a:pt x="4286" y="81165"/>
                  </a:cubicBezTo>
                  <a:cubicBezTo>
                    <a:pt x="5958" y="82533"/>
                    <a:pt x="7782" y="83141"/>
                    <a:pt x="9180" y="83506"/>
                  </a:cubicBezTo>
                  <a:cubicBezTo>
                    <a:pt x="12615" y="84417"/>
                    <a:pt x="15928" y="84661"/>
                    <a:pt x="19150" y="84873"/>
                  </a:cubicBezTo>
                  <a:cubicBezTo>
                    <a:pt x="20578" y="84995"/>
                    <a:pt x="22007" y="85056"/>
                    <a:pt x="23314" y="85269"/>
                  </a:cubicBezTo>
                  <a:cubicBezTo>
                    <a:pt x="26901" y="85664"/>
                    <a:pt x="30457" y="86515"/>
                    <a:pt x="34226" y="87427"/>
                  </a:cubicBezTo>
                  <a:cubicBezTo>
                    <a:pt x="37235" y="88156"/>
                    <a:pt x="40305" y="88855"/>
                    <a:pt x="43497" y="89402"/>
                  </a:cubicBezTo>
                  <a:cubicBezTo>
                    <a:pt x="45017" y="89676"/>
                    <a:pt x="46567" y="89858"/>
                    <a:pt x="48178" y="89980"/>
                  </a:cubicBezTo>
                  <a:cubicBezTo>
                    <a:pt x="48782" y="90027"/>
                    <a:pt x="49448" y="90063"/>
                    <a:pt x="50152" y="90063"/>
                  </a:cubicBezTo>
                  <a:cubicBezTo>
                    <a:pt x="52634" y="90063"/>
                    <a:pt x="55600" y="89608"/>
                    <a:pt x="58087" y="87548"/>
                  </a:cubicBezTo>
                  <a:cubicBezTo>
                    <a:pt x="60853" y="85269"/>
                    <a:pt x="61825" y="82077"/>
                    <a:pt x="62312" y="79554"/>
                  </a:cubicBezTo>
                  <a:cubicBezTo>
                    <a:pt x="63072" y="76059"/>
                    <a:pt x="63345" y="72442"/>
                    <a:pt x="63193" y="68885"/>
                  </a:cubicBezTo>
                  <a:cubicBezTo>
                    <a:pt x="63072" y="66636"/>
                    <a:pt x="62798" y="64478"/>
                    <a:pt x="62524" y="62381"/>
                  </a:cubicBezTo>
                  <a:cubicBezTo>
                    <a:pt x="62342" y="60952"/>
                    <a:pt x="62160" y="59523"/>
                    <a:pt x="62038" y="58156"/>
                  </a:cubicBezTo>
                  <a:cubicBezTo>
                    <a:pt x="61521" y="51925"/>
                    <a:pt x="62220" y="46241"/>
                    <a:pt x="64287" y="40648"/>
                  </a:cubicBezTo>
                  <a:cubicBezTo>
                    <a:pt x="64561" y="39918"/>
                    <a:pt x="65047" y="38611"/>
                    <a:pt x="64804" y="36879"/>
                  </a:cubicBezTo>
                  <a:cubicBezTo>
                    <a:pt x="64652" y="35663"/>
                    <a:pt x="64257" y="34812"/>
                    <a:pt x="63983" y="34295"/>
                  </a:cubicBezTo>
                  <a:lnTo>
                    <a:pt x="63953" y="34265"/>
                  </a:lnTo>
                  <a:cubicBezTo>
                    <a:pt x="62798" y="31924"/>
                    <a:pt x="62281" y="29128"/>
                    <a:pt x="62585" y="26909"/>
                  </a:cubicBezTo>
                  <a:cubicBezTo>
                    <a:pt x="63102" y="22897"/>
                    <a:pt x="63892" y="18915"/>
                    <a:pt x="64956" y="15055"/>
                  </a:cubicBezTo>
                  <a:cubicBezTo>
                    <a:pt x="65655" y="12502"/>
                    <a:pt x="64348" y="9796"/>
                    <a:pt x="61917" y="8763"/>
                  </a:cubicBezTo>
                  <a:cubicBezTo>
                    <a:pt x="60761" y="8277"/>
                    <a:pt x="59546" y="7942"/>
                    <a:pt x="58330" y="7699"/>
                  </a:cubicBezTo>
                  <a:cubicBezTo>
                    <a:pt x="58035" y="7649"/>
                    <a:pt x="57742" y="7625"/>
                    <a:pt x="57453" y="7625"/>
                  </a:cubicBezTo>
                  <a:cubicBezTo>
                    <a:pt x="54907" y="7625"/>
                    <a:pt x="52654" y="9483"/>
                    <a:pt x="52190" y="12076"/>
                  </a:cubicBezTo>
                  <a:cubicBezTo>
                    <a:pt x="52190" y="12167"/>
                    <a:pt x="52190" y="12198"/>
                    <a:pt x="52159" y="12258"/>
                  </a:cubicBezTo>
                  <a:cubicBezTo>
                    <a:pt x="51734" y="13869"/>
                    <a:pt x="49728" y="20131"/>
                    <a:pt x="49272" y="21316"/>
                  </a:cubicBezTo>
                  <a:cubicBezTo>
                    <a:pt x="48603" y="22806"/>
                    <a:pt x="47327" y="24173"/>
                    <a:pt x="46263" y="24569"/>
                  </a:cubicBezTo>
                  <a:cubicBezTo>
                    <a:pt x="45948" y="24692"/>
                    <a:pt x="45535" y="24753"/>
                    <a:pt x="45026" y="24753"/>
                  </a:cubicBezTo>
                  <a:cubicBezTo>
                    <a:pt x="44404" y="24753"/>
                    <a:pt x="43640" y="24661"/>
                    <a:pt x="42737" y="24477"/>
                  </a:cubicBezTo>
                  <a:cubicBezTo>
                    <a:pt x="39940" y="23869"/>
                    <a:pt x="37539" y="22806"/>
                    <a:pt x="35685" y="21347"/>
                  </a:cubicBezTo>
                  <a:cubicBezTo>
                    <a:pt x="33770" y="19918"/>
                    <a:pt x="32402" y="17973"/>
                    <a:pt x="31886" y="16027"/>
                  </a:cubicBezTo>
                  <a:cubicBezTo>
                    <a:pt x="31764" y="14599"/>
                    <a:pt x="31825" y="9979"/>
                    <a:pt x="32068" y="8003"/>
                  </a:cubicBezTo>
                  <a:cubicBezTo>
                    <a:pt x="32402" y="7395"/>
                    <a:pt x="32676" y="6726"/>
                    <a:pt x="32737" y="5966"/>
                  </a:cubicBezTo>
                  <a:cubicBezTo>
                    <a:pt x="33101" y="3049"/>
                    <a:pt x="31004" y="404"/>
                    <a:pt x="28086" y="70"/>
                  </a:cubicBezTo>
                  <a:cubicBezTo>
                    <a:pt x="27698" y="23"/>
                    <a:pt x="27306" y="0"/>
                    <a:pt x="26913"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9"/>
            <p:cNvSpPr/>
            <p:nvPr/>
          </p:nvSpPr>
          <p:spPr>
            <a:xfrm>
              <a:off x="9071500" y="2358375"/>
              <a:ext cx="1358725" cy="1985225"/>
            </a:xfrm>
            <a:custGeom>
              <a:avLst/>
              <a:gdLst/>
              <a:ahLst/>
              <a:cxnLst/>
              <a:rect l="l" t="t" r="r" b="b"/>
              <a:pathLst>
                <a:path w="54349" h="79409" extrusionOk="0">
                  <a:moveTo>
                    <a:pt x="22002" y="35"/>
                  </a:moveTo>
                  <a:cubicBezTo>
                    <a:pt x="22003" y="35"/>
                    <a:pt x="22005" y="35"/>
                    <a:pt x="22007" y="36"/>
                  </a:cubicBezTo>
                  <a:cubicBezTo>
                    <a:pt x="22005" y="35"/>
                    <a:pt x="22003" y="35"/>
                    <a:pt x="22002" y="35"/>
                  </a:cubicBezTo>
                  <a:close/>
                  <a:moveTo>
                    <a:pt x="21431" y="0"/>
                  </a:moveTo>
                  <a:cubicBezTo>
                    <a:pt x="20887" y="0"/>
                    <a:pt x="20343" y="91"/>
                    <a:pt x="19849" y="248"/>
                  </a:cubicBezTo>
                  <a:cubicBezTo>
                    <a:pt x="19150" y="4200"/>
                    <a:pt x="18329" y="8151"/>
                    <a:pt x="17266" y="12042"/>
                  </a:cubicBezTo>
                  <a:cubicBezTo>
                    <a:pt x="16779" y="13866"/>
                    <a:pt x="15898" y="15811"/>
                    <a:pt x="15624" y="17665"/>
                  </a:cubicBezTo>
                  <a:cubicBezTo>
                    <a:pt x="15381" y="19215"/>
                    <a:pt x="15077" y="20674"/>
                    <a:pt x="14530" y="22133"/>
                  </a:cubicBezTo>
                  <a:cubicBezTo>
                    <a:pt x="13801" y="24322"/>
                    <a:pt x="12737" y="26662"/>
                    <a:pt x="10579" y="27452"/>
                  </a:cubicBezTo>
                  <a:cubicBezTo>
                    <a:pt x="10335" y="27544"/>
                    <a:pt x="10305" y="30492"/>
                    <a:pt x="10275" y="30765"/>
                  </a:cubicBezTo>
                  <a:cubicBezTo>
                    <a:pt x="10183" y="32224"/>
                    <a:pt x="10092" y="33653"/>
                    <a:pt x="9940" y="35142"/>
                  </a:cubicBezTo>
                  <a:cubicBezTo>
                    <a:pt x="9576" y="38030"/>
                    <a:pt x="9089" y="40918"/>
                    <a:pt x="8420" y="43714"/>
                  </a:cubicBezTo>
                  <a:cubicBezTo>
                    <a:pt x="7053" y="49398"/>
                    <a:pt x="4986" y="54900"/>
                    <a:pt x="2493" y="60188"/>
                  </a:cubicBezTo>
                  <a:cubicBezTo>
                    <a:pt x="1581" y="62043"/>
                    <a:pt x="609" y="63927"/>
                    <a:pt x="305" y="65994"/>
                  </a:cubicBezTo>
                  <a:cubicBezTo>
                    <a:pt x="1" y="68030"/>
                    <a:pt x="518" y="70371"/>
                    <a:pt x="2129" y="71678"/>
                  </a:cubicBezTo>
                  <a:cubicBezTo>
                    <a:pt x="2980" y="72377"/>
                    <a:pt x="4013" y="72711"/>
                    <a:pt x="5077" y="73015"/>
                  </a:cubicBezTo>
                  <a:cubicBezTo>
                    <a:pt x="9424" y="74170"/>
                    <a:pt x="13983" y="74079"/>
                    <a:pt x="18481" y="74626"/>
                  </a:cubicBezTo>
                  <a:cubicBezTo>
                    <a:pt x="26810" y="75599"/>
                    <a:pt x="34774" y="78639"/>
                    <a:pt x="43102" y="79338"/>
                  </a:cubicBezTo>
                  <a:cubicBezTo>
                    <a:pt x="43606" y="79381"/>
                    <a:pt x="44122" y="79409"/>
                    <a:pt x="44637" y="79409"/>
                  </a:cubicBezTo>
                  <a:cubicBezTo>
                    <a:pt x="46299" y="79409"/>
                    <a:pt x="47959" y="79119"/>
                    <a:pt x="49212" y="78122"/>
                  </a:cubicBezTo>
                  <a:cubicBezTo>
                    <a:pt x="50671" y="76936"/>
                    <a:pt x="51218" y="74991"/>
                    <a:pt x="51613" y="73167"/>
                  </a:cubicBezTo>
                  <a:cubicBezTo>
                    <a:pt x="52221" y="70097"/>
                    <a:pt x="52494" y="66936"/>
                    <a:pt x="52342" y="63836"/>
                  </a:cubicBezTo>
                  <a:cubicBezTo>
                    <a:pt x="52190" y="60280"/>
                    <a:pt x="51522" y="56845"/>
                    <a:pt x="51218" y="53349"/>
                  </a:cubicBezTo>
                  <a:cubicBezTo>
                    <a:pt x="50671" y="46510"/>
                    <a:pt x="51430" y="40036"/>
                    <a:pt x="53771" y="33592"/>
                  </a:cubicBezTo>
                  <a:cubicBezTo>
                    <a:pt x="53923" y="33167"/>
                    <a:pt x="54075" y="32711"/>
                    <a:pt x="54044" y="32285"/>
                  </a:cubicBezTo>
                  <a:cubicBezTo>
                    <a:pt x="54014" y="31951"/>
                    <a:pt x="53862" y="31647"/>
                    <a:pt x="53710" y="31343"/>
                  </a:cubicBezTo>
                  <a:cubicBezTo>
                    <a:pt x="52190" y="28182"/>
                    <a:pt x="51370" y="24382"/>
                    <a:pt x="51826" y="20917"/>
                  </a:cubicBezTo>
                  <a:cubicBezTo>
                    <a:pt x="52403" y="16662"/>
                    <a:pt x="53254" y="12498"/>
                    <a:pt x="54348" y="8364"/>
                  </a:cubicBezTo>
                  <a:cubicBezTo>
                    <a:pt x="53589" y="7999"/>
                    <a:pt x="52737" y="7786"/>
                    <a:pt x="51947" y="7665"/>
                  </a:cubicBezTo>
                  <a:lnTo>
                    <a:pt x="51947" y="7665"/>
                  </a:lnTo>
                  <a:cubicBezTo>
                    <a:pt x="52130" y="7695"/>
                    <a:pt x="49060" y="17270"/>
                    <a:pt x="48695" y="18121"/>
                  </a:cubicBezTo>
                  <a:cubicBezTo>
                    <a:pt x="47540" y="20674"/>
                    <a:pt x="45351" y="23258"/>
                    <a:pt x="42676" y="24230"/>
                  </a:cubicBezTo>
                  <a:cubicBezTo>
                    <a:pt x="41706" y="24607"/>
                    <a:pt x="40667" y="24756"/>
                    <a:pt x="39611" y="24756"/>
                  </a:cubicBezTo>
                  <a:cubicBezTo>
                    <a:pt x="38451" y="24756"/>
                    <a:pt x="37271" y="24576"/>
                    <a:pt x="36141" y="24322"/>
                  </a:cubicBezTo>
                  <a:cubicBezTo>
                    <a:pt x="32828" y="23592"/>
                    <a:pt x="29637" y="22285"/>
                    <a:pt x="26962" y="20218"/>
                  </a:cubicBezTo>
                  <a:cubicBezTo>
                    <a:pt x="24226" y="18121"/>
                    <a:pt x="22007" y="15081"/>
                    <a:pt x="21187" y="11707"/>
                  </a:cubicBezTo>
                  <a:cubicBezTo>
                    <a:pt x="20915" y="10651"/>
                    <a:pt x="20943" y="34"/>
                    <a:pt x="21985" y="34"/>
                  </a:cubicBezTo>
                  <a:cubicBezTo>
                    <a:pt x="21991" y="34"/>
                    <a:pt x="21996" y="34"/>
                    <a:pt x="22002" y="35"/>
                  </a:cubicBezTo>
                  <a:lnTo>
                    <a:pt x="22002" y="35"/>
                  </a:lnTo>
                  <a:cubicBezTo>
                    <a:pt x="21813" y="12"/>
                    <a:pt x="21622" y="0"/>
                    <a:pt x="214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3" name="Google Shape;363;p39"/>
          <p:cNvGrpSpPr/>
          <p:nvPr/>
        </p:nvGrpSpPr>
        <p:grpSpPr>
          <a:xfrm>
            <a:off x="1143598" y="1514496"/>
            <a:ext cx="1589772" cy="1303881"/>
            <a:chOff x="1160950" y="1573038"/>
            <a:chExt cx="1555094" cy="1275439"/>
          </a:xfrm>
        </p:grpSpPr>
        <p:sp>
          <p:nvSpPr>
            <p:cNvPr id="364" name="Google Shape;364;p39"/>
            <p:cNvSpPr/>
            <p:nvPr/>
          </p:nvSpPr>
          <p:spPr>
            <a:xfrm>
              <a:off x="1160950" y="1573038"/>
              <a:ext cx="1555094" cy="1275439"/>
            </a:xfrm>
            <a:custGeom>
              <a:avLst/>
              <a:gdLst/>
              <a:ahLst/>
              <a:cxnLst/>
              <a:rect l="l" t="t" r="r" b="b"/>
              <a:pathLst>
                <a:path w="50762" h="41630" extrusionOk="0">
                  <a:moveTo>
                    <a:pt x="24320" y="1"/>
                  </a:moveTo>
                  <a:cubicBezTo>
                    <a:pt x="22105" y="1"/>
                    <a:pt x="20273" y="443"/>
                    <a:pt x="18603" y="1185"/>
                  </a:cubicBezTo>
                  <a:cubicBezTo>
                    <a:pt x="6323" y="6474"/>
                    <a:pt x="1" y="18206"/>
                    <a:pt x="6080" y="30821"/>
                  </a:cubicBezTo>
                  <a:cubicBezTo>
                    <a:pt x="6688" y="32067"/>
                    <a:pt x="7387" y="33252"/>
                    <a:pt x="8268" y="34347"/>
                  </a:cubicBezTo>
                  <a:cubicBezTo>
                    <a:pt x="9119" y="35441"/>
                    <a:pt x="10122" y="36413"/>
                    <a:pt x="11247" y="37234"/>
                  </a:cubicBezTo>
                  <a:cubicBezTo>
                    <a:pt x="12372" y="38085"/>
                    <a:pt x="13587" y="38754"/>
                    <a:pt x="14864" y="39301"/>
                  </a:cubicBezTo>
                  <a:cubicBezTo>
                    <a:pt x="18032" y="40641"/>
                    <a:pt x="22110" y="41629"/>
                    <a:pt x="25955" y="41629"/>
                  </a:cubicBezTo>
                  <a:cubicBezTo>
                    <a:pt x="27863" y="41629"/>
                    <a:pt x="29715" y="41386"/>
                    <a:pt x="31369" y="40821"/>
                  </a:cubicBezTo>
                  <a:cubicBezTo>
                    <a:pt x="35472" y="39392"/>
                    <a:pt x="37691" y="36444"/>
                    <a:pt x="40427" y="33374"/>
                  </a:cubicBezTo>
                  <a:cubicBezTo>
                    <a:pt x="41308" y="32340"/>
                    <a:pt x="42099" y="31277"/>
                    <a:pt x="42798" y="30122"/>
                  </a:cubicBezTo>
                  <a:cubicBezTo>
                    <a:pt x="50761" y="17264"/>
                    <a:pt x="39424" y="881"/>
                    <a:pt x="25320" y="30"/>
                  </a:cubicBezTo>
                  <a:cubicBezTo>
                    <a:pt x="24978" y="10"/>
                    <a:pt x="24645" y="1"/>
                    <a:pt x="24320" y="1"/>
                  </a:cubicBezTo>
                  <a:close/>
                </a:path>
              </a:pathLst>
            </a:cu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5" name="Google Shape;365;p39"/>
            <p:cNvGrpSpPr/>
            <p:nvPr/>
          </p:nvGrpSpPr>
          <p:grpSpPr>
            <a:xfrm>
              <a:off x="1304000" y="1690363"/>
              <a:ext cx="1269050" cy="1040750"/>
              <a:chOff x="1927525" y="4712275"/>
              <a:chExt cx="1269050" cy="1040750"/>
            </a:xfrm>
          </p:grpSpPr>
          <p:sp>
            <p:nvSpPr>
              <p:cNvPr id="366" name="Google Shape;366;p39"/>
              <p:cNvSpPr/>
              <p:nvPr/>
            </p:nvSpPr>
            <p:spPr>
              <a:xfrm>
                <a:off x="1927525" y="4712275"/>
                <a:ext cx="1269050" cy="1040750"/>
              </a:xfrm>
              <a:custGeom>
                <a:avLst/>
                <a:gdLst/>
                <a:ahLst/>
                <a:cxnLst/>
                <a:rect l="l" t="t" r="r" b="b"/>
                <a:pathLst>
                  <a:path w="50762" h="41630" extrusionOk="0">
                    <a:moveTo>
                      <a:pt x="24320" y="1"/>
                    </a:moveTo>
                    <a:cubicBezTo>
                      <a:pt x="22105" y="1"/>
                      <a:pt x="20273" y="443"/>
                      <a:pt x="18603" y="1185"/>
                    </a:cubicBezTo>
                    <a:cubicBezTo>
                      <a:pt x="6323" y="6474"/>
                      <a:pt x="1" y="18206"/>
                      <a:pt x="6080" y="30821"/>
                    </a:cubicBezTo>
                    <a:cubicBezTo>
                      <a:pt x="6688" y="32067"/>
                      <a:pt x="7387" y="33252"/>
                      <a:pt x="8268" y="34347"/>
                    </a:cubicBezTo>
                    <a:cubicBezTo>
                      <a:pt x="9119" y="35441"/>
                      <a:pt x="10122" y="36413"/>
                      <a:pt x="11247" y="37234"/>
                    </a:cubicBezTo>
                    <a:cubicBezTo>
                      <a:pt x="12372" y="38085"/>
                      <a:pt x="13587" y="38754"/>
                      <a:pt x="14864" y="39301"/>
                    </a:cubicBezTo>
                    <a:cubicBezTo>
                      <a:pt x="18032" y="40641"/>
                      <a:pt x="22110" y="41629"/>
                      <a:pt x="25955" y="41629"/>
                    </a:cubicBezTo>
                    <a:cubicBezTo>
                      <a:pt x="27863" y="41629"/>
                      <a:pt x="29715" y="41386"/>
                      <a:pt x="31369" y="40821"/>
                    </a:cubicBezTo>
                    <a:cubicBezTo>
                      <a:pt x="35472" y="39392"/>
                      <a:pt x="37691" y="36444"/>
                      <a:pt x="40427" y="33374"/>
                    </a:cubicBezTo>
                    <a:cubicBezTo>
                      <a:pt x="41308" y="32340"/>
                      <a:pt x="42099" y="31277"/>
                      <a:pt x="42798" y="30122"/>
                    </a:cubicBezTo>
                    <a:cubicBezTo>
                      <a:pt x="50761" y="17264"/>
                      <a:pt x="39424" y="881"/>
                      <a:pt x="25320" y="30"/>
                    </a:cubicBezTo>
                    <a:cubicBezTo>
                      <a:pt x="24978" y="10"/>
                      <a:pt x="24645" y="1"/>
                      <a:pt x="24320"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9"/>
              <p:cNvSpPr/>
              <p:nvPr/>
            </p:nvSpPr>
            <p:spPr>
              <a:xfrm>
                <a:off x="2180575" y="4749550"/>
                <a:ext cx="607175" cy="993900"/>
              </a:xfrm>
              <a:custGeom>
                <a:avLst/>
                <a:gdLst/>
                <a:ahLst/>
                <a:cxnLst/>
                <a:rect l="l" t="t" r="r" b="b"/>
                <a:pathLst>
                  <a:path w="24287" h="39756" extrusionOk="0">
                    <a:moveTo>
                      <a:pt x="9635" y="0"/>
                    </a:moveTo>
                    <a:cubicBezTo>
                      <a:pt x="7368" y="0"/>
                      <a:pt x="4037" y="2494"/>
                      <a:pt x="4438" y="3068"/>
                    </a:cubicBezTo>
                    <a:cubicBezTo>
                      <a:pt x="4864" y="3706"/>
                      <a:pt x="5198" y="4436"/>
                      <a:pt x="5046" y="5196"/>
                    </a:cubicBezTo>
                    <a:cubicBezTo>
                      <a:pt x="4906" y="5756"/>
                      <a:pt x="4335" y="6209"/>
                      <a:pt x="3802" y="6209"/>
                    </a:cubicBezTo>
                    <a:cubicBezTo>
                      <a:pt x="3641" y="6209"/>
                      <a:pt x="3484" y="6168"/>
                      <a:pt x="3344" y="6077"/>
                    </a:cubicBezTo>
                    <a:cubicBezTo>
                      <a:pt x="2679" y="5578"/>
                      <a:pt x="2494" y="4245"/>
                      <a:pt x="1844" y="4245"/>
                    </a:cubicBezTo>
                    <a:cubicBezTo>
                      <a:pt x="1781" y="4245"/>
                      <a:pt x="1714" y="4257"/>
                      <a:pt x="1642" y="4284"/>
                    </a:cubicBezTo>
                    <a:cubicBezTo>
                      <a:pt x="1095" y="4466"/>
                      <a:pt x="1186" y="5317"/>
                      <a:pt x="1520" y="5773"/>
                    </a:cubicBezTo>
                    <a:cubicBezTo>
                      <a:pt x="1854" y="6259"/>
                      <a:pt x="2310" y="6746"/>
                      <a:pt x="2158" y="7293"/>
                    </a:cubicBezTo>
                    <a:cubicBezTo>
                      <a:pt x="2098" y="7627"/>
                      <a:pt x="1794" y="7840"/>
                      <a:pt x="1520" y="8114"/>
                    </a:cubicBezTo>
                    <a:cubicBezTo>
                      <a:pt x="304" y="9329"/>
                      <a:pt x="0" y="11335"/>
                      <a:pt x="760" y="12916"/>
                    </a:cubicBezTo>
                    <a:cubicBezTo>
                      <a:pt x="1064" y="13524"/>
                      <a:pt x="1520" y="14041"/>
                      <a:pt x="1794" y="14649"/>
                    </a:cubicBezTo>
                    <a:cubicBezTo>
                      <a:pt x="2189" y="15652"/>
                      <a:pt x="2006" y="16776"/>
                      <a:pt x="2189" y="17840"/>
                    </a:cubicBezTo>
                    <a:cubicBezTo>
                      <a:pt x="2554" y="19816"/>
                      <a:pt x="4225" y="21488"/>
                      <a:pt x="6201" y="21883"/>
                    </a:cubicBezTo>
                    <a:cubicBezTo>
                      <a:pt x="6657" y="21944"/>
                      <a:pt x="7143" y="21974"/>
                      <a:pt x="7508" y="22217"/>
                    </a:cubicBezTo>
                    <a:cubicBezTo>
                      <a:pt x="8177" y="22582"/>
                      <a:pt x="8359" y="23463"/>
                      <a:pt x="8967" y="23889"/>
                    </a:cubicBezTo>
                    <a:cubicBezTo>
                      <a:pt x="9605" y="24345"/>
                      <a:pt x="10487" y="24193"/>
                      <a:pt x="11277" y="24314"/>
                    </a:cubicBezTo>
                    <a:cubicBezTo>
                      <a:pt x="12067" y="24375"/>
                      <a:pt x="12949" y="25105"/>
                      <a:pt x="12645" y="25834"/>
                    </a:cubicBezTo>
                    <a:cubicBezTo>
                      <a:pt x="12463" y="26320"/>
                      <a:pt x="11824" y="26472"/>
                      <a:pt x="11399" y="26776"/>
                    </a:cubicBezTo>
                    <a:cubicBezTo>
                      <a:pt x="10487" y="27445"/>
                      <a:pt x="10608" y="28934"/>
                      <a:pt x="11308" y="29846"/>
                    </a:cubicBezTo>
                    <a:cubicBezTo>
                      <a:pt x="12007" y="30758"/>
                      <a:pt x="13101" y="31245"/>
                      <a:pt x="14104" y="31822"/>
                    </a:cubicBezTo>
                    <a:cubicBezTo>
                      <a:pt x="15077" y="32400"/>
                      <a:pt x="16110" y="33129"/>
                      <a:pt x="16414" y="34223"/>
                    </a:cubicBezTo>
                    <a:cubicBezTo>
                      <a:pt x="16718" y="35318"/>
                      <a:pt x="15928" y="38388"/>
                      <a:pt x="15654" y="39512"/>
                    </a:cubicBezTo>
                    <a:cubicBezTo>
                      <a:pt x="15612" y="39681"/>
                      <a:pt x="15675" y="39756"/>
                      <a:pt x="15817" y="39756"/>
                    </a:cubicBezTo>
                    <a:cubicBezTo>
                      <a:pt x="16594" y="39756"/>
                      <a:pt x="19735" y="37519"/>
                      <a:pt x="20943" y="36260"/>
                    </a:cubicBezTo>
                    <a:cubicBezTo>
                      <a:pt x="22007" y="35135"/>
                      <a:pt x="23101" y="33950"/>
                      <a:pt x="23679" y="32521"/>
                    </a:cubicBezTo>
                    <a:cubicBezTo>
                      <a:pt x="24287" y="31001"/>
                      <a:pt x="24226" y="29299"/>
                      <a:pt x="24165" y="27658"/>
                    </a:cubicBezTo>
                    <a:cubicBezTo>
                      <a:pt x="21490" y="27202"/>
                      <a:pt x="19788" y="23980"/>
                      <a:pt x="17144" y="23980"/>
                    </a:cubicBezTo>
                    <a:cubicBezTo>
                      <a:pt x="16427" y="23980"/>
                      <a:pt x="15726" y="24213"/>
                      <a:pt x="15052" y="24213"/>
                    </a:cubicBezTo>
                    <a:cubicBezTo>
                      <a:pt x="14782" y="24213"/>
                      <a:pt x="14516" y="24175"/>
                      <a:pt x="14256" y="24071"/>
                    </a:cubicBezTo>
                    <a:cubicBezTo>
                      <a:pt x="13557" y="23858"/>
                      <a:pt x="13071" y="23220"/>
                      <a:pt x="12432" y="22855"/>
                    </a:cubicBezTo>
                    <a:cubicBezTo>
                      <a:pt x="11824" y="22551"/>
                      <a:pt x="11095" y="22551"/>
                      <a:pt x="10396" y="22399"/>
                    </a:cubicBezTo>
                    <a:cubicBezTo>
                      <a:pt x="8086" y="21944"/>
                      <a:pt x="6262" y="19633"/>
                      <a:pt x="6383" y="17263"/>
                    </a:cubicBezTo>
                    <a:cubicBezTo>
                      <a:pt x="6414" y="16715"/>
                      <a:pt x="6596" y="16016"/>
                      <a:pt x="7113" y="15804"/>
                    </a:cubicBezTo>
                    <a:cubicBezTo>
                      <a:pt x="7265" y="15723"/>
                      <a:pt x="7427" y="15693"/>
                      <a:pt x="7595" y="15693"/>
                    </a:cubicBezTo>
                    <a:cubicBezTo>
                      <a:pt x="7999" y="15693"/>
                      <a:pt x="8438" y="15870"/>
                      <a:pt x="8846" y="15956"/>
                    </a:cubicBezTo>
                    <a:cubicBezTo>
                      <a:pt x="9093" y="16010"/>
                      <a:pt x="9345" y="16036"/>
                      <a:pt x="9596" y="16036"/>
                    </a:cubicBezTo>
                    <a:cubicBezTo>
                      <a:pt x="11166" y="16036"/>
                      <a:pt x="12725" y="15017"/>
                      <a:pt x="13222" y="13524"/>
                    </a:cubicBezTo>
                    <a:cubicBezTo>
                      <a:pt x="13435" y="12825"/>
                      <a:pt x="13496" y="12065"/>
                      <a:pt x="13830" y="11457"/>
                    </a:cubicBezTo>
                    <a:cubicBezTo>
                      <a:pt x="14317" y="10576"/>
                      <a:pt x="15350" y="10180"/>
                      <a:pt x="16171" y="9603"/>
                    </a:cubicBezTo>
                    <a:cubicBezTo>
                      <a:pt x="17022" y="9025"/>
                      <a:pt x="17782" y="7962"/>
                      <a:pt x="17326" y="7050"/>
                    </a:cubicBezTo>
                    <a:cubicBezTo>
                      <a:pt x="16566" y="5499"/>
                      <a:pt x="13830" y="6594"/>
                      <a:pt x="12645" y="5317"/>
                    </a:cubicBezTo>
                    <a:cubicBezTo>
                      <a:pt x="11612" y="4132"/>
                      <a:pt x="12797" y="2034"/>
                      <a:pt x="11763" y="819"/>
                    </a:cubicBezTo>
                    <a:cubicBezTo>
                      <a:pt x="11368" y="332"/>
                      <a:pt x="10669" y="150"/>
                      <a:pt x="10031" y="28"/>
                    </a:cubicBezTo>
                    <a:cubicBezTo>
                      <a:pt x="9904" y="9"/>
                      <a:pt x="9771" y="0"/>
                      <a:pt x="9635"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9"/>
              <p:cNvSpPr/>
              <p:nvPr/>
            </p:nvSpPr>
            <p:spPr>
              <a:xfrm>
                <a:off x="2715525" y="4771525"/>
                <a:ext cx="319200" cy="305500"/>
              </a:xfrm>
              <a:custGeom>
                <a:avLst/>
                <a:gdLst/>
                <a:ahLst/>
                <a:cxnLst/>
                <a:rect l="l" t="t" r="r" b="b"/>
                <a:pathLst>
                  <a:path w="12768" h="12220" extrusionOk="0">
                    <a:moveTo>
                      <a:pt x="1977" y="0"/>
                    </a:moveTo>
                    <a:lnTo>
                      <a:pt x="1977" y="0"/>
                    </a:lnTo>
                    <a:cubicBezTo>
                      <a:pt x="1" y="2523"/>
                      <a:pt x="974" y="6870"/>
                      <a:pt x="3375" y="9271"/>
                    </a:cubicBezTo>
                    <a:cubicBezTo>
                      <a:pt x="5199" y="11125"/>
                      <a:pt x="8238" y="11581"/>
                      <a:pt x="10700" y="11946"/>
                    </a:cubicBezTo>
                    <a:cubicBezTo>
                      <a:pt x="11399" y="12067"/>
                      <a:pt x="12068" y="12159"/>
                      <a:pt x="12767" y="12219"/>
                    </a:cubicBezTo>
                    <a:cubicBezTo>
                      <a:pt x="10883" y="7083"/>
                      <a:pt x="6931" y="2584"/>
                      <a:pt x="1977"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69" name="Google Shape;369;p39"/>
          <p:cNvGrpSpPr/>
          <p:nvPr/>
        </p:nvGrpSpPr>
        <p:grpSpPr>
          <a:xfrm>
            <a:off x="4009882" y="1534037"/>
            <a:ext cx="1172372" cy="1352981"/>
            <a:chOff x="1170775" y="6654475"/>
            <a:chExt cx="1075275" cy="1240925"/>
          </a:xfrm>
        </p:grpSpPr>
        <p:sp>
          <p:nvSpPr>
            <p:cNvPr id="370" name="Google Shape;370;p39"/>
            <p:cNvSpPr/>
            <p:nvPr/>
          </p:nvSpPr>
          <p:spPr>
            <a:xfrm>
              <a:off x="1170775" y="6654475"/>
              <a:ext cx="1075275" cy="1240925"/>
            </a:xfrm>
            <a:custGeom>
              <a:avLst/>
              <a:gdLst/>
              <a:ahLst/>
              <a:cxnLst/>
              <a:rect l="l" t="t" r="r" b="b"/>
              <a:pathLst>
                <a:path w="43011" h="49637" extrusionOk="0">
                  <a:moveTo>
                    <a:pt x="20153" y="0"/>
                  </a:moveTo>
                  <a:cubicBezTo>
                    <a:pt x="19423" y="0"/>
                    <a:pt x="18785" y="213"/>
                    <a:pt x="18056" y="517"/>
                  </a:cubicBezTo>
                  <a:cubicBezTo>
                    <a:pt x="18025" y="456"/>
                    <a:pt x="17934" y="456"/>
                    <a:pt x="17873" y="456"/>
                  </a:cubicBezTo>
                  <a:lnTo>
                    <a:pt x="17812" y="456"/>
                  </a:lnTo>
                  <a:cubicBezTo>
                    <a:pt x="17660" y="426"/>
                    <a:pt x="17508" y="426"/>
                    <a:pt x="17357" y="426"/>
                  </a:cubicBezTo>
                  <a:cubicBezTo>
                    <a:pt x="16080" y="426"/>
                    <a:pt x="15168" y="973"/>
                    <a:pt x="14317" y="1490"/>
                  </a:cubicBezTo>
                  <a:cubicBezTo>
                    <a:pt x="12250" y="1520"/>
                    <a:pt x="11095" y="2949"/>
                    <a:pt x="10609" y="3557"/>
                  </a:cubicBezTo>
                  <a:cubicBezTo>
                    <a:pt x="10031" y="3739"/>
                    <a:pt x="9454" y="4013"/>
                    <a:pt x="8998" y="4377"/>
                  </a:cubicBezTo>
                  <a:cubicBezTo>
                    <a:pt x="8542" y="4772"/>
                    <a:pt x="8329" y="5076"/>
                    <a:pt x="7721" y="5927"/>
                  </a:cubicBezTo>
                  <a:cubicBezTo>
                    <a:pt x="6414" y="6535"/>
                    <a:pt x="5806" y="7690"/>
                    <a:pt x="5502" y="8268"/>
                  </a:cubicBezTo>
                  <a:cubicBezTo>
                    <a:pt x="4104" y="9089"/>
                    <a:pt x="3526" y="10548"/>
                    <a:pt x="3192" y="11459"/>
                  </a:cubicBezTo>
                  <a:cubicBezTo>
                    <a:pt x="2706" y="11946"/>
                    <a:pt x="2280" y="12675"/>
                    <a:pt x="2037" y="13618"/>
                  </a:cubicBezTo>
                  <a:cubicBezTo>
                    <a:pt x="1216" y="14681"/>
                    <a:pt x="1095" y="15958"/>
                    <a:pt x="1064" y="16505"/>
                  </a:cubicBezTo>
                  <a:cubicBezTo>
                    <a:pt x="1034" y="16657"/>
                    <a:pt x="1034" y="16870"/>
                    <a:pt x="1004" y="17083"/>
                  </a:cubicBezTo>
                  <a:cubicBezTo>
                    <a:pt x="1004" y="17265"/>
                    <a:pt x="943" y="17417"/>
                    <a:pt x="943" y="17569"/>
                  </a:cubicBezTo>
                  <a:cubicBezTo>
                    <a:pt x="700" y="18268"/>
                    <a:pt x="487" y="19210"/>
                    <a:pt x="548" y="20335"/>
                  </a:cubicBezTo>
                  <a:cubicBezTo>
                    <a:pt x="305" y="20943"/>
                    <a:pt x="153" y="21672"/>
                    <a:pt x="244" y="22554"/>
                  </a:cubicBezTo>
                  <a:lnTo>
                    <a:pt x="244" y="22767"/>
                  </a:lnTo>
                  <a:lnTo>
                    <a:pt x="244" y="22979"/>
                  </a:lnTo>
                  <a:cubicBezTo>
                    <a:pt x="31" y="23678"/>
                    <a:pt x="1" y="24560"/>
                    <a:pt x="274" y="25563"/>
                  </a:cubicBezTo>
                  <a:cubicBezTo>
                    <a:pt x="274" y="25624"/>
                    <a:pt x="274" y="25685"/>
                    <a:pt x="305" y="25806"/>
                  </a:cubicBezTo>
                  <a:cubicBezTo>
                    <a:pt x="335" y="25989"/>
                    <a:pt x="426" y="26171"/>
                    <a:pt x="457" y="26323"/>
                  </a:cubicBezTo>
                  <a:cubicBezTo>
                    <a:pt x="426" y="27022"/>
                    <a:pt x="548" y="27843"/>
                    <a:pt x="1004" y="28815"/>
                  </a:cubicBezTo>
                  <a:cubicBezTo>
                    <a:pt x="1034" y="28907"/>
                    <a:pt x="1095" y="29028"/>
                    <a:pt x="1156" y="29150"/>
                  </a:cubicBezTo>
                  <a:cubicBezTo>
                    <a:pt x="1216" y="29302"/>
                    <a:pt x="1247" y="29454"/>
                    <a:pt x="1338" y="29575"/>
                  </a:cubicBezTo>
                  <a:cubicBezTo>
                    <a:pt x="1399" y="30031"/>
                    <a:pt x="1551" y="30517"/>
                    <a:pt x="1794" y="31034"/>
                  </a:cubicBezTo>
                  <a:cubicBezTo>
                    <a:pt x="1824" y="31095"/>
                    <a:pt x="1824" y="31125"/>
                    <a:pt x="1855" y="31186"/>
                  </a:cubicBezTo>
                  <a:cubicBezTo>
                    <a:pt x="1915" y="31308"/>
                    <a:pt x="1946" y="31399"/>
                    <a:pt x="1976" y="31460"/>
                  </a:cubicBezTo>
                  <a:cubicBezTo>
                    <a:pt x="2159" y="32676"/>
                    <a:pt x="2979" y="33618"/>
                    <a:pt x="3830" y="34591"/>
                  </a:cubicBezTo>
                  <a:cubicBezTo>
                    <a:pt x="4226" y="35381"/>
                    <a:pt x="4833" y="36019"/>
                    <a:pt x="5320" y="36475"/>
                  </a:cubicBezTo>
                  <a:cubicBezTo>
                    <a:pt x="5624" y="37022"/>
                    <a:pt x="6080" y="37508"/>
                    <a:pt x="6657" y="37964"/>
                  </a:cubicBezTo>
                  <a:cubicBezTo>
                    <a:pt x="6870" y="38147"/>
                    <a:pt x="7265" y="38451"/>
                    <a:pt x="7873" y="39028"/>
                  </a:cubicBezTo>
                  <a:cubicBezTo>
                    <a:pt x="8451" y="39515"/>
                    <a:pt x="8998" y="40244"/>
                    <a:pt x="9454" y="40852"/>
                  </a:cubicBezTo>
                  <a:cubicBezTo>
                    <a:pt x="8785" y="43679"/>
                    <a:pt x="8299" y="45867"/>
                    <a:pt x="10183" y="47691"/>
                  </a:cubicBezTo>
                  <a:cubicBezTo>
                    <a:pt x="11065" y="48512"/>
                    <a:pt x="13071" y="49424"/>
                    <a:pt x="14591" y="49424"/>
                  </a:cubicBezTo>
                  <a:cubicBezTo>
                    <a:pt x="14712" y="49424"/>
                    <a:pt x="14834" y="49424"/>
                    <a:pt x="14925" y="49636"/>
                  </a:cubicBezTo>
                  <a:lnTo>
                    <a:pt x="14986" y="49636"/>
                  </a:lnTo>
                  <a:cubicBezTo>
                    <a:pt x="16232" y="49515"/>
                    <a:pt x="17357" y="48907"/>
                    <a:pt x="18116" y="47904"/>
                  </a:cubicBezTo>
                  <a:cubicBezTo>
                    <a:pt x="18998" y="46779"/>
                    <a:pt x="19089" y="45594"/>
                    <a:pt x="19119" y="44560"/>
                  </a:cubicBezTo>
                  <a:cubicBezTo>
                    <a:pt x="19119" y="44469"/>
                    <a:pt x="19150" y="44287"/>
                    <a:pt x="19150" y="44104"/>
                  </a:cubicBezTo>
                  <a:cubicBezTo>
                    <a:pt x="19484" y="44044"/>
                    <a:pt x="19940" y="43952"/>
                    <a:pt x="20457" y="43922"/>
                  </a:cubicBezTo>
                  <a:cubicBezTo>
                    <a:pt x="20791" y="43892"/>
                    <a:pt x="21126" y="43892"/>
                    <a:pt x="21399" y="43892"/>
                  </a:cubicBezTo>
                  <a:lnTo>
                    <a:pt x="22463" y="43892"/>
                  </a:lnTo>
                  <a:cubicBezTo>
                    <a:pt x="22980" y="43892"/>
                    <a:pt x="23466" y="43770"/>
                    <a:pt x="23983" y="43618"/>
                  </a:cubicBezTo>
                  <a:lnTo>
                    <a:pt x="24104" y="43618"/>
                  </a:lnTo>
                  <a:cubicBezTo>
                    <a:pt x="25016" y="43618"/>
                    <a:pt x="25715" y="43436"/>
                    <a:pt x="26323" y="43162"/>
                  </a:cubicBezTo>
                  <a:cubicBezTo>
                    <a:pt x="27630" y="43010"/>
                    <a:pt x="28846" y="42828"/>
                    <a:pt x="29788" y="42037"/>
                  </a:cubicBezTo>
                  <a:lnTo>
                    <a:pt x="30032" y="41916"/>
                  </a:lnTo>
                  <a:cubicBezTo>
                    <a:pt x="30062" y="41885"/>
                    <a:pt x="30123" y="41885"/>
                    <a:pt x="30184" y="41855"/>
                  </a:cubicBezTo>
                  <a:cubicBezTo>
                    <a:pt x="30700" y="41581"/>
                    <a:pt x="31156" y="41308"/>
                    <a:pt x="31491" y="41004"/>
                  </a:cubicBezTo>
                  <a:cubicBezTo>
                    <a:pt x="31642" y="40974"/>
                    <a:pt x="31764" y="40882"/>
                    <a:pt x="31916" y="40822"/>
                  </a:cubicBezTo>
                  <a:cubicBezTo>
                    <a:pt x="32068" y="40730"/>
                    <a:pt x="32190" y="40700"/>
                    <a:pt x="32250" y="40670"/>
                  </a:cubicBezTo>
                  <a:cubicBezTo>
                    <a:pt x="33223" y="40244"/>
                    <a:pt x="33861" y="39727"/>
                    <a:pt x="34317" y="39150"/>
                  </a:cubicBezTo>
                  <a:cubicBezTo>
                    <a:pt x="34469" y="39059"/>
                    <a:pt x="34621" y="38967"/>
                    <a:pt x="34773" y="38846"/>
                  </a:cubicBezTo>
                  <a:cubicBezTo>
                    <a:pt x="34834" y="38755"/>
                    <a:pt x="34925" y="38724"/>
                    <a:pt x="34956" y="38694"/>
                  </a:cubicBezTo>
                  <a:cubicBezTo>
                    <a:pt x="35867" y="38116"/>
                    <a:pt x="36384" y="37448"/>
                    <a:pt x="36688" y="36779"/>
                  </a:cubicBezTo>
                  <a:cubicBezTo>
                    <a:pt x="36749" y="36718"/>
                    <a:pt x="36810" y="36688"/>
                    <a:pt x="36871" y="36597"/>
                  </a:cubicBezTo>
                  <a:lnTo>
                    <a:pt x="37053" y="36414"/>
                  </a:lnTo>
                  <a:cubicBezTo>
                    <a:pt x="37661" y="35806"/>
                    <a:pt x="38026" y="35198"/>
                    <a:pt x="38269" y="34591"/>
                  </a:cubicBezTo>
                  <a:cubicBezTo>
                    <a:pt x="39059" y="33739"/>
                    <a:pt x="39515" y="32949"/>
                    <a:pt x="39789" y="32220"/>
                  </a:cubicBezTo>
                  <a:cubicBezTo>
                    <a:pt x="39849" y="32128"/>
                    <a:pt x="39971" y="32007"/>
                    <a:pt x="40032" y="31855"/>
                  </a:cubicBezTo>
                  <a:cubicBezTo>
                    <a:pt x="40153" y="31673"/>
                    <a:pt x="40275" y="31521"/>
                    <a:pt x="40396" y="31369"/>
                  </a:cubicBezTo>
                  <a:cubicBezTo>
                    <a:pt x="40731" y="30913"/>
                    <a:pt x="41491" y="29879"/>
                    <a:pt x="41551" y="28542"/>
                  </a:cubicBezTo>
                  <a:cubicBezTo>
                    <a:pt x="42007" y="27660"/>
                    <a:pt x="42159" y="26840"/>
                    <a:pt x="42129" y="26141"/>
                  </a:cubicBezTo>
                  <a:cubicBezTo>
                    <a:pt x="42463" y="25229"/>
                    <a:pt x="43010" y="23800"/>
                    <a:pt x="42524" y="22250"/>
                  </a:cubicBezTo>
                  <a:cubicBezTo>
                    <a:pt x="42676" y="21642"/>
                    <a:pt x="42980" y="20365"/>
                    <a:pt x="42403" y="19058"/>
                  </a:cubicBezTo>
                  <a:cubicBezTo>
                    <a:pt x="42524" y="17995"/>
                    <a:pt x="42555" y="17630"/>
                    <a:pt x="42433" y="16991"/>
                  </a:cubicBezTo>
                  <a:cubicBezTo>
                    <a:pt x="42403" y="16779"/>
                    <a:pt x="42251" y="16080"/>
                    <a:pt x="41795" y="15350"/>
                  </a:cubicBezTo>
                  <a:cubicBezTo>
                    <a:pt x="41825" y="14590"/>
                    <a:pt x="41916" y="12736"/>
                    <a:pt x="40336" y="11368"/>
                  </a:cubicBezTo>
                  <a:cubicBezTo>
                    <a:pt x="40032" y="10335"/>
                    <a:pt x="39667" y="9210"/>
                    <a:pt x="38421" y="8298"/>
                  </a:cubicBezTo>
                  <a:cubicBezTo>
                    <a:pt x="38330" y="8268"/>
                    <a:pt x="38269" y="8177"/>
                    <a:pt x="38178" y="8146"/>
                  </a:cubicBezTo>
                  <a:cubicBezTo>
                    <a:pt x="37813" y="7386"/>
                    <a:pt x="37357" y="6657"/>
                    <a:pt x="36597" y="6140"/>
                  </a:cubicBezTo>
                  <a:cubicBezTo>
                    <a:pt x="36293" y="5897"/>
                    <a:pt x="35928" y="5715"/>
                    <a:pt x="35594" y="5593"/>
                  </a:cubicBezTo>
                  <a:cubicBezTo>
                    <a:pt x="35503" y="5380"/>
                    <a:pt x="35351" y="5168"/>
                    <a:pt x="35168" y="4985"/>
                  </a:cubicBezTo>
                  <a:cubicBezTo>
                    <a:pt x="35260" y="3861"/>
                    <a:pt x="34956" y="2797"/>
                    <a:pt x="34226" y="1915"/>
                  </a:cubicBezTo>
                  <a:cubicBezTo>
                    <a:pt x="33405" y="882"/>
                    <a:pt x="32190" y="304"/>
                    <a:pt x="30822" y="304"/>
                  </a:cubicBezTo>
                  <a:cubicBezTo>
                    <a:pt x="30335" y="304"/>
                    <a:pt x="29940" y="395"/>
                    <a:pt x="29454" y="456"/>
                  </a:cubicBezTo>
                  <a:cubicBezTo>
                    <a:pt x="28846" y="547"/>
                    <a:pt x="28329" y="730"/>
                    <a:pt x="27965" y="882"/>
                  </a:cubicBezTo>
                  <a:cubicBezTo>
                    <a:pt x="27357" y="578"/>
                    <a:pt x="26688" y="426"/>
                    <a:pt x="25989" y="426"/>
                  </a:cubicBezTo>
                  <a:cubicBezTo>
                    <a:pt x="25624" y="426"/>
                    <a:pt x="25259" y="456"/>
                    <a:pt x="24864" y="547"/>
                  </a:cubicBezTo>
                  <a:cubicBezTo>
                    <a:pt x="24560" y="395"/>
                    <a:pt x="24256" y="274"/>
                    <a:pt x="23861" y="213"/>
                  </a:cubicBezTo>
                  <a:cubicBezTo>
                    <a:pt x="23557" y="152"/>
                    <a:pt x="23253" y="122"/>
                    <a:pt x="22949" y="122"/>
                  </a:cubicBezTo>
                  <a:cubicBezTo>
                    <a:pt x="22463" y="122"/>
                    <a:pt x="22037" y="213"/>
                    <a:pt x="21612" y="304"/>
                  </a:cubicBezTo>
                  <a:cubicBezTo>
                    <a:pt x="21308" y="152"/>
                    <a:pt x="20943" y="92"/>
                    <a:pt x="20548" y="31"/>
                  </a:cubicBezTo>
                  <a:cubicBezTo>
                    <a:pt x="20457" y="0"/>
                    <a:pt x="20305" y="0"/>
                    <a:pt x="20153"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9"/>
            <p:cNvSpPr/>
            <p:nvPr/>
          </p:nvSpPr>
          <p:spPr>
            <a:xfrm>
              <a:off x="1271075" y="6778275"/>
              <a:ext cx="867075" cy="1030500"/>
            </a:xfrm>
            <a:custGeom>
              <a:avLst/>
              <a:gdLst/>
              <a:ahLst/>
              <a:cxnLst/>
              <a:rect l="l" t="t" r="r" b="b"/>
              <a:pathLst>
                <a:path w="34683" h="41220" extrusionOk="0">
                  <a:moveTo>
                    <a:pt x="15990" y="1"/>
                  </a:moveTo>
                  <a:cubicBezTo>
                    <a:pt x="15752" y="1"/>
                    <a:pt x="15154" y="313"/>
                    <a:pt x="14834" y="459"/>
                  </a:cubicBezTo>
                  <a:cubicBezTo>
                    <a:pt x="14287" y="732"/>
                    <a:pt x="14044" y="975"/>
                    <a:pt x="13892" y="1127"/>
                  </a:cubicBezTo>
                  <a:cubicBezTo>
                    <a:pt x="13861" y="1097"/>
                    <a:pt x="13800" y="1036"/>
                    <a:pt x="13740" y="975"/>
                  </a:cubicBezTo>
                  <a:cubicBezTo>
                    <a:pt x="13375" y="459"/>
                    <a:pt x="13223" y="398"/>
                    <a:pt x="13193" y="398"/>
                  </a:cubicBezTo>
                  <a:cubicBezTo>
                    <a:pt x="13071" y="398"/>
                    <a:pt x="12980" y="398"/>
                    <a:pt x="12159" y="945"/>
                  </a:cubicBezTo>
                  <a:cubicBezTo>
                    <a:pt x="11612" y="1340"/>
                    <a:pt x="11247" y="1857"/>
                    <a:pt x="11095" y="2100"/>
                  </a:cubicBezTo>
                  <a:cubicBezTo>
                    <a:pt x="11034" y="2009"/>
                    <a:pt x="10913" y="1918"/>
                    <a:pt x="10791" y="1857"/>
                  </a:cubicBezTo>
                  <a:cubicBezTo>
                    <a:pt x="10427" y="1553"/>
                    <a:pt x="10305" y="1492"/>
                    <a:pt x="10153" y="1492"/>
                  </a:cubicBezTo>
                  <a:cubicBezTo>
                    <a:pt x="9971" y="1492"/>
                    <a:pt x="9819" y="1675"/>
                    <a:pt x="9545" y="2009"/>
                  </a:cubicBezTo>
                  <a:cubicBezTo>
                    <a:pt x="9423" y="2161"/>
                    <a:pt x="9302" y="2343"/>
                    <a:pt x="9120" y="2495"/>
                  </a:cubicBezTo>
                  <a:cubicBezTo>
                    <a:pt x="8907" y="2738"/>
                    <a:pt x="8724" y="3042"/>
                    <a:pt x="8572" y="3316"/>
                  </a:cubicBezTo>
                  <a:cubicBezTo>
                    <a:pt x="8451" y="3468"/>
                    <a:pt x="8299" y="3681"/>
                    <a:pt x="8268" y="3772"/>
                  </a:cubicBezTo>
                  <a:cubicBezTo>
                    <a:pt x="8177" y="3711"/>
                    <a:pt x="7964" y="3559"/>
                    <a:pt x="7873" y="3529"/>
                  </a:cubicBezTo>
                  <a:cubicBezTo>
                    <a:pt x="7749" y="3425"/>
                    <a:pt x="7639" y="3364"/>
                    <a:pt x="7544" y="3364"/>
                  </a:cubicBezTo>
                  <a:cubicBezTo>
                    <a:pt x="7498" y="3364"/>
                    <a:pt x="7456" y="3378"/>
                    <a:pt x="7417" y="3407"/>
                  </a:cubicBezTo>
                  <a:cubicBezTo>
                    <a:pt x="7357" y="3468"/>
                    <a:pt x="7265" y="3620"/>
                    <a:pt x="6809" y="4258"/>
                  </a:cubicBezTo>
                  <a:lnTo>
                    <a:pt x="6627" y="4532"/>
                  </a:lnTo>
                  <a:cubicBezTo>
                    <a:pt x="6354" y="4866"/>
                    <a:pt x="6262" y="5292"/>
                    <a:pt x="6141" y="5596"/>
                  </a:cubicBezTo>
                  <a:cubicBezTo>
                    <a:pt x="6080" y="5687"/>
                    <a:pt x="6050" y="5808"/>
                    <a:pt x="6019" y="5900"/>
                  </a:cubicBezTo>
                  <a:cubicBezTo>
                    <a:pt x="5928" y="5839"/>
                    <a:pt x="5867" y="5778"/>
                    <a:pt x="5837" y="5687"/>
                  </a:cubicBezTo>
                  <a:cubicBezTo>
                    <a:pt x="5704" y="5554"/>
                    <a:pt x="5595" y="5468"/>
                    <a:pt x="5469" y="5468"/>
                  </a:cubicBezTo>
                  <a:cubicBezTo>
                    <a:pt x="5450" y="5468"/>
                    <a:pt x="5431" y="5470"/>
                    <a:pt x="5411" y="5474"/>
                  </a:cubicBezTo>
                  <a:cubicBezTo>
                    <a:pt x="5229" y="5474"/>
                    <a:pt x="5107" y="5687"/>
                    <a:pt x="4925" y="6082"/>
                  </a:cubicBezTo>
                  <a:cubicBezTo>
                    <a:pt x="4803" y="6264"/>
                    <a:pt x="4682" y="6507"/>
                    <a:pt x="4560" y="6720"/>
                  </a:cubicBezTo>
                  <a:cubicBezTo>
                    <a:pt x="4378" y="7024"/>
                    <a:pt x="4256" y="7419"/>
                    <a:pt x="4226" y="7632"/>
                  </a:cubicBezTo>
                  <a:cubicBezTo>
                    <a:pt x="4195" y="7754"/>
                    <a:pt x="4165" y="7875"/>
                    <a:pt x="4165" y="7906"/>
                  </a:cubicBezTo>
                  <a:cubicBezTo>
                    <a:pt x="4074" y="7875"/>
                    <a:pt x="3952" y="7784"/>
                    <a:pt x="3891" y="7754"/>
                  </a:cubicBezTo>
                  <a:cubicBezTo>
                    <a:pt x="3766" y="7653"/>
                    <a:pt x="3681" y="7594"/>
                    <a:pt x="3604" y="7594"/>
                  </a:cubicBezTo>
                  <a:cubicBezTo>
                    <a:pt x="3588" y="7594"/>
                    <a:pt x="3573" y="7596"/>
                    <a:pt x="3557" y="7602"/>
                  </a:cubicBezTo>
                  <a:cubicBezTo>
                    <a:pt x="3344" y="7632"/>
                    <a:pt x="3253" y="7784"/>
                    <a:pt x="2828" y="8818"/>
                  </a:cubicBezTo>
                  <a:cubicBezTo>
                    <a:pt x="2584" y="9425"/>
                    <a:pt x="2584" y="9942"/>
                    <a:pt x="2584" y="10246"/>
                  </a:cubicBezTo>
                  <a:cubicBezTo>
                    <a:pt x="2400" y="10167"/>
                    <a:pt x="2284" y="10088"/>
                    <a:pt x="2158" y="10088"/>
                  </a:cubicBezTo>
                  <a:cubicBezTo>
                    <a:pt x="2138" y="10088"/>
                    <a:pt x="2118" y="10090"/>
                    <a:pt x="2098" y="10094"/>
                  </a:cubicBezTo>
                  <a:cubicBezTo>
                    <a:pt x="1916" y="10155"/>
                    <a:pt x="1885" y="10337"/>
                    <a:pt x="1825" y="10489"/>
                  </a:cubicBezTo>
                  <a:cubicBezTo>
                    <a:pt x="1794" y="10611"/>
                    <a:pt x="1794" y="10793"/>
                    <a:pt x="1733" y="11006"/>
                  </a:cubicBezTo>
                  <a:cubicBezTo>
                    <a:pt x="1612" y="11371"/>
                    <a:pt x="1642" y="11705"/>
                    <a:pt x="1642" y="11979"/>
                  </a:cubicBezTo>
                  <a:lnTo>
                    <a:pt x="1642" y="12131"/>
                  </a:lnTo>
                  <a:cubicBezTo>
                    <a:pt x="1612" y="12070"/>
                    <a:pt x="1581" y="12070"/>
                    <a:pt x="1521" y="12039"/>
                  </a:cubicBezTo>
                  <a:cubicBezTo>
                    <a:pt x="1456" y="11996"/>
                    <a:pt x="1376" y="11953"/>
                    <a:pt x="1292" y="11953"/>
                  </a:cubicBezTo>
                  <a:cubicBezTo>
                    <a:pt x="1257" y="11953"/>
                    <a:pt x="1222" y="11961"/>
                    <a:pt x="1186" y="11979"/>
                  </a:cubicBezTo>
                  <a:cubicBezTo>
                    <a:pt x="1034" y="12039"/>
                    <a:pt x="1034" y="12161"/>
                    <a:pt x="973" y="12769"/>
                  </a:cubicBezTo>
                  <a:cubicBezTo>
                    <a:pt x="973" y="12982"/>
                    <a:pt x="913" y="13225"/>
                    <a:pt x="882" y="13498"/>
                  </a:cubicBezTo>
                  <a:cubicBezTo>
                    <a:pt x="852" y="13894"/>
                    <a:pt x="913" y="14350"/>
                    <a:pt x="1004" y="14714"/>
                  </a:cubicBezTo>
                  <a:cubicBezTo>
                    <a:pt x="1034" y="14805"/>
                    <a:pt x="1034" y="14927"/>
                    <a:pt x="1034" y="15018"/>
                  </a:cubicBezTo>
                  <a:cubicBezTo>
                    <a:pt x="1034" y="15018"/>
                    <a:pt x="1004" y="15018"/>
                    <a:pt x="1004" y="14957"/>
                  </a:cubicBezTo>
                  <a:cubicBezTo>
                    <a:pt x="911" y="14911"/>
                    <a:pt x="853" y="14846"/>
                    <a:pt x="776" y="14846"/>
                  </a:cubicBezTo>
                  <a:cubicBezTo>
                    <a:pt x="753" y="14846"/>
                    <a:pt x="728" y="14852"/>
                    <a:pt x="700" y="14866"/>
                  </a:cubicBezTo>
                  <a:cubicBezTo>
                    <a:pt x="578" y="14897"/>
                    <a:pt x="396" y="14927"/>
                    <a:pt x="457" y="16264"/>
                  </a:cubicBezTo>
                  <a:cubicBezTo>
                    <a:pt x="518" y="16690"/>
                    <a:pt x="609" y="17085"/>
                    <a:pt x="730" y="17389"/>
                  </a:cubicBezTo>
                  <a:cubicBezTo>
                    <a:pt x="730" y="17450"/>
                    <a:pt x="761" y="17511"/>
                    <a:pt x="761" y="17541"/>
                  </a:cubicBezTo>
                  <a:lnTo>
                    <a:pt x="730" y="17541"/>
                  </a:lnTo>
                  <a:cubicBezTo>
                    <a:pt x="654" y="17526"/>
                    <a:pt x="586" y="17518"/>
                    <a:pt x="525" y="17518"/>
                  </a:cubicBezTo>
                  <a:cubicBezTo>
                    <a:pt x="464" y="17518"/>
                    <a:pt x="411" y="17526"/>
                    <a:pt x="366" y="17541"/>
                  </a:cubicBezTo>
                  <a:cubicBezTo>
                    <a:pt x="153" y="17632"/>
                    <a:pt x="153" y="17845"/>
                    <a:pt x="153" y="18119"/>
                  </a:cubicBezTo>
                  <a:cubicBezTo>
                    <a:pt x="153" y="18240"/>
                    <a:pt x="153" y="18392"/>
                    <a:pt x="214" y="18575"/>
                  </a:cubicBezTo>
                  <a:cubicBezTo>
                    <a:pt x="214" y="18909"/>
                    <a:pt x="366" y="19334"/>
                    <a:pt x="426" y="19608"/>
                  </a:cubicBezTo>
                  <a:cubicBezTo>
                    <a:pt x="426" y="19669"/>
                    <a:pt x="457" y="19730"/>
                    <a:pt x="518" y="19790"/>
                  </a:cubicBezTo>
                  <a:cubicBezTo>
                    <a:pt x="477" y="19790"/>
                    <a:pt x="436" y="19787"/>
                    <a:pt x="396" y="19787"/>
                  </a:cubicBezTo>
                  <a:cubicBezTo>
                    <a:pt x="315" y="19787"/>
                    <a:pt x="234" y="19800"/>
                    <a:pt x="153" y="19882"/>
                  </a:cubicBezTo>
                  <a:cubicBezTo>
                    <a:pt x="1" y="19973"/>
                    <a:pt x="62" y="20185"/>
                    <a:pt x="122" y="20429"/>
                  </a:cubicBezTo>
                  <a:cubicBezTo>
                    <a:pt x="153" y="20550"/>
                    <a:pt x="214" y="20702"/>
                    <a:pt x="244" y="20885"/>
                  </a:cubicBezTo>
                  <a:cubicBezTo>
                    <a:pt x="305" y="21249"/>
                    <a:pt x="518" y="21644"/>
                    <a:pt x="700" y="22040"/>
                  </a:cubicBezTo>
                  <a:cubicBezTo>
                    <a:pt x="730" y="22100"/>
                    <a:pt x="761" y="22192"/>
                    <a:pt x="761" y="22222"/>
                  </a:cubicBezTo>
                  <a:cubicBezTo>
                    <a:pt x="700" y="22222"/>
                    <a:pt x="609" y="22252"/>
                    <a:pt x="548" y="22313"/>
                  </a:cubicBezTo>
                  <a:cubicBezTo>
                    <a:pt x="366" y="22465"/>
                    <a:pt x="457" y="22678"/>
                    <a:pt x="609" y="23012"/>
                  </a:cubicBezTo>
                  <a:cubicBezTo>
                    <a:pt x="700" y="23164"/>
                    <a:pt x="761" y="23377"/>
                    <a:pt x="882" y="23590"/>
                  </a:cubicBezTo>
                  <a:cubicBezTo>
                    <a:pt x="1034" y="24015"/>
                    <a:pt x="1308" y="24350"/>
                    <a:pt x="1460" y="24532"/>
                  </a:cubicBezTo>
                  <a:cubicBezTo>
                    <a:pt x="1429" y="24532"/>
                    <a:pt x="1369" y="24593"/>
                    <a:pt x="1338" y="24623"/>
                  </a:cubicBezTo>
                  <a:cubicBezTo>
                    <a:pt x="1186" y="24775"/>
                    <a:pt x="1308" y="24958"/>
                    <a:pt x="1429" y="25262"/>
                  </a:cubicBezTo>
                  <a:cubicBezTo>
                    <a:pt x="1460" y="25383"/>
                    <a:pt x="1490" y="25444"/>
                    <a:pt x="1581" y="25565"/>
                  </a:cubicBezTo>
                  <a:cubicBezTo>
                    <a:pt x="1642" y="25809"/>
                    <a:pt x="1825" y="26021"/>
                    <a:pt x="1977" y="26204"/>
                  </a:cubicBezTo>
                  <a:cubicBezTo>
                    <a:pt x="2068" y="26295"/>
                    <a:pt x="2129" y="26356"/>
                    <a:pt x="2189" y="26447"/>
                  </a:cubicBezTo>
                  <a:cubicBezTo>
                    <a:pt x="2098" y="26477"/>
                    <a:pt x="1977" y="26508"/>
                    <a:pt x="1977" y="26629"/>
                  </a:cubicBezTo>
                  <a:cubicBezTo>
                    <a:pt x="1946" y="26781"/>
                    <a:pt x="1977" y="26873"/>
                    <a:pt x="3162" y="28119"/>
                  </a:cubicBezTo>
                  <a:cubicBezTo>
                    <a:pt x="3314" y="28301"/>
                    <a:pt x="3496" y="28483"/>
                    <a:pt x="3648" y="28605"/>
                  </a:cubicBezTo>
                  <a:lnTo>
                    <a:pt x="3557" y="28727"/>
                  </a:lnTo>
                  <a:cubicBezTo>
                    <a:pt x="3466" y="28909"/>
                    <a:pt x="3557" y="29000"/>
                    <a:pt x="4347" y="29639"/>
                  </a:cubicBezTo>
                  <a:cubicBezTo>
                    <a:pt x="4530" y="29790"/>
                    <a:pt x="4773" y="29973"/>
                    <a:pt x="4864" y="30094"/>
                  </a:cubicBezTo>
                  <a:cubicBezTo>
                    <a:pt x="4834" y="30125"/>
                    <a:pt x="4834" y="30155"/>
                    <a:pt x="4803" y="30216"/>
                  </a:cubicBezTo>
                  <a:cubicBezTo>
                    <a:pt x="4773" y="30368"/>
                    <a:pt x="4864" y="30459"/>
                    <a:pt x="5168" y="30702"/>
                  </a:cubicBezTo>
                  <a:cubicBezTo>
                    <a:pt x="5442" y="30915"/>
                    <a:pt x="5898" y="31310"/>
                    <a:pt x="6627" y="31949"/>
                  </a:cubicBezTo>
                  <a:cubicBezTo>
                    <a:pt x="8116" y="33347"/>
                    <a:pt x="9515" y="35474"/>
                    <a:pt x="9575" y="35566"/>
                  </a:cubicBezTo>
                  <a:cubicBezTo>
                    <a:pt x="9819" y="35900"/>
                    <a:pt x="9788" y="36143"/>
                    <a:pt x="9545" y="36964"/>
                  </a:cubicBezTo>
                  <a:cubicBezTo>
                    <a:pt x="9515" y="37116"/>
                    <a:pt x="9484" y="37268"/>
                    <a:pt x="9423" y="37450"/>
                  </a:cubicBezTo>
                  <a:cubicBezTo>
                    <a:pt x="8724" y="40399"/>
                    <a:pt x="8876" y="40490"/>
                    <a:pt x="8968" y="40611"/>
                  </a:cubicBezTo>
                  <a:cubicBezTo>
                    <a:pt x="9120" y="40763"/>
                    <a:pt x="10153" y="41219"/>
                    <a:pt x="10579" y="41219"/>
                  </a:cubicBezTo>
                  <a:lnTo>
                    <a:pt x="10609" y="41219"/>
                  </a:lnTo>
                  <a:cubicBezTo>
                    <a:pt x="10730" y="41219"/>
                    <a:pt x="10791" y="41158"/>
                    <a:pt x="10852" y="41098"/>
                  </a:cubicBezTo>
                  <a:cubicBezTo>
                    <a:pt x="10943" y="40946"/>
                    <a:pt x="10943" y="40702"/>
                    <a:pt x="11004" y="40003"/>
                  </a:cubicBezTo>
                  <a:cubicBezTo>
                    <a:pt x="11034" y="39517"/>
                    <a:pt x="11034" y="38909"/>
                    <a:pt x="11156" y="38423"/>
                  </a:cubicBezTo>
                  <a:lnTo>
                    <a:pt x="11186" y="38180"/>
                  </a:lnTo>
                  <a:cubicBezTo>
                    <a:pt x="11338" y="37359"/>
                    <a:pt x="11460" y="36751"/>
                    <a:pt x="11825" y="36599"/>
                  </a:cubicBezTo>
                  <a:cubicBezTo>
                    <a:pt x="11855" y="36538"/>
                    <a:pt x="11946" y="36538"/>
                    <a:pt x="12007" y="36508"/>
                  </a:cubicBezTo>
                  <a:cubicBezTo>
                    <a:pt x="12615" y="36234"/>
                    <a:pt x="14044" y="35626"/>
                    <a:pt x="16171" y="35535"/>
                  </a:cubicBezTo>
                  <a:cubicBezTo>
                    <a:pt x="16665" y="35494"/>
                    <a:pt x="17054" y="35478"/>
                    <a:pt x="17362" y="35478"/>
                  </a:cubicBezTo>
                  <a:cubicBezTo>
                    <a:pt x="17737" y="35478"/>
                    <a:pt x="17994" y="35502"/>
                    <a:pt x="18177" y="35535"/>
                  </a:cubicBezTo>
                  <a:cubicBezTo>
                    <a:pt x="18264" y="35535"/>
                    <a:pt x="18336" y="35538"/>
                    <a:pt x="18397" y="35538"/>
                  </a:cubicBezTo>
                  <a:cubicBezTo>
                    <a:pt x="18548" y="35538"/>
                    <a:pt x="18629" y="35522"/>
                    <a:pt x="18694" y="35414"/>
                  </a:cubicBezTo>
                  <a:cubicBezTo>
                    <a:pt x="18755" y="35383"/>
                    <a:pt x="18755" y="35292"/>
                    <a:pt x="18755" y="35262"/>
                  </a:cubicBezTo>
                  <a:lnTo>
                    <a:pt x="19424" y="35262"/>
                  </a:lnTo>
                  <a:cubicBezTo>
                    <a:pt x="19723" y="35270"/>
                    <a:pt x="19946" y="35277"/>
                    <a:pt x="20113" y="35277"/>
                  </a:cubicBezTo>
                  <a:cubicBezTo>
                    <a:pt x="20520" y="35277"/>
                    <a:pt x="20588" y="35239"/>
                    <a:pt x="20609" y="35110"/>
                  </a:cubicBezTo>
                  <a:cubicBezTo>
                    <a:pt x="20639" y="35019"/>
                    <a:pt x="20609" y="34988"/>
                    <a:pt x="20609" y="34958"/>
                  </a:cubicBezTo>
                  <a:cubicBezTo>
                    <a:pt x="20791" y="34927"/>
                    <a:pt x="21065" y="34927"/>
                    <a:pt x="21278" y="34867"/>
                  </a:cubicBezTo>
                  <a:cubicBezTo>
                    <a:pt x="23010" y="34715"/>
                    <a:pt x="23041" y="34684"/>
                    <a:pt x="23102" y="34532"/>
                  </a:cubicBezTo>
                  <a:cubicBezTo>
                    <a:pt x="23162" y="34411"/>
                    <a:pt x="23162" y="34319"/>
                    <a:pt x="23071" y="34228"/>
                  </a:cubicBezTo>
                  <a:cubicBezTo>
                    <a:pt x="23162" y="34198"/>
                    <a:pt x="23254" y="34198"/>
                    <a:pt x="23375" y="34167"/>
                  </a:cubicBezTo>
                  <a:cubicBezTo>
                    <a:pt x="23618" y="34107"/>
                    <a:pt x="23922" y="34076"/>
                    <a:pt x="24135" y="33955"/>
                  </a:cubicBezTo>
                  <a:cubicBezTo>
                    <a:pt x="24257" y="33924"/>
                    <a:pt x="24378" y="33863"/>
                    <a:pt x="24439" y="33803"/>
                  </a:cubicBezTo>
                  <a:cubicBezTo>
                    <a:pt x="24743" y="33651"/>
                    <a:pt x="24925" y="33590"/>
                    <a:pt x="24925" y="33408"/>
                  </a:cubicBezTo>
                  <a:cubicBezTo>
                    <a:pt x="24925" y="33347"/>
                    <a:pt x="24895" y="33286"/>
                    <a:pt x="24895" y="33256"/>
                  </a:cubicBezTo>
                  <a:cubicBezTo>
                    <a:pt x="25168" y="33195"/>
                    <a:pt x="25594" y="33104"/>
                    <a:pt x="25959" y="32891"/>
                  </a:cubicBezTo>
                  <a:cubicBezTo>
                    <a:pt x="26202" y="32800"/>
                    <a:pt x="26384" y="32708"/>
                    <a:pt x="26536" y="32648"/>
                  </a:cubicBezTo>
                  <a:cubicBezTo>
                    <a:pt x="26871" y="32496"/>
                    <a:pt x="27114" y="32374"/>
                    <a:pt x="27083" y="32131"/>
                  </a:cubicBezTo>
                  <a:cubicBezTo>
                    <a:pt x="27083" y="32070"/>
                    <a:pt x="26992" y="31979"/>
                    <a:pt x="26962" y="31949"/>
                  </a:cubicBezTo>
                  <a:cubicBezTo>
                    <a:pt x="27023" y="31918"/>
                    <a:pt x="27114" y="31888"/>
                    <a:pt x="27144" y="31888"/>
                  </a:cubicBezTo>
                  <a:cubicBezTo>
                    <a:pt x="27479" y="31736"/>
                    <a:pt x="27934" y="31523"/>
                    <a:pt x="28208" y="31310"/>
                  </a:cubicBezTo>
                  <a:cubicBezTo>
                    <a:pt x="28360" y="31189"/>
                    <a:pt x="28512" y="31128"/>
                    <a:pt x="28603" y="31037"/>
                  </a:cubicBezTo>
                  <a:cubicBezTo>
                    <a:pt x="28816" y="30885"/>
                    <a:pt x="28968" y="30763"/>
                    <a:pt x="28938" y="30581"/>
                  </a:cubicBezTo>
                  <a:cubicBezTo>
                    <a:pt x="28907" y="30459"/>
                    <a:pt x="28816" y="30398"/>
                    <a:pt x="28694" y="30307"/>
                  </a:cubicBezTo>
                  <a:cubicBezTo>
                    <a:pt x="28755" y="30277"/>
                    <a:pt x="28816" y="30246"/>
                    <a:pt x="28846" y="30216"/>
                  </a:cubicBezTo>
                  <a:cubicBezTo>
                    <a:pt x="29120" y="30064"/>
                    <a:pt x="29454" y="29821"/>
                    <a:pt x="29728" y="29547"/>
                  </a:cubicBezTo>
                  <a:cubicBezTo>
                    <a:pt x="29849" y="29395"/>
                    <a:pt x="29971" y="29304"/>
                    <a:pt x="30032" y="29213"/>
                  </a:cubicBezTo>
                  <a:cubicBezTo>
                    <a:pt x="30214" y="29031"/>
                    <a:pt x="30366" y="28879"/>
                    <a:pt x="30275" y="28696"/>
                  </a:cubicBezTo>
                  <a:cubicBezTo>
                    <a:pt x="30214" y="28575"/>
                    <a:pt x="30123" y="28544"/>
                    <a:pt x="29971" y="28423"/>
                  </a:cubicBezTo>
                  <a:cubicBezTo>
                    <a:pt x="29971" y="28423"/>
                    <a:pt x="29910" y="28423"/>
                    <a:pt x="29910" y="28392"/>
                  </a:cubicBezTo>
                  <a:cubicBezTo>
                    <a:pt x="29971" y="28331"/>
                    <a:pt x="30001" y="28331"/>
                    <a:pt x="30032" y="28301"/>
                  </a:cubicBezTo>
                  <a:cubicBezTo>
                    <a:pt x="30305" y="28149"/>
                    <a:pt x="30670" y="27936"/>
                    <a:pt x="30974" y="27632"/>
                  </a:cubicBezTo>
                  <a:cubicBezTo>
                    <a:pt x="31886" y="26660"/>
                    <a:pt x="31825" y="26477"/>
                    <a:pt x="31734" y="26417"/>
                  </a:cubicBezTo>
                  <a:cubicBezTo>
                    <a:pt x="31673" y="26295"/>
                    <a:pt x="31552" y="26295"/>
                    <a:pt x="31430" y="26265"/>
                  </a:cubicBezTo>
                  <a:lnTo>
                    <a:pt x="31400" y="26265"/>
                  </a:lnTo>
                  <a:cubicBezTo>
                    <a:pt x="31491" y="26173"/>
                    <a:pt x="31552" y="26143"/>
                    <a:pt x="31643" y="26052"/>
                  </a:cubicBezTo>
                  <a:cubicBezTo>
                    <a:pt x="31947" y="25839"/>
                    <a:pt x="32281" y="25535"/>
                    <a:pt x="32555" y="25231"/>
                  </a:cubicBezTo>
                  <a:cubicBezTo>
                    <a:pt x="32707" y="24988"/>
                    <a:pt x="32859" y="24806"/>
                    <a:pt x="32950" y="24623"/>
                  </a:cubicBezTo>
                  <a:cubicBezTo>
                    <a:pt x="33314" y="24137"/>
                    <a:pt x="33375" y="24046"/>
                    <a:pt x="33314" y="23894"/>
                  </a:cubicBezTo>
                  <a:cubicBezTo>
                    <a:pt x="33254" y="23772"/>
                    <a:pt x="33163" y="23772"/>
                    <a:pt x="33011" y="23742"/>
                  </a:cubicBezTo>
                  <a:cubicBezTo>
                    <a:pt x="32950" y="23742"/>
                    <a:pt x="32919" y="23711"/>
                    <a:pt x="32859" y="23711"/>
                  </a:cubicBezTo>
                  <a:lnTo>
                    <a:pt x="32950" y="23590"/>
                  </a:lnTo>
                  <a:cubicBezTo>
                    <a:pt x="33163" y="23407"/>
                    <a:pt x="33406" y="23134"/>
                    <a:pt x="33527" y="22830"/>
                  </a:cubicBezTo>
                  <a:cubicBezTo>
                    <a:pt x="33618" y="22617"/>
                    <a:pt x="33710" y="22465"/>
                    <a:pt x="33770" y="22344"/>
                  </a:cubicBezTo>
                  <a:cubicBezTo>
                    <a:pt x="33831" y="22192"/>
                    <a:pt x="33953" y="22040"/>
                    <a:pt x="33831" y="21888"/>
                  </a:cubicBezTo>
                  <a:cubicBezTo>
                    <a:pt x="33770" y="21766"/>
                    <a:pt x="33618" y="21736"/>
                    <a:pt x="33375" y="21705"/>
                  </a:cubicBezTo>
                  <a:cubicBezTo>
                    <a:pt x="33618" y="21462"/>
                    <a:pt x="33922" y="21097"/>
                    <a:pt x="34135" y="20489"/>
                  </a:cubicBezTo>
                  <a:cubicBezTo>
                    <a:pt x="34530" y="19456"/>
                    <a:pt x="34530" y="19274"/>
                    <a:pt x="34409" y="19122"/>
                  </a:cubicBezTo>
                  <a:cubicBezTo>
                    <a:pt x="34470" y="19030"/>
                    <a:pt x="34378" y="19030"/>
                    <a:pt x="34166" y="19000"/>
                  </a:cubicBezTo>
                  <a:cubicBezTo>
                    <a:pt x="34105" y="19000"/>
                    <a:pt x="33983" y="18970"/>
                    <a:pt x="33862" y="18970"/>
                  </a:cubicBezTo>
                  <a:cubicBezTo>
                    <a:pt x="33922" y="18878"/>
                    <a:pt x="33953" y="18818"/>
                    <a:pt x="33983" y="18696"/>
                  </a:cubicBezTo>
                  <a:cubicBezTo>
                    <a:pt x="34105" y="18453"/>
                    <a:pt x="34257" y="18119"/>
                    <a:pt x="34318" y="17754"/>
                  </a:cubicBezTo>
                  <a:cubicBezTo>
                    <a:pt x="34378" y="17480"/>
                    <a:pt x="34439" y="17237"/>
                    <a:pt x="34470" y="17024"/>
                  </a:cubicBezTo>
                  <a:cubicBezTo>
                    <a:pt x="34591" y="16599"/>
                    <a:pt x="34682" y="16356"/>
                    <a:pt x="34530" y="16264"/>
                  </a:cubicBezTo>
                  <a:cubicBezTo>
                    <a:pt x="34449" y="16183"/>
                    <a:pt x="34355" y="16156"/>
                    <a:pt x="34229" y="16156"/>
                  </a:cubicBezTo>
                  <a:cubicBezTo>
                    <a:pt x="34166" y="16156"/>
                    <a:pt x="34095" y="16163"/>
                    <a:pt x="34014" y="16173"/>
                  </a:cubicBezTo>
                  <a:lnTo>
                    <a:pt x="33770" y="16173"/>
                  </a:lnTo>
                  <a:cubicBezTo>
                    <a:pt x="33801" y="16112"/>
                    <a:pt x="33831" y="15991"/>
                    <a:pt x="33862" y="15869"/>
                  </a:cubicBezTo>
                  <a:cubicBezTo>
                    <a:pt x="33983" y="15565"/>
                    <a:pt x="34166" y="15140"/>
                    <a:pt x="34226" y="14745"/>
                  </a:cubicBezTo>
                  <a:lnTo>
                    <a:pt x="34257" y="14441"/>
                  </a:lnTo>
                  <a:cubicBezTo>
                    <a:pt x="34318" y="13650"/>
                    <a:pt x="34378" y="13438"/>
                    <a:pt x="34318" y="13407"/>
                  </a:cubicBezTo>
                  <a:cubicBezTo>
                    <a:pt x="34287" y="13225"/>
                    <a:pt x="34135" y="13225"/>
                    <a:pt x="33862" y="13195"/>
                  </a:cubicBezTo>
                  <a:cubicBezTo>
                    <a:pt x="33770" y="13195"/>
                    <a:pt x="33527" y="13134"/>
                    <a:pt x="33406" y="13103"/>
                  </a:cubicBezTo>
                  <a:cubicBezTo>
                    <a:pt x="33406" y="12982"/>
                    <a:pt x="33466" y="12739"/>
                    <a:pt x="33497" y="12526"/>
                  </a:cubicBezTo>
                  <a:cubicBezTo>
                    <a:pt x="33527" y="12222"/>
                    <a:pt x="33618" y="11857"/>
                    <a:pt x="33558" y="11553"/>
                  </a:cubicBezTo>
                  <a:cubicBezTo>
                    <a:pt x="33558" y="11310"/>
                    <a:pt x="33558" y="11097"/>
                    <a:pt x="33618" y="10915"/>
                  </a:cubicBezTo>
                  <a:cubicBezTo>
                    <a:pt x="33649" y="10459"/>
                    <a:pt x="33649" y="10216"/>
                    <a:pt x="33497" y="10094"/>
                  </a:cubicBezTo>
                  <a:cubicBezTo>
                    <a:pt x="33375" y="10033"/>
                    <a:pt x="33223" y="10003"/>
                    <a:pt x="32767" y="10003"/>
                  </a:cubicBezTo>
                  <a:cubicBezTo>
                    <a:pt x="32646" y="10003"/>
                    <a:pt x="32494" y="10003"/>
                    <a:pt x="32403" y="9942"/>
                  </a:cubicBezTo>
                  <a:cubicBezTo>
                    <a:pt x="32433" y="9638"/>
                    <a:pt x="32555" y="9030"/>
                    <a:pt x="32342" y="8392"/>
                  </a:cubicBezTo>
                  <a:cubicBezTo>
                    <a:pt x="32099" y="7480"/>
                    <a:pt x="32038" y="7419"/>
                    <a:pt x="31947" y="7328"/>
                  </a:cubicBezTo>
                  <a:cubicBezTo>
                    <a:pt x="31916" y="7313"/>
                    <a:pt x="31878" y="7283"/>
                    <a:pt x="31772" y="7283"/>
                  </a:cubicBezTo>
                  <a:cubicBezTo>
                    <a:pt x="31666" y="7283"/>
                    <a:pt x="31491" y="7313"/>
                    <a:pt x="31187" y="7419"/>
                  </a:cubicBezTo>
                  <a:cubicBezTo>
                    <a:pt x="31096" y="7450"/>
                    <a:pt x="31035" y="7450"/>
                    <a:pt x="30944" y="7450"/>
                  </a:cubicBezTo>
                  <a:cubicBezTo>
                    <a:pt x="30944" y="7267"/>
                    <a:pt x="30913" y="6872"/>
                    <a:pt x="30670" y="6295"/>
                  </a:cubicBezTo>
                  <a:cubicBezTo>
                    <a:pt x="30518" y="5930"/>
                    <a:pt x="30275" y="5292"/>
                    <a:pt x="30123" y="5170"/>
                  </a:cubicBezTo>
                  <a:cubicBezTo>
                    <a:pt x="30084" y="5142"/>
                    <a:pt x="30025" y="5130"/>
                    <a:pt x="29957" y="5130"/>
                  </a:cubicBezTo>
                  <a:cubicBezTo>
                    <a:pt x="29655" y="5130"/>
                    <a:pt x="29150" y="5352"/>
                    <a:pt x="29150" y="5352"/>
                  </a:cubicBezTo>
                  <a:lnTo>
                    <a:pt x="29059" y="5383"/>
                  </a:lnTo>
                  <a:lnTo>
                    <a:pt x="28755" y="5535"/>
                  </a:lnTo>
                  <a:lnTo>
                    <a:pt x="28755" y="5474"/>
                  </a:lnTo>
                  <a:cubicBezTo>
                    <a:pt x="28694" y="5231"/>
                    <a:pt x="28603" y="4897"/>
                    <a:pt x="28451" y="4410"/>
                  </a:cubicBezTo>
                  <a:cubicBezTo>
                    <a:pt x="28117" y="3498"/>
                    <a:pt x="28026" y="3377"/>
                    <a:pt x="27904" y="3316"/>
                  </a:cubicBezTo>
                  <a:cubicBezTo>
                    <a:pt x="27893" y="3293"/>
                    <a:pt x="27869" y="3275"/>
                    <a:pt x="27803" y="3275"/>
                  </a:cubicBezTo>
                  <a:cubicBezTo>
                    <a:pt x="27694" y="3275"/>
                    <a:pt x="27468" y="3327"/>
                    <a:pt x="26992" y="3498"/>
                  </a:cubicBezTo>
                  <a:cubicBezTo>
                    <a:pt x="26931" y="3529"/>
                    <a:pt x="26871" y="3559"/>
                    <a:pt x="26810" y="3620"/>
                  </a:cubicBezTo>
                  <a:cubicBezTo>
                    <a:pt x="26810" y="3620"/>
                    <a:pt x="26779" y="3650"/>
                    <a:pt x="26719" y="3650"/>
                  </a:cubicBezTo>
                  <a:cubicBezTo>
                    <a:pt x="26384" y="3194"/>
                    <a:pt x="25959" y="2343"/>
                    <a:pt x="26536" y="1492"/>
                  </a:cubicBezTo>
                  <a:cubicBezTo>
                    <a:pt x="26779" y="1188"/>
                    <a:pt x="27114" y="489"/>
                    <a:pt x="26962" y="276"/>
                  </a:cubicBezTo>
                  <a:cubicBezTo>
                    <a:pt x="26904" y="205"/>
                    <a:pt x="26833" y="173"/>
                    <a:pt x="26707" y="173"/>
                  </a:cubicBezTo>
                  <a:cubicBezTo>
                    <a:pt x="26566" y="173"/>
                    <a:pt x="26356" y="212"/>
                    <a:pt x="26020" y="276"/>
                  </a:cubicBezTo>
                  <a:cubicBezTo>
                    <a:pt x="25655" y="307"/>
                    <a:pt x="25442" y="428"/>
                    <a:pt x="25138" y="580"/>
                  </a:cubicBezTo>
                  <a:cubicBezTo>
                    <a:pt x="24895" y="672"/>
                    <a:pt x="24621" y="793"/>
                    <a:pt x="24287" y="915"/>
                  </a:cubicBezTo>
                  <a:cubicBezTo>
                    <a:pt x="23831" y="1051"/>
                    <a:pt x="23495" y="1069"/>
                    <a:pt x="23240" y="1069"/>
                  </a:cubicBezTo>
                  <a:cubicBezTo>
                    <a:pt x="23155" y="1069"/>
                    <a:pt x="23079" y="1067"/>
                    <a:pt x="23010" y="1067"/>
                  </a:cubicBezTo>
                  <a:lnTo>
                    <a:pt x="22798" y="1067"/>
                  </a:lnTo>
                  <a:cubicBezTo>
                    <a:pt x="22706" y="1067"/>
                    <a:pt x="22585" y="1097"/>
                    <a:pt x="22494" y="1188"/>
                  </a:cubicBezTo>
                  <a:cubicBezTo>
                    <a:pt x="22463" y="915"/>
                    <a:pt x="22159" y="459"/>
                    <a:pt x="22038" y="368"/>
                  </a:cubicBezTo>
                  <a:cubicBezTo>
                    <a:pt x="22004" y="345"/>
                    <a:pt x="21967" y="331"/>
                    <a:pt x="21882" y="331"/>
                  </a:cubicBezTo>
                  <a:cubicBezTo>
                    <a:pt x="21735" y="331"/>
                    <a:pt x="21447" y="374"/>
                    <a:pt x="20791" y="489"/>
                  </a:cubicBezTo>
                  <a:cubicBezTo>
                    <a:pt x="20184" y="611"/>
                    <a:pt x="19758" y="824"/>
                    <a:pt x="19545" y="975"/>
                  </a:cubicBezTo>
                  <a:lnTo>
                    <a:pt x="19545" y="945"/>
                  </a:lnTo>
                  <a:cubicBezTo>
                    <a:pt x="19515" y="884"/>
                    <a:pt x="19515" y="793"/>
                    <a:pt x="19454" y="763"/>
                  </a:cubicBezTo>
                  <a:cubicBezTo>
                    <a:pt x="19089" y="64"/>
                    <a:pt x="18968" y="33"/>
                    <a:pt x="18937" y="33"/>
                  </a:cubicBezTo>
                  <a:cubicBezTo>
                    <a:pt x="18913" y="28"/>
                    <a:pt x="18888" y="25"/>
                    <a:pt x="18862" y="25"/>
                  </a:cubicBezTo>
                  <a:cubicBezTo>
                    <a:pt x="18727" y="25"/>
                    <a:pt x="18530" y="113"/>
                    <a:pt x="17843" y="520"/>
                  </a:cubicBezTo>
                  <a:cubicBezTo>
                    <a:pt x="17387" y="793"/>
                    <a:pt x="17083" y="975"/>
                    <a:pt x="16870" y="1127"/>
                  </a:cubicBezTo>
                  <a:cubicBezTo>
                    <a:pt x="16840" y="1127"/>
                    <a:pt x="16840" y="1158"/>
                    <a:pt x="16810" y="1158"/>
                  </a:cubicBezTo>
                  <a:lnTo>
                    <a:pt x="16658" y="884"/>
                  </a:lnTo>
                  <a:lnTo>
                    <a:pt x="16627" y="763"/>
                  </a:lnTo>
                  <a:cubicBezTo>
                    <a:pt x="16627" y="763"/>
                    <a:pt x="16263" y="3"/>
                    <a:pt x="16019" y="3"/>
                  </a:cubicBezTo>
                  <a:cubicBezTo>
                    <a:pt x="16010" y="2"/>
                    <a:pt x="16000" y="1"/>
                    <a:pt x="1599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2" name="Google Shape;372;p39"/>
          <p:cNvSpPr txBox="1">
            <a:spLocks noGrp="1"/>
          </p:cNvSpPr>
          <p:nvPr>
            <p:ph type="title" idx="6"/>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Table of Contents</a:t>
            </a:r>
            <a:endParaRPr/>
          </a:p>
        </p:txBody>
      </p:sp>
      <p:sp>
        <p:nvSpPr>
          <p:cNvPr id="376" name="Google Shape;376;p39"/>
          <p:cNvSpPr txBox="1">
            <a:spLocks noGrp="1"/>
          </p:cNvSpPr>
          <p:nvPr>
            <p:ph type="title" idx="2"/>
          </p:nvPr>
        </p:nvSpPr>
        <p:spPr>
          <a:xfrm>
            <a:off x="3628301" y="1878325"/>
            <a:ext cx="1871100" cy="59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377" name="Google Shape;377;p39"/>
          <p:cNvSpPr txBox="1">
            <a:spLocks noGrp="1"/>
          </p:cNvSpPr>
          <p:nvPr>
            <p:ph type="title" idx="3"/>
          </p:nvPr>
        </p:nvSpPr>
        <p:spPr>
          <a:xfrm>
            <a:off x="6257447" y="1880470"/>
            <a:ext cx="1871100" cy="59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378" name="Google Shape;378;p39"/>
          <p:cNvSpPr txBox="1">
            <a:spLocks noGrp="1"/>
          </p:cNvSpPr>
          <p:nvPr>
            <p:ph type="title"/>
          </p:nvPr>
        </p:nvSpPr>
        <p:spPr>
          <a:xfrm>
            <a:off x="999151" y="1880464"/>
            <a:ext cx="1871100" cy="59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379" name="Google Shape;379;p39"/>
          <p:cNvSpPr txBox="1">
            <a:spLocks noGrp="1"/>
          </p:cNvSpPr>
          <p:nvPr>
            <p:ph type="title" idx="7"/>
          </p:nvPr>
        </p:nvSpPr>
        <p:spPr>
          <a:xfrm>
            <a:off x="670966" y="3056075"/>
            <a:ext cx="2557200" cy="86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Define</a:t>
            </a:r>
            <a:br>
              <a:rPr lang="en" dirty="0"/>
            </a:br>
            <a:r>
              <a:rPr lang="en" dirty="0"/>
              <a:t>Climate Change</a:t>
            </a:r>
            <a:endParaRPr dirty="0"/>
          </a:p>
        </p:txBody>
      </p:sp>
      <p:sp>
        <p:nvSpPr>
          <p:cNvPr id="380" name="Google Shape;380;p39"/>
          <p:cNvSpPr txBox="1">
            <a:spLocks noGrp="1"/>
          </p:cNvSpPr>
          <p:nvPr>
            <p:ph type="title" idx="8"/>
          </p:nvPr>
        </p:nvSpPr>
        <p:spPr>
          <a:xfrm>
            <a:off x="3293243" y="3056075"/>
            <a:ext cx="2557200" cy="86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Tips and Recommendations</a:t>
            </a:r>
            <a:endParaRPr/>
          </a:p>
        </p:txBody>
      </p:sp>
      <p:sp>
        <p:nvSpPr>
          <p:cNvPr id="381" name="Google Shape;381;p39"/>
          <p:cNvSpPr txBox="1">
            <a:spLocks noGrp="1"/>
          </p:cNvSpPr>
          <p:nvPr>
            <p:ph type="title" idx="9"/>
          </p:nvPr>
        </p:nvSpPr>
        <p:spPr>
          <a:xfrm>
            <a:off x="5915511" y="3056075"/>
            <a:ext cx="2557200" cy="86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Practice Zero Waste Concept</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61"/>
          <p:cNvSpPr txBox="1">
            <a:spLocks noGrp="1"/>
          </p:cNvSpPr>
          <p:nvPr>
            <p:ph type="title"/>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Sustainable Development</a:t>
            </a:r>
            <a:endParaRPr dirty="0"/>
          </a:p>
        </p:txBody>
      </p:sp>
      <p:sp>
        <p:nvSpPr>
          <p:cNvPr id="1325" name="Google Shape;1325;p61"/>
          <p:cNvSpPr/>
          <p:nvPr/>
        </p:nvSpPr>
        <p:spPr>
          <a:xfrm>
            <a:off x="4571999" y="1361906"/>
            <a:ext cx="3752963" cy="2962528"/>
          </a:xfrm>
          <a:custGeom>
            <a:avLst/>
            <a:gdLst/>
            <a:ahLst/>
            <a:cxnLst/>
            <a:rect l="l" t="t" r="r" b="b"/>
            <a:pathLst>
              <a:path w="71400" h="56362" extrusionOk="0">
                <a:moveTo>
                  <a:pt x="51782" y="0"/>
                </a:moveTo>
                <a:cubicBezTo>
                  <a:pt x="51707" y="0"/>
                  <a:pt x="51630" y="3"/>
                  <a:pt x="51551" y="8"/>
                </a:cubicBezTo>
                <a:cubicBezTo>
                  <a:pt x="51278" y="8"/>
                  <a:pt x="51004" y="39"/>
                  <a:pt x="50792" y="39"/>
                </a:cubicBezTo>
                <a:cubicBezTo>
                  <a:pt x="50336" y="99"/>
                  <a:pt x="49910" y="99"/>
                  <a:pt x="49454" y="130"/>
                </a:cubicBezTo>
                <a:cubicBezTo>
                  <a:pt x="48937" y="160"/>
                  <a:pt x="48421" y="160"/>
                  <a:pt x="47904" y="160"/>
                </a:cubicBezTo>
                <a:lnTo>
                  <a:pt x="47174" y="160"/>
                </a:lnTo>
                <a:cubicBezTo>
                  <a:pt x="46871" y="160"/>
                  <a:pt x="46627" y="191"/>
                  <a:pt x="46415" y="251"/>
                </a:cubicBezTo>
                <a:cubicBezTo>
                  <a:pt x="46354" y="251"/>
                  <a:pt x="46323" y="251"/>
                  <a:pt x="46232" y="282"/>
                </a:cubicBezTo>
                <a:cubicBezTo>
                  <a:pt x="46019" y="282"/>
                  <a:pt x="45746" y="312"/>
                  <a:pt x="45503" y="312"/>
                </a:cubicBezTo>
                <a:cubicBezTo>
                  <a:pt x="45016" y="312"/>
                  <a:pt x="44439" y="343"/>
                  <a:pt x="43831" y="434"/>
                </a:cubicBezTo>
                <a:cubicBezTo>
                  <a:pt x="43649" y="464"/>
                  <a:pt x="43405" y="464"/>
                  <a:pt x="43101" y="464"/>
                </a:cubicBezTo>
                <a:cubicBezTo>
                  <a:pt x="43082" y="464"/>
                  <a:pt x="43063" y="464"/>
                  <a:pt x="43043" y="464"/>
                </a:cubicBezTo>
                <a:cubicBezTo>
                  <a:pt x="41641" y="464"/>
                  <a:pt x="40486" y="1548"/>
                  <a:pt x="40366" y="2987"/>
                </a:cubicBezTo>
                <a:cubicBezTo>
                  <a:pt x="40335" y="3443"/>
                  <a:pt x="40305" y="3929"/>
                  <a:pt x="40275" y="4385"/>
                </a:cubicBezTo>
                <a:lnTo>
                  <a:pt x="40214" y="4659"/>
                </a:lnTo>
                <a:lnTo>
                  <a:pt x="40214" y="4871"/>
                </a:lnTo>
                <a:cubicBezTo>
                  <a:pt x="40123" y="5297"/>
                  <a:pt x="40062" y="5662"/>
                  <a:pt x="40062" y="5905"/>
                </a:cubicBezTo>
                <a:lnTo>
                  <a:pt x="40062" y="6027"/>
                </a:lnTo>
                <a:cubicBezTo>
                  <a:pt x="40001" y="6361"/>
                  <a:pt x="40001" y="6695"/>
                  <a:pt x="40031" y="7030"/>
                </a:cubicBezTo>
                <a:cubicBezTo>
                  <a:pt x="33496" y="7182"/>
                  <a:pt x="19150" y="7486"/>
                  <a:pt x="18177" y="7486"/>
                </a:cubicBezTo>
                <a:cubicBezTo>
                  <a:pt x="16931" y="7486"/>
                  <a:pt x="16140" y="8245"/>
                  <a:pt x="15745" y="9066"/>
                </a:cubicBezTo>
                <a:cubicBezTo>
                  <a:pt x="15685" y="9157"/>
                  <a:pt x="15563" y="9370"/>
                  <a:pt x="15411" y="9583"/>
                </a:cubicBezTo>
                <a:cubicBezTo>
                  <a:pt x="15381" y="9704"/>
                  <a:pt x="14894" y="10647"/>
                  <a:pt x="14165" y="12045"/>
                </a:cubicBezTo>
                <a:cubicBezTo>
                  <a:pt x="13587" y="13200"/>
                  <a:pt x="12858" y="14598"/>
                  <a:pt x="12098" y="16057"/>
                </a:cubicBezTo>
                <a:cubicBezTo>
                  <a:pt x="12007" y="16087"/>
                  <a:pt x="11885" y="16148"/>
                  <a:pt x="11763" y="16209"/>
                </a:cubicBezTo>
                <a:cubicBezTo>
                  <a:pt x="11125" y="16574"/>
                  <a:pt x="10700" y="17212"/>
                  <a:pt x="10578" y="17911"/>
                </a:cubicBezTo>
                <a:lnTo>
                  <a:pt x="8876" y="16665"/>
                </a:lnTo>
                <a:lnTo>
                  <a:pt x="8572" y="16422"/>
                </a:lnTo>
                <a:cubicBezTo>
                  <a:pt x="7934" y="15966"/>
                  <a:pt x="7295" y="15844"/>
                  <a:pt x="6900" y="15784"/>
                </a:cubicBezTo>
                <a:lnTo>
                  <a:pt x="6839" y="15784"/>
                </a:lnTo>
                <a:cubicBezTo>
                  <a:pt x="6566" y="15692"/>
                  <a:pt x="6323" y="15662"/>
                  <a:pt x="6110" y="15632"/>
                </a:cubicBezTo>
                <a:cubicBezTo>
                  <a:pt x="6019" y="15632"/>
                  <a:pt x="5988" y="15601"/>
                  <a:pt x="5928" y="15601"/>
                </a:cubicBezTo>
                <a:cubicBezTo>
                  <a:pt x="5688" y="15538"/>
                  <a:pt x="5449" y="15507"/>
                  <a:pt x="5214" y="15507"/>
                </a:cubicBezTo>
                <a:cubicBezTo>
                  <a:pt x="4436" y="15507"/>
                  <a:pt x="3713" y="15845"/>
                  <a:pt x="3222" y="16452"/>
                </a:cubicBezTo>
                <a:cubicBezTo>
                  <a:pt x="2523" y="17303"/>
                  <a:pt x="2462" y="18489"/>
                  <a:pt x="3070" y="19431"/>
                </a:cubicBezTo>
                <a:cubicBezTo>
                  <a:pt x="3526" y="20312"/>
                  <a:pt x="4013" y="21103"/>
                  <a:pt x="4499" y="21893"/>
                </a:cubicBezTo>
                <a:lnTo>
                  <a:pt x="4621" y="22045"/>
                </a:lnTo>
                <a:cubicBezTo>
                  <a:pt x="4772" y="22319"/>
                  <a:pt x="4924" y="22531"/>
                  <a:pt x="5107" y="22805"/>
                </a:cubicBezTo>
                <a:cubicBezTo>
                  <a:pt x="5060" y="22803"/>
                  <a:pt x="5014" y="22801"/>
                  <a:pt x="4968" y="22801"/>
                </a:cubicBezTo>
                <a:cubicBezTo>
                  <a:pt x="3780" y="22801"/>
                  <a:pt x="2752" y="23550"/>
                  <a:pt x="2371" y="24750"/>
                </a:cubicBezTo>
                <a:cubicBezTo>
                  <a:pt x="2037" y="25844"/>
                  <a:pt x="2371" y="26999"/>
                  <a:pt x="3253" y="27820"/>
                </a:cubicBezTo>
                <a:lnTo>
                  <a:pt x="3861" y="28398"/>
                </a:lnTo>
                <a:cubicBezTo>
                  <a:pt x="4256" y="28762"/>
                  <a:pt x="4621" y="29127"/>
                  <a:pt x="5016" y="29492"/>
                </a:cubicBezTo>
                <a:cubicBezTo>
                  <a:pt x="5776" y="30221"/>
                  <a:pt x="6748" y="31133"/>
                  <a:pt x="7903" y="31954"/>
                </a:cubicBezTo>
                <a:cubicBezTo>
                  <a:pt x="7934" y="32015"/>
                  <a:pt x="7964" y="32015"/>
                  <a:pt x="7994" y="32045"/>
                </a:cubicBezTo>
                <a:cubicBezTo>
                  <a:pt x="7903" y="32106"/>
                  <a:pt x="7812" y="32228"/>
                  <a:pt x="7751" y="32319"/>
                </a:cubicBezTo>
                <a:cubicBezTo>
                  <a:pt x="7538" y="32531"/>
                  <a:pt x="7387" y="32775"/>
                  <a:pt x="7295" y="33018"/>
                </a:cubicBezTo>
                <a:lnTo>
                  <a:pt x="3830" y="31285"/>
                </a:lnTo>
                <a:cubicBezTo>
                  <a:pt x="3466" y="31103"/>
                  <a:pt x="3074" y="31013"/>
                  <a:pt x="2685" y="31013"/>
                </a:cubicBezTo>
                <a:cubicBezTo>
                  <a:pt x="2099" y="31013"/>
                  <a:pt x="1521" y="31218"/>
                  <a:pt x="1064" y="31620"/>
                </a:cubicBezTo>
                <a:cubicBezTo>
                  <a:pt x="304" y="32319"/>
                  <a:pt x="0" y="33383"/>
                  <a:pt x="335" y="34325"/>
                </a:cubicBezTo>
                <a:lnTo>
                  <a:pt x="2493" y="40526"/>
                </a:lnTo>
                <a:cubicBezTo>
                  <a:pt x="2949" y="41802"/>
                  <a:pt x="3435" y="43261"/>
                  <a:pt x="4317" y="44629"/>
                </a:cubicBezTo>
                <a:cubicBezTo>
                  <a:pt x="5259" y="46149"/>
                  <a:pt x="6566" y="47425"/>
                  <a:pt x="8238" y="48520"/>
                </a:cubicBezTo>
                <a:cubicBezTo>
                  <a:pt x="8298" y="48732"/>
                  <a:pt x="8420" y="48884"/>
                  <a:pt x="8572" y="49036"/>
                </a:cubicBezTo>
                <a:lnTo>
                  <a:pt x="11642" y="52623"/>
                </a:lnTo>
                <a:cubicBezTo>
                  <a:pt x="12493" y="53626"/>
                  <a:pt x="13770" y="55146"/>
                  <a:pt x="15806" y="55511"/>
                </a:cubicBezTo>
                <a:cubicBezTo>
                  <a:pt x="16164" y="55574"/>
                  <a:pt x="16521" y="55601"/>
                  <a:pt x="16870" y="55601"/>
                </a:cubicBezTo>
                <a:cubicBezTo>
                  <a:pt x="17351" y="55601"/>
                  <a:pt x="17815" y="55551"/>
                  <a:pt x="18238" y="55480"/>
                </a:cubicBezTo>
                <a:cubicBezTo>
                  <a:pt x="18846" y="55419"/>
                  <a:pt x="19393" y="55298"/>
                  <a:pt x="20001" y="55146"/>
                </a:cubicBezTo>
                <a:cubicBezTo>
                  <a:pt x="21156" y="55906"/>
                  <a:pt x="22554" y="56270"/>
                  <a:pt x="24195" y="56270"/>
                </a:cubicBezTo>
                <a:cubicBezTo>
                  <a:pt x="25746" y="56270"/>
                  <a:pt x="27296" y="56270"/>
                  <a:pt x="28876" y="56331"/>
                </a:cubicBezTo>
                <a:cubicBezTo>
                  <a:pt x="30183" y="56331"/>
                  <a:pt x="31521" y="56331"/>
                  <a:pt x="32889" y="56362"/>
                </a:cubicBezTo>
                <a:lnTo>
                  <a:pt x="33527" y="56362"/>
                </a:lnTo>
                <a:cubicBezTo>
                  <a:pt x="39606" y="56362"/>
                  <a:pt x="44834" y="56210"/>
                  <a:pt x="50062" y="55632"/>
                </a:cubicBezTo>
                <a:lnTo>
                  <a:pt x="50153" y="55632"/>
                </a:lnTo>
                <a:cubicBezTo>
                  <a:pt x="50518" y="55602"/>
                  <a:pt x="51156" y="55511"/>
                  <a:pt x="51855" y="55146"/>
                </a:cubicBezTo>
                <a:cubicBezTo>
                  <a:pt x="52190" y="55024"/>
                  <a:pt x="52494" y="54872"/>
                  <a:pt x="52767" y="54690"/>
                </a:cubicBezTo>
                <a:cubicBezTo>
                  <a:pt x="53345" y="54690"/>
                  <a:pt x="53892" y="54659"/>
                  <a:pt x="54469" y="54599"/>
                </a:cubicBezTo>
                <a:cubicBezTo>
                  <a:pt x="55169" y="54568"/>
                  <a:pt x="55868" y="54447"/>
                  <a:pt x="56628" y="54204"/>
                </a:cubicBezTo>
                <a:cubicBezTo>
                  <a:pt x="58360" y="53596"/>
                  <a:pt x="59454" y="52258"/>
                  <a:pt x="60245" y="51346"/>
                </a:cubicBezTo>
                <a:lnTo>
                  <a:pt x="62828" y="48307"/>
                </a:lnTo>
                <a:cubicBezTo>
                  <a:pt x="64834" y="46939"/>
                  <a:pt x="66050" y="44842"/>
                  <a:pt x="66962" y="43322"/>
                </a:cubicBezTo>
                <a:lnTo>
                  <a:pt x="70914" y="36574"/>
                </a:lnTo>
                <a:cubicBezTo>
                  <a:pt x="71400" y="35571"/>
                  <a:pt x="71309" y="34477"/>
                  <a:pt x="70670" y="33656"/>
                </a:cubicBezTo>
                <a:cubicBezTo>
                  <a:pt x="70202" y="33024"/>
                  <a:pt x="69464" y="32681"/>
                  <a:pt x="68692" y="32681"/>
                </a:cubicBezTo>
                <a:cubicBezTo>
                  <a:pt x="68461" y="32681"/>
                  <a:pt x="68227" y="32712"/>
                  <a:pt x="67996" y="32775"/>
                </a:cubicBezTo>
                <a:lnTo>
                  <a:pt x="65078" y="33595"/>
                </a:lnTo>
                <a:cubicBezTo>
                  <a:pt x="64926" y="33048"/>
                  <a:pt x="64591" y="32531"/>
                  <a:pt x="64105" y="32197"/>
                </a:cubicBezTo>
                <a:cubicBezTo>
                  <a:pt x="64044" y="32197"/>
                  <a:pt x="64044" y="32167"/>
                  <a:pt x="64014" y="32167"/>
                </a:cubicBezTo>
                <a:cubicBezTo>
                  <a:pt x="64135" y="32076"/>
                  <a:pt x="64226" y="32015"/>
                  <a:pt x="64318" y="31924"/>
                </a:cubicBezTo>
                <a:cubicBezTo>
                  <a:pt x="65442" y="31103"/>
                  <a:pt x="66445" y="30191"/>
                  <a:pt x="67205" y="29462"/>
                </a:cubicBezTo>
                <a:cubicBezTo>
                  <a:pt x="67570" y="29097"/>
                  <a:pt x="67965" y="28732"/>
                  <a:pt x="68330" y="28367"/>
                </a:cubicBezTo>
                <a:lnTo>
                  <a:pt x="68999" y="27759"/>
                </a:lnTo>
                <a:cubicBezTo>
                  <a:pt x="69880" y="26908"/>
                  <a:pt x="70154" y="25784"/>
                  <a:pt x="69880" y="24689"/>
                </a:cubicBezTo>
                <a:cubicBezTo>
                  <a:pt x="69506" y="23482"/>
                  <a:pt x="68507" y="22737"/>
                  <a:pt x="67345" y="22737"/>
                </a:cubicBezTo>
                <a:cubicBezTo>
                  <a:pt x="67279" y="22737"/>
                  <a:pt x="67212" y="22739"/>
                  <a:pt x="67144" y="22744"/>
                </a:cubicBezTo>
                <a:cubicBezTo>
                  <a:pt x="67296" y="22471"/>
                  <a:pt x="67479" y="22258"/>
                  <a:pt x="67631" y="21984"/>
                </a:cubicBezTo>
                <a:lnTo>
                  <a:pt x="67692" y="21832"/>
                </a:lnTo>
                <a:cubicBezTo>
                  <a:pt x="68178" y="21042"/>
                  <a:pt x="68695" y="20221"/>
                  <a:pt x="69181" y="19370"/>
                </a:cubicBezTo>
                <a:cubicBezTo>
                  <a:pt x="69758" y="18398"/>
                  <a:pt x="69698" y="17242"/>
                  <a:pt x="69029" y="16391"/>
                </a:cubicBezTo>
                <a:cubicBezTo>
                  <a:pt x="68528" y="15771"/>
                  <a:pt x="67765" y="15432"/>
                  <a:pt x="66976" y="15432"/>
                </a:cubicBezTo>
                <a:cubicBezTo>
                  <a:pt x="66759" y="15432"/>
                  <a:pt x="66540" y="15458"/>
                  <a:pt x="66324" y="15510"/>
                </a:cubicBezTo>
                <a:cubicBezTo>
                  <a:pt x="66263" y="15510"/>
                  <a:pt x="66202" y="15571"/>
                  <a:pt x="66141" y="15571"/>
                </a:cubicBezTo>
                <a:cubicBezTo>
                  <a:pt x="65898" y="15601"/>
                  <a:pt x="65685" y="15632"/>
                  <a:pt x="65412" y="15723"/>
                </a:cubicBezTo>
                <a:lnTo>
                  <a:pt x="65351" y="15723"/>
                </a:lnTo>
                <a:cubicBezTo>
                  <a:pt x="64986" y="15784"/>
                  <a:pt x="64348" y="15905"/>
                  <a:pt x="63679" y="16361"/>
                </a:cubicBezTo>
                <a:lnTo>
                  <a:pt x="63375" y="16574"/>
                </a:lnTo>
                <a:lnTo>
                  <a:pt x="61643" y="17850"/>
                </a:lnTo>
                <a:cubicBezTo>
                  <a:pt x="61552" y="17121"/>
                  <a:pt x="61096" y="16483"/>
                  <a:pt x="60488" y="16118"/>
                </a:cubicBezTo>
                <a:cubicBezTo>
                  <a:pt x="60087" y="15901"/>
                  <a:pt x="59640" y="15784"/>
                  <a:pt x="59197" y="15784"/>
                </a:cubicBezTo>
                <a:cubicBezTo>
                  <a:pt x="58835" y="15784"/>
                  <a:pt x="58476" y="15862"/>
                  <a:pt x="58147" y="16027"/>
                </a:cubicBezTo>
                <a:cubicBezTo>
                  <a:pt x="58117" y="16027"/>
                  <a:pt x="58117" y="16057"/>
                  <a:pt x="58117" y="16057"/>
                </a:cubicBezTo>
                <a:cubicBezTo>
                  <a:pt x="56749" y="12379"/>
                  <a:pt x="55473" y="8732"/>
                  <a:pt x="55442" y="8671"/>
                </a:cubicBezTo>
                <a:cubicBezTo>
                  <a:pt x="55169" y="7972"/>
                  <a:pt x="54713" y="7425"/>
                  <a:pt x="54135" y="7090"/>
                </a:cubicBezTo>
                <a:cubicBezTo>
                  <a:pt x="54348" y="6482"/>
                  <a:pt x="54348" y="5905"/>
                  <a:pt x="54317" y="5601"/>
                </a:cubicBezTo>
                <a:cubicBezTo>
                  <a:pt x="54287" y="5023"/>
                  <a:pt x="54287" y="4416"/>
                  <a:pt x="54317" y="3656"/>
                </a:cubicBezTo>
                <a:lnTo>
                  <a:pt x="54317" y="3352"/>
                </a:lnTo>
                <a:lnTo>
                  <a:pt x="54317" y="3291"/>
                </a:lnTo>
                <a:cubicBezTo>
                  <a:pt x="54621" y="2105"/>
                  <a:pt x="54135" y="1315"/>
                  <a:pt x="53831" y="920"/>
                </a:cubicBezTo>
                <a:cubicBezTo>
                  <a:pt x="53574" y="634"/>
                  <a:pt x="52941" y="0"/>
                  <a:pt x="51782"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6" name="Google Shape;1326;p61"/>
          <p:cNvGrpSpPr/>
          <p:nvPr/>
        </p:nvGrpSpPr>
        <p:grpSpPr>
          <a:xfrm>
            <a:off x="4710602" y="1494042"/>
            <a:ext cx="3471806" cy="2695878"/>
            <a:chOff x="7912875" y="6151825"/>
            <a:chExt cx="1651275" cy="1282225"/>
          </a:xfrm>
        </p:grpSpPr>
        <p:sp>
          <p:nvSpPr>
            <p:cNvPr id="1327" name="Google Shape;1327;p61"/>
            <p:cNvSpPr/>
            <p:nvPr/>
          </p:nvSpPr>
          <p:spPr>
            <a:xfrm>
              <a:off x="7912875" y="6924900"/>
              <a:ext cx="389850" cy="414150"/>
            </a:xfrm>
            <a:custGeom>
              <a:avLst/>
              <a:gdLst/>
              <a:ahLst/>
              <a:cxnLst/>
              <a:rect l="l" t="t" r="r" b="b"/>
              <a:pathLst>
                <a:path w="15594" h="16566" extrusionOk="0">
                  <a:moveTo>
                    <a:pt x="1" y="0"/>
                  </a:moveTo>
                  <a:lnTo>
                    <a:pt x="1" y="0"/>
                  </a:lnTo>
                  <a:cubicBezTo>
                    <a:pt x="730" y="2067"/>
                    <a:pt x="1460" y="4165"/>
                    <a:pt x="2189" y="6201"/>
                  </a:cubicBezTo>
                  <a:cubicBezTo>
                    <a:pt x="2584" y="7447"/>
                    <a:pt x="3040" y="8724"/>
                    <a:pt x="3739" y="9818"/>
                  </a:cubicBezTo>
                  <a:cubicBezTo>
                    <a:pt x="5989" y="13344"/>
                    <a:pt x="10305" y="14803"/>
                    <a:pt x="14287" y="16019"/>
                  </a:cubicBezTo>
                  <a:lnTo>
                    <a:pt x="15594" y="16566"/>
                  </a:lnTo>
                  <a:cubicBezTo>
                    <a:pt x="15168" y="14529"/>
                    <a:pt x="14682" y="12463"/>
                    <a:pt x="14044" y="10487"/>
                  </a:cubicBezTo>
                  <a:cubicBezTo>
                    <a:pt x="13740" y="9575"/>
                    <a:pt x="13375" y="8633"/>
                    <a:pt x="12858" y="7812"/>
                  </a:cubicBezTo>
                  <a:cubicBezTo>
                    <a:pt x="11673" y="5988"/>
                    <a:pt x="9667" y="4955"/>
                    <a:pt x="7752" y="3952"/>
                  </a:cubicBezTo>
                  <a:cubicBezTo>
                    <a:pt x="5168" y="2645"/>
                    <a:pt x="2584" y="1338"/>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61"/>
            <p:cNvSpPr/>
            <p:nvPr/>
          </p:nvSpPr>
          <p:spPr>
            <a:xfrm>
              <a:off x="7972350" y="6990175"/>
              <a:ext cx="299825" cy="295900"/>
            </a:xfrm>
            <a:custGeom>
              <a:avLst/>
              <a:gdLst/>
              <a:ahLst/>
              <a:cxnLst/>
              <a:rect l="l" t="t" r="r" b="b"/>
              <a:pathLst>
                <a:path w="11993" h="11836" extrusionOk="0">
                  <a:moveTo>
                    <a:pt x="132" y="1"/>
                  </a:moveTo>
                  <a:cubicBezTo>
                    <a:pt x="62" y="1"/>
                    <a:pt x="0" y="80"/>
                    <a:pt x="23" y="125"/>
                  </a:cubicBezTo>
                  <a:cubicBezTo>
                    <a:pt x="297" y="581"/>
                    <a:pt x="722" y="976"/>
                    <a:pt x="1056" y="1402"/>
                  </a:cubicBezTo>
                  <a:cubicBezTo>
                    <a:pt x="1391" y="1797"/>
                    <a:pt x="1786" y="2192"/>
                    <a:pt x="2151" y="2617"/>
                  </a:cubicBezTo>
                  <a:lnTo>
                    <a:pt x="4430" y="4988"/>
                  </a:lnTo>
                  <a:cubicBezTo>
                    <a:pt x="5981" y="6508"/>
                    <a:pt x="7592" y="7967"/>
                    <a:pt x="9263" y="9365"/>
                  </a:cubicBezTo>
                  <a:cubicBezTo>
                    <a:pt x="9689" y="9760"/>
                    <a:pt x="10084" y="10125"/>
                    <a:pt x="10479" y="10520"/>
                  </a:cubicBezTo>
                  <a:cubicBezTo>
                    <a:pt x="10662" y="10703"/>
                    <a:pt x="10844" y="10915"/>
                    <a:pt x="11057" y="11159"/>
                  </a:cubicBezTo>
                  <a:cubicBezTo>
                    <a:pt x="11239" y="11371"/>
                    <a:pt x="11391" y="11645"/>
                    <a:pt x="11604" y="11797"/>
                  </a:cubicBezTo>
                  <a:cubicBezTo>
                    <a:pt x="11638" y="11824"/>
                    <a:pt x="11676" y="11836"/>
                    <a:pt x="11715" y="11836"/>
                  </a:cubicBezTo>
                  <a:cubicBezTo>
                    <a:pt x="11850" y="11836"/>
                    <a:pt x="11992" y="11689"/>
                    <a:pt x="11969" y="11523"/>
                  </a:cubicBezTo>
                  <a:cubicBezTo>
                    <a:pt x="11847" y="11067"/>
                    <a:pt x="11391" y="10672"/>
                    <a:pt x="11057" y="10368"/>
                  </a:cubicBezTo>
                  <a:cubicBezTo>
                    <a:pt x="10662" y="9973"/>
                    <a:pt x="10297" y="9639"/>
                    <a:pt x="9902" y="9304"/>
                  </a:cubicBezTo>
                  <a:cubicBezTo>
                    <a:pt x="9111" y="8605"/>
                    <a:pt x="8321" y="7967"/>
                    <a:pt x="7500" y="7237"/>
                  </a:cubicBezTo>
                  <a:cubicBezTo>
                    <a:pt x="5829" y="5809"/>
                    <a:pt x="4248" y="4289"/>
                    <a:pt x="2698" y="2678"/>
                  </a:cubicBezTo>
                  <a:cubicBezTo>
                    <a:pt x="2272" y="2222"/>
                    <a:pt x="1847" y="1797"/>
                    <a:pt x="1421" y="1341"/>
                  </a:cubicBezTo>
                  <a:cubicBezTo>
                    <a:pt x="1239" y="1128"/>
                    <a:pt x="1026" y="885"/>
                    <a:pt x="813" y="672"/>
                  </a:cubicBezTo>
                  <a:cubicBezTo>
                    <a:pt x="631" y="429"/>
                    <a:pt x="449" y="216"/>
                    <a:pt x="205" y="34"/>
                  </a:cubicBezTo>
                  <a:cubicBezTo>
                    <a:pt x="182" y="10"/>
                    <a:pt x="157" y="1"/>
                    <a:pt x="1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61"/>
            <p:cNvSpPr/>
            <p:nvPr/>
          </p:nvSpPr>
          <p:spPr>
            <a:xfrm>
              <a:off x="8010300" y="7101925"/>
              <a:ext cx="82500" cy="11475"/>
            </a:xfrm>
            <a:custGeom>
              <a:avLst/>
              <a:gdLst/>
              <a:ahLst/>
              <a:cxnLst/>
              <a:rect l="l" t="t" r="r" b="b"/>
              <a:pathLst>
                <a:path w="3300" h="459" extrusionOk="0">
                  <a:moveTo>
                    <a:pt x="3029" y="0"/>
                  </a:moveTo>
                  <a:cubicBezTo>
                    <a:pt x="3021" y="0"/>
                    <a:pt x="3012" y="1"/>
                    <a:pt x="3004" y="2"/>
                  </a:cubicBezTo>
                  <a:cubicBezTo>
                    <a:pt x="2487" y="32"/>
                    <a:pt x="2031" y="32"/>
                    <a:pt x="1545" y="62"/>
                  </a:cubicBezTo>
                  <a:cubicBezTo>
                    <a:pt x="1332" y="62"/>
                    <a:pt x="1058" y="62"/>
                    <a:pt x="815" y="93"/>
                  </a:cubicBezTo>
                  <a:lnTo>
                    <a:pt x="329" y="93"/>
                  </a:lnTo>
                  <a:cubicBezTo>
                    <a:pt x="268" y="93"/>
                    <a:pt x="207" y="153"/>
                    <a:pt x="146" y="153"/>
                  </a:cubicBezTo>
                  <a:cubicBezTo>
                    <a:pt x="133" y="151"/>
                    <a:pt x="121" y="149"/>
                    <a:pt x="110" y="149"/>
                  </a:cubicBezTo>
                  <a:cubicBezTo>
                    <a:pt x="1" y="149"/>
                    <a:pt x="36" y="278"/>
                    <a:pt x="146" y="305"/>
                  </a:cubicBezTo>
                  <a:cubicBezTo>
                    <a:pt x="177" y="305"/>
                    <a:pt x="268" y="336"/>
                    <a:pt x="298" y="336"/>
                  </a:cubicBezTo>
                  <a:lnTo>
                    <a:pt x="815" y="336"/>
                  </a:lnTo>
                  <a:cubicBezTo>
                    <a:pt x="1058" y="336"/>
                    <a:pt x="1332" y="336"/>
                    <a:pt x="1545" y="366"/>
                  </a:cubicBezTo>
                  <a:cubicBezTo>
                    <a:pt x="2031" y="366"/>
                    <a:pt x="2487" y="397"/>
                    <a:pt x="3004" y="457"/>
                  </a:cubicBezTo>
                  <a:cubicBezTo>
                    <a:pt x="3012" y="458"/>
                    <a:pt x="3021" y="459"/>
                    <a:pt x="3029" y="459"/>
                  </a:cubicBezTo>
                  <a:cubicBezTo>
                    <a:pt x="3299" y="459"/>
                    <a:pt x="3299" y="0"/>
                    <a:pt x="30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61"/>
            <p:cNvSpPr/>
            <p:nvPr/>
          </p:nvSpPr>
          <p:spPr>
            <a:xfrm>
              <a:off x="8078550" y="7034325"/>
              <a:ext cx="12175" cy="68225"/>
            </a:xfrm>
            <a:custGeom>
              <a:avLst/>
              <a:gdLst/>
              <a:ahLst/>
              <a:cxnLst/>
              <a:rect l="l" t="t" r="r" b="b"/>
              <a:pathLst>
                <a:path w="487" h="2729" extrusionOk="0">
                  <a:moveTo>
                    <a:pt x="274" y="0"/>
                  </a:moveTo>
                  <a:cubicBezTo>
                    <a:pt x="182" y="0"/>
                    <a:pt x="152" y="91"/>
                    <a:pt x="152" y="122"/>
                  </a:cubicBezTo>
                  <a:cubicBezTo>
                    <a:pt x="61" y="304"/>
                    <a:pt x="30" y="547"/>
                    <a:pt x="30" y="760"/>
                  </a:cubicBezTo>
                  <a:cubicBezTo>
                    <a:pt x="0" y="943"/>
                    <a:pt x="0" y="1186"/>
                    <a:pt x="0" y="1368"/>
                  </a:cubicBezTo>
                  <a:cubicBezTo>
                    <a:pt x="0" y="1794"/>
                    <a:pt x="30" y="2219"/>
                    <a:pt x="152" y="2614"/>
                  </a:cubicBezTo>
                  <a:cubicBezTo>
                    <a:pt x="167" y="2690"/>
                    <a:pt x="236" y="2728"/>
                    <a:pt x="300" y="2728"/>
                  </a:cubicBezTo>
                  <a:cubicBezTo>
                    <a:pt x="365" y="2728"/>
                    <a:pt x="426" y="2690"/>
                    <a:pt x="426" y="2614"/>
                  </a:cubicBezTo>
                  <a:cubicBezTo>
                    <a:pt x="365" y="2219"/>
                    <a:pt x="334" y="1824"/>
                    <a:pt x="365" y="1398"/>
                  </a:cubicBezTo>
                  <a:cubicBezTo>
                    <a:pt x="365" y="1216"/>
                    <a:pt x="426" y="1003"/>
                    <a:pt x="426" y="791"/>
                  </a:cubicBezTo>
                  <a:cubicBezTo>
                    <a:pt x="456" y="608"/>
                    <a:pt x="486" y="426"/>
                    <a:pt x="486" y="183"/>
                  </a:cubicBezTo>
                  <a:cubicBezTo>
                    <a:pt x="486" y="122"/>
                    <a:pt x="456" y="91"/>
                    <a:pt x="426" y="31"/>
                  </a:cubicBezTo>
                  <a:cubicBezTo>
                    <a:pt x="365" y="0"/>
                    <a:pt x="334" y="0"/>
                    <a:pt x="2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61"/>
            <p:cNvSpPr/>
            <p:nvPr/>
          </p:nvSpPr>
          <p:spPr>
            <a:xfrm>
              <a:off x="8070950" y="7144625"/>
              <a:ext cx="69925" cy="17375"/>
            </a:xfrm>
            <a:custGeom>
              <a:avLst/>
              <a:gdLst/>
              <a:ahLst/>
              <a:cxnLst/>
              <a:rect l="l" t="t" r="r" b="b"/>
              <a:pathLst>
                <a:path w="2797" h="695" extrusionOk="0">
                  <a:moveTo>
                    <a:pt x="2467" y="0"/>
                  </a:moveTo>
                  <a:cubicBezTo>
                    <a:pt x="2330" y="0"/>
                    <a:pt x="2183" y="35"/>
                    <a:pt x="2037" y="56"/>
                  </a:cubicBezTo>
                  <a:cubicBezTo>
                    <a:pt x="1824" y="117"/>
                    <a:pt x="1641" y="148"/>
                    <a:pt x="1398" y="178"/>
                  </a:cubicBezTo>
                  <a:cubicBezTo>
                    <a:pt x="973" y="269"/>
                    <a:pt x="578" y="330"/>
                    <a:pt x="152" y="452"/>
                  </a:cubicBezTo>
                  <a:cubicBezTo>
                    <a:pt x="0" y="482"/>
                    <a:pt x="30" y="695"/>
                    <a:pt x="152" y="695"/>
                  </a:cubicBezTo>
                  <a:cubicBezTo>
                    <a:pt x="578" y="634"/>
                    <a:pt x="973" y="573"/>
                    <a:pt x="1429" y="543"/>
                  </a:cubicBezTo>
                  <a:cubicBezTo>
                    <a:pt x="1672" y="482"/>
                    <a:pt x="1854" y="482"/>
                    <a:pt x="2037" y="452"/>
                  </a:cubicBezTo>
                  <a:cubicBezTo>
                    <a:pt x="2249" y="421"/>
                    <a:pt x="2493" y="421"/>
                    <a:pt x="2705" y="300"/>
                  </a:cubicBezTo>
                  <a:cubicBezTo>
                    <a:pt x="2796" y="208"/>
                    <a:pt x="2766" y="87"/>
                    <a:pt x="2645" y="26"/>
                  </a:cubicBezTo>
                  <a:cubicBezTo>
                    <a:pt x="2588" y="7"/>
                    <a:pt x="2528" y="0"/>
                    <a:pt x="24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61"/>
            <p:cNvSpPr/>
            <p:nvPr/>
          </p:nvSpPr>
          <p:spPr>
            <a:xfrm>
              <a:off x="8125650" y="7083725"/>
              <a:ext cx="12950" cy="59650"/>
            </a:xfrm>
            <a:custGeom>
              <a:avLst/>
              <a:gdLst/>
              <a:ahLst/>
              <a:cxnLst/>
              <a:rect l="l" t="t" r="r" b="b"/>
              <a:pathLst>
                <a:path w="518" h="2386" extrusionOk="0">
                  <a:moveTo>
                    <a:pt x="259" y="0"/>
                  </a:moveTo>
                  <a:cubicBezTo>
                    <a:pt x="168" y="0"/>
                    <a:pt x="77" y="61"/>
                    <a:pt x="61" y="182"/>
                  </a:cubicBezTo>
                  <a:cubicBezTo>
                    <a:pt x="1" y="334"/>
                    <a:pt x="61" y="547"/>
                    <a:pt x="61" y="730"/>
                  </a:cubicBezTo>
                  <a:lnTo>
                    <a:pt x="61" y="1216"/>
                  </a:lnTo>
                  <a:lnTo>
                    <a:pt x="61" y="2249"/>
                  </a:lnTo>
                  <a:cubicBezTo>
                    <a:pt x="92" y="2340"/>
                    <a:pt x="183" y="2386"/>
                    <a:pt x="267" y="2386"/>
                  </a:cubicBezTo>
                  <a:cubicBezTo>
                    <a:pt x="350" y="2386"/>
                    <a:pt x="426" y="2340"/>
                    <a:pt x="426" y="2249"/>
                  </a:cubicBezTo>
                  <a:cubicBezTo>
                    <a:pt x="457" y="1915"/>
                    <a:pt x="457" y="1550"/>
                    <a:pt x="457" y="1216"/>
                  </a:cubicBezTo>
                  <a:lnTo>
                    <a:pt x="457" y="730"/>
                  </a:lnTo>
                  <a:cubicBezTo>
                    <a:pt x="457" y="578"/>
                    <a:pt x="517" y="395"/>
                    <a:pt x="457" y="182"/>
                  </a:cubicBezTo>
                  <a:cubicBezTo>
                    <a:pt x="441" y="61"/>
                    <a:pt x="35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61"/>
            <p:cNvSpPr/>
            <p:nvPr/>
          </p:nvSpPr>
          <p:spPr>
            <a:xfrm>
              <a:off x="8125650" y="7205725"/>
              <a:ext cx="78300" cy="11175"/>
            </a:xfrm>
            <a:custGeom>
              <a:avLst/>
              <a:gdLst/>
              <a:ahLst/>
              <a:cxnLst/>
              <a:rect l="l" t="t" r="r" b="b"/>
              <a:pathLst>
                <a:path w="3132" h="447" extrusionOk="0">
                  <a:moveTo>
                    <a:pt x="2637" y="0"/>
                  </a:moveTo>
                  <a:cubicBezTo>
                    <a:pt x="2486" y="0"/>
                    <a:pt x="2331" y="14"/>
                    <a:pt x="2189" y="14"/>
                  </a:cubicBezTo>
                  <a:cubicBezTo>
                    <a:pt x="1946" y="14"/>
                    <a:pt x="1733" y="74"/>
                    <a:pt x="1490" y="74"/>
                  </a:cubicBezTo>
                  <a:cubicBezTo>
                    <a:pt x="1034" y="105"/>
                    <a:pt x="578" y="105"/>
                    <a:pt x="122" y="135"/>
                  </a:cubicBezTo>
                  <a:cubicBezTo>
                    <a:pt x="1" y="166"/>
                    <a:pt x="1" y="439"/>
                    <a:pt x="153" y="439"/>
                  </a:cubicBezTo>
                  <a:lnTo>
                    <a:pt x="1520" y="439"/>
                  </a:lnTo>
                  <a:cubicBezTo>
                    <a:pt x="1748" y="439"/>
                    <a:pt x="1991" y="447"/>
                    <a:pt x="2227" y="447"/>
                  </a:cubicBezTo>
                  <a:cubicBezTo>
                    <a:pt x="2463" y="447"/>
                    <a:pt x="2691" y="439"/>
                    <a:pt x="2888" y="409"/>
                  </a:cubicBezTo>
                  <a:cubicBezTo>
                    <a:pt x="3131" y="378"/>
                    <a:pt x="3040" y="74"/>
                    <a:pt x="2858" y="14"/>
                  </a:cubicBezTo>
                  <a:cubicBezTo>
                    <a:pt x="2787" y="4"/>
                    <a:pt x="2713" y="0"/>
                    <a:pt x="26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61"/>
            <p:cNvSpPr/>
            <p:nvPr/>
          </p:nvSpPr>
          <p:spPr>
            <a:xfrm>
              <a:off x="8189475" y="7129925"/>
              <a:ext cx="19450" cy="70850"/>
            </a:xfrm>
            <a:custGeom>
              <a:avLst/>
              <a:gdLst/>
              <a:ahLst/>
              <a:cxnLst/>
              <a:rect l="l" t="t" r="r" b="b"/>
              <a:pathLst>
                <a:path w="778" h="2834" extrusionOk="0">
                  <a:moveTo>
                    <a:pt x="233" y="0"/>
                  </a:moveTo>
                  <a:cubicBezTo>
                    <a:pt x="216" y="0"/>
                    <a:pt x="199" y="2"/>
                    <a:pt x="183" y="6"/>
                  </a:cubicBezTo>
                  <a:cubicBezTo>
                    <a:pt x="92" y="67"/>
                    <a:pt x="1" y="158"/>
                    <a:pt x="31" y="280"/>
                  </a:cubicBezTo>
                  <a:cubicBezTo>
                    <a:pt x="183" y="1070"/>
                    <a:pt x="305" y="1921"/>
                    <a:pt x="487" y="2711"/>
                  </a:cubicBezTo>
                  <a:cubicBezTo>
                    <a:pt x="487" y="2795"/>
                    <a:pt x="551" y="2834"/>
                    <a:pt x="617" y="2834"/>
                  </a:cubicBezTo>
                  <a:cubicBezTo>
                    <a:pt x="696" y="2834"/>
                    <a:pt x="777" y="2780"/>
                    <a:pt x="761" y="2681"/>
                  </a:cubicBezTo>
                  <a:cubicBezTo>
                    <a:pt x="700" y="1830"/>
                    <a:pt x="578" y="1009"/>
                    <a:pt x="457" y="158"/>
                  </a:cubicBezTo>
                  <a:cubicBezTo>
                    <a:pt x="457" y="79"/>
                    <a:pt x="343" y="0"/>
                    <a:pt x="233"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61"/>
            <p:cNvSpPr/>
            <p:nvPr/>
          </p:nvSpPr>
          <p:spPr>
            <a:xfrm>
              <a:off x="9172775" y="6968975"/>
              <a:ext cx="391375" cy="327525"/>
            </a:xfrm>
            <a:custGeom>
              <a:avLst/>
              <a:gdLst/>
              <a:ahLst/>
              <a:cxnLst/>
              <a:rect l="l" t="t" r="r" b="b"/>
              <a:pathLst>
                <a:path w="15655" h="13101" extrusionOk="0">
                  <a:moveTo>
                    <a:pt x="15655" y="0"/>
                  </a:moveTo>
                  <a:cubicBezTo>
                    <a:pt x="13801" y="517"/>
                    <a:pt x="11886" y="1064"/>
                    <a:pt x="10001" y="1581"/>
                  </a:cubicBezTo>
                  <a:cubicBezTo>
                    <a:pt x="8846" y="1946"/>
                    <a:pt x="7721" y="2250"/>
                    <a:pt x="6688" y="2797"/>
                  </a:cubicBezTo>
                  <a:cubicBezTo>
                    <a:pt x="3375" y="4620"/>
                    <a:pt x="1855" y="8420"/>
                    <a:pt x="578" y="11976"/>
                  </a:cubicBezTo>
                  <a:lnTo>
                    <a:pt x="1" y="13101"/>
                  </a:lnTo>
                  <a:cubicBezTo>
                    <a:pt x="1855" y="12888"/>
                    <a:pt x="3679" y="12493"/>
                    <a:pt x="5502" y="12037"/>
                  </a:cubicBezTo>
                  <a:cubicBezTo>
                    <a:pt x="6384" y="11824"/>
                    <a:pt x="7265" y="11581"/>
                    <a:pt x="8025" y="11125"/>
                  </a:cubicBezTo>
                  <a:cubicBezTo>
                    <a:pt x="9697" y="10183"/>
                    <a:pt x="10700" y="8420"/>
                    <a:pt x="11703" y="6748"/>
                  </a:cubicBezTo>
                  <a:cubicBezTo>
                    <a:pt x="13041" y="4529"/>
                    <a:pt x="14317" y="2250"/>
                    <a:pt x="15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61"/>
            <p:cNvSpPr/>
            <p:nvPr/>
          </p:nvSpPr>
          <p:spPr>
            <a:xfrm>
              <a:off x="9221575" y="7018200"/>
              <a:ext cx="282450" cy="251800"/>
            </a:xfrm>
            <a:custGeom>
              <a:avLst/>
              <a:gdLst/>
              <a:ahLst/>
              <a:cxnLst/>
              <a:rect l="l" t="t" r="r" b="b"/>
              <a:pathLst>
                <a:path w="11298" h="10072" extrusionOk="0">
                  <a:moveTo>
                    <a:pt x="11185" y="1"/>
                  </a:moveTo>
                  <a:cubicBezTo>
                    <a:pt x="11174" y="1"/>
                    <a:pt x="11162" y="3"/>
                    <a:pt x="11149" y="7"/>
                  </a:cubicBezTo>
                  <a:cubicBezTo>
                    <a:pt x="10724" y="189"/>
                    <a:pt x="10359" y="585"/>
                    <a:pt x="10025" y="828"/>
                  </a:cubicBezTo>
                  <a:lnTo>
                    <a:pt x="8870" y="1740"/>
                  </a:lnTo>
                  <a:cubicBezTo>
                    <a:pt x="8110" y="2347"/>
                    <a:pt x="7350" y="3016"/>
                    <a:pt x="6620" y="3654"/>
                  </a:cubicBezTo>
                  <a:cubicBezTo>
                    <a:pt x="5192" y="4931"/>
                    <a:pt x="3824" y="6360"/>
                    <a:pt x="2456" y="7758"/>
                  </a:cubicBezTo>
                  <a:cubicBezTo>
                    <a:pt x="2061" y="8123"/>
                    <a:pt x="1696" y="8518"/>
                    <a:pt x="1301" y="8822"/>
                  </a:cubicBezTo>
                  <a:cubicBezTo>
                    <a:pt x="1119" y="8974"/>
                    <a:pt x="936" y="9126"/>
                    <a:pt x="693" y="9278"/>
                  </a:cubicBezTo>
                  <a:cubicBezTo>
                    <a:pt x="481" y="9430"/>
                    <a:pt x="237" y="9551"/>
                    <a:pt x="85" y="9764"/>
                  </a:cubicBezTo>
                  <a:cubicBezTo>
                    <a:pt x="1" y="9905"/>
                    <a:pt x="151" y="10071"/>
                    <a:pt x="294" y="10071"/>
                  </a:cubicBezTo>
                  <a:cubicBezTo>
                    <a:pt x="306" y="10071"/>
                    <a:pt x="317" y="10070"/>
                    <a:pt x="329" y="10068"/>
                  </a:cubicBezTo>
                  <a:cubicBezTo>
                    <a:pt x="754" y="10007"/>
                    <a:pt x="1119" y="9582"/>
                    <a:pt x="1423" y="9308"/>
                  </a:cubicBezTo>
                  <a:cubicBezTo>
                    <a:pt x="1757" y="9004"/>
                    <a:pt x="2122" y="8700"/>
                    <a:pt x="2426" y="8366"/>
                  </a:cubicBezTo>
                  <a:cubicBezTo>
                    <a:pt x="3064" y="7667"/>
                    <a:pt x="3702" y="6968"/>
                    <a:pt x="4402" y="6268"/>
                  </a:cubicBezTo>
                  <a:cubicBezTo>
                    <a:pt x="5769" y="4870"/>
                    <a:pt x="7198" y="3533"/>
                    <a:pt x="8687" y="2256"/>
                  </a:cubicBezTo>
                  <a:cubicBezTo>
                    <a:pt x="9113" y="1861"/>
                    <a:pt x="9508" y="1527"/>
                    <a:pt x="9964" y="1192"/>
                  </a:cubicBezTo>
                  <a:cubicBezTo>
                    <a:pt x="10177" y="1040"/>
                    <a:pt x="10390" y="828"/>
                    <a:pt x="10572" y="676"/>
                  </a:cubicBezTo>
                  <a:cubicBezTo>
                    <a:pt x="10815" y="493"/>
                    <a:pt x="11089" y="341"/>
                    <a:pt x="11271" y="129"/>
                  </a:cubicBezTo>
                  <a:cubicBezTo>
                    <a:pt x="11297" y="76"/>
                    <a:pt x="11256" y="1"/>
                    <a:pt x="11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61"/>
            <p:cNvSpPr/>
            <p:nvPr/>
          </p:nvSpPr>
          <p:spPr>
            <a:xfrm>
              <a:off x="9387825" y="7046550"/>
              <a:ext cx="12200" cy="69675"/>
            </a:xfrm>
            <a:custGeom>
              <a:avLst/>
              <a:gdLst/>
              <a:ahLst/>
              <a:cxnLst/>
              <a:rect l="l" t="t" r="r" b="b"/>
              <a:pathLst>
                <a:path w="488" h="2787" extrusionOk="0">
                  <a:moveTo>
                    <a:pt x="339" y="1"/>
                  </a:moveTo>
                  <a:cubicBezTo>
                    <a:pt x="305" y="1"/>
                    <a:pt x="274" y="17"/>
                    <a:pt x="274" y="58"/>
                  </a:cubicBezTo>
                  <a:cubicBezTo>
                    <a:pt x="274" y="89"/>
                    <a:pt x="244" y="150"/>
                    <a:pt x="244" y="210"/>
                  </a:cubicBezTo>
                  <a:lnTo>
                    <a:pt x="244" y="362"/>
                  </a:lnTo>
                  <a:cubicBezTo>
                    <a:pt x="244" y="454"/>
                    <a:pt x="244" y="545"/>
                    <a:pt x="214" y="666"/>
                  </a:cubicBezTo>
                  <a:cubicBezTo>
                    <a:pt x="183" y="879"/>
                    <a:pt x="183" y="1061"/>
                    <a:pt x="122" y="1305"/>
                  </a:cubicBezTo>
                  <a:cubicBezTo>
                    <a:pt x="92" y="1730"/>
                    <a:pt x="62" y="2186"/>
                    <a:pt x="31" y="2581"/>
                  </a:cubicBezTo>
                  <a:cubicBezTo>
                    <a:pt x="1" y="2718"/>
                    <a:pt x="100" y="2786"/>
                    <a:pt x="206" y="2786"/>
                  </a:cubicBezTo>
                  <a:cubicBezTo>
                    <a:pt x="312" y="2786"/>
                    <a:pt x="426" y="2718"/>
                    <a:pt x="426" y="2581"/>
                  </a:cubicBezTo>
                  <a:cubicBezTo>
                    <a:pt x="426" y="2186"/>
                    <a:pt x="426" y="1730"/>
                    <a:pt x="487" y="1305"/>
                  </a:cubicBezTo>
                  <a:lnTo>
                    <a:pt x="487" y="666"/>
                  </a:lnTo>
                  <a:lnTo>
                    <a:pt x="487" y="362"/>
                  </a:lnTo>
                  <a:lnTo>
                    <a:pt x="487" y="210"/>
                  </a:lnTo>
                  <a:cubicBezTo>
                    <a:pt x="487" y="150"/>
                    <a:pt x="426" y="89"/>
                    <a:pt x="426" y="58"/>
                  </a:cubicBezTo>
                  <a:cubicBezTo>
                    <a:pt x="426" y="25"/>
                    <a:pt x="381" y="1"/>
                    <a:pt x="3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61"/>
            <p:cNvSpPr/>
            <p:nvPr/>
          </p:nvSpPr>
          <p:spPr>
            <a:xfrm>
              <a:off x="9394900" y="7107750"/>
              <a:ext cx="62875" cy="13975"/>
            </a:xfrm>
            <a:custGeom>
              <a:avLst/>
              <a:gdLst/>
              <a:ahLst/>
              <a:cxnLst/>
              <a:rect l="l" t="t" r="r" b="b"/>
              <a:pathLst>
                <a:path w="2515" h="559" extrusionOk="0">
                  <a:moveTo>
                    <a:pt x="1007" y="0"/>
                  </a:moveTo>
                  <a:cubicBezTo>
                    <a:pt x="719" y="0"/>
                    <a:pt x="440" y="34"/>
                    <a:pt x="143" y="103"/>
                  </a:cubicBezTo>
                  <a:cubicBezTo>
                    <a:pt x="0" y="131"/>
                    <a:pt x="46" y="349"/>
                    <a:pt x="178" y="349"/>
                  </a:cubicBezTo>
                  <a:cubicBezTo>
                    <a:pt x="187" y="349"/>
                    <a:pt x="195" y="348"/>
                    <a:pt x="204" y="346"/>
                  </a:cubicBezTo>
                  <a:cubicBezTo>
                    <a:pt x="569" y="346"/>
                    <a:pt x="903" y="346"/>
                    <a:pt x="1268" y="376"/>
                  </a:cubicBezTo>
                  <a:cubicBezTo>
                    <a:pt x="1450" y="376"/>
                    <a:pt x="1602" y="407"/>
                    <a:pt x="1785" y="437"/>
                  </a:cubicBezTo>
                  <a:cubicBezTo>
                    <a:pt x="1967" y="498"/>
                    <a:pt x="2119" y="528"/>
                    <a:pt x="2332" y="559"/>
                  </a:cubicBezTo>
                  <a:cubicBezTo>
                    <a:pt x="2362" y="559"/>
                    <a:pt x="2423" y="528"/>
                    <a:pt x="2484" y="498"/>
                  </a:cubicBezTo>
                  <a:cubicBezTo>
                    <a:pt x="2484" y="437"/>
                    <a:pt x="2514" y="437"/>
                    <a:pt x="2514" y="407"/>
                  </a:cubicBezTo>
                  <a:cubicBezTo>
                    <a:pt x="2514" y="376"/>
                    <a:pt x="2484" y="285"/>
                    <a:pt x="2423" y="255"/>
                  </a:cubicBezTo>
                  <a:cubicBezTo>
                    <a:pt x="2241" y="164"/>
                    <a:pt x="2058" y="133"/>
                    <a:pt x="1876" y="103"/>
                  </a:cubicBezTo>
                  <a:cubicBezTo>
                    <a:pt x="1663" y="72"/>
                    <a:pt x="1481" y="12"/>
                    <a:pt x="1298" y="12"/>
                  </a:cubicBezTo>
                  <a:cubicBezTo>
                    <a:pt x="1200" y="4"/>
                    <a:pt x="1103" y="0"/>
                    <a:pt x="10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61"/>
            <p:cNvSpPr/>
            <p:nvPr/>
          </p:nvSpPr>
          <p:spPr>
            <a:xfrm>
              <a:off x="9344525" y="7098625"/>
              <a:ext cx="13700" cy="61725"/>
            </a:xfrm>
            <a:custGeom>
              <a:avLst/>
              <a:gdLst/>
              <a:ahLst/>
              <a:cxnLst/>
              <a:rect l="l" t="t" r="r" b="b"/>
              <a:pathLst>
                <a:path w="548" h="2469" extrusionOk="0">
                  <a:moveTo>
                    <a:pt x="103" y="0"/>
                  </a:moveTo>
                  <a:cubicBezTo>
                    <a:pt x="51" y="0"/>
                    <a:pt x="0" y="39"/>
                    <a:pt x="0" y="103"/>
                  </a:cubicBezTo>
                  <a:cubicBezTo>
                    <a:pt x="31" y="468"/>
                    <a:pt x="31" y="863"/>
                    <a:pt x="91" y="1258"/>
                  </a:cubicBezTo>
                  <a:cubicBezTo>
                    <a:pt x="91" y="1441"/>
                    <a:pt x="122" y="1653"/>
                    <a:pt x="122" y="1836"/>
                  </a:cubicBezTo>
                  <a:cubicBezTo>
                    <a:pt x="122" y="2018"/>
                    <a:pt x="122" y="2261"/>
                    <a:pt x="243" y="2413"/>
                  </a:cubicBezTo>
                  <a:cubicBezTo>
                    <a:pt x="269" y="2451"/>
                    <a:pt x="305" y="2468"/>
                    <a:pt x="341" y="2468"/>
                  </a:cubicBezTo>
                  <a:cubicBezTo>
                    <a:pt x="390" y="2468"/>
                    <a:pt x="439" y="2436"/>
                    <a:pt x="456" y="2383"/>
                  </a:cubicBezTo>
                  <a:cubicBezTo>
                    <a:pt x="547" y="2170"/>
                    <a:pt x="456" y="1988"/>
                    <a:pt x="456" y="1805"/>
                  </a:cubicBezTo>
                  <a:cubicBezTo>
                    <a:pt x="426" y="1623"/>
                    <a:pt x="426" y="1410"/>
                    <a:pt x="395" y="1228"/>
                  </a:cubicBezTo>
                  <a:cubicBezTo>
                    <a:pt x="335" y="863"/>
                    <a:pt x="274" y="468"/>
                    <a:pt x="213" y="103"/>
                  </a:cubicBezTo>
                  <a:cubicBezTo>
                    <a:pt x="199" y="31"/>
                    <a:pt x="150"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61"/>
            <p:cNvSpPr/>
            <p:nvPr/>
          </p:nvSpPr>
          <p:spPr>
            <a:xfrm>
              <a:off x="9356700" y="7151275"/>
              <a:ext cx="54725" cy="11500"/>
            </a:xfrm>
            <a:custGeom>
              <a:avLst/>
              <a:gdLst/>
              <a:ahLst/>
              <a:cxnLst/>
              <a:rect l="l" t="t" r="r" b="b"/>
              <a:pathLst>
                <a:path w="2189" h="460" extrusionOk="0">
                  <a:moveTo>
                    <a:pt x="177" y="1"/>
                  </a:moveTo>
                  <a:cubicBezTo>
                    <a:pt x="0" y="1"/>
                    <a:pt x="8" y="220"/>
                    <a:pt x="152" y="277"/>
                  </a:cubicBezTo>
                  <a:lnTo>
                    <a:pt x="1063" y="368"/>
                  </a:lnTo>
                  <a:cubicBezTo>
                    <a:pt x="1215" y="368"/>
                    <a:pt x="1367" y="398"/>
                    <a:pt x="1519" y="398"/>
                  </a:cubicBezTo>
                  <a:cubicBezTo>
                    <a:pt x="1671" y="398"/>
                    <a:pt x="1823" y="459"/>
                    <a:pt x="1975" y="459"/>
                  </a:cubicBezTo>
                  <a:cubicBezTo>
                    <a:pt x="2067" y="459"/>
                    <a:pt x="2127" y="368"/>
                    <a:pt x="2188" y="307"/>
                  </a:cubicBezTo>
                  <a:cubicBezTo>
                    <a:pt x="2188" y="216"/>
                    <a:pt x="2127" y="94"/>
                    <a:pt x="2067" y="94"/>
                  </a:cubicBezTo>
                  <a:cubicBezTo>
                    <a:pt x="1915" y="64"/>
                    <a:pt x="1763" y="64"/>
                    <a:pt x="1580" y="64"/>
                  </a:cubicBezTo>
                  <a:cubicBezTo>
                    <a:pt x="1428" y="64"/>
                    <a:pt x="1276" y="64"/>
                    <a:pt x="1124" y="34"/>
                  </a:cubicBezTo>
                  <a:cubicBezTo>
                    <a:pt x="820" y="34"/>
                    <a:pt x="516" y="3"/>
                    <a:pt x="212" y="3"/>
                  </a:cubicBezTo>
                  <a:cubicBezTo>
                    <a:pt x="200" y="1"/>
                    <a:pt x="188" y="1"/>
                    <a:pt x="1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61"/>
            <p:cNvSpPr/>
            <p:nvPr/>
          </p:nvSpPr>
          <p:spPr>
            <a:xfrm>
              <a:off x="9287525" y="7144600"/>
              <a:ext cx="11425" cy="67550"/>
            </a:xfrm>
            <a:custGeom>
              <a:avLst/>
              <a:gdLst/>
              <a:ahLst/>
              <a:cxnLst/>
              <a:rect l="l" t="t" r="r" b="b"/>
              <a:pathLst>
                <a:path w="457" h="2702" extrusionOk="0">
                  <a:moveTo>
                    <a:pt x="312" y="0"/>
                  </a:moveTo>
                  <a:cubicBezTo>
                    <a:pt x="244" y="0"/>
                    <a:pt x="169" y="38"/>
                    <a:pt x="153" y="118"/>
                  </a:cubicBezTo>
                  <a:cubicBezTo>
                    <a:pt x="122" y="544"/>
                    <a:pt x="122" y="909"/>
                    <a:pt x="92" y="1334"/>
                  </a:cubicBezTo>
                  <a:cubicBezTo>
                    <a:pt x="92" y="1516"/>
                    <a:pt x="31" y="1760"/>
                    <a:pt x="31" y="1942"/>
                  </a:cubicBezTo>
                  <a:cubicBezTo>
                    <a:pt x="31" y="2124"/>
                    <a:pt x="1" y="2368"/>
                    <a:pt x="31" y="2550"/>
                  </a:cubicBezTo>
                  <a:cubicBezTo>
                    <a:pt x="31" y="2611"/>
                    <a:pt x="92" y="2702"/>
                    <a:pt x="183" y="2702"/>
                  </a:cubicBezTo>
                  <a:cubicBezTo>
                    <a:pt x="274" y="2702"/>
                    <a:pt x="396" y="2671"/>
                    <a:pt x="396" y="2580"/>
                  </a:cubicBezTo>
                  <a:cubicBezTo>
                    <a:pt x="457" y="2155"/>
                    <a:pt x="426" y="1760"/>
                    <a:pt x="426" y="1334"/>
                  </a:cubicBezTo>
                  <a:lnTo>
                    <a:pt x="426" y="88"/>
                  </a:lnTo>
                  <a:cubicBezTo>
                    <a:pt x="426" y="30"/>
                    <a:pt x="372" y="0"/>
                    <a:pt x="3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61"/>
            <p:cNvSpPr/>
            <p:nvPr/>
          </p:nvSpPr>
          <p:spPr>
            <a:xfrm>
              <a:off x="9301200" y="7205250"/>
              <a:ext cx="68150" cy="14500"/>
            </a:xfrm>
            <a:custGeom>
              <a:avLst/>
              <a:gdLst/>
              <a:ahLst/>
              <a:cxnLst/>
              <a:rect l="l" t="t" r="r" b="b"/>
              <a:pathLst>
                <a:path w="2726" h="580" extrusionOk="0">
                  <a:moveTo>
                    <a:pt x="2402" y="1"/>
                  </a:moveTo>
                  <a:cubicBezTo>
                    <a:pt x="2392" y="1"/>
                    <a:pt x="2382" y="1"/>
                    <a:pt x="2372" y="2"/>
                  </a:cubicBezTo>
                  <a:cubicBezTo>
                    <a:pt x="1672" y="93"/>
                    <a:pt x="913" y="154"/>
                    <a:pt x="183" y="276"/>
                  </a:cubicBezTo>
                  <a:cubicBezTo>
                    <a:pt x="1" y="306"/>
                    <a:pt x="31" y="580"/>
                    <a:pt x="183" y="580"/>
                  </a:cubicBezTo>
                  <a:cubicBezTo>
                    <a:pt x="943" y="549"/>
                    <a:pt x="1672" y="458"/>
                    <a:pt x="2432" y="428"/>
                  </a:cubicBezTo>
                  <a:cubicBezTo>
                    <a:pt x="2726" y="398"/>
                    <a:pt x="2679" y="1"/>
                    <a:pt x="24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61"/>
            <p:cNvSpPr/>
            <p:nvPr/>
          </p:nvSpPr>
          <p:spPr>
            <a:xfrm>
              <a:off x="9074750" y="7035850"/>
              <a:ext cx="200650" cy="376925"/>
            </a:xfrm>
            <a:custGeom>
              <a:avLst/>
              <a:gdLst/>
              <a:ahLst/>
              <a:cxnLst/>
              <a:rect l="l" t="t" r="r" b="b"/>
              <a:pathLst>
                <a:path w="8026" h="15077" extrusionOk="0">
                  <a:moveTo>
                    <a:pt x="7934" y="0"/>
                  </a:moveTo>
                  <a:cubicBezTo>
                    <a:pt x="6566" y="760"/>
                    <a:pt x="5290" y="1611"/>
                    <a:pt x="4043" y="2553"/>
                  </a:cubicBezTo>
                  <a:cubicBezTo>
                    <a:pt x="3436" y="2979"/>
                    <a:pt x="2858" y="3465"/>
                    <a:pt x="2402" y="4043"/>
                  </a:cubicBezTo>
                  <a:cubicBezTo>
                    <a:pt x="1399" y="5350"/>
                    <a:pt x="1156" y="6991"/>
                    <a:pt x="913" y="8602"/>
                  </a:cubicBezTo>
                  <a:cubicBezTo>
                    <a:pt x="609" y="10760"/>
                    <a:pt x="305" y="12888"/>
                    <a:pt x="1" y="15076"/>
                  </a:cubicBezTo>
                  <a:cubicBezTo>
                    <a:pt x="1308" y="14043"/>
                    <a:pt x="2584" y="13040"/>
                    <a:pt x="3891" y="12037"/>
                  </a:cubicBezTo>
                  <a:cubicBezTo>
                    <a:pt x="4651" y="11398"/>
                    <a:pt x="5442" y="10791"/>
                    <a:pt x="6050" y="10031"/>
                  </a:cubicBezTo>
                  <a:cubicBezTo>
                    <a:pt x="8025" y="7629"/>
                    <a:pt x="7995" y="4195"/>
                    <a:pt x="7873" y="1094"/>
                  </a:cubicBezTo>
                  <a:lnTo>
                    <a:pt x="7934"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61"/>
            <p:cNvSpPr/>
            <p:nvPr/>
          </p:nvSpPr>
          <p:spPr>
            <a:xfrm>
              <a:off x="9105150" y="7072725"/>
              <a:ext cx="140500" cy="281075"/>
            </a:xfrm>
            <a:custGeom>
              <a:avLst/>
              <a:gdLst/>
              <a:ahLst/>
              <a:cxnLst/>
              <a:rect l="l" t="t" r="r" b="b"/>
              <a:pathLst>
                <a:path w="5620" h="11243" extrusionOk="0">
                  <a:moveTo>
                    <a:pt x="5409" y="1"/>
                  </a:moveTo>
                  <a:cubicBezTo>
                    <a:pt x="5389" y="1"/>
                    <a:pt x="5369" y="5"/>
                    <a:pt x="5350" y="14"/>
                  </a:cubicBezTo>
                  <a:cubicBezTo>
                    <a:pt x="5046" y="227"/>
                    <a:pt x="4894" y="592"/>
                    <a:pt x="4742" y="896"/>
                  </a:cubicBezTo>
                  <a:lnTo>
                    <a:pt x="4286" y="1929"/>
                  </a:lnTo>
                  <a:cubicBezTo>
                    <a:pt x="3982" y="2659"/>
                    <a:pt x="3739" y="3419"/>
                    <a:pt x="3435" y="4118"/>
                  </a:cubicBezTo>
                  <a:cubicBezTo>
                    <a:pt x="2767" y="5698"/>
                    <a:pt x="2098" y="7249"/>
                    <a:pt x="1308" y="8738"/>
                  </a:cubicBezTo>
                  <a:cubicBezTo>
                    <a:pt x="1064" y="9133"/>
                    <a:pt x="882" y="9559"/>
                    <a:pt x="639" y="9954"/>
                  </a:cubicBezTo>
                  <a:cubicBezTo>
                    <a:pt x="426" y="10319"/>
                    <a:pt x="153" y="10744"/>
                    <a:pt x="1" y="11170"/>
                  </a:cubicBezTo>
                  <a:cubicBezTo>
                    <a:pt x="1" y="11214"/>
                    <a:pt x="50" y="11242"/>
                    <a:pt x="88" y="11242"/>
                  </a:cubicBezTo>
                  <a:cubicBezTo>
                    <a:pt x="102" y="11242"/>
                    <a:pt x="114" y="11239"/>
                    <a:pt x="122" y="11230"/>
                  </a:cubicBezTo>
                  <a:cubicBezTo>
                    <a:pt x="396" y="10926"/>
                    <a:pt x="548" y="10562"/>
                    <a:pt x="730" y="10258"/>
                  </a:cubicBezTo>
                  <a:cubicBezTo>
                    <a:pt x="913" y="9893"/>
                    <a:pt x="1095" y="9559"/>
                    <a:pt x="1338" y="9194"/>
                  </a:cubicBezTo>
                  <a:cubicBezTo>
                    <a:pt x="1733" y="8464"/>
                    <a:pt x="2128" y="7705"/>
                    <a:pt x="2463" y="6945"/>
                  </a:cubicBezTo>
                  <a:cubicBezTo>
                    <a:pt x="3192" y="5486"/>
                    <a:pt x="3800" y="4027"/>
                    <a:pt x="4408" y="2537"/>
                  </a:cubicBezTo>
                  <a:cubicBezTo>
                    <a:pt x="4560" y="2112"/>
                    <a:pt x="4742" y="1747"/>
                    <a:pt x="4925" y="1321"/>
                  </a:cubicBezTo>
                  <a:lnTo>
                    <a:pt x="5289" y="744"/>
                  </a:lnTo>
                  <a:cubicBezTo>
                    <a:pt x="5411" y="562"/>
                    <a:pt x="5563" y="410"/>
                    <a:pt x="5593" y="227"/>
                  </a:cubicBezTo>
                  <a:cubicBezTo>
                    <a:pt x="5619" y="125"/>
                    <a:pt x="5515" y="1"/>
                    <a:pt x="5409"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61"/>
            <p:cNvSpPr/>
            <p:nvPr/>
          </p:nvSpPr>
          <p:spPr>
            <a:xfrm>
              <a:off x="9156475" y="7244100"/>
              <a:ext cx="23925" cy="56200"/>
            </a:xfrm>
            <a:custGeom>
              <a:avLst/>
              <a:gdLst/>
              <a:ahLst/>
              <a:cxnLst/>
              <a:rect l="l" t="t" r="r" b="b"/>
              <a:pathLst>
                <a:path w="957" h="2248" extrusionOk="0">
                  <a:moveTo>
                    <a:pt x="218" y="1"/>
                  </a:moveTo>
                  <a:cubicBezTo>
                    <a:pt x="109" y="1"/>
                    <a:pt x="1" y="93"/>
                    <a:pt x="75" y="242"/>
                  </a:cubicBezTo>
                  <a:cubicBezTo>
                    <a:pt x="227" y="576"/>
                    <a:pt x="349" y="910"/>
                    <a:pt x="470" y="1275"/>
                  </a:cubicBezTo>
                  <a:cubicBezTo>
                    <a:pt x="531" y="1427"/>
                    <a:pt x="562" y="1609"/>
                    <a:pt x="653" y="1761"/>
                  </a:cubicBezTo>
                  <a:cubicBezTo>
                    <a:pt x="683" y="1822"/>
                    <a:pt x="714" y="1944"/>
                    <a:pt x="774" y="2035"/>
                  </a:cubicBezTo>
                  <a:cubicBezTo>
                    <a:pt x="774" y="2065"/>
                    <a:pt x="805" y="2096"/>
                    <a:pt x="805" y="2126"/>
                  </a:cubicBezTo>
                  <a:cubicBezTo>
                    <a:pt x="835" y="2187"/>
                    <a:pt x="835" y="2217"/>
                    <a:pt x="866" y="2248"/>
                  </a:cubicBezTo>
                  <a:cubicBezTo>
                    <a:pt x="866" y="2248"/>
                    <a:pt x="957" y="2217"/>
                    <a:pt x="957" y="2126"/>
                  </a:cubicBezTo>
                  <a:lnTo>
                    <a:pt x="957" y="2035"/>
                  </a:lnTo>
                  <a:cubicBezTo>
                    <a:pt x="957" y="1974"/>
                    <a:pt x="926" y="1944"/>
                    <a:pt x="926" y="1913"/>
                  </a:cubicBezTo>
                  <a:cubicBezTo>
                    <a:pt x="866" y="1822"/>
                    <a:pt x="866" y="1731"/>
                    <a:pt x="835" y="1640"/>
                  </a:cubicBezTo>
                  <a:cubicBezTo>
                    <a:pt x="805" y="1488"/>
                    <a:pt x="714" y="1305"/>
                    <a:pt x="683" y="1154"/>
                  </a:cubicBezTo>
                  <a:cubicBezTo>
                    <a:pt x="562" y="819"/>
                    <a:pt x="470" y="454"/>
                    <a:pt x="379" y="120"/>
                  </a:cubicBezTo>
                  <a:cubicBezTo>
                    <a:pt x="356" y="38"/>
                    <a:pt x="287" y="1"/>
                    <a:pt x="21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61"/>
            <p:cNvSpPr/>
            <p:nvPr/>
          </p:nvSpPr>
          <p:spPr>
            <a:xfrm>
              <a:off x="9108950" y="7246225"/>
              <a:ext cx="51225" cy="19125"/>
            </a:xfrm>
            <a:custGeom>
              <a:avLst/>
              <a:gdLst/>
              <a:ahLst/>
              <a:cxnLst/>
              <a:rect l="l" t="t" r="r" b="b"/>
              <a:pathLst>
                <a:path w="2049" h="765" extrusionOk="0">
                  <a:moveTo>
                    <a:pt x="1864" y="1"/>
                  </a:moveTo>
                  <a:cubicBezTo>
                    <a:pt x="1851" y="1"/>
                    <a:pt x="1838" y="2"/>
                    <a:pt x="1824" y="5"/>
                  </a:cubicBezTo>
                  <a:cubicBezTo>
                    <a:pt x="1551" y="126"/>
                    <a:pt x="1308" y="217"/>
                    <a:pt x="1004" y="309"/>
                  </a:cubicBezTo>
                  <a:cubicBezTo>
                    <a:pt x="852" y="339"/>
                    <a:pt x="730" y="369"/>
                    <a:pt x="578" y="430"/>
                  </a:cubicBezTo>
                  <a:cubicBezTo>
                    <a:pt x="426" y="461"/>
                    <a:pt x="274" y="461"/>
                    <a:pt x="122" y="491"/>
                  </a:cubicBezTo>
                  <a:cubicBezTo>
                    <a:pt x="92" y="491"/>
                    <a:pt x="1" y="582"/>
                    <a:pt x="1" y="613"/>
                  </a:cubicBezTo>
                  <a:lnTo>
                    <a:pt x="1" y="643"/>
                  </a:lnTo>
                  <a:cubicBezTo>
                    <a:pt x="1" y="734"/>
                    <a:pt x="92" y="734"/>
                    <a:pt x="122" y="765"/>
                  </a:cubicBezTo>
                  <a:cubicBezTo>
                    <a:pt x="274" y="765"/>
                    <a:pt x="426" y="734"/>
                    <a:pt x="578" y="673"/>
                  </a:cubicBezTo>
                  <a:lnTo>
                    <a:pt x="1034" y="582"/>
                  </a:lnTo>
                  <a:cubicBezTo>
                    <a:pt x="1338" y="461"/>
                    <a:pt x="1612" y="339"/>
                    <a:pt x="1855" y="157"/>
                  </a:cubicBezTo>
                  <a:cubicBezTo>
                    <a:pt x="2048" y="129"/>
                    <a:pt x="1990" y="1"/>
                    <a:pt x="1864"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61"/>
            <p:cNvSpPr/>
            <p:nvPr/>
          </p:nvSpPr>
          <p:spPr>
            <a:xfrm>
              <a:off x="9175825" y="7198175"/>
              <a:ext cx="27700" cy="46075"/>
            </a:xfrm>
            <a:custGeom>
              <a:avLst/>
              <a:gdLst/>
              <a:ahLst/>
              <a:cxnLst/>
              <a:rect l="l" t="t" r="r" b="b"/>
              <a:pathLst>
                <a:path w="1108" h="1843" extrusionOk="0">
                  <a:moveTo>
                    <a:pt x="90" y="0"/>
                  </a:moveTo>
                  <a:cubicBezTo>
                    <a:pt x="35" y="0"/>
                    <a:pt x="0" y="35"/>
                    <a:pt x="0" y="103"/>
                  </a:cubicBezTo>
                  <a:cubicBezTo>
                    <a:pt x="0" y="255"/>
                    <a:pt x="92" y="407"/>
                    <a:pt x="183" y="559"/>
                  </a:cubicBezTo>
                  <a:cubicBezTo>
                    <a:pt x="244" y="711"/>
                    <a:pt x="335" y="832"/>
                    <a:pt x="396" y="984"/>
                  </a:cubicBezTo>
                  <a:cubicBezTo>
                    <a:pt x="548" y="1228"/>
                    <a:pt x="700" y="1532"/>
                    <a:pt x="912" y="1805"/>
                  </a:cubicBezTo>
                  <a:cubicBezTo>
                    <a:pt x="930" y="1831"/>
                    <a:pt x="954" y="1842"/>
                    <a:pt x="979" y="1842"/>
                  </a:cubicBezTo>
                  <a:cubicBezTo>
                    <a:pt x="1042" y="1842"/>
                    <a:pt x="1108" y="1771"/>
                    <a:pt x="1064" y="1683"/>
                  </a:cubicBezTo>
                  <a:cubicBezTo>
                    <a:pt x="912" y="1380"/>
                    <a:pt x="791" y="1136"/>
                    <a:pt x="639" y="832"/>
                  </a:cubicBezTo>
                  <a:cubicBezTo>
                    <a:pt x="548" y="680"/>
                    <a:pt x="487" y="528"/>
                    <a:pt x="396" y="407"/>
                  </a:cubicBezTo>
                  <a:cubicBezTo>
                    <a:pt x="365" y="316"/>
                    <a:pt x="335" y="255"/>
                    <a:pt x="304" y="225"/>
                  </a:cubicBezTo>
                  <a:cubicBezTo>
                    <a:pt x="244" y="133"/>
                    <a:pt x="213" y="73"/>
                    <a:pt x="152" y="12"/>
                  </a:cubicBezTo>
                  <a:cubicBezTo>
                    <a:pt x="130" y="4"/>
                    <a:pt x="109" y="0"/>
                    <a:pt x="90"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61"/>
            <p:cNvSpPr/>
            <p:nvPr/>
          </p:nvSpPr>
          <p:spPr>
            <a:xfrm>
              <a:off x="9131250" y="7202175"/>
              <a:ext cx="45825" cy="18425"/>
            </a:xfrm>
            <a:custGeom>
              <a:avLst/>
              <a:gdLst/>
              <a:ahLst/>
              <a:cxnLst/>
              <a:rect l="l" t="t" r="r" b="b"/>
              <a:pathLst>
                <a:path w="1833" h="737" extrusionOk="0">
                  <a:moveTo>
                    <a:pt x="1664" y="0"/>
                  </a:moveTo>
                  <a:cubicBezTo>
                    <a:pt x="1654" y="0"/>
                    <a:pt x="1643" y="1"/>
                    <a:pt x="1631" y="4"/>
                  </a:cubicBezTo>
                  <a:cubicBezTo>
                    <a:pt x="1358" y="95"/>
                    <a:pt x="1115" y="156"/>
                    <a:pt x="872" y="247"/>
                  </a:cubicBezTo>
                  <a:lnTo>
                    <a:pt x="507" y="338"/>
                  </a:lnTo>
                  <a:cubicBezTo>
                    <a:pt x="416" y="399"/>
                    <a:pt x="264" y="429"/>
                    <a:pt x="142" y="460"/>
                  </a:cubicBezTo>
                  <a:cubicBezTo>
                    <a:pt x="0" y="545"/>
                    <a:pt x="97" y="736"/>
                    <a:pt x="234" y="736"/>
                  </a:cubicBezTo>
                  <a:cubicBezTo>
                    <a:pt x="244" y="736"/>
                    <a:pt x="254" y="735"/>
                    <a:pt x="264" y="733"/>
                  </a:cubicBezTo>
                  <a:lnTo>
                    <a:pt x="598" y="612"/>
                  </a:lnTo>
                  <a:cubicBezTo>
                    <a:pt x="720" y="581"/>
                    <a:pt x="811" y="551"/>
                    <a:pt x="963" y="520"/>
                  </a:cubicBezTo>
                  <a:cubicBezTo>
                    <a:pt x="1206" y="429"/>
                    <a:pt x="1479" y="308"/>
                    <a:pt x="1692" y="247"/>
                  </a:cubicBezTo>
                  <a:cubicBezTo>
                    <a:pt x="1833" y="163"/>
                    <a:pt x="1791" y="0"/>
                    <a:pt x="166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61"/>
            <p:cNvSpPr/>
            <p:nvPr/>
          </p:nvSpPr>
          <p:spPr>
            <a:xfrm>
              <a:off x="9204225" y="7137225"/>
              <a:ext cx="25275" cy="54175"/>
            </a:xfrm>
            <a:custGeom>
              <a:avLst/>
              <a:gdLst/>
              <a:ahLst/>
              <a:cxnLst/>
              <a:rect l="l" t="t" r="r" b="b"/>
              <a:pathLst>
                <a:path w="1011" h="2167" extrusionOk="0">
                  <a:moveTo>
                    <a:pt x="164" y="1"/>
                  </a:moveTo>
                  <a:cubicBezTo>
                    <a:pt x="80" y="1"/>
                    <a:pt x="0" y="73"/>
                    <a:pt x="19" y="170"/>
                  </a:cubicBezTo>
                  <a:cubicBezTo>
                    <a:pt x="50" y="383"/>
                    <a:pt x="141" y="535"/>
                    <a:pt x="202" y="687"/>
                  </a:cubicBezTo>
                  <a:cubicBezTo>
                    <a:pt x="293" y="839"/>
                    <a:pt x="323" y="991"/>
                    <a:pt x="415" y="1143"/>
                  </a:cubicBezTo>
                  <a:cubicBezTo>
                    <a:pt x="506" y="1447"/>
                    <a:pt x="688" y="1781"/>
                    <a:pt x="779" y="2085"/>
                  </a:cubicBezTo>
                  <a:cubicBezTo>
                    <a:pt x="803" y="2144"/>
                    <a:pt x="845" y="2166"/>
                    <a:pt x="885" y="2166"/>
                  </a:cubicBezTo>
                  <a:cubicBezTo>
                    <a:pt x="950" y="2166"/>
                    <a:pt x="1011" y="2110"/>
                    <a:pt x="992" y="2055"/>
                  </a:cubicBezTo>
                  <a:cubicBezTo>
                    <a:pt x="871" y="1690"/>
                    <a:pt x="749" y="1386"/>
                    <a:pt x="627" y="1052"/>
                  </a:cubicBezTo>
                  <a:cubicBezTo>
                    <a:pt x="597" y="900"/>
                    <a:pt x="536" y="748"/>
                    <a:pt x="475" y="565"/>
                  </a:cubicBezTo>
                  <a:cubicBezTo>
                    <a:pt x="445" y="413"/>
                    <a:pt x="384" y="231"/>
                    <a:pt x="293" y="79"/>
                  </a:cubicBezTo>
                  <a:cubicBezTo>
                    <a:pt x="260" y="24"/>
                    <a:pt x="211" y="1"/>
                    <a:pt x="164"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61"/>
            <p:cNvSpPr/>
            <p:nvPr/>
          </p:nvSpPr>
          <p:spPr>
            <a:xfrm>
              <a:off x="9149975" y="7137375"/>
              <a:ext cx="50625" cy="29900"/>
            </a:xfrm>
            <a:custGeom>
              <a:avLst/>
              <a:gdLst/>
              <a:ahLst/>
              <a:cxnLst/>
              <a:rect l="l" t="t" r="r" b="b"/>
              <a:pathLst>
                <a:path w="2025" h="1196" extrusionOk="0">
                  <a:moveTo>
                    <a:pt x="1872" y="0"/>
                  </a:moveTo>
                  <a:cubicBezTo>
                    <a:pt x="1857" y="0"/>
                    <a:pt x="1841" y="4"/>
                    <a:pt x="1825" y="12"/>
                  </a:cubicBezTo>
                  <a:cubicBezTo>
                    <a:pt x="1247" y="286"/>
                    <a:pt x="670" y="559"/>
                    <a:pt x="153" y="863"/>
                  </a:cubicBezTo>
                  <a:cubicBezTo>
                    <a:pt x="0" y="965"/>
                    <a:pt x="82" y="1195"/>
                    <a:pt x="220" y="1195"/>
                  </a:cubicBezTo>
                  <a:cubicBezTo>
                    <a:pt x="247" y="1195"/>
                    <a:pt x="275" y="1187"/>
                    <a:pt x="305" y="1167"/>
                  </a:cubicBezTo>
                  <a:cubicBezTo>
                    <a:pt x="822" y="863"/>
                    <a:pt x="1399" y="559"/>
                    <a:pt x="1946" y="255"/>
                  </a:cubicBezTo>
                  <a:cubicBezTo>
                    <a:pt x="2025" y="150"/>
                    <a:pt x="1968" y="0"/>
                    <a:pt x="187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61"/>
            <p:cNvSpPr/>
            <p:nvPr/>
          </p:nvSpPr>
          <p:spPr>
            <a:xfrm>
              <a:off x="9121100" y="7242525"/>
              <a:ext cx="256875" cy="148500"/>
            </a:xfrm>
            <a:custGeom>
              <a:avLst/>
              <a:gdLst/>
              <a:ahLst/>
              <a:cxnLst/>
              <a:rect l="l" t="t" r="r" b="b"/>
              <a:pathLst>
                <a:path w="10275" h="5940" extrusionOk="0">
                  <a:moveTo>
                    <a:pt x="10275" y="1"/>
                  </a:moveTo>
                  <a:lnTo>
                    <a:pt x="6840" y="335"/>
                  </a:lnTo>
                  <a:cubicBezTo>
                    <a:pt x="6171" y="365"/>
                    <a:pt x="5472" y="457"/>
                    <a:pt x="4834" y="669"/>
                  </a:cubicBezTo>
                  <a:cubicBezTo>
                    <a:pt x="2797" y="1399"/>
                    <a:pt x="1521" y="3405"/>
                    <a:pt x="426" y="5320"/>
                  </a:cubicBezTo>
                  <a:lnTo>
                    <a:pt x="1" y="5928"/>
                  </a:lnTo>
                  <a:cubicBezTo>
                    <a:pt x="275" y="5935"/>
                    <a:pt x="546" y="5939"/>
                    <a:pt x="817" y="5939"/>
                  </a:cubicBezTo>
                  <a:cubicBezTo>
                    <a:pt x="1631" y="5939"/>
                    <a:pt x="2440" y="5905"/>
                    <a:pt x="3284" y="5837"/>
                  </a:cubicBezTo>
                  <a:cubicBezTo>
                    <a:pt x="3770" y="5806"/>
                    <a:pt x="4287" y="5776"/>
                    <a:pt x="4803" y="5563"/>
                  </a:cubicBezTo>
                  <a:cubicBezTo>
                    <a:pt x="5807" y="5198"/>
                    <a:pt x="6627" y="4317"/>
                    <a:pt x="7326" y="3435"/>
                  </a:cubicBezTo>
                  <a:cubicBezTo>
                    <a:pt x="8299" y="2311"/>
                    <a:pt x="9272" y="1125"/>
                    <a:pt x="102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61"/>
            <p:cNvSpPr/>
            <p:nvPr/>
          </p:nvSpPr>
          <p:spPr>
            <a:xfrm>
              <a:off x="9151500" y="7264575"/>
              <a:ext cx="186200" cy="116275"/>
            </a:xfrm>
            <a:custGeom>
              <a:avLst/>
              <a:gdLst/>
              <a:ahLst/>
              <a:cxnLst/>
              <a:rect l="l" t="t" r="r" b="b"/>
              <a:pathLst>
                <a:path w="7448" h="4651" extrusionOk="0">
                  <a:moveTo>
                    <a:pt x="7387" y="0"/>
                  </a:moveTo>
                  <a:cubicBezTo>
                    <a:pt x="7053" y="91"/>
                    <a:pt x="6749" y="304"/>
                    <a:pt x="6445" y="486"/>
                  </a:cubicBezTo>
                  <a:cubicBezTo>
                    <a:pt x="6141" y="638"/>
                    <a:pt x="5837" y="821"/>
                    <a:pt x="5533" y="1003"/>
                  </a:cubicBezTo>
                  <a:cubicBezTo>
                    <a:pt x="4864" y="1398"/>
                    <a:pt x="4226" y="1763"/>
                    <a:pt x="3618" y="2189"/>
                  </a:cubicBezTo>
                  <a:cubicBezTo>
                    <a:pt x="3010" y="2584"/>
                    <a:pt x="2432" y="2979"/>
                    <a:pt x="1885" y="3404"/>
                  </a:cubicBezTo>
                  <a:cubicBezTo>
                    <a:pt x="1581" y="3648"/>
                    <a:pt x="1308" y="3830"/>
                    <a:pt x="973" y="4012"/>
                  </a:cubicBezTo>
                  <a:cubicBezTo>
                    <a:pt x="791" y="4104"/>
                    <a:pt x="700" y="4164"/>
                    <a:pt x="548" y="4225"/>
                  </a:cubicBezTo>
                  <a:cubicBezTo>
                    <a:pt x="396" y="4316"/>
                    <a:pt x="214" y="4347"/>
                    <a:pt x="92" y="4468"/>
                  </a:cubicBezTo>
                  <a:cubicBezTo>
                    <a:pt x="1" y="4529"/>
                    <a:pt x="62" y="4651"/>
                    <a:pt x="153" y="4651"/>
                  </a:cubicBezTo>
                  <a:cubicBezTo>
                    <a:pt x="457" y="4651"/>
                    <a:pt x="761" y="4377"/>
                    <a:pt x="1034" y="4225"/>
                  </a:cubicBezTo>
                  <a:lnTo>
                    <a:pt x="1825" y="3678"/>
                  </a:lnTo>
                  <a:cubicBezTo>
                    <a:pt x="2432" y="3222"/>
                    <a:pt x="3040" y="2766"/>
                    <a:pt x="3709" y="2341"/>
                  </a:cubicBezTo>
                  <a:cubicBezTo>
                    <a:pt x="4317" y="1915"/>
                    <a:pt x="4925" y="1550"/>
                    <a:pt x="5563" y="1155"/>
                  </a:cubicBezTo>
                  <a:cubicBezTo>
                    <a:pt x="5898" y="973"/>
                    <a:pt x="6202" y="790"/>
                    <a:pt x="6536" y="608"/>
                  </a:cubicBezTo>
                  <a:cubicBezTo>
                    <a:pt x="6840" y="395"/>
                    <a:pt x="7205" y="304"/>
                    <a:pt x="7448" y="61"/>
                  </a:cubicBezTo>
                  <a:cubicBezTo>
                    <a:pt x="7448" y="61"/>
                    <a:pt x="7417" y="0"/>
                    <a:pt x="7387"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61"/>
            <p:cNvSpPr/>
            <p:nvPr/>
          </p:nvSpPr>
          <p:spPr>
            <a:xfrm>
              <a:off x="9261250" y="7270075"/>
              <a:ext cx="13775" cy="40025"/>
            </a:xfrm>
            <a:custGeom>
              <a:avLst/>
              <a:gdLst/>
              <a:ahLst/>
              <a:cxnLst/>
              <a:rect l="l" t="t" r="r" b="b"/>
              <a:pathLst>
                <a:path w="551" h="1601" extrusionOk="0">
                  <a:moveTo>
                    <a:pt x="501" y="1"/>
                  </a:moveTo>
                  <a:cubicBezTo>
                    <a:pt x="474" y="1"/>
                    <a:pt x="444" y="8"/>
                    <a:pt x="444" y="23"/>
                  </a:cubicBezTo>
                  <a:cubicBezTo>
                    <a:pt x="444" y="84"/>
                    <a:pt x="413" y="84"/>
                    <a:pt x="413" y="115"/>
                  </a:cubicBezTo>
                  <a:cubicBezTo>
                    <a:pt x="413" y="145"/>
                    <a:pt x="413" y="175"/>
                    <a:pt x="383" y="175"/>
                  </a:cubicBezTo>
                  <a:cubicBezTo>
                    <a:pt x="383" y="236"/>
                    <a:pt x="322" y="297"/>
                    <a:pt x="322" y="327"/>
                  </a:cubicBezTo>
                  <a:cubicBezTo>
                    <a:pt x="292" y="449"/>
                    <a:pt x="261" y="601"/>
                    <a:pt x="231" y="722"/>
                  </a:cubicBezTo>
                  <a:cubicBezTo>
                    <a:pt x="140" y="935"/>
                    <a:pt x="109" y="1209"/>
                    <a:pt x="18" y="1452"/>
                  </a:cubicBezTo>
                  <a:cubicBezTo>
                    <a:pt x="0" y="1543"/>
                    <a:pt x="79" y="1601"/>
                    <a:pt x="152" y="1601"/>
                  </a:cubicBezTo>
                  <a:cubicBezTo>
                    <a:pt x="202" y="1601"/>
                    <a:pt x="249" y="1574"/>
                    <a:pt x="261" y="1513"/>
                  </a:cubicBezTo>
                  <a:cubicBezTo>
                    <a:pt x="292" y="1239"/>
                    <a:pt x="383" y="1026"/>
                    <a:pt x="413" y="753"/>
                  </a:cubicBezTo>
                  <a:cubicBezTo>
                    <a:pt x="444" y="631"/>
                    <a:pt x="444" y="540"/>
                    <a:pt x="474" y="388"/>
                  </a:cubicBezTo>
                  <a:cubicBezTo>
                    <a:pt x="474" y="297"/>
                    <a:pt x="535" y="266"/>
                    <a:pt x="535" y="175"/>
                  </a:cubicBezTo>
                  <a:lnTo>
                    <a:pt x="535" y="115"/>
                  </a:lnTo>
                  <a:lnTo>
                    <a:pt x="535" y="23"/>
                  </a:lnTo>
                  <a:cubicBezTo>
                    <a:pt x="550" y="8"/>
                    <a:pt x="527" y="1"/>
                    <a:pt x="50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61"/>
            <p:cNvSpPr/>
            <p:nvPr/>
          </p:nvSpPr>
          <p:spPr>
            <a:xfrm>
              <a:off x="9265500" y="7307125"/>
              <a:ext cx="34975" cy="12175"/>
            </a:xfrm>
            <a:custGeom>
              <a:avLst/>
              <a:gdLst/>
              <a:ahLst/>
              <a:cxnLst/>
              <a:rect l="l" t="t" r="r" b="b"/>
              <a:pathLst>
                <a:path w="1399" h="487" extrusionOk="0">
                  <a:moveTo>
                    <a:pt x="122" y="0"/>
                  </a:moveTo>
                  <a:cubicBezTo>
                    <a:pt x="61" y="0"/>
                    <a:pt x="0" y="122"/>
                    <a:pt x="91" y="152"/>
                  </a:cubicBezTo>
                  <a:cubicBezTo>
                    <a:pt x="274" y="183"/>
                    <a:pt x="517" y="213"/>
                    <a:pt x="699" y="274"/>
                  </a:cubicBezTo>
                  <a:cubicBezTo>
                    <a:pt x="790" y="304"/>
                    <a:pt x="882" y="335"/>
                    <a:pt x="1003" y="365"/>
                  </a:cubicBezTo>
                  <a:cubicBezTo>
                    <a:pt x="1094" y="426"/>
                    <a:pt x="1186" y="456"/>
                    <a:pt x="1307" y="487"/>
                  </a:cubicBezTo>
                  <a:cubicBezTo>
                    <a:pt x="1338" y="487"/>
                    <a:pt x="1368" y="487"/>
                    <a:pt x="1368" y="456"/>
                  </a:cubicBezTo>
                  <a:lnTo>
                    <a:pt x="1398" y="426"/>
                  </a:lnTo>
                  <a:cubicBezTo>
                    <a:pt x="1398" y="365"/>
                    <a:pt x="1398" y="335"/>
                    <a:pt x="1368" y="304"/>
                  </a:cubicBezTo>
                  <a:cubicBezTo>
                    <a:pt x="1307" y="213"/>
                    <a:pt x="1186" y="183"/>
                    <a:pt x="1064" y="152"/>
                  </a:cubicBezTo>
                  <a:cubicBezTo>
                    <a:pt x="973" y="122"/>
                    <a:pt x="882" y="61"/>
                    <a:pt x="760" y="61"/>
                  </a:cubicBezTo>
                  <a:cubicBezTo>
                    <a:pt x="547" y="31"/>
                    <a:pt x="365" y="0"/>
                    <a:pt x="12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61"/>
            <p:cNvSpPr/>
            <p:nvPr/>
          </p:nvSpPr>
          <p:spPr>
            <a:xfrm>
              <a:off x="9234325" y="7295425"/>
              <a:ext cx="6875" cy="35600"/>
            </a:xfrm>
            <a:custGeom>
              <a:avLst/>
              <a:gdLst/>
              <a:ahLst/>
              <a:cxnLst/>
              <a:rect l="l" t="t" r="r" b="b"/>
              <a:pathLst>
                <a:path w="275" h="1424" extrusionOk="0">
                  <a:moveTo>
                    <a:pt x="204" y="0"/>
                  </a:moveTo>
                  <a:cubicBezTo>
                    <a:pt x="177" y="0"/>
                    <a:pt x="153" y="15"/>
                    <a:pt x="153" y="43"/>
                  </a:cubicBezTo>
                  <a:cubicBezTo>
                    <a:pt x="122" y="286"/>
                    <a:pt x="122" y="499"/>
                    <a:pt x="92" y="681"/>
                  </a:cubicBezTo>
                  <a:cubicBezTo>
                    <a:pt x="92" y="803"/>
                    <a:pt x="31" y="924"/>
                    <a:pt x="31" y="1046"/>
                  </a:cubicBezTo>
                  <a:cubicBezTo>
                    <a:pt x="31" y="1137"/>
                    <a:pt x="1" y="1259"/>
                    <a:pt x="31" y="1380"/>
                  </a:cubicBezTo>
                  <a:cubicBezTo>
                    <a:pt x="74" y="1402"/>
                    <a:pt x="117" y="1423"/>
                    <a:pt x="139" y="1423"/>
                  </a:cubicBezTo>
                  <a:cubicBezTo>
                    <a:pt x="148" y="1423"/>
                    <a:pt x="153" y="1419"/>
                    <a:pt x="153" y="1411"/>
                  </a:cubicBezTo>
                  <a:cubicBezTo>
                    <a:pt x="183" y="1350"/>
                    <a:pt x="183" y="1198"/>
                    <a:pt x="183" y="1107"/>
                  </a:cubicBezTo>
                  <a:cubicBezTo>
                    <a:pt x="183" y="985"/>
                    <a:pt x="183" y="894"/>
                    <a:pt x="244" y="772"/>
                  </a:cubicBezTo>
                  <a:cubicBezTo>
                    <a:pt x="244" y="529"/>
                    <a:pt x="244" y="316"/>
                    <a:pt x="274" y="73"/>
                  </a:cubicBezTo>
                  <a:cubicBezTo>
                    <a:pt x="274" y="23"/>
                    <a:pt x="238" y="0"/>
                    <a:pt x="20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61"/>
            <p:cNvSpPr/>
            <p:nvPr/>
          </p:nvSpPr>
          <p:spPr>
            <a:xfrm>
              <a:off x="9238900" y="7326125"/>
              <a:ext cx="33225" cy="11500"/>
            </a:xfrm>
            <a:custGeom>
              <a:avLst/>
              <a:gdLst/>
              <a:ahLst/>
              <a:cxnLst/>
              <a:rect l="l" t="t" r="r" b="b"/>
              <a:pathLst>
                <a:path w="1329" h="460" extrusionOk="0">
                  <a:moveTo>
                    <a:pt x="152" y="0"/>
                  </a:moveTo>
                  <a:cubicBezTo>
                    <a:pt x="91" y="0"/>
                    <a:pt x="0" y="152"/>
                    <a:pt x="122" y="152"/>
                  </a:cubicBezTo>
                  <a:cubicBezTo>
                    <a:pt x="274" y="183"/>
                    <a:pt x="456" y="274"/>
                    <a:pt x="608" y="304"/>
                  </a:cubicBezTo>
                  <a:cubicBezTo>
                    <a:pt x="699" y="335"/>
                    <a:pt x="760" y="335"/>
                    <a:pt x="882" y="365"/>
                  </a:cubicBezTo>
                  <a:cubicBezTo>
                    <a:pt x="973" y="426"/>
                    <a:pt x="1034" y="426"/>
                    <a:pt x="1155" y="456"/>
                  </a:cubicBezTo>
                  <a:cubicBezTo>
                    <a:pt x="1167" y="458"/>
                    <a:pt x="1178" y="460"/>
                    <a:pt x="1188" y="460"/>
                  </a:cubicBezTo>
                  <a:cubicBezTo>
                    <a:pt x="1311" y="460"/>
                    <a:pt x="1328" y="302"/>
                    <a:pt x="1216" y="274"/>
                  </a:cubicBezTo>
                  <a:cubicBezTo>
                    <a:pt x="1155" y="213"/>
                    <a:pt x="1034" y="213"/>
                    <a:pt x="973" y="183"/>
                  </a:cubicBezTo>
                  <a:cubicBezTo>
                    <a:pt x="882" y="152"/>
                    <a:pt x="760" y="152"/>
                    <a:pt x="699" y="122"/>
                  </a:cubicBezTo>
                  <a:cubicBezTo>
                    <a:pt x="517" y="61"/>
                    <a:pt x="335" y="31"/>
                    <a:pt x="15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61"/>
            <p:cNvSpPr/>
            <p:nvPr/>
          </p:nvSpPr>
          <p:spPr>
            <a:xfrm>
              <a:off x="9196350" y="7316150"/>
              <a:ext cx="11400" cy="39725"/>
            </a:xfrm>
            <a:custGeom>
              <a:avLst/>
              <a:gdLst/>
              <a:ahLst/>
              <a:cxnLst/>
              <a:rect l="l" t="t" r="r" b="b"/>
              <a:pathLst>
                <a:path w="456" h="1589" extrusionOk="0">
                  <a:moveTo>
                    <a:pt x="350" y="0"/>
                  </a:moveTo>
                  <a:cubicBezTo>
                    <a:pt x="325" y="0"/>
                    <a:pt x="304" y="20"/>
                    <a:pt x="304" y="65"/>
                  </a:cubicBezTo>
                  <a:cubicBezTo>
                    <a:pt x="274" y="278"/>
                    <a:pt x="182" y="521"/>
                    <a:pt x="152" y="764"/>
                  </a:cubicBezTo>
                  <a:cubicBezTo>
                    <a:pt x="122" y="1007"/>
                    <a:pt x="0" y="1220"/>
                    <a:pt x="0" y="1493"/>
                  </a:cubicBezTo>
                  <a:cubicBezTo>
                    <a:pt x="0" y="1559"/>
                    <a:pt x="44" y="1589"/>
                    <a:pt x="89" y="1589"/>
                  </a:cubicBezTo>
                  <a:cubicBezTo>
                    <a:pt x="128" y="1589"/>
                    <a:pt x="168" y="1566"/>
                    <a:pt x="182" y="1524"/>
                  </a:cubicBezTo>
                  <a:cubicBezTo>
                    <a:pt x="213" y="1433"/>
                    <a:pt x="213" y="1311"/>
                    <a:pt x="274" y="1189"/>
                  </a:cubicBezTo>
                  <a:cubicBezTo>
                    <a:pt x="304" y="1068"/>
                    <a:pt x="304" y="977"/>
                    <a:pt x="334" y="855"/>
                  </a:cubicBezTo>
                  <a:lnTo>
                    <a:pt x="456" y="156"/>
                  </a:lnTo>
                  <a:cubicBezTo>
                    <a:pt x="456" y="60"/>
                    <a:pt x="395" y="0"/>
                    <a:pt x="350"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61"/>
            <p:cNvSpPr/>
            <p:nvPr/>
          </p:nvSpPr>
          <p:spPr>
            <a:xfrm>
              <a:off x="9202450" y="7356425"/>
              <a:ext cx="38750" cy="7700"/>
            </a:xfrm>
            <a:custGeom>
              <a:avLst/>
              <a:gdLst/>
              <a:ahLst/>
              <a:cxnLst/>
              <a:rect l="l" t="t" r="r" b="b"/>
              <a:pathLst>
                <a:path w="1550" h="308" extrusionOk="0">
                  <a:moveTo>
                    <a:pt x="68" y="0"/>
                  </a:moveTo>
                  <a:cubicBezTo>
                    <a:pt x="0" y="0"/>
                    <a:pt x="8" y="128"/>
                    <a:pt x="90" y="156"/>
                  </a:cubicBezTo>
                  <a:cubicBezTo>
                    <a:pt x="516" y="217"/>
                    <a:pt x="972" y="278"/>
                    <a:pt x="1397" y="308"/>
                  </a:cubicBezTo>
                  <a:cubicBezTo>
                    <a:pt x="1549" y="308"/>
                    <a:pt x="1549" y="65"/>
                    <a:pt x="1397" y="65"/>
                  </a:cubicBezTo>
                  <a:cubicBezTo>
                    <a:pt x="972" y="34"/>
                    <a:pt x="516" y="34"/>
                    <a:pt x="90" y="4"/>
                  </a:cubicBezTo>
                  <a:cubicBezTo>
                    <a:pt x="82" y="1"/>
                    <a:pt x="75" y="0"/>
                    <a:pt x="68"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61"/>
            <p:cNvSpPr/>
            <p:nvPr/>
          </p:nvSpPr>
          <p:spPr>
            <a:xfrm>
              <a:off x="8086900" y="6936300"/>
              <a:ext cx="320700" cy="338175"/>
            </a:xfrm>
            <a:custGeom>
              <a:avLst/>
              <a:gdLst/>
              <a:ahLst/>
              <a:cxnLst/>
              <a:rect l="l" t="t" r="r" b="b"/>
              <a:pathLst>
                <a:path w="12828" h="13527" extrusionOk="0">
                  <a:moveTo>
                    <a:pt x="0" y="0"/>
                  </a:moveTo>
                  <a:cubicBezTo>
                    <a:pt x="1064" y="2402"/>
                    <a:pt x="2098" y="4833"/>
                    <a:pt x="3162" y="7234"/>
                  </a:cubicBezTo>
                  <a:cubicBezTo>
                    <a:pt x="3921" y="9028"/>
                    <a:pt x="4742" y="10882"/>
                    <a:pt x="6140" y="11824"/>
                  </a:cubicBezTo>
                  <a:cubicBezTo>
                    <a:pt x="6809" y="12280"/>
                    <a:pt x="7508" y="12493"/>
                    <a:pt x="8238" y="12706"/>
                  </a:cubicBezTo>
                  <a:cubicBezTo>
                    <a:pt x="9757" y="13101"/>
                    <a:pt x="11277" y="13374"/>
                    <a:pt x="12827" y="13526"/>
                  </a:cubicBezTo>
                  <a:lnTo>
                    <a:pt x="12341" y="12280"/>
                  </a:lnTo>
                  <a:cubicBezTo>
                    <a:pt x="11368" y="8450"/>
                    <a:pt x="10183" y="4347"/>
                    <a:pt x="7447" y="2553"/>
                  </a:cubicBezTo>
                  <a:cubicBezTo>
                    <a:pt x="6627" y="1976"/>
                    <a:pt x="5624" y="1733"/>
                    <a:pt x="4712" y="1429"/>
                  </a:cubicBezTo>
                  <a:cubicBezTo>
                    <a:pt x="3162" y="973"/>
                    <a:pt x="1551" y="456"/>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61"/>
            <p:cNvSpPr/>
            <p:nvPr/>
          </p:nvSpPr>
          <p:spPr>
            <a:xfrm>
              <a:off x="8135850" y="6989250"/>
              <a:ext cx="232125" cy="260975"/>
            </a:xfrm>
            <a:custGeom>
              <a:avLst/>
              <a:gdLst/>
              <a:ahLst/>
              <a:cxnLst/>
              <a:rect l="l" t="t" r="r" b="b"/>
              <a:pathLst>
                <a:path w="9285" h="10439" extrusionOk="0">
                  <a:moveTo>
                    <a:pt x="51" y="1"/>
                  </a:moveTo>
                  <a:cubicBezTo>
                    <a:pt x="13" y="1"/>
                    <a:pt x="1" y="36"/>
                    <a:pt x="18" y="71"/>
                  </a:cubicBezTo>
                  <a:cubicBezTo>
                    <a:pt x="261" y="405"/>
                    <a:pt x="626" y="709"/>
                    <a:pt x="930" y="1013"/>
                  </a:cubicBezTo>
                  <a:cubicBezTo>
                    <a:pt x="1234" y="1317"/>
                    <a:pt x="1538" y="1651"/>
                    <a:pt x="1842" y="1955"/>
                  </a:cubicBezTo>
                  <a:cubicBezTo>
                    <a:pt x="2450" y="2594"/>
                    <a:pt x="3058" y="3293"/>
                    <a:pt x="3666" y="4022"/>
                  </a:cubicBezTo>
                  <a:cubicBezTo>
                    <a:pt x="4851" y="5420"/>
                    <a:pt x="5945" y="6849"/>
                    <a:pt x="7040" y="8338"/>
                  </a:cubicBezTo>
                  <a:cubicBezTo>
                    <a:pt x="7343" y="8733"/>
                    <a:pt x="7617" y="9129"/>
                    <a:pt x="7951" y="9524"/>
                  </a:cubicBezTo>
                  <a:cubicBezTo>
                    <a:pt x="8225" y="9828"/>
                    <a:pt x="8559" y="10284"/>
                    <a:pt x="8985" y="10436"/>
                  </a:cubicBezTo>
                  <a:cubicBezTo>
                    <a:pt x="8996" y="10438"/>
                    <a:pt x="9008" y="10439"/>
                    <a:pt x="9019" y="10439"/>
                  </a:cubicBezTo>
                  <a:cubicBezTo>
                    <a:pt x="9158" y="10439"/>
                    <a:pt x="9284" y="10275"/>
                    <a:pt x="9228" y="10162"/>
                  </a:cubicBezTo>
                  <a:cubicBezTo>
                    <a:pt x="9106" y="10010"/>
                    <a:pt x="8985" y="9889"/>
                    <a:pt x="8833" y="9797"/>
                  </a:cubicBezTo>
                  <a:cubicBezTo>
                    <a:pt x="8650" y="9645"/>
                    <a:pt x="8499" y="9493"/>
                    <a:pt x="8347" y="9341"/>
                  </a:cubicBezTo>
                  <a:cubicBezTo>
                    <a:pt x="8043" y="9037"/>
                    <a:pt x="7769" y="8673"/>
                    <a:pt x="7495" y="8369"/>
                  </a:cubicBezTo>
                  <a:cubicBezTo>
                    <a:pt x="6948" y="7670"/>
                    <a:pt x="6432" y="6940"/>
                    <a:pt x="5884" y="6211"/>
                  </a:cubicBezTo>
                  <a:cubicBezTo>
                    <a:pt x="4729" y="4782"/>
                    <a:pt x="3544" y="3414"/>
                    <a:pt x="2298" y="2107"/>
                  </a:cubicBezTo>
                  <a:cubicBezTo>
                    <a:pt x="1963" y="1773"/>
                    <a:pt x="1629" y="1378"/>
                    <a:pt x="1234" y="1043"/>
                  </a:cubicBezTo>
                  <a:cubicBezTo>
                    <a:pt x="900" y="709"/>
                    <a:pt x="565" y="284"/>
                    <a:pt x="170" y="71"/>
                  </a:cubicBezTo>
                  <a:cubicBezTo>
                    <a:pt x="119" y="19"/>
                    <a:pt x="78" y="1"/>
                    <a:pt x="5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61"/>
            <p:cNvSpPr/>
            <p:nvPr/>
          </p:nvSpPr>
          <p:spPr>
            <a:xfrm>
              <a:off x="8222150" y="7012550"/>
              <a:ext cx="9900" cy="78025"/>
            </a:xfrm>
            <a:custGeom>
              <a:avLst/>
              <a:gdLst/>
              <a:ahLst/>
              <a:cxnLst/>
              <a:rect l="l" t="t" r="r" b="b"/>
              <a:pathLst>
                <a:path w="396" h="3121" extrusionOk="0">
                  <a:moveTo>
                    <a:pt x="138" y="1"/>
                  </a:moveTo>
                  <a:cubicBezTo>
                    <a:pt x="96" y="1"/>
                    <a:pt x="62" y="32"/>
                    <a:pt x="62" y="81"/>
                  </a:cubicBezTo>
                  <a:cubicBezTo>
                    <a:pt x="62" y="111"/>
                    <a:pt x="31" y="203"/>
                    <a:pt x="31" y="233"/>
                  </a:cubicBezTo>
                  <a:lnTo>
                    <a:pt x="31" y="415"/>
                  </a:lnTo>
                  <a:lnTo>
                    <a:pt x="31" y="750"/>
                  </a:lnTo>
                  <a:lnTo>
                    <a:pt x="31" y="1479"/>
                  </a:lnTo>
                  <a:cubicBezTo>
                    <a:pt x="31" y="1966"/>
                    <a:pt x="31" y="2421"/>
                    <a:pt x="1" y="2938"/>
                  </a:cubicBezTo>
                  <a:cubicBezTo>
                    <a:pt x="1" y="3060"/>
                    <a:pt x="100" y="3121"/>
                    <a:pt x="198" y="3121"/>
                  </a:cubicBezTo>
                  <a:cubicBezTo>
                    <a:pt x="297" y="3121"/>
                    <a:pt x="396" y="3060"/>
                    <a:pt x="396" y="2938"/>
                  </a:cubicBezTo>
                  <a:cubicBezTo>
                    <a:pt x="366" y="2421"/>
                    <a:pt x="335" y="1966"/>
                    <a:pt x="335" y="1479"/>
                  </a:cubicBezTo>
                  <a:cubicBezTo>
                    <a:pt x="335" y="1266"/>
                    <a:pt x="305" y="993"/>
                    <a:pt x="305" y="750"/>
                  </a:cubicBezTo>
                  <a:lnTo>
                    <a:pt x="305" y="415"/>
                  </a:lnTo>
                  <a:lnTo>
                    <a:pt x="305" y="263"/>
                  </a:lnTo>
                  <a:cubicBezTo>
                    <a:pt x="305" y="203"/>
                    <a:pt x="244" y="142"/>
                    <a:pt x="244" y="81"/>
                  </a:cubicBezTo>
                  <a:cubicBezTo>
                    <a:pt x="216" y="24"/>
                    <a:pt x="174" y="1"/>
                    <a:pt x="13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61"/>
            <p:cNvSpPr/>
            <p:nvPr/>
          </p:nvSpPr>
          <p:spPr>
            <a:xfrm>
              <a:off x="8170725" y="7082825"/>
              <a:ext cx="55250" cy="15425"/>
            </a:xfrm>
            <a:custGeom>
              <a:avLst/>
              <a:gdLst/>
              <a:ahLst/>
              <a:cxnLst/>
              <a:rect l="l" t="t" r="r" b="b"/>
              <a:pathLst>
                <a:path w="2210" h="617" extrusionOk="0">
                  <a:moveTo>
                    <a:pt x="1649" y="1"/>
                  </a:moveTo>
                  <a:cubicBezTo>
                    <a:pt x="1456" y="1"/>
                    <a:pt x="1261" y="18"/>
                    <a:pt x="1085" y="36"/>
                  </a:cubicBezTo>
                  <a:lnTo>
                    <a:pt x="629" y="158"/>
                  </a:lnTo>
                  <a:cubicBezTo>
                    <a:pt x="477" y="188"/>
                    <a:pt x="295" y="279"/>
                    <a:pt x="143" y="340"/>
                  </a:cubicBezTo>
                  <a:cubicBezTo>
                    <a:pt x="1" y="425"/>
                    <a:pt x="71" y="616"/>
                    <a:pt x="230" y="616"/>
                  </a:cubicBezTo>
                  <a:cubicBezTo>
                    <a:pt x="241" y="616"/>
                    <a:pt x="252" y="616"/>
                    <a:pt x="264" y="614"/>
                  </a:cubicBezTo>
                  <a:cubicBezTo>
                    <a:pt x="416" y="583"/>
                    <a:pt x="568" y="492"/>
                    <a:pt x="720" y="462"/>
                  </a:cubicBezTo>
                  <a:cubicBezTo>
                    <a:pt x="872" y="431"/>
                    <a:pt x="1024" y="370"/>
                    <a:pt x="1146" y="340"/>
                  </a:cubicBezTo>
                  <a:cubicBezTo>
                    <a:pt x="1450" y="279"/>
                    <a:pt x="1693" y="279"/>
                    <a:pt x="1997" y="279"/>
                  </a:cubicBezTo>
                  <a:cubicBezTo>
                    <a:pt x="2149" y="279"/>
                    <a:pt x="2210" y="66"/>
                    <a:pt x="2058" y="36"/>
                  </a:cubicBezTo>
                  <a:cubicBezTo>
                    <a:pt x="1929" y="10"/>
                    <a:pt x="1790" y="1"/>
                    <a:pt x="1649"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61"/>
            <p:cNvSpPr/>
            <p:nvPr/>
          </p:nvSpPr>
          <p:spPr>
            <a:xfrm>
              <a:off x="8255600" y="7067575"/>
              <a:ext cx="13700" cy="66375"/>
            </a:xfrm>
            <a:custGeom>
              <a:avLst/>
              <a:gdLst/>
              <a:ahLst/>
              <a:cxnLst/>
              <a:rect l="l" t="t" r="r" b="b"/>
              <a:pathLst>
                <a:path w="548" h="2655" extrusionOk="0">
                  <a:moveTo>
                    <a:pt x="430" y="0"/>
                  </a:moveTo>
                  <a:cubicBezTo>
                    <a:pt x="380" y="0"/>
                    <a:pt x="335" y="23"/>
                    <a:pt x="335" y="68"/>
                  </a:cubicBezTo>
                  <a:cubicBezTo>
                    <a:pt x="274" y="494"/>
                    <a:pt x="213" y="920"/>
                    <a:pt x="152" y="1345"/>
                  </a:cubicBezTo>
                  <a:cubicBezTo>
                    <a:pt x="122" y="1558"/>
                    <a:pt x="122" y="1740"/>
                    <a:pt x="91" y="1983"/>
                  </a:cubicBezTo>
                  <a:cubicBezTo>
                    <a:pt x="61" y="2166"/>
                    <a:pt x="0" y="2409"/>
                    <a:pt x="91" y="2591"/>
                  </a:cubicBezTo>
                  <a:cubicBezTo>
                    <a:pt x="110" y="2629"/>
                    <a:pt x="164" y="2655"/>
                    <a:pt x="216" y="2655"/>
                  </a:cubicBezTo>
                  <a:cubicBezTo>
                    <a:pt x="249" y="2655"/>
                    <a:pt x="281" y="2645"/>
                    <a:pt x="304" y="2622"/>
                  </a:cubicBezTo>
                  <a:cubicBezTo>
                    <a:pt x="395" y="2439"/>
                    <a:pt x="395" y="2227"/>
                    <a:pt x="426" y="2014"/>
                  </a:cubicBezTo>
                  <a:cubicBezTo>
                    <a:pt x="456" y="1801"/>
                    <a:pt x="456" y="1558"/>
                    <a:pt x="456" y="1376"/>
                  </a:cubicBezTo>
                  <a:cubicBezTo>
                    <a:pt x="517" y="950"/>
                    <a:pt x="517" y="494"/>
                    <a:pt x="547" y="68"/>
                  </a:cubicBezTo>
                  <a:cubicBezTo>
                    <a:pt x="532" y="23"/>
                    <a:pt x="479" y="0"/>
                    <a:pt x="430"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61"/>
            <p:cNvSpPr/>
            <p:nvPr/>
          </p:nvSpPr>
          <p:spPr>
            <a:xfrm>
              <a:off x="8209250" y="7125500"/>
              <a:ext cx="47875" cy="15225"/>
            </a:xfrm>
            <a:custGeom>
              <a:avLst/>
              <a:gdLst/>
              <a:ahLst/>
              <a:cxnLst/>
              <a:rect l="l" t="t" r="r" b="b"/>
              <a:pathLst>
                <a:path w="1915" h="609" extrusionOk="0">
                  <a:moveTo>
                    <a:pt x="1672" y="1"/>
                  </a:moveTo>
                  <a:cubicBezTo>
                    <a:pt x="1429" y="31"/>
                    <a:pt x="1155" y="92"/>
                    <a:pt x="912" y="122"/>
                  </a:cubicBezTo>
                  <a:cubicBezTo>
                    <a:pt x="821" y="153"/>
                    <a:pt x="669" y="153"/>
                    <a:pt x="547" y="183"/>
                  </a:cubicBezTo>
                  <a:cubicBezTo>
                    <a:pt x="426" y="244"/>
                    <a:pt x="274" y="244"/>
                    <a:pt x="152" y="274"/>
                  </a:cubicBezTo>
                  <a:cubicBezTo>
                    <a:pt x="91" y="305"/>
                    <a:pt x="0" y="396"/>
                    <a:pt x="61" y="457"/>
                  </a:cubicBezTo>
                  <a:cubicBezTo>
                    <a:pt x="61" y="548"/>
                    <a:pt x="122" y="609"/>
                    <a:pt x="243" y="609"/>
                  </a:cubicBezTo>
                  <a:cubicBezTo>
                    <a:pt x="395" y="609"/>
                    <a:pt x="517" y="578"/>
                    <a:pt x="669" y="548"/>
                  </a:cubicBezTo>
                  <a:cubicBezTo>
                    <a:pt x="760" y="487"/>
                    <a:pt x="912" y="487"/>
                    <a:pt x="1034" y="457"/>
                  </a:cubicBezTo>
                  <a:cubicBezTo>
                    <a:pt x="1307" y="426"/>
                    <a:pt x="1581" y="335"/>
                    <a:pt x="1793" y="274"/>
                  </a:cubicBezTo>
                  <a:cubicBezTo>
                    <a:pt x="1885" y="274"/>
                    <a:pt x="1915" y="183"/>
                    <a:pt x="1915" y="122"/>
                  </a:cubicBezTo>
                  <a:cubicBezTo>
                    <a:pt x="1824" y="31"/>
                    <a:pt x="1763" y="1"/>
                    <a:pt x="167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61"/>
            <p:cNvSpPr/>
            <p:nvPr/>
          </p:nvSpPr>
          <p:spPr>
            <a:xfrm>
              <a:off x="8303475" y="7114950"/>
              <a:ext cx="9900" cy="74175"/>
            </a:xfrm>
            <a:custGeom>
              <a:avLst/>
              <a:gdLst/>
              <a:ahLst/>
              <a:cxnLst/>
              <a:rect l="l" t="t" r="r" b="b"/>
              <a:pathLst>
                <a:path w="396" h="2967" extrusionOk="0">
                  <a:moveTo>
                    <a:pt x="207" y="1"/>
                  </a:moveTo>
                  <a:cubicBezTo>
                    <a:pt x="151" y="1"/>
                    <a:pt x="91" y="39"/>
                    <a:pt x="91" y="119"/>
                  </a:cubicBezTo>
                  <a:cubicBezTo>
                    <a:pt x="91" y="575"/>
                    <a:pt x="31" y="1031"/>
                    <a:pt x="31" y="1487"/>
                  </a:cubicBezTo>
                  <a:cubicBezTo>
                    <a:pt x="31" y="1943"/>
                    <a:pt x="0" y="2398"/>
                    <a:pt x="31" y="2854"/>
                  </a:cubicBezTo>
                  <a:cubicBezTo>
                    <a:pt x="57" y="2934"/>
                    <a:pt x="118" y="2967"/>
                    <a:pt x="178" y="2967"/>
                  </a:cubicBezTo>
                  <a:cubicBezTo>
                    <a:pt x="257" y="2967"/>
                    <a:pt x="335" y="2910"/>
                    <a:pt x="335" y="2824"/>
                  </a:cubicBezTo>
                  <a:cubicBezTo>
                    <a:pt x="395" y="2368"/>
                    <a:pt x="335" y="1912"/>
                    <a:pt x="335" y="1456"/>
                  </a:cubicBezTo>
                  <a:cubicBezTo>
                    <a:pt x="335" y="1000"/>
                    <a:pt x="304" y="544"/>
                    <a:pt x="304" y="88"/>
                  </a:cubicBezTo>
                  <a:cubicBezTo>
                    <a:pt x="304" y="31"/>
                    <a:pt x="257" y="1"/>
                    <a:pt x="207"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61"/>
            <p:cNvSpPr/>
            <p:nvPr/>
          </p:nvSpPr>
          <p:spPr>
            <a:xfrm>
              <a:off x="8243450" y="7186250"/>
              <a:ext cx="58525" cy="11475"/>
            </a:xfrm>
            <a:custGeom>
              <a:avLst/>
              <a:gdLst/>
              <a:ahLst/>
              <a:cxnLst/>
              <a:rect l="l" t="t" r="r" b="b"/>
              <a:pathLst>
                <a:path w="2341" h="459" extrusionOk="0">
                  <a:moveTo>
                    <a:pt x="246" y="1"/>
                  </a:moveTo>
                  <a:cubicBezTo>
                    <a:pt x="0" y="1"/>
                    <a:pt x="9" y="399"/>
                    <a:pt x="273" y="428"/>
                  </a:cubicBezTo>
                  <a:cubicBezTo>
                    <a:pt x="881" y="428"/>
                    <a:pt x="1520" y="458"/>
                    <a:pt x="2128" y="458"/>
                  </a:cubicBezTo>
                  <a:cubicBezTo>
                    <a:pt x="2340" y="428"/>
                    <a:pt x="2340" y="185"/>
                    <a:pt x="2128" y="154"/>
                  </a:cubicBezTo>
                  <a:cubicBezTo>
                    <a:pt x="1520" y="94"/>
                    <a:pt x="881" y="33"/>
                    <a:pt x="273" y="2"/>
                  </a:cubicBezTo>
                  <a:cubicBezTo>
                    <a:pt x="264" y="1"/>
                    <a:pt x="255" y="1"/>
                    <a:pt x="24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61"/>
            <p:cNvSpPr/>
            <p:nvPr/>
          </p:nvSpPr>
          <p:spPr>
            <a:xfrm>
              <a:off x="8108175" y="7259100"/>
              <a:ext cx="271300" cy="156675"/>
            </a:xfrm>
            <a:custGeom>
              <a:avLst/>
              <a:gdLst/>
              <a:ahLst/>
              <a:cxnLst/>
              <a:rect l="l" t="t" r="r" b="b"/>
              <a:pathLst>
                <a:path w="10852" h="6267" extrusionOk="0">
                  <a:moveTo>
                    <a:pt x="4925" y="1"/>
                  </a:moveTo>
                  <a:cubicBezTo>
                    <a:pt x="4489" y="1"/>
                    <a:pt x="4038" y="53"/>
                    <a:pt x="3587" y="128"/>
                  </a:cubicBezTo>
                  <a:cubicBezTo>
                    <a:pt x="2371" y="280"/>
                    <a:pt x="1216" y="432"/>
                    <a:pt x="0" y="584"/>
                  </a:cubicBezTo>
                  <a:cubicBezTo>
                    <a:pt x="1004" y="1800"/>
                    <a:pt x="2037" y="3016"/>
                    <a:pt x="3070" y="4201"/>
                  </a:cubicBezTo>
                  <a:cubicBezTo>
                    <a:pt x="3830" y="5113"/>
                    <a:pt x="4621" y="6025"/>
                    <a:pt x="5776" y="6207"/>
                  </a:cubicBezTo>
                  <a:cubicBezTo>
                    <a:pt x="5961" y="6251"/>
                    <a:pt x="6147" y="6267"/>
                    <a:pt x="6336" y="6267"/>
                  </a:cubicBezTo>
                  <a:cubicBezTo>
                    <a:pt x="6672" y="6267"/>
                    <a:pt x="7017" y="6216"/>
                    <a:pt x="7387" y="6177"/>
                  </a:cubicBezTo>
                  <a:cubicBezTo>
                    <a:pt x="8542" y="5994"/>
                    <a:pt x="9697" y="5751"/>
                    <a:pt x="10852" y="5386"/>
                  </a:cubicBezTo>
                  <a:lnTo>
                    <a:pt x="10365" y="4718"/>
                  </a:lnTo>
                  <a:cubicBezTo>
                    <a:pt x="9210" y="2651"/>
                    <a:pt x="7934" y="402"/>
                    <a:pt x="5715" y="67"/>
                  </a:cubicBezTo>
                  <a:cubicBezTo>
                    <a:pt x="5459" y="21"/>
                    <a:pt x="5195" y="1"/>
                    <a:pt x="49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61"/>
            <p:cNvSpPr/>
            <p:nvPr/>
          </p:nvSpPr>
          <p:spPr>
            <a:xfrm>
              <a:off x="8149975" y="7288875"/>
              <a:ext cx="196075" cy="102125"/>
            </a:xfrm>
            <a:custGeom>
              <a:avLst/>
              <a:gdLst/>
              <a:ahLst/>
              <a:cxnLst/>
              <a:rect l="l" t="t" r="r" b="b"/>
              <a:pathLst>
                <a:path w="7843" h="4085" extrusionOk="0">
                  <a:moveTo>
                    <a:pt x="61" y="1"/>
                  </a:moveTo>
                  <a:cubicBezTo>
                    <a:pt x="0" y="92"/>
                    <a:pt x="0" y="153"/>
                    <a:pt x="31" y="153"/>
                  </a:cubicBezTo>
                  <a:cubicBezTo>
                    <a:pt x="335" y="335"/>
                    <a:pt x="669" y="426"/>
                    <a:pt x="1003" y="578"/>
                  </a:cubicBezTo>
                  <a:cubicBezTo>
                    <a:pt x="1398" y="730"/>
                    <a:pt x="1733" y="882"/>
                    <a:pt x="2128" y="1065"/>
                  </a:cubicBezTo>
                  <a:cubicBezTo>
                    <a:pt x="2797" y="1369"/>
                    <a:pt x="3435" y="1703"/>
                    <a:pt x="4104" y="2098"/>
                  </a:cubicBezTo>
                  <a:cubicBezTo>
                    <a:pt x="4742" y="2463"/>
                    <a:pt x="5350" y="2858"/>
                    <a:pt x="5958" y="3223"/>
                  </a:cubicBezTo>
                  <a:lnTo>
                    <a:pt x="6870" y="3800"/>
                  </a:lnTo>
                  <a:cubicBezTo>
                    <a:pt x="7110" y="3907"/>
                    <a:pt x="7398" y="4085"/>
                    <a:pt x="7650" y="4085"/>
                  </a:cubicBezTo>
                  <a:cubicBezTo>
                    <a:pt x="7684" y="4085"/>
                    <a:pt x="7718" y="4081"/>
                    <a:pt x="7751" y="4074"/>
                  </a:cubicBezTo>
                  <a:cubicBezTo>
                    <a:pt x="7842" y="4043"/>
                    <a:pt x="7842" y="3891"/>
                    <a:pt x="7782" y="3800"/>
                  </a:cubicBezTo>
                  <a:cubicBezTo>
                    <a:pt x="7630" y="3679"/>
                    <a:pt x="7447" y="3679"/>
                    <a:pt x="7295" y="3618"/>
                  </a:cubicBezTo>
                  <a:cubicBezTo>
                    <a:pt x="7143" y="3527"/>
                    <a:pt x="6930" y="3496"/>
                    <a:pt x="6778" y="3375"/>
                  </a:cubicBezTo>
                  <a:cubicBezTo>
                    <a:pt x="6475" y="3223"/>
                    <a:pt x="6171" y="3040"/>
                    <a:pt x="5867" y="2858"/>
                  </a:cubicBezTo>
                  <a:cubicBezTo>
                    <a:pt x="5259" y="2463"/>
                    <a:pt x="4620" y="2098"/>
                    <a:pt x="3982" y="1703"/>
                  </a:cubicBezTo>
                  <a:cubicBezTo>
                    <a:pt x="3344" y="1369"/>
                    <a:pt x="2675" y="1065"/>
                    <a:pt x="2037" y="761"/>
                  </a:cubicBezTo>
                  <a:cubicBezTo>
                    <a:pt x="1702" y="609"/>
                    <a:pt x="1398" y="487"/>
                    <a:pt x="1064" y="335"/>
                  </a:cubicBezTo>
                  <a:cubicBezTo>
                    <a:pt x="760" y="244"/>
                    <a:pt x="395" y="31"/>
                    <a:pt x="6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61"/>
            <p:cNvSpPr/>
            <p:nvPr/>
          </p:nvSpPr>
          <p:spPr>
            <a:xfrm>
              <a:off x="8216075" y="7281275"/>
              <a:ext cx="14150" cy="48375"/>
            </a:xfrm>
            <a:custGeom>
              <a:avLst/>
              <a:gdLst/>
              <a:ahLst/>
              <a:cxnLst/>
              <a:rect l="l" t="t" r="r" b="b"/>
              <a:pathLst>
                <a:path w="566" h="1935" extrusionOk="0">
                  <a:moveTo>
                    <a:pt x="92" y="1"/>
                  </a:moveTo>
                  <a:cubicBezTo>
                    <a:pt x="92" y="1"/>
                    <a:pt x="92" y="1"/>
                    <a:pt x="92" y="1"/>
                  </a:cubicBezTo>
                  <a:lnTo>
                    <a:pt x="92" y="1"/>
                  </a:lnTo>
                  <a:cubicBezTo>
                    <a:pt x="98" y="1"/>
                    <a:pt x="99" y="1"/>
                    <a:pt x="92" y="1"/>
                  </a:cubicBezTo>
                  <a:close/>
                  <a:moveTo>
                    <a:pt x="92" y="1"/>
                  </a:moveTo>
                  <a:cubicBezTo>
                    <a:pt x="72" y="2"/>
                    <a:pt x="1" y="8"/>
                    <a:pt x="1" y="31"/>
                  </a:cubicBezTo>
                  <a:lnTo>
                    <a:pt x="1" y="153"/>
                  </a:lnTo>
                  <a:lnTo>
                    <a:pt x="1" y="274"/>
                  </a:lnTo>
                  <a:cubicBezTo>
                    <a:pt x="1" y="335"/>
                    <a:pt x="31" y="426"/>
                    <a:pt x="31" y="457"/>
                  </a:cubicBezTo>
                  <a:cubicBezTo>
                    <a:pt x="61" y="609"/>
                    <a:pt x="61" y="761"/>
                    <a:pt x="122" y="913"/>
                  </a:cubicBezTo>
                  <a:cubicBezTo>
                    <a:pt x="153" y="1217"/>
                    <a:pt x="213" y="1521"/>
                    <a:pt x="274" y="1825"/>
                  </a:cubicBezTo>
                  <a:cubicBezTo>
                    <a:pt x="287" y="1901"/>
                    <a:pt x="342" y="1935"/>
                    <a:pt x="400" y="1935"/>
                  </a:cubicBezTo>
                  <a:cubicBezTo>
                    <a:pt x="480" y="1935"/>
                    <a:pt x="565" y="1870"/>
                    <a:pt x="548" y="1764"/>
                  </a:cubicBezTo>
                  <a:cubicBezTo>
                    <a:pt x="457" y="1460"/>
                    <a:pt x="396" y="1186"/>
                    <a:pt x="305" y="882"/>
                  </a:cubicBezTo>
                  <a:lnTo>
                    <a:pt x="183" y="426"/>
                  </a:lnTo>
                  <a:cubicBezTo>
                    <a:pt x="183" y="335"/>
                    <a:pt x="153" y="274"/>
                    <a:pt x="153" y="244"/>
                  </a:cubicBezTo>
                  <a:cubicBezTo>
                    <a:pt x="153" y="183"/>
                    <a:pt x="153" y="153"/>
                    <a:pt x="122" y="122"/>
                  </a:cubicBezTo>
                  <a:cubicBezTo>
                    <a:pt x="122" y="92"/>
                    <a:pt x="92" y="32"/>
                    <a:pt x="9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61"/>
            <p:cNvSpPr/>
            <p:nvPr/>
          </p:nvSpPr>
          <p:spPr>
            <a:xfrm>
              <a:off x="8186450" y="7326775"/>
              <a:ext cx="39050" cy="22925"/>
            </a:xfrm>
            <a:custGeom>
              <a:avLst/>
              <a:gdLst/>
              <a:ahLst/>
              <a:cxnLst/>
              <a:rect l="l" t="t" r="r" b="b"/>
              <a:pathLst>
                <a:path w="1562" h="917" extrusionOk="0">
                  <a:moveTo>
                    <a:pt x="1452" y="1"/>
                  </a:moveTo>
                  <a:cubicBezTo>
                    <a:pt x="1445" y="1"/>
                    <a:pt x="1437" y="2"/>
                    <a:pt x="1429" y="5"/>
                  </a:cubicBezTo>
                  <a:cubicBezTo>
                    <a:pt x="1186" y="35"/>
                    <a:pt x="912" y="157"/>
                    <a:pt x="730" y="278"/>
                  </a:cubicBezTo>
                  <a:cubicBezTo>
                    <a:pt x="608" y="339"/>
                    <a:pt x="517" y="400"/>
                    <a:pt x="395" y="461"/>
                  </a:cubicBezTo>
                  <a:cubicBezTo>
                    <a:pt x="274" y="552"/>
                    <a:pt x="152" y="613"/>
                    <a:pt x="61" y="734"/>
                  </a:cubicBezTo>
                  <a:cubicBezTo>
                    <a:pt x="0" y="764"/>
                    <a:pt x="0" y="795"/>
                    <a:pt x="0" y="856"/>
                  </a:cubicBezTo>
                  <a:lnTo>
                    <a:pt x="0" y="886"/>
                  </a:lnTo>
                  <a:cubicBezTo>
                    <a:pt x="61" y="916"/>
                    <a:pt x="91" y="916"/>
                    <a:pt x="122" y="916"/>
                  </a:cubicBezTo>
                  <a:cubicBezTo>
                    <a:pt x="243" y="856"/>
                    <a:pt x="365" y="764"/>
                    <a:pt x="426" y="704"/>
                  </a:cubicBezTo>
                  <a:cubicBezTo>
                    <a:pt x="547" y="613"/>
                    <a:pt x="639" y="552"/>
                    <a:pt x="730" y="491"/>
                  </a:cubicBezTo>
                  <a:cubicBezTo>
                    <a:pt x="912" y="400"/>
                    <a:pt x="1155" y="278"/>
                    <a:pt x="1368" y="187"/>
                  </a:cubicBezTo>
                  <a:cubicBezTo>
                    <a:pt x="1562" y="132"/>
                    <a:pt x="1529" y="1"/>
                    <a:pt x="1452"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61"/>
            <p:cNvSpPr/>
            <p:nvPr/>
          </p:nvSpPr>
          <p:spPr>
            <a:xfrm>
              <a:off x="8251025" y="7303700"/>
              <a:ext cx="6100" cy="44150"/>
            </a:xfrm>
            <a:custGeom>
              <a:avLst/>
              <a:gdLst/>
              <a:ahLst/>
              <a:cxnLst/>
              <a:rect l="l" t="t" r="r" b="b"/>
              <a:pathLst>
                <a:path w="244" h="1766" extrusionOk="0">
                  <a:moveTo>
                    <a:pt x="69" y="1"/>
                  </a:moveTo>
                  <a:cubicBezTo>
                    <a:pt x="39" y="1"/>
                    <a:pt x="1" y="16"/>
                    <a:pt x="1" y="46"/>
                  </a:cubicBezTo>
                  <a:lnTo>
                    <a:pt x="1" y="897"/>
                  </a:lnTo>
                  <a:lnTo>
                    <a:pt x="1" y="1323"/>
                  </a:lnTo>
                  <a:cubicBezTo>
                    <a:pt x="1" y="1475"/>
                    <a:pt x="1" y="1566"/>
                    <a:pt x="62" y="1718"/>
                  </a:cubicBezTo>
                  <a:cubicBezTo>
                    <a:pt x="74" y="1754"/>
                    <a:pt x="90" y="1766"/>
                    <a:pt x="110" y="1766"/>
                  </a:cubicBezTo>
                  <a:cubicBezTo>
                    <a:pt x="140" y="1766"/>
                    <a:pt x="177" y="1736"/>
                    <a:pt x="214" y="1718"/>
                  </a:cubicBezTo>
                  <a:cubicBezTo>
                    <a:pt x="244" y="1596"/>
                    <a:pt x="214" y="1444"/>
                    <a:pt x="214" y="1323"/>
                  </a:cubicBezTo>
                  <a:cubicBezTo>
                    <a:pt x="214" y="1140"/>
                    <a:pt x="153" y="1049"/>
                    <a:pt x="153" y="897"/>
                  </a:cubicBezTo>
                  <a:cubicBezTo>
                    <a:pt x="122" y="624"/>
                    <a:pt x="122" y="350"/>
                    <a:pt x="92" y="46"/>
                  </a:cubicBezTo>
                  <a:cubicBezTo>
                    <a:pt x="122" y="16"/>
                    <a:pt x="100" y="1"/>
                    <a:pt x="69"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61"/>
            <p:cNvSpPr/>
            <p:nvPr/>
          </p:nvSpPr>
          <p:spPr>
            <a:xfrm>
              <a:off x="8217075" y="7344000"/>
              <a:ext cx="35650" cy="20225"/>
            </a:xfrm>
            <a:custGeom>
              <a:avLst/>
              <a:gdLst/>
              <a:ahLst/>
              <a:cxnLst/>
              <a:rect l="l" t="t" r="r" b="b"/>
              <a:pathLst>
                <a:path w="1426" h="809" extrusionOk="0">
                  <a:moveTo>
                    <a:pt x="1310" y="1"/>
                  </a:moveTo>
                  <a:cubicBezTo>
                    <a:pt x="1297" y="1"/>
                    <a:pt x="1282" y="5"/>
                    <a:pt x="1268" y="15"/>
                  </a:cubicBezTo>
                  <a:cubicBezTo>
                    <a:pt x="1055" y="75"/>
                    <a:pt x="873" y="197"/>
                    <a:pt x="690" y="258"/>
                  </a:cubicBezTo>
                  <a:cubicBezTo>
                    <a:pt x="599" y="319"/>
                    <a:pt x="508" y="349"/>
                    <a:pt x="417" y="410"/>
                  </a:cubicBezTo>
                  <a:cubicBezTo>
                    <a:pt x="356" y="471"/>
                    <a:pt x="234" y="501"/>
                    <a:pt x="113" y="562"/>
                  </a:cubicBezTo>
                  <a:cubicBezTo>
                    <a:pt x="0" y="646"/>
                    <a:pt x="70" y="808"/>
                    <a:pt x="201" y="808"/>
                  </a:cubicBezTo>
                  <a:cubicBezTo>
                    <a:pt x="212" y="808"/>
                    <a:pt x="223" y="807"/>
                    <a:pt x="234" y="805"/>
                  </a:cubicBezTo>
                  <a:cubicBezTo>
                    <a:pt x="356" y="775"/>
                    <a:pt x="417" y="683"/>
                    <a:pt x="508" y="653"/>
                  </a:cubicBezTo>
                  <a:cubicBezTo>
                    <a:pt x="569" y="623"/>
                    <a:pt x="690" y="531"/>
                    <a:pt x="751" y="501"/>
                  </a:cubicBezTo>
                  <a:cubicBezTo>
                    <a:pt x="964" y="379"/>
                    <a:pt x="1116" y="258"/>
                    <a:pt x="1298" y="197"/>
                  </a:cubicBezTo>
                  <a:cubicBezTo>
                    <a:pt x="1426" y="120"/>
                    <a:pt x="1382" y="1"/>
                    <a:pt x="131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61"/>
            <p:cNvSpPr/>
            <p:nvPr/>
          </p:nvSpPr>
          <p:spPr>
            <a:xfrm>
              <a:off x="8287500" y="7321375"/>
              <a:ext cx="12200" cy="46475"/>
            </a:xfrm>
            <a:custGeom>
              <a:avLst/>
              <a:gdLst/>
              <a:ahLst/>
              <a:cxnLst/>
              <a:rect l="l" t="t" r="r" b="b"/>
              <a:pathLst>
                <a:path w="488" h="1859" extrusionOk="0">
                  <a:moveTo>
                    <a:pt x="106" y="1"/>
                  </a:moveTo>
                  <a:cubicBezTo>
                    <a:pt x="56" y="1"/>
                    <a:pt x="1" y="44"/>
                    <a:pt x="1" y="99"/>
                  </a:cubicBezTo>
                  <a:cubicBezTo>
                    <a:pt x="31" y="373"/>
                    <a:pt x="62" y="677"/>
                    <a:pt x="122" y="950"/>
                  </a:cubicBezTo>
                  <a:cubicBezTo>
                    <a:pt x="153" y="1102"/>
                    <a:pt x="153" y="1224"/>
                    <a:pt x="183" y="1376"/>
                  </a:cubicBezTo>
                  <a:cubicBezTo>
                    <a:pt x="214" y="1528"/>
                    <a:pt x="214" y="1649"/>
                    <a:pt x="274" y="1771"/>
                  </a:cubicBezTo>
                  <a:cubicBezTo>
                    <a:pt x="289" y="1828"/>
                    <a:pt x="337" y="1858"/>
                    <a:pt x="384" y="1858"/>
                  </a:cubicBezTo>
                  <a:cubicBezTo>
                    <a:pt x="436" y="1858"/>
                    <a:pt x="487" y="1821"/>
                    <a:pt x="487" y="1740"/>
                  </a:cubicBezTo>
                  <a:cubicBezTo>
                    <a:pt x="487" y="1467"/>
                    <a:pt x="366" y="1163"/>
                    <a:pt x="335" y="889"/>
                  </a:cubicBezTo>
                  <a:cubicBezTo>
                    <a:pt x="305" y="646"/>
                    <a:pt x="214" y="342"/>
                    <a:pt x="183" y="69"/>
                  </a:cubicBezTo>
                  <a:cubicBezTo>
                    <a:pt x="171" y="20"/>
                    <a:pt x="139" y="1"/>
                    <a:pt x="10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61"/>
            <p:cNvSpPr/>
            <p:nvPr/>
          </p:nvSpPr>
          <p:spPr>
            <a:xfrm>
              <a:off x="8251025" y="7371625"/>
              <a:ext cx="43050" cy="16825"/>
            </a:xfrm>
            <a:custGeom>
              <a:avLst/>
              <a:gdLst/>
              <a:ahLst/>
              <a:cxnLst/>
              <a:rect l="l" t="t" r="r" b="b"/>
              <a:pathLst>
                <a:path w="1722" h="673" extrusionOk="0">
                  <a:moveTo>
                    <a:pt x="1548" y="1"/>
                  </a:moveTo>
                  <a:cubicBezTo>
                    <a:pt x="1539" y="1"/>
                    <a:pt x="1530" y="2"/>
                    <a:pt x="1521" y="4"/>
                  </a:cubicBezTo>
                  <a:cubicBezTo>
                    <a:pt x="1065" y="126"/>
                    <a:pt x="609" y="277"/>
                    <a:pt x="122" y="399"/>
                  </a:cubicBezTo>
                  <a:cubicBezTo>
                    <a:pt x="62" y="460"/>
                    <a:pt x="1" y="490"/>
                    <a:pt x="1" y="581"/>
                  </a:cubicBezTo>
                  <a:cubicBezTo>
                    <a:pt x="1" y="642"/>
                    <a:pt x="122" y="673"/>
                    <a:pt x="153" y="673"/>
                  </a:cubicBezTo>
                  <a:cubicBezTo>
                    <a:pt x="609" y="490"/>
                    <a:pt x="1126" y="338"/>
                    <a:pt x="1581" y="156"/>
                  </a:cubicBezTo>
                  <a:cubicBezTo>
                    <a:pt x="1722" y="156"/>
                    <a:pt x="1655" y="1"/>
                    <a:pt x="154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61"/>
            <p:cNvSpPr/>
            <p:nvPr/>
          </p:nvSpPr>
          <p:spPr>
            <a:xfrm>
              <a:off x="9082350" y="6537025"/>
              <a:ext cx="454450" cy="689725"/>
            </a:xfrm>
            <a:custGeom>
              <a:avLst/>
              <a:gdLst/>
              <a:ahLst/>
              <a:cxnLst/>
              <a:rect l="l" t="t" r="r" b="b"/>
              <a:pathLst>
                <a:path w="18178" h="27589" extrusionOk="0">
                  <a:moveTo>
                    <a:pt x="15003" y="2089"/>
                  </a:moveTo>
                  <a:cubicBezTo>
                    <a:pt x="15044" y="2089"/>
                    <a:pt x="15089" y="2110"/>
                    <a:pt x="15138" y="2172"/>
                  </a:cubicBezTo>
                  <a:cubicBezTo>
                    <a:pt x="15199" y="2354"/>
                    <a:pt x="15077" y="2384"/>
                    <a:pt x="15016" y="2445"/>
                  </a:cubicBezTo>
                  <a:cubicBezTo>
                    <a:pt x="14560" y="2871"/>
                    <a:pt x="14135" y="3296"/>
                    <a:pt x="13709" y="3691"/>
                  </a:cubicBezTo>
                  <a:lnTo>
                    <a:pt x="13223" y="4208"/>
                  </a:lnTo>
                  <a:cubicBezTo>
                    <a:pt x="13162" y="4269"/>
                    <a:pt x="13041" y="4299"/>
                    <a:pt x="13071" y="4391"/>
                  </a:cubicBezTo>
                  <a:cubicBezTo>
                    <a:pt x="13086" y="4421"/>
                    <a:pt x="13124" y="4429"/>
                    <a:pt x="13170" y="4429"/>
                  </a:cubicBezTo>
                  <a:cubicBezTo>
                    <a:pt x="13215" y="4429"/>
                    <a:pt x="13268" y="4421"/>
                    <a:pt x="13314" y="4421"/>
                  </a:cubicBezTo>
                  <a:cubicBezTo>
                    <a:pt x="13527" y="4421"/>
                    <a:pt x="13800" y="4391"/>
                    <a:pt x="14013" y="4360"/>
                  </a:cubicBezTo>
                  <a:cubicBezTo>
                    <a:pt x="14165" y="4360"/>
                    <a:pt x="14317" y="4360"/>
                    <a:pt x="14378" y="4512"/>
                  </a:cubicBezTo>
                  <a:cubicBezTo>
                    <a:pt x="14408" y="4695"/>
                    <a:pt x="14256" y="4755"/>
                    <a:pt x="14104" y="4755"/>
                  </a:cubicBezTo>
                  <a:cubicBezTo>
                    <a:pt x="13821" y="4755"/>
                    <a:pt x="13523" y="4823"/>
                    <a:pt x="13231" y="4823"/>
                  </a:cubicBezTo>
                  <a:cubicBezTo>
                    <a:pt x="13084" y="4823"/>
                    <a:pt x="12939" y="4806"/>
                    <a:pt x="12797" y="4755"/>
                  </a:cubicBezTo>
                  <a:cubicBezTo>
                    <a:pt x="12737" y="4755"/>
                    <a:pt x="12645" y="4846"/>
                    <a:pt x="12615" y="4877"/>
                  </a:cubicBezTo>
                  <a:cubicBezTo>
                    <a:pt x="12159" y="5394"/>
                    <a:pt x="11703" y="5880"/>
                    <a:pt x="11278" y="6366"/>
                  </a:cubicBezTo>
                  <a:cubicBezTo>
                    <a:pt x="11247" y="6397"/>
                    <a:pt x="11217" y="6427"/>
                    <a:pt x="11247" y="6488"/>
                  </a:cubicBezTo>
                  <a:cubicBezTo>
                    <a:pt x="11247" y="6498"/>
                    <a:pt x="11257" y="6501"/>
                    <a:pt x="11272" y="6501"/>
                  </a:cubicBezTo>
                  <a:cubicBezTo>
                    <a:pt x="11301" y="6501"/>
                    <a:pt x="11348" y="6488"/>
                    <a:pt x="11369" y="6488"/>
                  </a:cubicBezTo>
                  <a:cubicBezTo>
                    <a:pt x="11642" y="6366"/>
                    <a:pt x="11885" y="6336"/>
                    <a:pt x="12159" y="6214"/>
                  </a:cubicBezTo>
                  <a:cubicBezTo>
                    <a:pt x="12250" y="6184"/>
                    <a:pt x="12311" y="6184"/>
                    <a:pt x="12402" y="6184"/>
                  </a:cubicBezTo>
                  <a:cubicBezTo>
                    <a:pt x="12493" y="6214"/>
                    <a:pt x="12585" y="6245"/>
                    <a:pt x="12615" y="6366"/>
                  </a:cubicBezTo>
                  <a:cubicBezTo>
                    <a:pt x="12645" y="6488"/>
                    <a:pt x="12585" y="6549"/>
                    <a:pt x="12493" y="6579"/>
                  </a:cubicBezTo>
                  <a:cubicBezTo>
                    <a:pt x="12341" y="6701"/>
                    <a:pt x="12159" y="6731"/>
                    <a:pt x="11977" y="6792"/>
                  </a:cubicBezTo>
                  <a:cubicBezTo>
                    <a:pt x="11727" y="6875"/>
                    <a:pt x="11453" y="7009"/>
                    <a:pt x="11176" y="7009"/>
                  </a:cubicBezTo>
                  <a:cubicBezTo>
                    <a:pt x="11149" y="7009"/>
                    <a:pt x="11122" y="7007"/>
                    <a:pt x="11095" y="7005"/>
                  </a:cubicBezTo>
                  <a:cubicBezTo>
                    <a:pt x="11067" y="7001"/>
                    <a:pt x="11041" y="7000"/>
                    <a:pt x="11016" y="7000"/>
                  </a:cubicBezTo>
                  <a:cubicBezTo>
                    <a:pt x="10802" y="7000"/>
                    <a:pt x="10715" y="7115"/>
                    <a:pt x="10578" y="7278"/>
                  </a:cubicBezTo>
                  <a:cubicBezTo>
                    <a:pt x="10305" y="7612"/>
                    <a:pt x="10062" y="7916"/>
                    <a:pt x="9819" y="8251"/>
                  </a:cubicBezTo>
                  <a:cubicBezTo>
                    <a:pt x="9771" y="8322"/>
                    <a:pt x="9723" y="8431"/>
                    <a:pt x="9647" y="8431"/>
                  </a:cubicBezTo>
                  <a:cubicBezTo>
                    <a:pt x="9625" y="8431"/>
                    <a:pt x="9602" y="8423"/>
                    <a:pt x="9575" y="8403"/>
                  </a:cubicBezTo>
                  <a:cubicBezTo>
                    <a:pt x="9454" y="8342"/>
                    <a:pt x="9575" y="8220"/>
                    <a:pt x="9606" y="8160"/>
                  </a:cubicBezTo>
                  <a:cubicBezTo>
                    <a:pt x="9849" y="7734"/>
                    <a:pt x="10183" y="7309"/>
                    <a:pt x="10487" y="6944"/>
                  </a:cubicBezTo>
                  <a:cubicBezTo>
                    <a:pt x="10609" y="6792"/>
                    <a:pt x="10670" y="6640"/>
                    <a:pt x="10670" y="6427"/>
                  </a:cubicBezTo>
                  <a:cubicBezTo>
                    <a:pt x="10670" y="6032"/>
                    <a:pt x="10791" y="5606"/>
                    <a:pt x="10913" y="5181"/>
                  </a:cubicBezTo>
                  <a:cubicBezTo>
                    <a:pt x="10939" y="5075"/>
                    <a:pt x="11011" y="4993"/>
                    <a:pt x="11130" y="4993"/>
                  </a:cubicBezTo>
                  <a:cubicBezTo>
                    <a:pt x="11147" y="4993"/>
                    <a:pt x="11166" y="4994"/>
                    <a:pt x="11186" y="4998"/>
                  </a:cubicBezTo>
                  <a:cubicBezTo>
                    <a:pt x="11338" y="5029"/>
                    <a:pt x="11369" y="5181"/>
                    <a:pt x="11338" y="5333"/>
                  </a:cubicBezTo>
                  <a:cubicBezTo>
                    <a:pt x="11278" y="5576"/>
                    <a:pt x="11217" y="5789"/>
                    <a:pt x="11186" y="6062"/>
                  </a:cubicBezTo>
                  <a:cubicBezTo>
                    <a:pt x="11399" y="5880"/>
                    <a:pt x="11582" y="5667"/>
                    <a:pt x="11734" y="5485"/>
                  </a:cubicBezTo>
                  <a:cubicBezTo>
                    <a:pt x="12007" y="5181"/>
                    <a:pt x="12250" y="4907"/>
                    <a:pt x="12493" y="4664"/>
                  </a:cubicBezTo>
                  <a:cubicBezTo>
                    <a:pt x="12585" y="4573"/>
                    <a:pt x="12615" y="4451"/>
                    <a:pt x="12615" y="4360"/>
                  </a:cubicBezTo>
                  <a:cubicBezTo>
                    <a:pt x="12615" y="3874"/>
                    <a:pt x="12889" y="3448"/>
                    <a:pt x="13010" y="2992"/>
                  </a:cubicBezTo>
                  <a:cubicBezTo>
                    <a:pt x="13010" y="2917"/>
                    <a:pt x="13051" y="2863"/>
                    <a:pt x="13134" y="2863"/>
                  </a:cubicBezTo>
                  <a:cubicBezTo>
                    <a:pt x="13151" y="2863"/>
                    <a:pt x="13171" y="2865"/>
                    <a:pt x="13193" y="2871"/>
                  </a:cubicBezTo>
                  <a:cubicBezTo>
                    <a:pt x="13314" y="2901"/>
                    <a:pt x="13314" y="2992"/>
                    <a:pt x="13314" y="3053"/>
                  </a:cubicBezTo>
                  <a:cubicBezTo>
                    <a:pt x="13314" y="3296"/>
                    <a:pt x="13193" y="3509"/>
                    <a:pt x="13162" y="3752"/>
                  </a:cubicBezTo>
                  <a:cubicBezTo>
                    <a:pt x="13162" y="3783"/>
                    <a:pt x="13101" y="3874"/>
                    <a:pt x="13162" y="3904"/>
                  </a:cubicBezTo>
                  <a:cubicBezTo>
                    <a:pt x="13253" y="3904"/>
                    <a:pt x="13314" y="3783"/>
                    <a:pt x="13375" y="3600"/>
                  </a:cubicBezTo>
                  <a:cubicBezTo>
                    <a:pt x="13831" y="3144"/>
                    <a:pt x="14287" y="2628"/>
                    <a:pt x="14834" y="2172"/>
                  </a:cubicBezTo>
                  <a:cubicBezTo>
                    <a:pt x="14888" y="2135"/>
                    <a:pt x="14942" y="2089"/>
                    <a:pt x="15003" y="2089"/>
                  </a:cubicBezTo>
                  <a:close/>
                  <a:moveTo>
                    <a:pt x="8506" y="3170"/>
                  </a:moveTo>
                  <a:cubicBezTo>
                    <a:pt x="8517" y="3170"/>
                    <a:pt x="8529" y="3171"/>
                    <a:pt x="8542" y="3175"/>
                  </a:cubicBezTo>
                  <a:cubicBezTo>
                    <a:pt x="8694" y="3205"/>
                    <a:pt x="8664" y="3357"/>
                    <a:pt x="8633" y="3448"/>
                  </a:cubicBezTo>
                  <a:cubicBezTo>
                    <a:pt x="8238" y="4634"/>
                    <a:pt x="8025" y="5850"/>
                    <a:pt x="7782" y="7005"/>
                  </a:cubicBezTo>
                  <a:cubicBezTo>
                    <a:pt x="7600" y="8038"/>
                    <a:pt x="7417" y="9071"/>
                    <a:pt x="7265" y="10135"/>
                  </a:cubicBezTo>
                  <a:cubicBezTo>
                    <a:pt x="7174" y="10561"/>
                    <a:pt x="7053" y="11017"/>
                    <a:pt x="7053" y="11473"/>
                  </a:cubicBezTo>
                  <a:cubicBezTo>
                    <a:pt x="7053" y="11625"/>
                    <a:pt x="6992" y="11716"/>
                    <a:pt x="6840" y="11716"/>
                  </a:cubicBezTo>
                  <a:cubicBezTo>
                    <a:pt x="6688" y="11716"/>
                    <a:pt x="6597" y="11655"/>
                    <a:pt x="6597" y="11503"/>
                  </a:cubicBezTo>
                  <a:cubicBezTo>
                    <a:pt x="6597" y="11473"/>
                    <a:pt x="6566" y="11382"/>
                    <a:pt x="6566" y="11351"/>
                  </a:cubicBezTo>
                  <a:cubicBezTo>
                    <a:pt x="6627" y="10561"/>
                    <a:pt x="6536" y="9710"/>
                    <a:pt x="6536" y="8919"/>
                  </a:cubicBezTo>
                  <a:cubicBezTo>
                    <a:pt x="6536" y="8798"/>
                    <a:pt x="6536" y="8646"/>
                    <a:pt x="6566" y="8524"/>
                  </a:cubicBezTo>
                  <a:cubicBezTo>
                    <a:pt x="6627" y="8494"/>
                    <a:pt x="6657" y="8433"/>
                    <a:pt x="6718" y="8433"/>
                  </a:cubicBezTo>
                  <a:cubicBezTo>
                    <a:pt x="6840" y="8433"/>
                    <a:pt x="6870" y="8464"/>
                    <a:pt x="6870" y="8524"/>
                  </a:cubicBezTo>
                  <a:cubicBezTo>
                    <a:pt x="6931" y="8616"/>
                    <a:pt x="6931" y="8737"/>
                    <a:pt x="6931" y="8798"/>
                  </a:cubicBezTo>
                  <a:cubicBezTo>
                    <a:pt x="6931" y="9102"/>
                    <a:pt x="6961" y="9406"/>
                    <a:pt x="6992" y="9740"/>
                  </a:cubicBezTo>
                  <a:cubicBezTo>
                    <a:pt x="7113" y="9132"/>
                    <a:pt x="7174" y="8585"/>
                    <a:pt x="7265" y="8008"/>
                  </a:cubicBezTo>
                  <a:cubicBezTo>
                    <a:pt x="7296" y="7947"/>
                    <a:pt x="7296" y="7886"/>
                    <a:pt x="7265" y="7886"/>
                  </a:cubicBezTo>
                  <a:cubicBezTo>
                    <a:pt x="6992" y="7704"/>
                    <a:pt x="7053" y="7339"/>
                    <a:pt x="6992" y="7096"/>
                  </a:cubicBezTo>
                  <a:cubicBezTo>
                    <a:pt x="6901" y="6792"/>
                    <a:pt x="6870" y="6518"/>
                    <a:pt x="6840" y="6214"/>
                  </a:cubicBezTo>
                  <a:lnTo>
                    <a:pt x="6840" y="5971"/>
                  </a:lnTo>
                  <a:cubicBezTo>
                    <a:pt x="6870" y="5910"/>
                    <a:pt x="6901" y="5880"/>
                    <a:pt x="6992" y="5880"/>
                  </a:cubicBezTo>
                  <a:cubicBezTo>
                    <a:pt x="7053" y="5880"/>
                    <a:pt x="7144" y="5941"/>
                    <a:pt x="7174" y="6032"/>
                  </a:cubicBezTo>
                  <a:cubicBezTo>
                    <a:pt x="7296" y="6305"/>
                    <a:pt x="7326" y="6609"/>
                    <a:pt x="7357" y="6913"/>
                  </a:cubicBezTo>
                  <a:cubicBezTo>
                    <a:pt x="7417" y="6944"/>
                    <a:pt x="7357" y="7005"/>
                    <a:pt x="7448" y="7065"/>
                  </a:cubicBezTo>
                  <a:cubicBezTo>
                    <a:pt x="7509" y="6761"/>
                    <a:pt x="7600" y="6397"/>
                    <a:pt x="7660" y="6093"/>
                  </a:cubicBezTo>
                  <a:cubicBezTo>
                    <a:pt x="7904" y="5181"/>
                    <a:pt x="8056" y="4239"/>
                    <a:pt x="8390" y="3357"/>
                  </a:cubicBezTo>
                  <a:cubicBezTo>
                    <a:pt x="8390" y="3276"/>
                    <a:pt x="8414" y="3170"/>
                    <a:pt x="8506" y="3170"/>
                  </a:cubicBezTo>
                  <a:close/>
                  <a:moveTo>
                    <a:pt x="13594" y="10177"/>
                  </a:moveTo>
                  <a:cubicBezTo>
                    <a:pt x="13640" y="10177"/>
                    <a:pt x="13681" y="10200"/>
                    <a:pt x="13709" y="10257"/>
                  </a:cubicBezTo>
                  <a:cubicBezTo>
                    <a:pt x="13800" y="10348"/>
                    <a:pt x="13709" y="10439"/>
                    <a:pt x="13648" y="10470"/>
                  </a:cubicBezTo>
                  <a:cubicBezTo>
                    <a:pt x="13344" y="10652"/>
                    <a:pt x="12980" y="10804"/>
                    <a:pt x="12676" y="11017"/>
                  </a:cubicBezTo>
                  <a:cubicBezTo>
                    <a:pt x="12493" y="11078"/>
                    <a:pt x="12311" y="11199"/>
                    <a:pt x="12129" y="11321"/>
                  </a:cubicBezTo>
                  <a:cubicBezTo>
                    <a:pt x="12311" y="11382"/>
                    <a:pt x="12493" y="11351"/>
                    <a:pt x="12676" y="11412"/>
                  </a:cubicBezTo>
                  <a:cubicBezTo>
                    <a:pt x="12858" y="11473"/>
                    <a:pt x="12980" y="11503"/>
                    <a:pt x="12949" y="11685"/>
                  </a:cubicBezTo>
                  <a:cubicBezTo>
                    <a:pt x="12926" y="11803"/>
                    <a:pt x="12847" y="11848"/>
                    <a:pt x="12728" y="11848"/>
                  </a:cubicBezTo>
                  <a:cubicBezTo>
                    <a:pt x="12694" y="11848"/>
                    <a:pt x="12656" y="11844"/>
                    <a:pt x="12615" y="11837"/>
                  </a:cubicBezTo>
                  <a:cubicBezTo>
                    <a:pt x="12281" y="11716"/>
                    <a:pt x="11885" y="11807"/>
                    <a:pt x="11551" y="11625"/>
                  </a:cubicBezTo>
                  <a:cubicBezTo>
                    <a:pt x="11521" y="11625"/>
                    <a:pt x="11460" y="11625"/>
                    <a:pt x="11430" y="11655"/>
                  </a:cubicBezTo>
                  <a:cubicBezTo>
                    <a:pt x="11034" y="11929"/>
                    <a:pt x="10609" y="12141"/>
                    <a:pt x="10183" y="12415"/>
                  </a:cubicBezTo>
                  <a:lnTo>
                    <a:pt x="10183" y="12445"/>
                  </a:lnTo>
                  <a:cubicBezTo>
                    <a:pt x="10366" y="12445"/>
                    <a:pt x="10609" y="12445"/>
                    <a:pt x="10943" y="12415"/>
                  </a:cubicBezTo>
                  <a:lnTo>
                    <a:pt x="11217" y="12415"/>
                  </a:lnTo>
                  <a:cubicBezTo>
                    <a:pt x="11308" y="12445"/>
                    <a:pt x="11399" y="12537"/>
                    <a:pt x="11399" y="12628"/>
                  </a:cubicBezTo>
                  <a:cubicBezTo>
                    <a:pt x="11399" y="12749"/>
                    <a:pt x="11278" y="12780"/>
                    <a:pt x="11217" y="12780"/>
                  </a:cubicBezTo>
                  <a:cubicBezTo>
                    <a:pt x="11180" y="12777"/>
                    <a:pt x="11143" y="12776"/>
                    <a:pt x="11105" y="12776"/>
                  </a:cubicBezTo>
                  <a:cubicBezTo>
                    <a:pt x="10855" y="12776"/>
                    <a:pt x="10590" y="12824"/>
                    <a:pt x="10329" y="12824"/>
                  </a:cubicBezTo>
                  <a:cubicBezTo>
                    <a:pt x="10144" y="12824"/>
                    <a:pt x="9962" y="12800"/>
                    <a:pt x="9788" y="12719"/>
                  </a:cubicBezTo>
                  <a:cubicBezTo>
                    <a:pt x="9761" y="12710"/>
                    <a:pt x="9735" y="12706"/>
                    <a:pt x="9709" y="12706"/>
                  </a:cubicBezTo>
                  <a:cubicBezTo>
                    <a:pt x="9646" y="12706"/>
                    <a:pt x="9588" y="12728"/>
                    <a:pt x="9545" y="12749"/>
                  </a:cubicBezTo>
                  <a:cubicBezTo>
                    <a:pt x="9150" y="12932"/>
                    <a:pt x="8785" y="13144"/>
                    <a:pt x="8390" y="13296"/>
                  </a:cubicBezTo>
                  <a:cubicBezTo>
                    <a:pt x="8353" y="13315"/>
                    <a:pt x="8294" y="13345"/>
                    <a:pt x="8246" y="13345"/>
                  </a:cubicBezTo>
                  <a:cubicBezTo>
                    <a:pt x="8215" y="13345"/>
                    <a:pt x="8189" y="13332"/>
                    <a:pt x="8177" y="13296"/>
                  </a:cubicBezTo>
                  <a:cubicBezTo>
                    <a:pt x="8116" y="13175"/>
                    <a:pt x="8238" y="13144"/>
                    <a:pt x="8329" y="13084"/>
                  </a:cubicBezTo>
                  <a:cubicBezTo>
                    <a:pt x="8694" y="12932"/>
                    <a:pt x="9028" y="12749"/>
                    <a:pt x="9423" y="12567"/>
                  </a:cubicBezTo>
                  <a:cubicBezTo>
                    <a:pt x="9545" y="12537"/>
                    <a:pt x="9575" y="12445"/>
                    <a:pt x="9636" y="12324"/>
                  </a:cubicBezTo>
                  <a:cubicBezTo>
                    <a:pt x="9879" y="11959"/>
                    <a:pt x="10153" y="11564"/>
                    <a:pt x="10305" y="11169"/>
                  </a:cubicBezTo>
                  <a:cubicBezTo>
                    <a:pt x="10305" y="11094"/>
                    <a:pt x="10346" y="11039"/>
                    <a:pt x="10411" y="11039"/>
                  </a:cubicBezTo>
                  <a:cubicBezTo>
                    <a:pt x="10426" y="11039"/>
                    <a:pt x="10441" y="11042"/>
                    <a:pt x="10457" y="11047"/>
                  </a:cubicBezTo>
                  <a:cubicBezTo>
                    <a:pt x="10518" y="11078"/>
                    <a:pt x="10548" y="11169"/>
                    <a:pt x="10518" y="11260"/>
                  </a:cubicBezTo>
                  <a:cubicBezTo>
                    <a:pt x="10457" y="11503"/>
                    <a:pt x="10335" y="11685"/>
                    <a:pt x="10214" y="11929"/>
                  </a:cubicBezTo>
                  <a:cubicBezTo>
                    <a:pt x="10183" y="11989"/>
                    <a:pt x="10153" y="12020"/>
                    <a:pt x="10183" y="12081"/>
                  </a:cubicBezTo>
                  <a:cubicBezTo>
                    <a:pt x="10201" y="12098"/>
                    <a:pt x="10219" y="12106"/>
                    <a:pt x="10236" y="12106"/>
                  </a:cubicBezTo>
                  <a:cubicBezTo>
                    <a:pt x="10277" y="12106"/>
                    <a:pt x="10314" y="12063"/>
                    <a:pt x="10335" y="12020"/>
                  </a:cubicBezTo>
                  <a:cubicBezTo>
                    <a:pt x="10609" y="11837"/>
                    <a:pt x="10913" y="11655"/>
                    <a:pt x="11217" y="11503"/>
                  </a:cubicBezTo>
                  <a:cubicBezTo>
                    <a:pt x="11460" y="11351"/>
                    <a:pt x="11551" y="11017"/>
                    <a:pt x="11734" y="10774"/>
                  </a:cubicBezTo>
                  <a:cubicBezTo>
                    <a:pt x="11885" y="10622"/>
                    <a:pt x="11977" y="10470"/>
                    <a:pt x="12068" y="10318"/>
                  </a:cubicBezTo>
                  <a:cubicBezTo>
                    <a:pt x="12117" y="10269"/>
                    <a:pt x="12186" y="10180"/>
                    <a:pt x="12275" y="10180"/>
                  </a:cubicBezTo>
                  <a:cubicBezTo>
                    <a:pt x="12296" y="10180"/>
                    <a:pt x="12318" y="10184"/>
                    <a:pt x="12341" y="10196"/>
                  </a:cubicBezTo>
                  <a:cubicBezTo>
                    <a:pt x="12463" y="10287"/>
                    <a:pt x="12433" y="10409"/>
                    <a:pt x="12372" y="10500"/>
                  </a:cubicBezTo>
                  <a:lnTo>
                    <a:pt x="12281" y="10743"/>
                  </a:lnTo>
                  <a:cubicBezTo>
                    <a:pt x="12220" y="10804"/>
                    <a:pt x="12189" y="10865"/>
                    <a:pt x="12220" y="10895"/>
                  </a:cubicBezTo>
                  <a:cubicBezTo>
                    <a:pt x="12247" y="10904"/>
                    <a:pt x="12268" y="10908"/>
                    <a:pt x="12287" y="10908"/>
                  </a:cubicBezTo>
                  <a:cubicBezTo>
                    <a:pt x="12331" y="10908"/>
                    <a:pt x="12359" y="10886"/>
                    <a:pt x="12402" y="10865"/>
                  </a:cubicBezTo>
                  <a:cubicBezTo>
                    <a:pt x="12524" y="10774"/>
                    <a:pt x="12737" y="10652"/>
                    <a:pt x="12889" y="10591"/>
                  </a:cubicBezTo>
                  <a:lnTo>
                    <a:pt x="13436" y="10257"/>
                  </a:lnTo>
                  <a:cubicBezTo>
                    <a:pt x="13484" y="10208"/>
                    <a:pt x="13542" y="10177"/>
                    <a:pt x="13594" y="10177"/>
                  </a:cubicBezTo>
                  <a:close/>
                  <a:moveTo>
                    <a:pt x="1673" y="10743"/>
                  </a:moveTo>
                  <a:cubicBezTo>
                    <a:pt x="1825" y="10743"/>
                    <a:pt x="1825" y="10926"/>
                    <a:pt x="1825" y="11047"/>
                  </a:cubicBezTo>
                  <a:cubicBezTo>
                    <a:pt x="1825" y="11807"/>
                    <a:pt x="1946" y="12506"/>
                    <a:pt x="1976" y="13266"/>
                  </a:cubicBezTo>
                  <a:cubicBezTo>
                    <a:pt x="2007" y="13327"/>
                    <a:pt x="2007" y="13388"/>
                    <a:pt x="2007" y="13448"/>
                  </a:cubicBezTo>
                  <a:cubicBezTo>
                    <a:pt x="2068" y="13540"/>
                    <a:pt x="2068" y="13661"/>
                    <a:pt x="1916" y="13692"/>
                  </a:cubicBezTo>
                  <a:cubicBezTo>
                    <a:pt x="1888" y="13703"/>
                    <a:pt x="1863" y="13708"/>
                    <a:pt x="1840" y="13708"/>
                  </a:cubicBezTo>
                  <a:cubicBezTo>
                    <a:pt x="1734" y="13708"/>
                    <a:pt x="1673" y="13603"/>
                    <a:pt x="1673" y="13479"/>
                  </a:cubicBezTo>
                  <a:cubicBezTo>
                    <a:pt x="1673" y="13175"/>
                    <a:pt x="1612" y="12841"/>
                    <a:pt x="1612" y="12537"/>
                  </a:cubicBezTo>
                  <a:cubicBezTo>
                    <a:pt x="1612" y="12020"/>
                    <a:pt x="1551" y="11534"/>
                    <a:pt x="1551" y="11047"/>
                  </a:cubicBezTo>
                  <a:cubicBezTo>
                    <a:pt x="1551" y="10926"/>
                    <a:pt x="1521" y="10743"/>
                    <a:pt x="1673" y="10743"/>
                  </a:cubicBezTo>
                  <a:close/>
                  <a:moveTo>
                    <a:pt x="1995" y="14988"/>
                  </a:moveTo>
                  <a:cubicBezTo>
                    <a:pt x="2099" y="14988"/>
                    <a:pt x="2102" y="15162"/>
                    <a:pt x="2128" y="15242"/>
                  </a:cubicBezTo>
                  <a:cubicBezTo>
                    <a:pt x="2250" y="15910"/>
                    <a:pt x="2280" y="16579"/>
                    <a:pt x="2372" y="17217"/>
                  </a:cubicBezTo>
                  <a:cubicBezTo>
                    <a:pt x="2402" y="17430"/>
                    <a:pt x="2402" y="17613"/>
                    <a:pt x="2432" y="17825"/>
                  </a:cubicBezTo>
                  <a:cubicBezTo>
                    <a:pt x="2584" y="17673"/>
                    <a:pt x="2615" y="17491"/>
                    <a:pt x="2706" y="17339"/>
                  </a:cubicBezTo>
                  <a:cubicBezTo>
                    <a:pt x="2732" y="17233"/>
                    <a:pt x="2759" y="17151"/>
                    <a:pt x="2865" y="17151"/>
                  </a:cubicBezTo>
                  <a:cubicBezTo>
                    <a:pt x="2881" y="17151"/>
                    <a:pt x="2899" y="17153"/>
                    <a:pt x="2919" y="17157"/>
                  </a:cubicBezTo>
                  <a:cubicBezTo>
                    <a:pt x="3071" y="17187"/>
                    <a:pt x="3040" y="17309"/>
                    <a:pt x="3010" y="17430"/>
                  </a:cubicBezTo>
                  <a:cubicBezTo>
                    <a:pt x="2888" y="17765"/>
                    <a:pt x="2736" y="18099"/>
                    <a:pt x="2584" y="18433"/>
                  </a:cubicBezTo>
                  <a:cubicBezTo>
                    <a:pt x="2566" y="18526"/>
                    <a:pt x="2513" y="18562"/>
                    <a:pt x="2440" y="18562"/>
                  </a:cubicBezTo>
                  <a:cubicBezTo>
                    <a:pt x="2394" y="18562"/>
                    <a:pt x="2339" y="18548"/>
                    <a:pt x="2280" y="18524"/>
                  </a:cubicBezTo>
                  <a:cubicBezTo>
                    <a:pt x="1976" y="18403"/>
                    <a:pt x="1825" y="18190"/>
                    <a:pt x="1703" y="17886"/>
                  </a:cubicBezTo>
                  <a:cubicBezTo>
                    <a:pt x="1551" y="17430"/>
                    <a:pt x="1369" y="16974"/>
                    <a:pt x="1186" y="16518"/>
                  </a:cubicBezTo>
                  <a:cubicBezTo>
                    <a:pt x="1156" y="16397"/>
                    <a:pt x="1156" y="16275"/>
                    <a:pt x="1247" y="16214"/>
                  </a:cubicBezTo>
                  <a:cubicBezTo>
                    <a:pt x="1280" y="16195"/>
                    <a:pt x="1309" y="16186"/>
                    <a:pt x="1334" y="16186"/>
                  </a:cubicBezTo>
                  <a:cubicBezTo>
                    <a:pt x="1424" y="16186"/>
                    <a:pt x="1466" y="16295"/>
                    <a:pt x="1490" y="16366"/>
                  </a:cubicBezTo>
                  <a:cubicBezTo>
                    <a:pt x="1642" y="16670"/>
                    <a:pt x="1764" y="16974"/>
                    <a:pt x="1916" y="17278"/>
                  </a:cubicBezTo>
                  <a:cubicBezTo>
                    <a:pt x="1916" y="17339"/>
                    <a:pt x="1976" y="17400"/>
                    <a:pt x="2007" y="17491"/>
                  </a:cubicBezTo>
                  <a:cubicBezTo>
                    <a:pt x="2068" y="17126"/>
                    <a:pt x="1976" y="16822"/>
                    <a:pt x="1855" y="16458"/>
                  </a:cubicBezTo>
                  <a:cubicBezTo>
                    <a:pt x="1825" y="16093"/>
                    <a:pt x="1794" y="15667"/>
                    <a:pt x="1764" y="15303"/>
                  </a:cubicBezTo>
                  <a:cubicBezTo>
                    <a:pt x="1764" y="15151"/>
                    <a:pt x="1794" y="14999"/>
                    <a:pt x="1946" y="14999"/>
                  </a:cubicBezTo>
                  <a:cubicBezTo>
                    <a:pt x="1965" y="14991"/>
                    <a:pt x="1981" y="14988"/>
                    <a:pt x="1995" y="14988"/>
                  </a:cubicBezTo>
                  <a:close/>
                  <a:moveTo>
                    <a:pt x="8021" y="18213"/>
                  </a:moveTo>
                  <a:cubicBezTo>
                    <a:pt x="8033" y="18213"/>
                    <a:pt x="8045" y="18215"/>
                    <a:pt x="8056" y="18221"/>
                  </a:cubicBezTo>
                  <a:cubicBezTo>
                    <a:pt x="8177" y="18251"/>
                    <a:pt x="8208" y="18373"/>
                    <a:pt x="8177" y="18464"/>
                  </a:cubicBezTo>
                  <a:cubicBezTo>
                    <a:pt x="8147" y="18555"/>
                    <a:pt x="8056" y="18707"/>
                    <a:pt x="7995" y="18828"/>
                  </a:cubicBezTo>
                  <a:cubicBezTo>
                    <a:pt x="8329" y="18798"/>
                    <a:pt x="8603" y="18616"/>
                    <a:pt x="8816" y="18555"/>
                  </a:cubicBezTo>
                  <a:cubicBezTo>
                    <a:pt x="8853" y="18536"/>
                    <a:pt x="8915" y="18493"/>
                    <a:pt x="8978" y="18493"/>
                  </a:cubicBezTo>
                  <a:cubicBezTo>
                    <a:pt x="9016" y="18493"/>
                    <a:pt x="9055" y="18509"/>
                    <a:pt x="9089" y="18555"/>
                  </a:cubicBezTo>
                  <a:cubicBezTo>
                    <a:pt x="9150" y="18676"/>
                    <a:pt x="9119" y="18798"/>
                    <a:pt x="8998" y="18859"/>
                  </a:cubicBezTo>
                  <a:cubicBezTo>
                    <a:pt x="8785" y="19011"/>
                    <a:pt x="8542" y="19132"/>
                    <a:pt x="8268" y="19193"/>
                  </a:cubicBezTo>
                  <a:cubicBezTo>
                    <a:pt x="8177" y="19254"/>
                    <a:pt x="8086" y="19254"/>
                    <a:pt x="8025" y="19315"/>
                  </a:cubicBezTo>
                  <a:cubicBezTo>
                    <a:pt x="8238" y="19436"/>
                    <a:pt x="8481" y="19467"/>
                    <a:pt x="8694" y="19558"/>
                  </a:cubicBezTo>
                  <a:cubicBezTo>
                    <a:pt x="8816" y="19588"/>
                    <a:pt x="8968" y="19649"/>
                    <a:pt x="8876" y="19801"/>
                  </a:cubicBezTo>
                  <a:cubicBezTo>
                    <a:pt x="8858" y="19891"/>
                    <a:pt x="8808" y="19917"/>
                    <a:pt x="8739" y="19917"/>
                  </a:cubicBezTo>
                  <a:cubicBezTo>
                    <a:pt x="8691" y="19917"/>
                    <a:pt x="8634" y="19905"/>
                    <a:pt x="8572" y="19892"/>
                  </a:cubicBezTo>
                  <a:cubicBezTo>
                    <a:pt x="8238" y="19740"/>
                    <a:pt x="7904" y="19649"/>
                    <a:pt x="7569" y="19497"/>
                  </a:cubicBezTo>
                  <a:lnTo>
                    <a:pt x="7448" y="19497"/>
                  </a:lnTo>
                  <a:cubicBezTo>
                    <a:pt x="7174" y="19619"/>
                    <a:pt x="6870" y="19740"/>
                    <a:pt x="6566" y="19862"/>
                  </a:cubicBezTo>
                  <a:cubicBezTo>
                    <a:pt x="6749" y="20014"/>
                    <a:pt x="6961" y="20044"/>
                    <a:pt x="7144" y="20105"/>
                  </a:cubicBezTo>
                  <a:lnTo>
                    <a:pt x="7478" y="20227"/>
                  </a:lnTo>
                  <a:cubicBezTo>
                    <a:pt x="7600" y="20257"/>
                    <a:pt x="7630" y="20348"/>
                    <a:pt x="7600" y="20470"/>
                  </a:cubicBezTo>
                  <a:cubicBezTo>
                    <a:pt x="7578" y="20536"/>
                    <a:pt x="7524" y="20585"/>
                    <a:pt x="7451" y="20585"/>
                  </a:cubicBezTo>
                  <a:cubicBezTo>
                    <a:pt x="7422" y="20585"/>
                    <a:pt x="7390" y="20578"/>
                    <a:pt x="7357" y="20561"/>
                  </a:cubicBezTo>
                  <a:cubicBezTo>
                    <a:pt x="7022" y="20500"/>
                    <a:pt x="6688" y="20379"/>
                    <a:pt x="6353" y="20196"/>
                  </a:cubicBezTo>
                  <a:cubicBezTo>
                    <a:pt x="6268" y="20128"/>
                    <a:pt x="6183" y="20088"/>
                    <a:pt x="6087" y="20088"/>
                  </a:cubicBezTo>
                  <a:cubicBezTo>
                    <a:pt x="6012" y="20088"/>
                    <a:pt x="5930" y="20113"/>
                    <a:pt x="5837" y="20166"/>
                  </a:cubicBezTo>
                  <a:lnTo>
                    <a:pt x="5046" y="20500"/>
                  </a:lnTo>
                  <a:cubicBezTo>
                    <a:pt x="4986" y="20500"/>
                    <a:pt x="4925" y="20531"/>
                    <a:pt x="4864" y="20531"/>
                  </a:cubicBezTo>
                  <a:cubicBezTo>
                    <a:pt x="4828" y="20531"/>
                    <a:pt x="4781" y="20535"/>
                    <a:pt x="4737" y="20535"/>
                  </a:cubicBezTo>
                  <a:cubicBezTo>
                    <a:pt x="4671" y="20535"/>
                    <a:pt x="4609" y="20525"/>
                    <a:pt x="4591" y="20470"/>
                  </a:cubicBezTo>
                  <a:cubicBezTo>
                    <a:pt x="4530" y="20318"/>
                    <a:pt x="4621" y="20227"/>
                    <a:pt x="4742" y="20196"/>
                  </a:cubicBezTo>
                  <a:cubicBezTo>
                    <a:pt x="5046" y="20014"/>
                    <a:pt x="5350" y="19892"/>
                    <a:pt x="5685" y="19771"/>
                  </a:cubicBezTo>
                  <a:cubicBezTo>
                    <a:pt x="5806" y="19740"/>
                    <a:pt x="5898" y="19710"/>
                    <a:pt x="5928" y="19558"/>
                  </a:cubicBezTo>
                  <a:cubicBezTo>
                    <a:pt x="5989" y="19284"/>
                    <a:pt x="6141" y="19102"/>
                    <a:pt x="6293" y="18859"/>
                  </a:cubicBezTo>
                  <a:cubicBezTo>
                    <a:pt x="6337" y="18814"/>
                    <a:pt x="6382" y="18786"/>
                    <a:pt x="6438" y="18786"/>
                  </a:cubicBezTo>
                  <a:cubicBezTo>
                    <a:pt x="6459" y="18786"/>
                    <a:pt x="6481" y="18790"/>
                    <a:pt x="6505" y="18798"/>
                  </a:cubicBezTo>
                  <a:cubicBezTo>
                    <a:pt x="6566" y="18828"/>
                    <a:pt x="6566" y="18859"/>
                    <a:pt x="6566" y="18950"/>
                  </a:cubicBezTo>
                  <a:cubicBezTo>
                    <a:pt x="6566" y="19102"/>
                    <a:pt x="6536" y="19163"/>
                    <a:pt x="6445" y="19284"/>
                  </a:cubicBezTo>
                  <a:cubicBezTo>
                    <a:pt x="6414" y="19315"/>
                    <a:pt x="6384" y="19406"/>
                    <a:pt x="6414" y="19436"/>
                  </a:cubicBezTo>
                  <a:cubicBezTo>
                    <a:pt x="6435" y="19446"/>
                    <a:pt x="6455" y="19450"/>
                    <a:pt x="6474" y="19450"/>
                  </a:cubicBezTo>
                  <a:cubicBezTo>
                    <a:pt x="6512" y="19450"/>
                    <a:pt x="6546" y="19436"/>
                    <a:pt x="6566" y="19436"/>
                  </a:cubicBezTo>
                  <a:cubicBezTo>
                    <a:pt x="6840" y="19376"/>
                    <a:pt x="7083" y="19224"/>
                    <a:pt x="7326" y="19163"/>
                  </a:cubicBezTo>
                  <a:cubicBezTo>
                    <a:pt x="7387" y="19132"/>
                    <a:pt x="7417" y="19132"/>
                    <a:pt x="7417" y="19102"/>
                  </a:cubicBezTo>
                  <a:cubicBezTo>
                    <a:pt x="7539" y="18798"/>
                    <a:pt x="7782" y="18616"/>
                    <a:pt x="7904" y="18342"/>
                  </a:cubicBezTo>
                  <a:cubicBezTo>
                    <a:pt x="7904" y="18267"/>
                    <a:pt x="7965" y="18213"/>
                    <a:pt x="8021" y="18213"/>
                  </a:cubicBezTo>
                  <a:close/>
                  <a:moveTo>
                    <a:pt x="17584" y="0"/>
                  </a:moveTo>
                  <a:cubicBezTo>
                    <a:pt x="17546" y="0"/>
                    <a:pt x="17499" y="14"/>
                    <a:pt x="17478" y="14"/>
                  </a:cubicBezTo>
                  <a:cubicBezTo>
                    <a:pt x="17205" y="105"/>
                    <a:pt x="16901" y="135"/>
                    <a:pt x="16658" y="196"/>
                  </a:cubicBezTo>
                  <a:cubicBezTo>
                    <a:pt x="16354" y="287"/>
                    <a:pt x="15959" y="287"/>
                    <a:pt x="15685" y="470"/>
                  </a:cubicBezTo>
                  <a:cubicBezTo>
                    <a:pt x="14378" y="1412"/>
                    <a:pt x="13010" y="2415"/>
                    <a:pt x="11734" y="3479"/>
                  </a:cubicBezTo>
                  <a:cubicBezTo>
                    <a:pt x="10518" y="4543"/>
                    <a:pt x="9515" y="5728"/>
                    <a:pt x="8785" y="7157"/>
                  </a:cubicBezTo>
                  <a:cubicBezTo>
                    <a:pt x="8694" y="7369"/>
                    <a:pt x="8664" y="7552"/>
                    <a:pt x="8512" y="7734"/>
                  </a:cubicBezTo>
                  <a:cubicBezTo>
                    <a:pt x="8633" y="7278"/>
                    <a:pt x="8755" y="6913"/>
                    <a:pt x="8846" y="6488"/>
                  </a:cubicBezTo>
                  <a:cubicBezTo>
                    <a:pt x="9271" y="4877"/>
                    <a:pt x="9575" y="3266"/>
                    <a:pt x="9606" y="1625"/>
                  </a:cubicBezTo>
                  <a:cubicBezTo>
                    <a:pt x="9606" y="1199"/>
                    <a:pt x="9606" y="773"/>
                    <a:pt x="9727" y="409"/>
                  </a:cubicBezTo>
                  <a:cubicBezTo>
                    <a:pt x="9679" y="409"/>
                    <a:pt x="9630" y="448"/>
                    <a:pt x="9566" y="448"/>
                  </a:cubicBezTo>
                  <a:cubicBezTo>
                    <a:pt x="9550" y="448"/>
                    <a:pt x="9533" y="445"/>
                    <a:pt x="9515" y="439"/>
                  </a:cubicBezTo>
                  <a:cubicBezTo>
                    <a:pt x="8937" y="1138"/>
                    <a:pt x="8360" y="1807"/>
                    <a:pt x="7843" y="2506"/>
                  </a:cubicBezTo>
                  <a:cubicBezTo>
                    <a:pt x="7721" y="2688"/>
                    <a:pt x="7539" y="2840"/>
                    <a:pt x="7448" y="3053"/>
                  </a:cubicBezTo>
                  <a:cubicBezTo>
                    <a:pt x="6809" y="4543"/>
                    <a:pt x="6201" y="6002"/>
                    <a:pt x="5837" y="7552"/>
                  </a:cubicBezTo>
                  <a:cubicBezTo>
                    <a:pt x="5533" y="8950"/>
                    <a:pt x="5320" y="10409"/>
                    <a:pt x="5320" y="11837"/>
                  </a:cubicBezTo>
                  <a:cubicBezTo>
                    <a:pt x="5320" y="12293"/>
                    <a:pt x="5381" y="12719"/>
                    <a:pt x="5229" y="13144"/>
                  </a:cubicBezTo>
                  <a:cubicBezTo>
                    <a:pt x="5198" y="13236"/>
                    <a:pt x="5229" y="13388"/>
                    <a:pt x="5290" y="13509"/>
                  </a:cubicBezTo>
                  <a:cubicBezTo>
                    <a:pt x="5350" y="13692"/>
                    <a:pt x="5350" y="13904"/>
                    <a:pt x="5229" y="14087"/>
                  </a:cubicBezTo>
                  <a:cubicBezTo>
                    <a:pt x="4712" y="15120"/>
                    <a:pt x="4226" y="16093"/>
                    <a:pt x="3709" y="17126"/>
                  </a:cubicBezTo>
                  <a:cubicBezTo>
                    <a:pt x="3648" y="17309"/>
                    <a:pt x="3618" y="17491"/>
                    <a:pt x="3466" y="17643"/>
                  </a:cubicBezTo>
                  <a:cubicBezTo>
                    <a:pt x="3375" y="17613"/>
                    <a:pt x="3405" y="17552"/>
                    <a:pt x="3405" y="17491"/>
                  </a:cubicBezTo>
                  <a:lnTo>
                    <a:pt x="3527" y="16245"/>
                  </a:lnTo>
                  <a:cubicBezTo>
                    <a:pt x="3679" y="14543"/>
                    <a:pt x="3648" y="12780"/>
                    <a:pt x="3314" y="11078"/>
                  </a:cubicBezTo>
                  <a:cubicBezTo>
                    <a:pt x="3162" y="10257"/>
                    <a:pt x="3010" y="9406"/>
                    <a:pt x="2919" y="8585"/>
                  </a:cubicBezTo>
                  <a:cubicBezTo>
                    <a:pt x="2888" y="7977"/>
                    <a:pt x="2888" y="7309"/>
                    <a:pt x="2888" y="6701"/>
                  </a:cubicBezTo>
                  <a:cubicBezTo>
                    <a:pt x="2888" y="6640"/>
                    <a:pt x="2888" y="6549"/>
                    <a:pt x="2858" y="6488"/>
                  </a:cubicBezTo>
                  <a:cubicBezTo>
                    <a:pt x="2794" y="6408"/>
                    <a:pt x="2747" y="6362"/>
                    <a:pt x="2700" y="6362"/>
                  </a:cubicBezTo>
                  <a:cubicBezTo>
                    <a:pt x="2656" y="6362"/>
                    <a:pt x="2612" y="6401"/>
                    <a:pt x="2554" y="6488"/>
                  </a:cubicBezTo>
                  <a:cubicBezTo>
                    <a:pt x="2280" y="6974"/>
                    <a:pt x="1976" y="7461"/>
                    <a:pt x="1673" y="7977"/>
                  </a:cubicBezTo>
                  <a:cubicBezTo>
                    <a:pt x="1521" y="8220"/>
                    <a:pt x="1399" y="8494"/>
                    <a:pt x="1338" y="8798"/>
                  </a:cubicBezTo>
                  <a:cubicBezTo>
                    <a:pt x="1186" y="9193"/>
                    <a:pt x="1065" y="9588"/>
                    <a:pt x="943" y="9983"/>
                  </a:cubicBezTo>
                  <a:cubicBezTo>
                    <a:pt x="578" y="11199"/>
                    <a:pt x="244" y="12445"/>
                    <a:pt x="153" y="13752"/>
                  </a:cubicBezTo>
                  <a:cubicBezTo>
                    <a:pt x="1" y="15880"/>
                    <a:pt x="305" y="17917"/>
                    <a:pt x="1521" y="19771"/>
                  </a:cubicBezTo>
                  <a:cubicBezTo>
                    <a:pt x="1642" y="19923"/>
                    <a:pt x="1794" y="20044"/>
                    <a:pt x="1794" y="20287"/>
                  </a:cubicBezTo>
                  <a:cubicBezTo>
                    <a:pt x="1794" y="20591"/>
                    <a:pt x="1916" y="20774"/>
                    <a:pt x="2159" y="20926"/>
                  </a:cubicBezTo>
                  <a:cubicBezTo>
                    <a:pt x="2250" y="20956"/>
                    <a:pt x="2280" y="20987"/>
                    <a:pt x="2250" y="21078"/>
                  </a:cubicBezTo>
                  <a:cubicBezTo>
                    <a:pt x="1916" y="22202"/>
                    <a:pt x="1642" y="23388"/>
                    <a:pt x="1369" y="24573"/>
                  </a:cubicBezTo>
                  <a:cubicBezTo>
                    <a:pt x="1186" y="25363"/>
                    <a:pt x="1065" y="26154"/>
                    <a:pt x="1065" y="26974"/>
                  </a:cubicBezTo>
                  <a:cubicBezTo>
                    <a:pt x="1065" y="27126"/>
                    <a:pt x="1065" y="27218"/>
                    <a:pt x="1156" y="27339"/>
                  </a:cubicBezTo>
                  <a:cubicBezTo>
                    <a:pt x="1235" y="27498"/>
                    <a:pt x="1408" y="27588"/>
                    <a:pt x="1571" y="27588"/>
                  </a:cubicBezTo>
                  <a:cubicBezTo>
                    <a:pt x="1595" y="27588"/>
                    <a:pt x="1619" y="27586"/>
                    <a:pt x="1642" y="27582"/>
                  </a:cubicBezTo>
                  <a:cubicBezTo>
                    <a:pt x="1825" y="27522"/>
                    <a:pt x="1976" y="27339"/>
                    <a:pt x="1976" y="27126"/>
                  </a:cubicBezTo>
                  <a:cubicBezTo>
                    <a:pt x="1976" y="26731"/>
                    <a:pt x="2007" y="26367"/>
                    <a:pt x="2068" y="26002"/>
                  </a:cubicBezTo>
                  <a:cubicBezTo>
                    <a:pt x="2159" y="25090"/>
                    <a:pt x="2402" y="24239"/>
                    <a:pt x="2615" y="23357"/>
                  </a:cubicBezTo>
                  <a:cubicBezTo>
                    <a:pt x="2767" y="22810"/>
                    <a:pt x="2919" y="22263"/>
                    <a:pt x="3071" y="21716"/>
                  </a:cubicBezTo>
                  <a:cubicBezTo>
                    <a:pt x="3118" y="21573"/>
                    <a:pt x="3166" y="21523"/>
                    <a:pt x="3273" y="21523"/>
                  </a:cubicBezTo>
                  <a:cubicBezTo>
                    <a:pt x="3302" y="21523"/>
                    <a:pt x="3335" y="21527"/>
                    <a:pt x="3375" y="21534"/>
                  </a:cubicBezTo>
                  <a:cubicBezTo>
                    <a:pt x="3723" y="21627"/>
                    <a:pt x="4107" y="21666"/>
                    <a:pt x="4472" y="21666"/>
                  </a:cubicBezTo>
                  <a:cubicBezTo>
                    <a:pt x="4585" y="21666"/>
                    <a:pt x="4696" y="21662"/>
                    <a:pt x="4803" y="21655"/>
                  </a:cubicBezTo>
                  <a:cubicBezTo>
                    <a:pt x="6262" y="21503"/>
                    <a:pt x="7600" y="20987"/>
                    <a:pt x="8816" y="20166"/>
                  </a:cubicBezTo>
                  <a:cubicBezTo>
                    <a:pt x="10183" y="19224"/>
                    <a:pt x="11521" y="18221"/>
                    <a:pt x="12645" y="16974"/>
                  </a:cubicBezTo>
                  <a:lnTo>
                    <a:pt x="13344" y="16275"/>
                  </a:lnTo>
                  <a:cubicBezTo>
                    <a:pt x="13253" y="16245"/>
                    <a:pt x="13193" y="16245"/>
                    <a:pt x="13101" y="16245"/>
                  </a:cubicBezTo>
                  <a:cubicBezTo>
                    <a:pt x="13020" y="16240"/>
                    <a:pt x="12940" y="16238"/>
                    <a:pt x="12859" y="16238"/>
                  </a:cubicBezTo>
                  <a:cubicBezTo>
                    <a:pt x="11942" y="16238"/>
                    <a:pt x="11050" y="16540"/>
                    <a:pt x="10183" y="16792"/>
                  </a:cubicBezTo>
                  <a:cubicBezTo>
                    <a:pt x="9150" y="17096"/>
                    <a:pt x="8147" y="17309"/>
                    <a:pt x="7113" y="17613"/>
                  </a:cubicBezTo>
                  <a:cubicBezTo>
                    <a:pt x="6505" y="17795"/>
                    <a:pt x="5867" y="17947"/>
                    <a:pt x="5198" y="18160"/>
                  </a:cubicBezTo>
                  <a:cubicBezTo>
                    <a:pt x="4955" y="18221"/>
                    <a:pt x="4682" y="18373"/>
                    <a:pt x="4378" y="18373"/>
                  </a:cubicBezTo>
                  <a:cubicBezTo>
                    <a:pt x="4894" y="17248"/>
                    <a:pt x="5472" y="16123"/>
                    <a:pt x="6050" y="15029"/>
                  </a:cubicBezTo>
                  <a:cubicBezTo>
                    <a:pt x="6204" y="14720"/>
                    <a:pt x="6246" y="14635"/>
                    <a:pt x="6432" y="14635"/>
                  </a:cubicBezTo>
                  <a:cubicBezTo>
                    <a:pt x="6502" y="14635"/>
                    <a:pt x="6593" y="14648"/>
                    <a:pt x="6718" y="14664"/>
                  </a:cubicBezTo>
                  <a:cubicBezTo>
                    <a:pt x="6855" y="14675"/>
                    <a:pt x="6990" y="14681"/>
                    <a:pt x="7123" y="14681"/>
                  </a:cubicBezTo>
                  <a:cubicBezTo>
                    <a:pt x="8087" y="14681"/>
                    <a:pt x="8968" y="14407"/>
                    <a:pt x="9849" y="14087"/>
                  </a:cubicBezTo>
                  <a:cubicBezTo>
                    <a:pt x="10457" y="13844"/>
                    <a:pt x="11065" y="13509"/>
                    <a:pt x="11673" y="13175"/>
                  </a:cubicBezTo>
                  <a:cubicBezTo>
                    <a:pt x="12281" y="12780"/>
                    <a:pt x="12889" y="12385"/>
                    <a:pt x="13496" y="11959"/>
                  </a:cubicBezTo>
                  <a:cubicBezTo>
                    <a:pt x="14439" y="11260"/>
                    <a:pt x="15290" y="10500"/>
                    <a:pt x="16110" y="9710"/>
                  </a:cubicBezTo>
                  <a:cubicBezTo>
                    <a:pt x="16718" y="9132"/>
                    <a:pt x="17296" y="8585"/>
                    <a:pt x="17904" y="8008"/>
                  </a:cubicBezTo>
                  <a:cubicBezTo>
                    <a:pt x="18056" y="7856"/>
                    <a:pt x="18177" y="7704"/>
                    <a:pt x="18086" y="7461"/>
                  </a:cubicBezTo>
                  <a:cubicBezTo>
                    <a:pt x="18056" y="7400"/>
                    <a:pt x="18025" y="7309"/>
                    <a:pt x="17904" y="7309"/>
                  </a:cubicBezTo>
                  <a:cubicBezTo>
                    <a:pt x="17296" y="7430"/>
                    <a:pt x="16688" y="7521"/>
                    <a:pt x="16110" y="7704"/>
                  </a:cubicBezTo>
                  <a:cubicBezTo>
                    <a:pt x="15594" y="7856"/>
                    <a:pt x="15077" y="8068"/>
                    <a:pt x="14591" y="8281"/>
                  </a:cubicBezTo>
                  <a:cubicBezTo>
                    <a:pt x="13557" y="8676"/>
                    <a:pt x="12493" y="9102"/>
                    <a:pt x="11490" y="9649"/>
                  </a:cubicBezTo>
                  <a:cubicBezTo>
                    <a:pt x="10426" y="10166"/>
                    <a:pt x="9423" y="10774"/>
                    <a:pt x="8451" y="11382"/>
                  </a:cubicBezTo>
                  <a:cubicBezTo>
                    <a:pt x="8299" y="11442"/>
                    <a:pt x="8177" y="11564"/>
                    <a:pt x="7934" y="11594"/>
                  </a:cubicBezTo>
                  <a:cubicBezTo>
                    <a:pt x="8238" y="11199"/>
                    <a:pt x="8542" y="10774"/>
                    <a:pt x="8785" y="10348"/>
                  </a:cubicBezTo>
                  <a:cubicBezTo>
                    <a:pt x="8968" y="9983"/>
                    <a:pt x="9271" y="9740"/>
                    <a:pt x="9606" y="9558"/>
                  </a:cubicBezTo>
                  <a:cubicBezTo>
                    <a:pt x="10609" y="9011"/>
                    <a:pt x="11490" y="8312"/>
                    <a:pt x="12281" y="7491"/>
                  </a:cubicBezTo>
                  <a:cubicBezTo>
                    <a:pt x="13709" y="6093"/>
                    <a:pt x="15016" y="4512"/>
                    <a:pt x="16080" y="2749"/>
                  </a:cubicBezTo>
                  <a:cubicBezTo>
                    <a:pt x="16597" y="1868"/>
                    <a:pt x="17144" y="1047"/>
                    <a:pt x="17600" y="166"/>
                  </a:cubicBezTo>
                  <a:cubicBezTo>
                    <a:pt x="17630" y="135"/>
                    <a:pt x="17661" y="44"/>
                    <a:pt x="17630" y="14"/>
                  </a:cubicBezTo>
                  <a:cubicBezTo>
                    <a:pt x="17620" y="3"/>
                    <a:pt x="17603" y="0"/>
                    <a:pt x="1758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61"/>
            <p:cNvSpPr/>
            <p:nvPr/>
          </p:nvSpPr>
          <p:spPr>
            <a:xfrm>
              <a:off x="9325525" y="6547225"/>
              <a:ext cx="775" cy="25"/>
            </a:xfrm>
            <a:custGeom>
              <a:avLst/>
              <a:gdLst/>
              <a:ahLst/>
              <a:cxnLst/>
              <a:rect l="l" t="t" r="r" b="b"/>
              <a:pathLst>
                <a:path w="31" h="1" extrusionOk="0">
                  <a:moveTo>
                    <a:pt x="0" y="1"/>
                  </a:moveTo>
                  <a:lnTo>
                    <a:pt x="0" y="1"/>
                  </a:lnTo>
                  <a:cubicBezTo>
                    <a:pt x="31" y="1"/>
                    <a:pt x="0" y="1"/>
                    <a:pt x="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61"/>
            <p:cNvSpPr/>
            <p:nvPr/>
          </p:nvSpPr>
          <p:spPr>
            <a:xfrm>
              <a:off x="9317175" y="6593225"/>
              <a:ext cx="144400" cy="158375"/>
            </a:xfrm>
            <a:custGeom>
              <a:avLst/>
              <a:gdLst/>
              <a:ahLst/>
              <a:cxnLst/>
              <a:rect l="l" t="t" r="r" b="b"/>
              <a:pathLst>
                <a:path w="5776" h="6335" extrusionOk="0">
                  <a:moveTo>
                    <a:pt x="5579" y="1"/>
                  </a:moveTo>
                  <a:cubicBezTo>
                    <a:pt x="5520" y="1"/>
                    <a:pt x="5450" y="53"/>
                    <a:pt x="5380" y="106"/>
                  </a:cubicBezTo>
                  <a:cubicBezTo>
                    <a:pt x="4894" y="501"/>
                    <a:pt x="4438" y="1048"/>
                    <a:pt x="3951" y="1504"/>
                  </a:cubicBezTo>
                  <a:cubicBezTo>
                    <a:pt x="3921" y="1565"/>
                    <a:pt x="3860" y="1656"/>
                    <a:pt x="3769" y="1656"/>
                  </a:cubicBezTo>
                  <a:cubicBezTo>
                    <a:pt x="3737" y="1607"/>
                    <a:pt x="3739" y="1576"/>
                    <a:pt x="3739" y="1576"/>
                  </a:cubicBezTo>
                  <a:lnTo>
                    <a:pt x="3739" y="1576"/>
                  </a:lnTo>
                  <a:cubicBezTo>
                    <a:pt x="3739" y="1576"/>
                    <a:pt x="3737" y="1600"/>
                    <a:pt x="3708" y="1656"/>
                  </a:cubicBezTo>
                  <a:cubicBezTo>
                    <a:pt x="3739" y="1413"/>
                    <a:pt x="3860" y="1200"/>
                    <a:pt x="3860" y="957"/>
                  </a:cubicBezTo>
                  <a:cubicBezTo>
                    <a:pt x="3860" y="896"/>
                    <a:pt x="3830" y="805"/>
                    <a:pt x="3739" y="775"/>
                  </a:cubicBezTo>
                  <a:cubicBezTo>
                    <a:pt x="3728" y="769"/>
                    <a:pt x="3716" y="767"/>
                    <a:pt x="3704" y="767"/>
                  </a:cubicBezTo>
                  <a:cubicBezTo>
                    <a:pt x="3648" y="767"/>
                    <a:pt x="3581" y="821"/>
                    <a:pt x="3556" y="896"/>
                  </a:cubicBezTo>
                  <a:cubicBezTo>
                    <a:pt x="3404" y="1352"/>
                    <a:pt x="3192" y="1778"/>
                    <a:pt x="3192" y="2264"/>
                  </a:cubicBezTo>
                  <a:cubicBezTo>
                    <a:pt x="3192" y="2386"/>
                    <a:pt x="3131" y="2477"/>
                    <a:pt x="3070" y="2568"/>
                  </a:cubicBezTo>
                  <a:cubicBezTo>
                    <a:pt x="2796" y="2842"/>
                    <a:pt x="2584" y="3146"/>
                    <a:pt x="2310" y="3389"/>
                  </a:cubicBezTo>
                  <a:cubicBezTo>
                    <a:pt x="2128" y="3541"/>
                    <a:pt x="1976" y="3754"/>
                    <a:pt x="1733" y="3966"/>
                  </a:cubicBezTo>
                  <a:cubicBezTo>
                    <a:pt x="1824" y="3693"/>
                    <a:pt x="1854" y="3480"/>
                    <a:pt x="1885" y="3237"/>
                  </a:cubicBezTo>
                  <a:cubicBezTo>
                    <a:pt x="1915" y="3085"/>
                    <a:pt x="1885" y="2933"/>
                    <a:pt x="1733" y="2902"/>
                  </a:cubicBezTo>
                  <a:cubicBezTo>
                    <a:pt x="1700" y="2883"/>
                    <a:pt x="1672" y="2875"/>
                    <a:pt x="1647" y="2875"/>
                  </a:cubicBezTo>
                  <a:cubicBezTo>
                    <a:pt x="1555" y="2875"/>
                    <a:pt x="1507" y="2989"/>
                    <a:pt x="1459" y="3085"/>
                  </a:cubicBezTo>
                  <a:cubicBezTo>
                    <a:pt x="1368" y="3510"/>
                    <a:pt x="1246" y="3936"/>
                    <a:pt x="1246" y="4331"/>
                  </a:cubicBezTo>
                  <a:cubicBezTo>
                    <a:pt x="1246" y="4544"/>
                    <a:pt x="1155" y="4696"/>
                    <a:pt x="1064" y="4848"/>
                  </a:cubicBezTo>
                  <a:cubicBezTo>
                    <a:pt x="760" y="5213"/>
                    <a:pt x="456" y="5638"/>
                    <a:pt x="182" y="6064"/>
                  </a:cubicBezTo>
                  <a:cubicBezTo>
                    <a:pt x="152" y="6124"/>
                    <a:pt x="0" y="6246"/>
                    <a:pt x="152" y="6307"/>
                  </a:cubicBezTo>
                  <a:cubicBezTo>
                    <a:pt x="172" y="6327"/>
                    <a:pt x="192" y="6335"/>
                    <a:pt x="211" y="6335"/>
                  </a:cubicBezTo>
                  <a:cubicBezTo>
                    <a:pt x="280" y="6335"/>
                    <a:pt x="341" y="6226"/>
                    <a:pt x="365" y="6155"/>
                  </a:cubicBezTo>
                  <a:cubicBezTo>
                    <a:pt x="638" y="5820"/>
                    <a:pt x="851" y="5516"/>
                    <a:pt x="1125" y="5182"/>
                  </a:cubicBezTo>
                  <a:cubicBezTo>
                    <a:pt x="1261" y="5019"/>
                    <a:pt x="1373" y="4904"/>
                    <a:pt x="1592" y="4904"/>
                  </a:cubicBezTo>
                  <a:cubicBezTo>
                    <a:pt x="1617" y="4904"/>
                    <a:pt x="1644" y="4905"/>
                    <a:pt x="1672" y="4909"/>
                  </a:cubicBezTo>
                  <a:cubicBezTo>
                    <a:pt x="1695" y="4911"/>
                    <a:pt x="1718" y="4912"/>
                    <a:pt x="1740" y="4912"/>
                  </a:cubicBezTo>
                  <a:cubicBezTo>
                    <a:pt x="2013" y="4912"/>
                    <a:pt x="2242" y="4752"/>
                    <a:pt x="2523" y="4696"/>
                  </a:cubicBezTo>
                  <a:cubicBezTo>
                    <a:pt x="2736" y="4665"/>
                    <a:pt x="2918" y="4605"/>
                    <a:pt x="3070" y="4483"/>
                  </a:cubicBezTo>
                  <a:cubicBezTo>
                    <a:pt x="3131" y="4422"/>
                    <a:pt x="3222" y="4392"/>
                    <a:pt x="3192" y="4270"/>
                  </a:cubicBezTo>
                  <a:cubicBezTo>
                    <a:pt x="3131" y="4149"/>
                    <a:pt x="3070" y="4088"/>
                    <a:pt x="2948" y="4088"/>
                  </a:cubicBezTo>
                  <a:cubicBezTo>
                    <a:pt x="2888" y="4088"/>
                    <a:pt x="2796" y="4088"/>
                    <a:pt x="2736" y="4118"/>
                  </a:cubicBezTo>
                  <a:cubicBezTo>
                    <a:pt x="2492" y="4270"/>
                    <a:pt x="2189" y="4270"/>
                    <a:pt x="1945" y="4392"/>
                  </a:cubicBezTo>
                  <a:cubicBezTo>
                    <a:pt x="1915" y="4407"/>
                    <a:pt x="1892" y="4415"/>
                    <a:pt x="1873" y="4415"/>
                  </a:cubicBezTo>
                  <a:cubicBezTo>
                    <a:pt x="1854" y="4415"/>
                    <a:pt x="1839" y="4407"/>
                    <a:pt x="1824" y="4392"/>
                  </a:cubicBezTo>
                  <a:cubicBezTo>
                    <a:pt x="1763" y="4361"/>
                    <a:pt x="1824" y="4301"/>
                    <a:pt x="1854" y="4270"/>
                  </a:cubicBezTo>
                  <a:cubicBezTo>
                    <a:pt x="2280" y="3723"/>
                    <a:pt x="2736" y="3237"/>
                    <a:pt x="3192" y="2781"/>
                  </a:cubicBezTo>
                  <a:cubicBezTo>
                    <a:pt x="3218" y="2728"/>
                    <a:pt x="3267" y="2653"/>
                    <a:pt x="3338" y="2653"/>
                  </a:cubicBezTo>
                  <a:cubicBezTo>
                    <a:pt x="3350" y="2653"/>
                    <a:pt x="3361" y="2655"/>
                    <a:pt x="3374" y="2659"/>
                  </a:cubicBezTo>
                  <a:cubicBezTo>
                    <a:pt x="3541" y="2731"/>
                    <a:pt x="3713" y="2756"/>
                    <a:pt x="3885" y="2756"/>
                  </a:cubicBezTo>
                  <a:cubicBezTo>
                    <a:pt x="4153" y="2756"/>
                    <a:pt x="4422" y="2696"/>
                    <a:pt x="4681" y="2659"/>
                  </a:cubicBezTo>
                  <a:cubicBezTo>
                    <a:pt x="4833" y="2629"/>
                    <a:pt x="4985" y="2598"/>
                    <a:pt x="4924" y="2416"/>
                  </a:cubicBezTo>
                  <a:cubicBezTo>
                    <a:pt x="4904" y="2277"/>
                    <a:pt x="4833" y="2229"/>
                    <a:pt x="4743" y="2229"/>
                  </a:cubicBezTo>
                  <a:cubicBezTo>
                    <a:pt x="4696" y="2229"/>
                    <a:pt x="4643" y="2243"/>
                    <a:pt x="4590" y="2264"/>
                  </a:cubicBezTo>
                  <a:cubicBezTo>
                    <a:pt x="4347" y="2295"/>
                    <a:pt x="4103" y="2325"/>
                    <a:pt x="3860" y="2325"/>
                  </a:cubicBezTo>
                  <a:cubicBezTo>
                    <a:pt x="3826" y="2325"/>
                    <a:pt x="3771" y="2345"/>
                    <a:pt x="3725" y="2345"/>
                  </a:cubicBezTo>
                  <a:cubicBezTo>
                    <a:pt x="3690" y="2345"/>
                    <a:pt x="3661" y="2334"/>
                    <a:pt x="3648" y="2295"/>
                  </a:cubicBezTo>
                  <a:cubicBezTo>
                    <a:pt x="3648" y="2203"/>
                    <a:pt x="3769" y="2173"/>
                    <a:pt x="3800" y="2112"/>
                  </a:cubicBezTo>
                  <a:lnTo>
                    <a:pt x="4286" y="1626"/>
                  </a:lnTo>
                  <a:cubicBezTo>
                    <a:pt x="4742" y="1200"/>
                    <a:pt x="5167" y="775"/>
                    <a:pt x="5593" y="349"/>
                  </a:cubicBezTo>
                  <a:cubicBezTo>
                    <a:pt x="5654" y="288"/>
                    <a:pt x="5775" y="197"/>
                    <a:pt x="5684" y="106"/>
                  </a:cubicBezTo>
                  <a:cubicBezTo>
                    <a:pt x="5658" y="29"/>
                    <a:pt x="5622" y="1"/>
                    <a:pt x="5579"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61"/>
            <p:cNvSpPr/>
            <p:nvPr/>
          </p:nvSpPr>
          <p:spPr>
            <a:xfrm>
              <a:off x="9248025" y="6617150"/>
              <a:ext cx="53200" cy="214300"/>
            </a:xfrm>
            <a:custGeom>
              <a:avLst/>
              <a:gdLst/>
              <a:ahLst/>
              <a:cxnLst/>
              <a:rect l="l" t="t" r="r" b="b"/>
              <a:pathLst>
                <a:path w="2128" h="8572" extrusionOk="0">
                  <a:moveTo>
                    <a:pt x="2006" y="0"/>
                  </a:moveTo>
                  <a:cubicBezTo>
                    <a:pt x="1915" y="0"/>
                    <a:pt x="1885" y="122"/>
                    <a:pt x="1854" y="213"/>
                  </a:cubicBezTo>
                  <a:cubicBezTo>
                    <a:pt x="1520" y="1064"/>
                    <a:pt x="1368" y="2037"/>
                    <a:pt x="1125" y="2948"/>
                  </a:cubicBezTo>
                  <a:cubicBezTo>
                    <a:pt x="1064" y="3252"/>
                    <a:pt x="973" y="3556"/>
                    <a:pt x="912" y="3891"/>
                  </a:cubicBezTo>
                  <a:cubicBezTo>
                    <a:pt x="821" y="3800"/>
                    <a:pt x="821" y="3769"/>
                    <a:pt x="821" y="3739"/>
                  </a:cubicBezTo>
                  <a:cubicBezTo>
                    <a:pt x="790" y="3435"/>
                    <a:pt x="760" y="3161"/>
                    <a:pt x="638" y="2857"/>
                  </a:cubicBezTo>
                  <a:cubicBezTo>
                    <a:pt x="638" y="2736"/>
                    <a:pt x="547" y="2705"/>
                    <a:pt x="456" y="2705"/>
                  </a:cubicBezTo>
                  <a:cubicBezTo>
                    <a:pt x="334" y="2705"/>
                    <a:pt x="304" y="2736"/>
                    <a:pt x="304" y="2827"/>
                  </a:cubicBezTo>
                  <a:lnTo>
                    <a:pt x="304" y="3040"/>
                  </a:lnTo>
                  <a:cubicBezTo>
                    <a:pt x="334" y="3344"/>
                    <a:pt x="365" y="3648"/>
                    <a:pt x="456" y="3921"/>
                  </a:cubicBezTo>
                  <a:cubicBezTo>
                    <a:pt x="486" y="4195"/>
                    <a:pt x="395" y="4529"/>
                    <a:pt x="699" y="4711"/>
                  </a:cubicBezTo>
                  <a:lnTo>
                    <a:pt x="699" y="4833"/>
                  </a:lnTo>
                  <a:cubicBezTo>
                    <a:pt x="547" y="5380"/>
                    <a:pt x="517" y="5927"/>
                    <a:pt x="365" y="6535"/>
                  </a:cubicBezTo>
                  <a:cubicBezTo>
                    <a:pt x="334" y="6201"/>
                    <a:pt x="304" y="5897"/>
                    <a:pt x="365" y="5623"/>
                  </a:cubicBezTo>
                  <a:cubicBezTo>
                    <a:pt x="365" y="5563"/>
                    <a:pt x="334" y="5441"/>
                    <a:pt x="334" y="5380"/>
                  </a:cubicBezTo>
                  <a:cubicBezTo>
                    <a:pt x="304" y="5319"/>
                    <a:pt x="243" y="5259"/>
                    <a:pt x="182" y="5259"/>
                  </a:cubicBezTo>
                  <a:cubicBezTo>
                    <a:pt x="91" y="5259"/>
                    <a:pt x="30" y="5289"/>
                    <a:pt x="30" y="5380"/>
                  </a:cubicBezTo>
                  <a:cubicBezTo>
                    <a:pt x="30" y="5471"/>
                    <a:pt x="0" y="5623"/>
                    <a:pt x="0" y="5745"/>
                  </a:cubicBezTo>
                  <a:cubicBezTo>
                    <a:pt x="0" y="6535"/>
                    <a:pt x="61" y="7386"/>
                    <a:pt x="30" y="8177"/>
                  </a:cubicBezTo>
                  <a:cubicBezTo>
                    <a:pt x="30" y="8207"/>
                    <a:pt x="61" y="8298"/>
                    <a:pt x="61" y="8329"/>
                  </a:cubicBezTo>
                  <a:cubicBezTo>
                    <a:pt x="91" y="8450"/>
                    <a:pt x="152" y="8572"/>
                    <a:pt x="304" y="8572"/>
                  </a:cubicBezTo>
                  <a:cubicBezTo>
                    <a:pt x="456" y="8572"/>
                    <a:pt x="517" y="8450"/>
                    <a:pt x="517" y="8298"/>
                  </a:cubicBezTo>
                  <a:cubicBezTo>
                    <a:pt x="517" y="7842"/>
                    <a:pt x="638" y="7417"/>
                    <a:pt x="699" y="6961"/>
                  </a:cubicBezTo>
                  <a:cubicBezTo>
                    <a:pt x="851" y="5927"/>
                    <a:pt x="1064" y="4863"/>
                    <a:pt x="1246" y="3860"/>
                  </a:cubicBezTo>
                  <a:cubicBezTo>
                    <a:pt x="1459" y="2645"/>
                    <a:pt x="1733" y="1459"/>
                    <a:pt x="2067" y="274"/>
                  </a:cubicBezTo>
                  <a:cubicBezTo>
                    <a:pt x="2067" y="152"/>
                    <a:pt x="2128" y="61"/>
                    <a:pt x="2006"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61"/>
            <p:cNvSpPr/>
            <p:nvPr/>
          </p:nvSpPr>
          <p:spPr>
            <a:xfrm>
              <a:off x="9282975" y="6791425"/>
              <a:ext cx="141350" cy="79225"/>
            </a:xfrm>
            <a:custGeom>
              <a:avLst/>
              <a:gdLst/>
              <a:ahLst/>
              <a:cxnLst/>
              <a:rect l="l" t="t" r="r" b="b"/>
              <a:pathLst>
                <a:path w="5654" h="3169" extrusionOk="0">
                  <a:moveTo>
                    <a:pt x="5476" y="1"/>
                  </a:moveTo>
                  <a:cubicBezTo>
                    <a:pt x="5432" y="1"/>
                    <a:pt x="5385" y="32"/>
                    <a:pt x="5319" y="81"/>
                  </a:cubicBezTo>
                  <a:lnTo>
                    <a:pt x="4742" y="415"/>
                  </a:lnTo>
                  <a:cubicBezTo>
                    <a:pt x="4590" y="476"/>
                    <a:pt x="4408" y="598"/>
                    <a:pt x="4256" y="689"/>
                  </a:cubicBezTo>
                  <a:cubicBezTo>
                    <a:pt x="4235" y="710"/>
                    <a:pt x="4185" y="745"/>
                    <a:pt x="4146" y="745"/>
                  </a:cubicBezTo>
                  <a:cubicBezTo>
                    <a:pt x="4128" y="745"/>
                    <a:pt x="4113" y="738"/>
                    <a:pt x="4104" y="719"/>
                  </a:cubicBezTo>
                  <a:cubicBezTo>
                    <a:pt x="4073" y="628"/>
                    <a:pt x="4104" y="598"/>
                    <a:pt x="4134" y="567"/>
                  </a:cubicBezTo>
                  <a:lnTo>
                    <a:pt x="4256" y="324"/>
                  </a:lnTo>
                  <a:cubicBezTo>
                    <a:pt x="4286" y="233"/>
                    <a:pt x="4316" y="111"/>
                    <a:pt x="4225" y="20"/>
                  </a:cubicBezTo>
                  <a:cubicBezTo>
                    <a:pt x="4202" y="8"/>
                    <a:pt x="4180" y="4"/>
                    <a:pt x="4159" y="4"/>
                  </a:cubicBezTo>
                  <a:cubicBezTo>
                    <a:pt x="4070" y="4"/>
                    <a:pt x="4001" y="93"/>
                    <a:pt x="3952" y="142"/>
                  </a:cubicBezTo>
                  <a:lnTo>
                    <a:pt x="3617" y="598"/>
                  </a:lnTo>
                  <a:cubicBezTo>
                    <a:pt x="3405" y="841"/>
                    <a:pt x="3374" y="1175"/>
                    <a:pt x="3070" y="1327"/>
                  </a:cubicBezTo>
                  <a:cubicBezTo>
                    <a:pt x="2766" y="1509"/>
                    <a:pt x="2493" y="1661"/>
                    <a:pt x="2189" y="1844"/>
                  </a:cubicBezTo>
                  <a:cubicBezTo>
                    <a:pt x="2164" y="1844"/>
                    <a:pt x="2140" y="1922"/>
                    <a:pt x="2085" y="1922"/>
                  </a:cubicBezTo>
                  <a:cubicBezTo>
                    <a:pt x="2071" y="1922"/>
                    <a:pt x="2055" y="1917"/>
                    <a:pt x="2037" y="1905"/>
                  </a:cubicBezTo>
                  <a:cubicBezTo>
                    <a:pt x="2006" y="1813"/>
                    <a:pt x="2037" y="1783"/>
                    <a:pt x="2098" y="1753"/>
                  </a:cubicBezTo>
                  <a:cubicBezTo>
                    <a:pt x="2189" y="1540"/>
                    <a:pt x="2310" y="1327"/>
                    <a:pt x="2401" y="1084"/>
                  </a:cubicBezTo>
                  <a:cubicBezTo>
                    <a:pt x="2432" y="993"/>
                    <a:pt x="2432" y="902"/>
                    <a:pt x="2310" y="871"/>
                  </a:cubicBezTo>
                  <a:cubicBezTo>
                    <a:pt x="2300" y="866"/>
                    <a:pt x="2289" y="863"/>
                    <a:pt x="2278" y="863"/>
                  </a:cubicBezTo>
                  <a:cubicBezTo>
                    <a:pt x="2229" y="863"/>
                    <a:pt x="2183" y="918"/>
                    <a:pt x="2158" y="993"/>
                  </a:cubicBezTo>
                  <a:cubicBezTo>
                    <a:pt x="2006" y="1388"/>
                    <a:pt x="1733" y="1783"/>
                    <a:pt x="1520" y="2148"/>
                  </a:cubicBezTo>
                  <a:cubicBezTo>
                    <a:pt x="1429" y="2269"/>
                    <a:pt x="1398" y="2361"/>
                    <a:pt x="1277" y="2391"/>
                  </a:cubicBezTo>
                  <a:cubicBezTo>
                    <a:pt x="912" y="2543"/>
                    <a:pt x="578" y="2725"/>
                    <a:pt x="183" y="2908"/>
                  </a:cubicBezTo>
                  <a:cubicBezTo>
                    <a:pt x="122" y="2968"/>
                    <a:pt x="0" y="2999"/>
                    <a:pt x="31" y="3120"/>
                  </a:cubicBezTo>
                  <a:cubicBezTo>
                    <a:pt x="43" y="3156"/>
                    <a:pt x="69" y="3169"/>
                    <a:pt x="101" y="3169"/>
                  </a:cubicBezTo>
                  <a:cubicBezTo>
                    <a:pt x="152" y="3169"/>
                    <a:pt x="218" y="3139"/>
                    <a:pt x="274" y="3120"/>
                  </a:cubicBezTo>
                  <a:cubicBezTo>
                    <a:pt x="639" y="2908"/>
                    <a:pt x="1034" y="2756"/>
                    <a:pt x="1398" y="2573"/>
                  </a:cubicBezTo>
                  <a:cubicBezTo>
                    <a:pt x="1463" y="2552"/>
                    <a:pt x="1512" y="2530"/>
                    <a:pt x="1579" y="2530"/>
                  </a:cubicBezTo>
                  <a:cubicBezTo>
                    <a:pt x="1606" y="2530"/>
                    <a:pt x="1636" y="2534"/>
                    <a:pt x="1672" y="2543"/>
                  </a:cubicBezTo>
                  <a:cubicBezTo>
                    <a:pt x="1840" y="2644"/>
                    <a:pt x="2012" y="2674"/>
                    <a:pt x="2186" y="2674"/>
                  </a:cubicBezTo>
                  <a:cubicBezTo>
                    <a:pt x="2454" y="2674"/>
                    <a:pt x="2724" y="2601"/>
                    <a:pt x="2987" y="2601"/>
                  </a:cubicBezTo>
                  <a:cubicBezTo>
                    <a:pt x="3015" y="2601"/>
                    <a:pt x="3042" y="2602"/>
                    <a:pt x="3070" y="2604"/>
                  </a:cubicBezTo>
                  <a:cubicBezTo>
                    <a:pt x="3161" y="2604"/>
                    <a:pt x="3253" y="2573"/>
                    <a:pt x="3253" y="2452"/>
                  </a:cubicBezTo>
                  <a:cubicBezTo>
                    <a:pt x="3253" y="2361"/>
                    <a:pt x="3192" y="2269"/>
                    <a:pt x="3070" y="2239"/>
                  </a:cubicBezTo>
                  <a:lnTo>
                    <a:pt x="2797" y="2239"/>
                  </a:lnTo>
                  <a:cubicBezTo>
                    <a:pt x="2614" y="2239"/>
                    <a:pt x="2371" y="2269"/>
                    <a:pt x="2158" y="2269"/>
                  </a:cubicBezTo>
                  <a:cubicBezTo>
                    <a:pt x="2158" y="2269"/>
                    <a:pt x="2128" y="2239"/>
                    <a:pt x="2037" y="2239"/>
                  </a:cubicBezTo>
                  <a:cubicBezTo>
                    <a:pt x="2462" y="1965"/>
                    <a:pt x="2888" y="1753"/>
                    <a:pt x="3313" y="1479"/>
                  </a:cubicBezTo>
                  <a:cubicBezTo>
                    <a:pt x="3334" y="1458"/>
                    <a:pt x="3355" y="1423"/>
                    <a:pt x="3376" y="1423"/>
                  </a:cubicBezTo>
                  <a:cubicBezTo>
                    <a:pt x="3386" y="1423"/>
                    <a:pt x="3395" y="1430"/>
                    <a:pt x="3405" y="1449"/>
                  </a:cubicBezTo>
                  <a:cubicBezTo>
                    <a:pt x="3769" y="1631"/>
                    <a:pt x="4134" y="1540"/>
                    <a:pt x="4468" y="1661"/>
                  </a:cubicBezTo>
                  <a:cubicBezTo>
                    <a:pt x="4530" y="1670"/>
                    <a:pt x="4582" y="1677"/>
                    <a:pt x="4625" y="1677"/>
                  </a:cubicBezTo>
                  <a:cubicBezTo>
                    <a:pt x="4731" y="1677"/>
                    <a:pt x="4790" y="1639"/>
                    <a:pt x="4833" y="1509"/>
                  </a:cubicBezTo>
                  <a:cubicBezTo>
                    <a:pt x="4864" y="1327"/>
                    <a:pt x="4712" y="1297"/>
                    <a:pt x="4560" y="1236"/>
                  </a:cubicBezTo>
                  <a:cubicBezTo>
                    <a:pt x="4377" y="1206"/>
                    <a:pt x="4164" y="1206"/>
                    <a:pt x="3982" y="1145"/>
                  </a:cubicBezTo>
                  <a:cubicBezTo>
                    <a:pt x="4225" y="1023"/>
                    <a:pt x="4377" y="932"/>
                    <a:pt x="4560" y="841"/>
                  </a:cubicBezTo>
                  <a:cubicBezTo>
                    <a:pt x="4894" y="689"/>
                    <a:pt x="5198" y="476"/>
                    <a:pt x="5502" y="294"/>
                  </a:cubicBezTo>
                  <a:cubicBezTo>
                    <a:pt x="5532" y="263"/>
                    <a:pt x="5654" y="172"/>
                    <a:pt x="5593" y="81"/>
                  </a:cubicBezTo>
                  <a:cubicBezTo>
                    <a:pt x="5551" y="24"/>
                    <a:pt x="5515" y="1"/>
                    <a:pt x="5476"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61"/>
            <p:cNvSpPr/>
            <p:nvPr/>
          </p:nvSpPr>
          <p:spPr>
            <a:xfrm>
              <a:off x="9198625" y="6990500"/>
              <a:ext cx="114750" cy="59250"/>
            </a:xfrm>
            <a:custGeom>
              <a:avLst/>
              <a:gdLst/>
              <a:ahLst/>
              <a:cxnLst/>
              <a:rect l="l" t="t" r="r" b="b"/>
              <a:pathLst>
                <a:path w="4590" h="2370" extrusionOk="0">
                  <a:moveTo>
                    <a:pt x="3441" y="1"/>
                  </a:moveTo>
                  <a:cubicBezTo>
                    <a:pt x="3391" y="1"/>
                    <a:pt x="3367" y="65"/>
                    <a:pt x="3344" y="112"/>
                  </a:cubicBezTo>
                  <a:cubicBezTo>
                    <a:pt x="3222" y="385"/>
                    <a:pt x="2949" y="568"/>
                    <a:pt x="2827" y="872"/>
                  </a:cubicBezTo>
                  <a:cubicBezTo>
                    <a:pt x="2797" y="933"/>
                    <a:pt x="2797" y="963"/>
                    <a:pt x="2766" y="963"/>
                  </a:cubicBezTo>
                  <a:cubicBezTo>
                    <a:pt x="2493" y="993"/>
                    <a:pt x="2280" y="1145"/>
                    <a:pt x="2006" y="1237"/>
                  </a:cubicBezTo>
                  <a:cubicBezTo>
                    <a:pt x="1961" y="1252"/>
                    <a:pt x="1930" y="1259"/>
                    <a:pt x="1908" y="1259"/>
                  </a:cubicBezTo>
                  <a:cubicBezTo>
                    <a:pt x="1885" y="1259"/>
                    <a:pt x="1870" y="1252"/>
                    <a:pt x="1854" y="1237"/>
                  </a:cubicBezTo>
                  <a:cubicBezTo>
                    <a:pt x="1824" y="1145"/>
                    <a:pt x="1854" y="1115"/>
                    <a:pt x="1885" y="1085"/>
                  </a:cubicBezTo>
                  <a:cubicBezTo>
                    <a:pt x="1915" y="963"/>
                    <a:pt x="2006" y="841"/>
                    <a:pt x="2006" y="720"/>
                  </a:cubicBezTo>
                  <a:cubicBezTo>
                    <a:pt x="2006" y="659"/>
                    <a:pt x="2006" y="629"/>
                    <a:pt x="1915" y="568"/>
                  </a:cubicBezTo>
                  <a:cubicBezTo>
                    <a:pt x="1892" y="560"/>
                    <a:pt x="1872" y="556"/>
                    <a:pt x="1853" y="556"/>
                  </a:cubicBezTo>
                  <a:cubicBezTo>
                    <a:pt x="1796" y="556"/>
                    <a:pt x="1756" y="591"/>
                    <a:pt x="1733" y="659"/>
                  </a:cubicBezTo>
                  <a:cubicBezTo>
                    <a:pt x="1581" y="872"/>
                    <a:pt x="1429" y="1085"/>
                    <a:pt x="1368" y="1328"/>
                  </a:cubicBezTo>
                  <a:cubicBezTo>
                    <a:pt x="1307" y="1449"/>
                    <a:pt x="1247" y="1541"/>
                    <a:pt x="1125" y="1571"/>
                  </a:cubicBezTo>
                  <a:cubicBezTo>
                    <a:pt x="791" y="1693"/>
                    <a:pt x="487" y="1814"/>
                    <a:pt x="183" y="1966"/>
                  </a:cubicBezTo>
                  <a:cubicBezTo>
                    <a:pt x="91" y="2057"/>
                    <a:pt x="0" y="2088"/>
                    <a:pt x="31" y="2240"/>
                  </a:cubicBezTo>
                  <a:cubicBezTo>
                    <a:pt x="48" y="2324"/>
                    <a:pt x="93" y="2343"/>
                    <a:pt x="150" y="2343"/>
                  </a:cubicBezTo>
                  <a:cubicBezTo>
                    <a:pt x="196" y="2343"/>
                    <a:pt x="250" y="2331"/>
                    <a:pt x="304" y="2331"/>
                  </a:cubicBezTo>
                  <a:cubicBezTo>
                    <a:pt x="365" y="2331"/>
                    <a:pt x="456" y="2331"/>
                    <a:pt x="487" y="2300"/>
                  </a:cubicBezTo>
                  <a:cubicBezTo>
                    <a:pt x="760" y="2179"/>
                    <a:pt x="1003" y="2088"/>
                    <a:pt x="1277" y="1936"/>
                  </a:cubicBezTo>
                  <a:cubicBezTo>
                    <a:pt x="1347" y="1912"/>
                    <a:pt x="1407" y="1903"/>
                    <a:pt x="1466" y="1903"/>
                  </a:cubicBezTo>
                  <a:cubicBezTo>
                    <a:pt x="1561" y="1903"/>
                    <a:pt x="1651" y="1928"/>
                    <a:pt x="1763" y="1966"/>
                  </a:cubicBezTo>
                  <a:cubicBezTo>
                    <a:pt x="2067" y="2179"/>
                    <a:pt x="2432" y="2270"/>
                    <a:pt x="2797" y="2361"/>
                  </a:cubicBezTo>
                  <a:cubicBezTo>
                    <a:pt x="2818" y="2367"/>
                    <a:pt x="2838" y="2369"/>
                    <a:pt x="2856" y="2369"/>
                  </a:cubicBezTo>
                  <a:cubicBezTo>
                    <a:pt x="2940" y="2369"/>
                    <a:pt x="2990" y="2315"/>
                    <a:pt x="3040" y="2240"/>
                  </a:cubicBezTo>
                  <a:cubicBezTo>
                    <a:pt x="3070" y="2148"/>
                    <a:pt x="3040" y="2057"/>
                    <a:pt x="2918" y="2027"/>
                  </a:cubicBezTo>
                  <a:lnTo>
                    <a:pt x="2584" y="1905"/>
                  </a:lnTo>
                  <a:cubicBezTo>
                    <a:pt x="2371" y="1844"/>
                    <a:pt x="2189" y="1784"/>
                    <a:pt x="2006" y="1632"/>
                  </a:cubicBezTo>
                  <a:cubicBezTo>
                    <a:pt x="2310" y="1510"/>
                    <a:pt x="2614" y="1419"/>
                    <a:pt x="2888" y="1297"/>
                  </a:cubicBezTo>
                  <a:cubicBezTo>
                    <a:pt x="2898" y="1287"/>
                    <a:pt x="2908" y="1284"/>
                    <a:pt x="2918" y="1284"/>
                  </a:cubicBezTo>
                  <a:cubicBezTo>
                    <a:pt x="2939" y="1284"/>
                    <a:pt x="2959" y="1297"/>
                    <a:pt x="2979" y="1297"/>
                  </a:cubicBezTo>
                  <a:cubicBezTo>
                    <a:pt x="3283" y="1449"/>
                    <a:pt x="3678" y="1510"/>
                    <a:pt x="4013" y="1693"/>
                  </a:cubicBezTo>
                  <a:cubicBezTo>
                    <a:pt x="4062" y="1705"/>
                    <a:pt x="4107" y="1717"/>
                    <a:pt x="4148" y="1717"/>
                  </a:cubicBezTo>
                  <a:cubicBezTo>
                    <a:pt x="4209" y="1717"/>
                    <a:pt x="4263" y="1691"/>
                    <a:pt x="4317" y="1601"/>
                  </a:cubicBezTo>
                  <a:cubicBezTo>
                    <a:pt x="4408" y="1449"/>
                    <a:pt x="4225" y="1358"/>
                    <a:pt x="4134" y="1328"/>
                  </a:cubicBezTo>
                  <a:cubicBezTo>
                    <a:pt x="3891" y="1267"/>
                    <a:pt x="3648" y="1267"/>
                    <a:pt x="3435" y="1115"/>
                  </a:cubicBezTo>
                  <a:cubicBezTo>
                    <a:pt x="3526" y="1024"/>
                    <a:pt x="3648" y="1024"/>
                    <a:pt x="3709" y="993"/>
                  </a:cubicBezTo>
                  <a:cubicBezTo>
                    <a:pt x="3982" y="933"/>
                    <a:pt x="4195" y="811"/>
                    <a:pt x="4438" y="659"/>
                  </a:cubicBezTo>
                  <a:cubicBezTo>
                    <a:pt x="4560" y="568"/>
                    <a:pt x="4590" y="446"/>
                    <a:pt x="4499" y="355"/>
                  </a:cubicBezTo>
                  <a:cubicBezTo>
                    <a:pt x="4476" y="299"/>
                    <a:pt x="4446" y="280"/>
                    <a:pt x="4413" y="280"/>
                  </a:cubicBezTo>
                  <a:cubicBezTo>
                    <a:pt x="4357" y="280"/>
                    <a:pt x="4294" y="336"/>
                    <a:pt x="4256" y="355"/>
                  </a:cubicBezTo>
                  <a:cubicBezTo>
                    <a:pt x="3952" y="507"/>
                    <a:pt x="3678" y="659"/>
                    <a:pt x="3344" y="689"/>
                  </a:cubicBezTo>
                  <a:cubicBezTo>
                    <a:pt x="3374" y="537"/>
                    <a:pt x="3496" y="416"/>
                    <a:pt x="3587" y="234"/>
                  </a:cubicBezTo>
                  <a:cubicBezTo>
                    <a:pt x="3648" y="112"/>
                    <a:pt x="3587" y="51"/>
                    <a:pt x="3496" y="21"/>
                  </a:cubicBezTo>
                  <a:cubicBezTo>
                    <a:pt x="3475" y="7"/>
                    <a:pt x="3457" y="1"/>
                    <a:pt x="3441"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61"/>
            <p:cNvSpPr/>
            <p:nvPr/>
          </p:nvSpPr>
          <p:spPr>
            <a:xfrm>
              <a:off x="9112750" y="6911975"/>
              <a:ext cx="49425" cy="90050"/>
            </a:xfrm>
            <a:custGeom>
              <a:avLst/>
              <a:gdLst/>
              <a:ahLst/>
              <a:cxnLst/>
              <a:rect l="l" t="t" r="r" b="b"/>
              <a:pathLst>
                <a:path w="1977" h="3602" extrusionOk="0">
                  <a:moveTo>
                    <a:pt x="852" y="1"/>
                  </a:moveTo>
                  <a:cubicBezTo>
                    <a:pt x="700" y="1"/>
                    <a:pt x="639" y="153"/>
                    <a:pt x="639" y="305"/>
                  </a:cubicBezTo>
                  <a:cubicBezTo>
                    <a:pt x="700" y="669"/>
                    <a:pt x="730" y="1095"/>
                    <a:pt x="760" y="1490"/>
                  </a:cubicBezTo>
                  <a:cubicBezTo>
                    <a:pt x="760" y="1794"/>
                    <a:pt x="821" y="2128"/>
                    <a:pt x="791" y="2493"/>
                  </a:cubicBezTo>
                  <a:cubicBezTo>
                    <a:pt x="760" y="2402"/>
                    <a:pt x="730" y="2341"/>
                    <a:pt x="791" y="2280"/>
                  </a:cubicBezTo>
                  <a:cubicBezTo>
                    <a:pt x="639" y="1976"/>
                    <a:pt x="548" y="1672"/>
                    <a:pt x="396" y="1368"/>
                  </a:cubicBezTo>
                  <a:cubicBezTo>
                    <a:pt x="348" y="1297"/>
                    <a:pt x="319" y="1188"/>
                    <a:pt x="236" y="1188"/>
                  </a:cubicBezTo>
                  <a:cubicBezTo>
                    <a:pt x="213" y="1188"/>
                    <a:pt x="186" y="1197"/>
                    <a:pt x="153" y="1216"/>
                  </a:cubicBezTo>
                  <a:cubicBezTo>
                    <a:pt x="1" y="1277"/>
                    <a:pt x="31" y="1399"/>
                    <a:pt x="92" y="1520"/>
                  </a:cubicBezTo>
                  <a:cubicBezTo>
                    <a:pt x="274" y="1976"/>
                    <a:pt x="426" y="2432"/>
                    <a:pt x="609" y="2888"/>
                  </a:cubicBezTo>
                  <a:cubicBezTo>
                    <a:pt x="730" y="3192"/>
                    <a:pt x="882" y="3375"/>
                    <a:pt x="1186" y="3526"/>
                  </a:cubicBezTo>
                  <a:cubicBezTo>
                    <a:pt x="1249" y="3577"/>
                    <a:pt x="1297" y="3602"/>
                    <a:pt x="1338" y="3602"/>
                  </a:cubicBezTo>
                  <a:cubicBezTo>
                    <a:pt x="1394" y="3602"/>
                    <a:pt x="1437" y="3554"/>
                    <a:pt x="1490" y="3466"/>
                  </a:cubicBezTo>
                  <a:cubicBezTo>
                    <a:pt x="1642" y="3101"/>
                    <a:pt x="1764" y="2767"/>
                    <a:pt x="1916" y="2432"/>
                  </a:cubicBezTo>
                  <a:cubicBezTo>
                    <a:pt x="1946" y="2311"/>
                    <a:pt x="1976" y="2189"/>
                    <a:pt x="1824" y="2159"/>
                  </a:cubicBezTo>
                  <a:cubicBezTo>
                    <a:pt x="1808" y="2155"/>
                    <a:pt x="1793" y="2154"/>
                    <a:pt x="1780" y="2154"/>
                  </a:cubicBezTo>
                  <a:cubicBezTo>
                    <a:pt x="1666" y="2154"/>
                    <a:pt x="1639" y="2260"/>
                    <a:pt x="1612" y="2341"/>
                  </a:cubicBezTo>
                  <a:cubicBezTo>
                    <a:pt x="1520" y="2493"/>
                    <a:pt x="1490" y="2706"/>
                    <a:pt x="1338" y="2858"/>
                  </a:cubicBezTo>
                  <a:cubicBezTo>
                    <a:pt x="1308" y="2615"/>
                    <a:pt x="1308" y="2432"/>
                    <a:pt x="1247" y="2250"/>
                  </a:cubicBezTo>
                  <a:cubicBezTo>
                    <a:pt x="1186" y="1581"/>
                    <a:pt x="1156" y="912"/>
                    <a:pt x="1034" y="274"/>
                  </a:cubicBezTo>
                  <a:cubicBezTo>
                    <a:pt x="1034" y="153"/>
                    <a:pt x="1004" y="1"/>
                    <a:pt x="852"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61"/>
            <p:cNvSpPr/>
            <p:nvPr/>
          </p:nvSpPr>
          <p:spPr>
            <a:xfrm>
              <a:off x="9121100" y="6806350"/>
              <a:ext cx="13725" cy="74625"/>
            </a:xfrm>
            <a:custGeom>
              <a:avLst/>
              <a:gdLst/>
              <a:ahLst/>
              <a:cxnLst/>
              <a:rect l="l" t="t" r="r" b="b"/>
              <a:pathLst>
                <a:path w="549" h="2985" extrusionOk="0">
                  <a:moveTo>
                    <a:pt x="153" y="1"/>
                  </a:moveTo>
                  <a:cubicBezTo>
                    <a:pt x="1" y="1"/>
                    <a:pt x="62" y="183"/>
                    <a:pt x="62" y="305"/>
                  </a:cubicBezTo>
                  <a:lnTo>
                    <a:pt x="62" y="1764"/>
                  </a:lnTo>
                  <a:cubicBezTo>
                    <a:pt x="62" y="2068"/>
                    <a:pt x="92" y="2371"/>
                    <a:pt x="153" y="2736"/>
                  </a:cubicBezTo>
                  <a:cubicBezTo>
                    <a:pt x="153" y="2872"/>
                    <a:pt x="226" y="2984"/>
                    <a:pt x="351" y="2984"/>
                  </a:cubicBezTo>
                  <a:cubicBezTo>
                    <a:pt x="365" y="2984"/>
                    <a:pt x="380" y="2983"/>
                    <a:pt x="396" y="2979"/>
                  </a:cubicBezTo>
                  <a:cubicBezTo>
                    <a:pt x="548" y="2919"/>
                    <a:pt x="548" y="2827"/>
                    <a:pt x="518" y="2706"/>
                  </a:cubicBezTo>
                  <a:cubicBezTo>
                    <a:pt x="457" y="2675"/>
                    <a:pt x="457" y="2584"/>
                    <a:pt x="457" y="2554"/>
                  </a:cubicBezTo>
                  <a:cubicBezTo>
                    <a:pt x="426" y="1794"/>
                    <a:pt x="305" y="1064"/>
                    <a:pt x="305" y="305"/>
                  </a:cubicBezTo>
                  <a:cubicBezTo>
                    <a:pt x="305" y="183"/>
                    <a:pt x="305" y="1"/>
                    <a:pt x="153"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61"/>
            <p:cNvSpPr/>
            <p:nvPr/>
          </p:nvSpPr>
          <p:spPr>
            <a:xfrm>
              <a:off x="9280700" y="7007725"/>
              <a:ext cx="1525" cy="25"/>
            </a:xfrm>
            <a:custGeom>
              <a:avLst/>
              <a:gdLst/>
              <a:ahLst/>
              <a:cxnLst/>
              <a:rect l="l" t="t" r="r" b="b"/>
              <a:pathLst>
                <a:path w="61" h="1" extrusionOk="0">
                  <a:moveTo>
                    <a:pt x="61" y="0"/>
                  </a:moveTo>
                  <a:cubicBezTo>
                    <a:pt x="61" y="0"/>
                    <a:pt x="0" y="0"/>
                    <a:pt x="61" y="0"/>
                  </a:cubicBezTo>
                  <a:cubicBezTo>
                    <a:pt x="0" y="0"/>
                    <a:pt x="61" y="0"/>
                    <a:pt x="61"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61"/>
            <p:cNvSpPr/>
            <p:nvPr/>
          </p:nvSpPr>
          <p:spPr>
            <a:xfrm>
              <a:off x="7960750" y="6539300"/>
              <a:ext cx="453675" cy="689000"/>
            </a:xfrm>
            <a:custGeom>
              <a:avLst/>
              <a:gdLst/>
              <a:ahLst/>
              <a:cxnLst/>
              <a:rect l="l" t="t" r="r" b="b"/>
              <a:pathLst>
                <a:path w="18147" h="27560" extrusionOk="0">
                  <a:moveTo>
                    <a:pt x="3267" y="2158"/>
                  </a:moveTo>
                  <a:cubicBezTo>
                    <a:pt x="3325" y="2158"/>
                    <a:pt x="3396" y="2210"/>
                    <a:pt x="3466" y="2263"/>
                  </a:cubicBezTo>
                  <a:cubicBezTo>
                    <a:pt x="3952" y="2658"/>
                    <a:pt x="4408" y="3205"/>
                    <a:pt x="4894" y="3661"/>
                  </a:cubicBezTo>
                  <a:cubicBezTo>
                    <a:pt x="4925" y="3692"/>
                    <a:pt x="4986" y="3813"/>
                    <a:pt x="5138" y="3965"/>
                  </a:cubicBezTo>
                  <a:cubicBezTo>
                    <a:pt x="5168" y="3935"/>
                    <a:pt x="5138" y="3844"/>
                    <a:pt x="5138" y="3813"/>
                  </a:cubicBezTo>
                  <a:cubicBezTo>
                    <a:pt x="5077" y="3570"/>
                    <a:pt x="4986" y="3357"/>
                    <a:pt x="4986" y="3114"/>
                  </a:cubicBezTo>
                  <a:cubicBezTo>
                    <a:pt x="4986" y="3053"/>
                    <a:pt x="5016" y="2962"/>
                    <a:pt x="5077" y="2932"/>
                  </a:cubicBezTo>
                  <a:cubicBezTo>
                    <a:pt x="5093" y="2926"/>
                    <a:pt x="5108" y="2924"/>
                    <a:pt x="5123" y="2924"/>
                  </a:cubicBezTo>
                  <a:cubicBezTo>
                    <a:pt x="5190" y="2924"/>
                    <a:pt x="5240" y="2978"/>
                    <a:pt x="5290" y="3053"/>
                  </a:cubicBezTo>
                  <a:cubicBezTo>
                    <a:pt x="5442" y="3509"/>
                    <a:pt x="5654" y="3935"/>
                    <a:pt x="5654" y="4421"/>
                  </a:cubicBezTo>
                  <a:cubicBezTo>
                    <a:pt x="5654" y="4543"/>
                    <a:pt x="5685" y="4634"/>
                    <a:pt x="5776" y="4725"/>
                  </a:cubicBezTo>
                  <a:cubicBezTo>
                    <a:pt x="6049" y="4999"/>
                    <a:pt x="6262" y="5303"/>
                    <a:pt x="6536" y="5546"/>
                  </a:cubicBezTo>
                  <a:cubicBezTo>
                    <a:pt x="6718" y="5698"/>
                    <a:pt x="6870" y="5911"/>
                    <a:pt x="7113" y="6123"/>
                  </a:cubicBezTo>
                  <a:cubicBezTo>
                    <a:pt x="7022" y="5850"/>
                    <a:pt x="6992" y="5637"/>
                    <a:pt x="6961" y="5394"/>
                  </a:cubicBezTo>
                  <a:cubicBezTo>
                    <a:pt x="6901" y="5242"/>
                    <a:pt x="6961" y="5090"/>
                    <a:pt x="7113" y="5059"/>
                  </a:cubicBezTo>
                  <a:cubicBezTo>
                    <a:pt x="7146" y="5040"/>
                    <a:pt x="7174" y="5032"/>
                    <a:pt x="7199" y="5032"/>
                  </a:cubicBezTo>
                  <a:cubicBezTo>
                    <a:pt x="7290" y="5032"/>
                    <a:pt x="7333" y="5146"/>
                    <a:pt x="7356" y="5242"/>
                  </a:cubicBezTo>
                  <a:cubicBezTo>
                    <a:pt x="7478" y="5667"/>
                    <a:pt x="7600" y="6093"/>
                    <a:pt x="7600" y="6488"/>
                  </a:cubicBezTo>
                  <a:cubicBezTo>
                    <a:pt x="7600" y="6701"/>
                    <a:pt x="7660" y="6853"/>
                    <a:pt x="7782" y="7005"/>
                  </a:cubicBezTo>
                  <a:cubicBezTo>
                    <a:pt x="8086" y="7370"/>
                    <a:pt x="8390" y="7795"/>
                    <a:pt x="8663" y="8221"/>
                  </a:cubicBezTo>
                  <a:cubicBezTo>
                    <a:pt x="8694" y="8281"/>
                    <a:pt x="8846" y="8403"/>
                    <a:pt x="8694" y="8464"/>
                  </a:cubicBezTo>
                  <a:cubicBezTo>
                    <a:pt x="8668" y="8484"/>
                    <a:pt x="8644" y="8492"/>
                    <a:pt x="8623" y="8492"/>
                  </a:cubicBezTo>
                  <a:cubicBezTo>
                    <a:pt x="8547" y="8492"/>
                    <a:pt x="8505" y="8383"/>
                    <a:pt x="8481" y="8312"/>
                  </a:cubicBezTo>
                  <a:cubicBezTo>
                    <a:pt x="8208" y="7977"/>
                    <a:pt x="7964" y="7673"/>
                    <a:pt x="7721" y="7339"/>
                  </a:cubicBezTo>
                  <a:cubicBezTo>
                    <a:pt x="7585" y="7176"/>
                    <a:pt x="7473" y="7061"/>
                    <a:pt x="7254" y="7061"/>
                  </a:cubicBezTo>
                  <a:cubicBezTo>
                    <a:pt x="7229" y="7061"/>
                    <a:pt x="7202" y="7062"/>
                    <a:pt x="7174" y="7066"/>
                  </a:cubicBezTo>
                  <a:cubicBezTo>
                    <a:pt x="7151" y="7068"/>
                    <a:pt x="7128" y="7069"/>
                    <a:pt x="7105" y="7069"/>
                  </a:cubicBezTo>
                  <a:cubicBezTo>
                    <a:pt x="6828" y="7069"/>
                    <a:pt x="6573" y="6909"/>
                    <a:pt x="6293" y="6853"/>
                  </a:cubicBezTo>
                  <a:cubicBezTo>
                    <a:pt x="6110" y="6822"/>
                    <a:pt x="5928" y="6762"/>
                    <a:pt x="5776" y="6640"/>
                  </a:cubicBezTo>
                  <a:cubicBezTo>
                    <a:pt x="5685" y="6579"/>
                    <a:pt x="5624" y="6549"/>
                    <a:pt x="5654" y="6427"/>
                  </a:cubicBezTo>
                  <a:cubicBezTo>
                    <a:pt x="5685" y="6306"/>
                    <a:pt x="5776" y="6245"/>
                    <a:pt x="5897" y="6245"/>
                  </a:cubicBezTo>
                  <a:cubicBezTo>
                    <a:pt x="5958" y="6245"/>
                    <a:pt x="6049" y="6245"/>
                    <a:pt x="6110" y="6275"/>
                  </a:cubicBezTo>
                  <a:cubicBezTo>
                    <a:pt x="6353" y="6427"/>
                    <a:pt x="6657" y="6427"/>
                    <a:pt x="6901" y="6549"/>
                  </a:cubicBezTo>
                  <a:cubicBezTo>
                    <a:pt x="6931" y="6564"/>
                    <a:pt x="6954" y="6572"/>
                    <a:pt x="6973" y="6572"/>
                  </a:cubicBezTo>
                  <a:cubicBezTo>
                    <a:pt x="6992" y="6572"/>
                    <a:pt x="7007" y="6564"/>
                    <a:pt x="7022" y="6549"/>
                  </a:cubicBezTo>
                  <a:cubicBezTo>
                    <a:pt x="7053" y="6518"/>
                    <a:pt x="7022" y="6458"/>
                    <a:pt x="6992" y="6427"/>
                  </a:cubicBezTo>
                  <a:cubicBezTo>
                    <a:pt x="6566" y="5880"/>
                    <a:pt x="6110" y="5394"/>
                    <a:pt x="5654" y="4938"/>
                  </a:cubicBezTo>
                  <a:cubicBezTo>
                    <a:pt x="5628" y="4885"/>
                    <a:pt x="5557" y="4810"/>
                    <a:pt x="5498" y="4810"/>
                  </a:cubicBezTo>
                  <a:cubicBezTo>
                    <a:pt x="5489" y="4810"/>
                    <a:pt x="5480" y="4812"/>
                    <a:pt x="5472" y="4816"/>
                  </a:cubicBezTo>
                  <a:cubicBezTo>
                    <a:pt x="5305" y="4888"/>
                    <a:pt x="5133" y="4913"/>
                    <a:pt x="4961" y="4913"/>
                  </a:cubicBezTo>
                  <a:cubicBezTo>
                    <a:pt x="4693" y="4913"/>
                    <a:pt x="4423" y="4853"/>
                    <a:pt x="4165" y="4816"/>
                  </a:cubicBezTo>
                  <a:cubicBezTo>
                    <a:pt x="4013" y="4786"/>
                    <a:pt x="3861" y="4755"/>
                    <a:pt x="3922" y="4573"/>
                  </a:cubicBezTo>
                  <a:cubicBezTo>
                    <a:pt x="3942" y="4434"/>
                    <a:pt x="4013" y="4386"/>
                    <a:pt x="4102" y="4386"/>
                  </a:cubicBezTo>
                  <a:cubicBezTo>
                    <a:pt x="4150" y="4386"/>
                    <a:pt x="4203" y="4400"/>
                    <a:pt x="4256" y="4421"/>
                  </a:cubicBezTo>
                  <a:cubicBezTo>
                    <a:pt x="4469" y="4452"/>
                    <a:pt x="4742" y="4482"/>
                    <a:pt x="4986" y="4482"/>
                  </a:cubicBezTo>
                  <a:cubicBezTo>
                    <a:pt x="5020" y="4482"/>
                    <a:pt x="5075" y="4502"/>
                    <a:pt x="5121" y="4502"/>
                  </a:cubicBezTo>
                  <a:cubicBezTo>
                    <a:pt x="5156" y="4502"/>
                    <a:pt x="5185" y="4491"/>
                    <a:pt x="5198" y="4452"/>
                  </a:cubicBezTo>
                  <a:cubicBezTo>
                    <a:pt x="5198" y="4360"/>
                    <a:pt x="5077" y="4330"/>
                    <a:pt x="5046" y="4269"/>
                  </a:cubicBezTo>
                  <a:lnTo>
                    <a:pt x="4560" y="3783"/>
                  </a:lnTo>
                  <a:cubicBezTo>
                    <a:pt x="4104" y="3357"/>
                    <a:pt x="3679" y="2932"/>
                    <a:pt x="3253" y="2506"/>
                  </a:cubicBezTo>
                  <a:cubicBezTo>
                    <a:pt x="3192" y="2445"/>
                    <a:pt x="3071" y="2354"/>
                    <a:pt x="3162" y="2263"/>
                  </a:cubicBezTo>
                  <a:cubicBezTo>
                    <a:pt x="3188" y="2186"/>
                    <a:pt x="3224" y="2158"/>
                    <a:pt x="3267" y="2158"/>
                  </a:cubicBezTo>
                  <a:close/>
                  <a:moveTo>
                    <a:pt x="9636" y="3114"/>
                  </a:moveTo>
                  <a:cubicBezTo>
                    <a:pt x="9727" y="3114"/>
                    <a:pt x="9758" y="3236"/>
                    <a:pt x="9788" y="3327"/>
                  </a:cubicBezTo>
                  <a:cubicBezTo>
                    <a:pt x="10153" y="4178"/>
                    <a:pt x="10305" y="5151"/>
                    <a:pt x="10518" y="6062"/>
                  </a:cubicBezTo>
                  <a:cubicBezTo>
                    <a:pt x="10609" y="6366"/>
                    <a:pt x="10670" y="6670"/>
                    <a:pt x="10761" y="7005"/>
                  </a:cubicBezTo>
                  <a:cubicBezTo>
                    <a:pt x="10822" y="6914"/>
                    <a:pt x="10822" y="6883"/>
                    <a:pt x="10822" y="6853"/>
                  </a:cubicBezTo>
                  <a:cubicBezTo>
                    <a:pt x="10852" y="6549"/>
                    <a:pt x="10913" y="6275"/>
                    <a:pt x="11004" y="5971"/>
                  </a:cubicBezTo>
                  <a:cubicBezTo>
                    <a:pt x="11004" y="5850"/>
                    <a:pt x="11095" y="5819"/>
                    <a:pt x="11217" y="5819"/>
                  </a:cubicBezTo>
                  <a:cubicBezTo>
                    <a:pt x="11308" y="5819"/>
                    <a:pt x="11369" y="5850"/>
                    <a:pt x="11369" y="5941"/>
                  </a:cubicBezTo>
                  <a:lnTo>
                    <a:pt x="11369" y="6154"/>
                  </a:lnTo>
                  <a:cubicBezTo>
                    <a:pt x="11308" y="6458"/>
                    <a:pt x="11278" y="6762"/>
                    <a:pt x="11217" y="7035"/>
                  </a:cubicBezTo>
                  <a:cubicBezTo>
                    <a:pt x="11156" y="7309"/>
                    <a:pt x="11247" y="7643"/>
                    <a:pt x="10943" y="7825"/>
                  </a:cubicBezTo>
                  <a:lnTo>
                    <a:pt x="10943" y="7947"/>
                  </a:lnTo>
                  <a:cubicBezTo>
                    <a:pt x="11095" y="8494"/>
                    <a:pt x="11126" y="9041"/>
                    <a:pt x="11186" y="9710"/>
                  </a:cubicBezTo>
                  <a:cubicBezTo>
                    <a:pt x="11247" y="9345"/>
                    <a:pt x="11278" y="9041"/>
                    <a:pt x="11278" y="8737"/>
                  </a:cubicBezTo>
                  <a:cubicBezTo>
                    <a:pt x="11278" y="8677"/>
                    <a:pt x="11308" y="8555"/>
                    <a:pt x="11308" y="8494"/>
                  </a:cubicBezTo>
                  <a:cubicBezTo>
                    <a:pt x="11338" y="8433"/>
                    <a:pt x="11399" y="8373"/>
                    <a:pt x="11460" y="8373"/>
                  </a:cubicBezTo>
                  <a:cubicBezTo>
                    <a:pt x="11551" y="8373"/>
                    <a:pt x="11612" y="8403"/>
                    <a:pt x="11612" y="8494"/>
                  </a:cubicBezTo>
                  <a:cubicBezTo>
                    <a:pt x="11612" y="8585"/>
                    <a:pt x="11642" y="8737"/>
                    <a:pt x="11642" y="8859"/>
                  </a:cubicBezTo>
                  <a:cubicBezTo>
                    <a:pt x="11642" y="9649"/>
                    <a:pt x="11581" y="10500"/>
                    <a:pt x="11612" y="11291"/>
                  </a:cubicBezTo>
                  <a:cubicBezTo>
                    <a:pt x="11612" y="11321"/>
                    <a:pt x="11581" y="11412"/>
                    <a:pt x="11581" y="11443"/>
                  </a:cubicBezTo>
                  <a:cubicBezTo>
                    <a:pt x="11551" y="11564"/>
                    <a:pt x="11521" y="11686"/>
                    <a:pt x="11369" y="11686"/>
                  </a:cubicBezTo>
                  <a:cubicBezTo>
                    <a:pt x="11217" y="11686"/>
                    <a:pt x="11126" y="11564"/>
                    <a:pt x="11126" y="11412"/>
                  </a:cubicBezTo>
                  <a:cubicBezTo>
                    <a:pt x="11126" y="10956"/>
                    <a:pt x="11004" y="10531"/>
                    <a:pt x="10943" y="10075"/>
                  </a:cubicBezTo>
                  <a:cubicBezTo>
                    <a:pt x="10791" y="9041"/>
                    <a:pt x="10609" y="7977"/>
                    <a:pt x="10396" y="6974"/>
                  </a:cubicBezTo>
                  <a:cubicBezTo>
                    <a:pt x="10183" y="5759"/>
                    <a:pt x="9910" y="4573"/>
                    <a:pt x="9575" y="3388"/>
                  </a:cubicBezTo>
                  <a:cubicBezTo>
                    <a:pt x="9575" y="3266"/>
                    <a:pt x="9545" y="3175"/>
                    <a:pt x="9636" y="3114"/>
                  </a:cubicBezTo>
                  <a:close/>
                  <a:moveTo>
                    <a:pt x="4737" y="10086"/>
                  </a:moveTo>
                  <a:cubicBezTo>
                    <a:pt x="4782" y="10086"/>
                    <a:pt x="4829" y="10117"/>
                    <a:pt x="4894" y="10166"/>
                  </a:cubicBezTo>
                  <a:lnTo>
                    <a:pt x="5472" y="10500"/>
                  </a:lnTo>
                  <a:cubicBezTo>
                    <a:pt x="5624" y="10561"/>
                    <a:pt x="5806" y="10683"/>
                    <a:pt x="5958" y="10774"/>
                  </a:cubicBezTo>
                  <a:cubicBezTo>
                    <a:pt x="5979" y="10795"/>
                    <a:pt x="6029" y="10830"/>
                    <a:pt x="6068" y="10830"/>
                  </a:cubicBezTo>
                  <a:cubicBezTo>
                    <a:pt x="6086" y="10830"/>
                    <a:pt x="6101" y="10823"/>
                    <a:pt x="6110" y="10804"/>
                  </a:cubicBezTo>
                  <a:cubicBezTo>
                    <a:pt x="6141" y="10713"/>
                    <a:pt x="6110" y="10683"/>
                    <a:pt x="6080" y="10652"/>
                  </a:cubicBezTo>
                  <a:lnTo>
                    <a:pt x="5958" y="10409"/>
                  </a:lnTo>
                  <a:cubicBezTo>
                    <a:pt x="5928" y="10318"/>
                    <a:pt x="5867" y="10196"/>
                    <a:pt x="5989" y="10105"/>
                  </a:cubicBezTo>
                  <a:cubicBezTo>
                    <a:pt x="6012" y="10093"/>
                    <a:pt x="6033" y="10089"/>
                    <a:pt x="6052" y="10089"/>
                  </a:cubicBezTo>
                  <a:cubicBezTo>
                    <a:pt x="6135" y="10089"/>
                    <a:pt x="6188" y="10178"/>
                    <a:pt x="6262" y="10227"/>
                  </a:cubicBezTo>
                  <a:lnTo>
                    <a:pt x="6597" y="10683"/>
                  </a:lnTo>
                  <a:cubicBezTo>
                    <a:pt x="6779" y="10926"/>
                    <a:pt x="6840" y="11260"/>
                    <a:pt x="7144" y="11412"/>
                  </a:cubicBezTo>
                  <a:cubicBezTo>
                    <a:pt x="7448" y="11594"/>
                    <a:pt x="7691" y="11746"/>
                    <a:pt x="7995" y="11929"/>
                  </a:cubicBezTo>
                  <a:cubicBezTo>
                    <a:pt x="8043" y="11929"/>
                    <a:pt x="8073" y="12007"/>
                    <a:pt x="8113" y="12007"/>
                  </a:cubicBezTo>
                  <a:cubicBezTo>
                    <a:pt x="8124" y="12007"/>
                    <a:pt x="8135" y="12002"/>
                    <a:pt x="8147" y="11990"/>
                  </a:cubicBezTo>
                  <a:cubicBezTo>
                    <a:pt x="8208" y="11898"/>
                    <a:pt x="8147" y="11868"/>
                    <a:pt x="8116" y="11838"/>
                  </a:cubicBezTo>
                  <a:cubicBezTo>
                    <a:pt x="7995" y="11625"/>
                    <a:pt x="7904" y="11412"/>
                    <a:pt x="7812" y="11169"/>
                  </a:cubicBezTo>
                  <a:cubicBezTo>
                    <a:pt x="7782" y="11078"/>
                    <a:pt x="7782" y="10987"/>
                    <a:pt x="7904" y="10956"/>
                  </a:cubicBezTo>
                  <a:cubicBezTo>
                    <a:pt x="7914" y="10951"/>
                    <a:pt x="7925" y="10948"/>
                    <a:pt x="7936" y="10948"/>
                  </a:cubicBezTo>
                  <a:cubicBezTo>
                    <a:pt x="7985" y="10948"/>
                    <a:pt x="8031" y="11003"/>
                    <a:pt x="8056" y="11078"/>
                  </a:cubicBezTo>
                  <a:cubicBezTo>
                    <a:pt x="8208" y="11473"/>
                    <a:pt x="8481" y="11868"/>
                    <a:pt x="8694" y="12233"/>
                  </a:cubicBezTo>
                  <a:cubicBezTo>
                    <a:pt x="8755" y="12354"/>
                    <a:pt x="8815" y="12446"/>
                    <a:pt x="8907" y="12476"/>
                  </a:cubicBezTo>
                  <a:cubicBezTo>
                    <a:pt x="9302" y="12628"/>
                    <a:pt x="9636" y="12810"/>
                    <a:pt x="10031" y="12993"/>
                  </a:cubicBezTo>
                  <a:cubicBezTo>
                    <a:pt x="10092" y="13053"/>
                    <a:pt x="10214" y="13084"/>
                    <a:pt x="10183" y="13205"/>
                  </a:cubicBezTo>
                  <a:cubicBezTo>
                    <a:pt x="10171" y="13241"/>
                    <a:pt x="10145" y="13254"/>
                    <a:pt x="10113" y="13254"/>
                  </a:cubicBezTo>
                  <a:cubicBezTo>
                    <a:pt x="10062" y="13254"/>
                    <a:pt x="9996" y="13224"/>
                    <a:pt x="9940" y="13205"/>
                  </a:cubicBezTo>
                  <a:cubicBezTo>
                    <a:pt x="9575" y="12993"/>
                    <a:pt x="9180" y="12841"/>
                    <a:pt x="8815" y="12658"/>
                  </a:cubicBezTo>
                  <a:cubicBezTo>
                    <a:pt x="8751" y="12637"/>
                    <a:pt x="8702" y="12615"/>
                    <a:pt x="8635" y="12615"/>
                  </a:cubicBezTo>
                  <a:cubicBezTo>
                    <a:pt x="8608" y="12615"/>
                    <a:pt x="8578" y="12619"/>
                    <a:pt x="8542" y="12628"/>
                  </a:cubicBezTo>
                  <a:cubicBezTo>
                    <a:pt x="8374" y="12729"/>
                    <a:pt x="8202" y="12759"/>
                    <a:pt x="8028" y="12759"/>
                  </a:cubicBezTo>
                  <a:cubicBezTo>
                    <a:pt x="7760" y="12759"/>
                    <a:pt x="7489" y="12686"/>
                    <a:pt x="7227" y="12686"/>
                  </a:cubicBezTo>
                  <a:cubicBezTo>
                    <a:pt x="7199" y="12686"/>
                    <a:pt x="7171" y="12687"/>
                    <a:pt x="7144" y="12689"/>
                  </a:cubicBezTo>
                  <a:cubicBezTo>
                    <a:pt x="7053" y="12689"/>
                    <a:pt x="6961" y="12658"/>
                    <a:pt x="6961" y="12537"/>
                  </a:cubicBezTo>
                  <a:cubicBezTo>
                    <a:pt x="6961" y="12446"/>
                    <a:pt x="7022" y="12354"/>
                    <a:pt x="7144" y="12324"/>
                  </a:cubicBezTo>
                  <a:lnTo>
                    <a:pt x="7417" y="12324"/>
                  </a:lnTo>
                  <a:cubicBezTo>
                    <a:pt x="7630" y="12354"/>
                    <a:pt x="7873" y="12354"/>
                    <a:pt x="8147" y="12354"/>
                  </a:cubicBezTo>
                  <a:lnTo>
                    <a:pt x="8147" y="12324"/>
                  </a:lnTo>
                  <a:cubicBezTo>
                    <a:pt x="7752" y="12050"/>
                    <a:pt x="7326" y="11838"/>
                    <a:pt x="6901" y="11564"/>
                  </a:cubicBezTo>
                  <a:cubicBezTo>
                    <a:pt x="6880" y="11543"/>
                    <a:pt x="6859" y="11508"/>
                    <a:pt x="6828" y="11508"/>
                  </a:cubicBezTo>
                  <a:cubicBezTo>
                    <a:pt x="6814" y="11508"/>
                    <a:pt x="6798" y="11515"/>
                    <a:pt x="6779" y="11534"/>
                  </a:cubicBezTo>
                  <a:cubicBezTo>
                    <a:pt x="6445" y="11716"/>
                    <a:pt x="6080" y="11625"/>
                    <a:pt x="5715" y="11746"/>
                  </a:cubicBezTo>
                  <a:cubicBezTo>
                    <a:pt x="5662" y="11755"/>
                    <a:pt x="5614" y="11762"/>
                    <a:pt x="5573" y="11762"/>
                  </a:cubicBezTo>
                  <a:cubicBezTo>
                    <a:pt x="5470" y="11762"/>
                    <a:pt x="5402" y="11724"/>
                    <a:pt x="5381" y="11594"/>
                  </a:cubicBezTo>
                  <a:cubicBezTo>
                    <a:pt x="5350" y="11412"/>
                    <a:pt x="5502" y="11382"/>
                    <a:pt x="5654" y="11321"/>
                  </a:cubicBezTo>
                  <a:cubicBezTo>
                    <a:pt x="5837" y="11291"/>
                    <a:pt x="6019" y="11291"/>
                    <a:pt x="6232" y="11230"/>
                  </a:cubicBezTo>
                  <a:cubicBezTo>
                    <a:pt x="5989" y="11108"/>
                    <a:pt x="5837" y="11017"/>
                    <a:pt x="5654" y="10926"/>
                  </a:cubicBezTo>
                  <a:cubicBezTo>
                    <a:pt x="5320" y="10774"/>
                    <a:pt x="5016" y="10561"/>
                    <a:pt x="4712" y="10379"/>
                  </a:cubicBezTo>
                  <a:cubicBezTo>
                    <a:pt x="4651" y="10348"/>
                    <a:pt x="4560" y="10257"/>
                    <a:pt x="4621" y="10166"/>
                  </a:cubicBezTo>
                  <a:cubicBezTo>
                    <a:pt x="4663" y="10109"/>
                    <a:pt x="4699" y="10086"/>
                    <a:pt x="4737" y="10086"/>
                  </a:cubicBezTo>
                  <a:close/>
                  <a:moveTo>
                    <a:pt x="16566" y="10652"/>
                  </a:moveTo>
                  <a:cubicBezTo>
                    <a:pt x="16718" y="10652"/>
                    <a:pt x="16688" y="10835"/>
                    <a:pt x="16688" y="10956"/>
                  </a:cubicBezTo>
                  <a:cubicBezTo>
                    <a:pt x="16688" y="11443"/>
                    <a:pt x="16688" y="11929"/>
                    <a:pt x="16627" y="12446"/>
                  </a:cubicBezTo>
                  <a:cubicBezTo>
                    <a:pt x="16627" y="12750"/>
                    <a:pt x="16566" y="13084"/>
                    <a:pt x="16566" y="13388"/>
                  </a:cubicBezTo>
                  <a:cubicBezTo>
                    <a:pt x="16566" y="13512"/>
                    <a:pt x="16505" y="13617"/>
                    <a:pt x="16399" y="13617"/>
                  </a:cubicBezTo>
                  <a:cubicBezTo>
                    <a:pt x="16376" y="13617"/>
                    <a:pt x="16351" y="13612"/>
                    <a:pt x="16323" y="13601"/>
                  </a:cubicBezTo>
                  <a:cubicBezTo>
                    <a:pt x="16171" y="13570"/>
                    <a:pt x="16171" y="13449"/>
                    <a:pt x="16232" y="13357"/>
                  </a:cubicBezTo>
                  <a:cubicBezTo>
                    <a:pt x="16262" y="13297"/>
                    <a:pt x="16262" y="13236"/>
                    <a:pt x="16262" y="13205"/>
                  </a:cubicBezTo>
                  <a:cubicBezTo>
                    <a:pt x="16293" y="12446"/>
                    <a:pt x="16414" y="11716"/>
                    <a:pt x="16414" y="10956"/>
                  </a:cubicBezTo>
                  <a:cubicBezTo>
                    <a:pt x="16414" y="10835"/>
                    <a:pt x="16414" y="10652"/>
                    <a:pt x="16566" y="10652"/>
                  </a:cubicBezTo>
                  <a:close/>
                  <a:moveTo>
                    <a:pt x="14783" y="17660"/>
                  </a:moveTo>
                  <a:cubicBezTo>
                    <a:pt x="14787" y="17660"/>
                    <a:pt x="14793" y="17663"/>
                    <a:pt x="14803" y="17674"/>
                  </a:cubicBezTo>
                  <a:cubicBezTo>
                    <a:pt x="14783" y="17674"/>
                    <a:pt x="14776" y="17660"/>
                    <a:pt x="14783" y="17660"/>
                  </a:cubicBezTo>
                  <a:close/>
                  <a:moveTo>
                    <a:pt x="16232" y="14908"/>
                  </a:moveTo>
                  <a:cubicBezTo>
                    <a:pt x="16384" y="14908"/>
                    <a:pt x="16414" y="15060"/>
                    <a:pt x="16414" y="15212"/>
                  </a:cubicBezTo>
                  <a:cubicBezTo>
                    <a:pt x="16384" y="15576"/>
                    <a:pt x="16323" y="16002"/>
                    <a:pt x="16293" y="16397"/>
                  </a:cubicBezTo>
                  <a:cubicBezTo>
                    <a:pt x="16262" y="16731"/>
                    <a:pt x="16171" y="17035"/>
                    <a:pt x="16141" y="17400"/>
                  </a:cubicBezTo>
                  <a:cubicBezTo>
                    <a:pt x="16171" y="17309"/>
                    <a:pt x="16232" y="17248"/>
                    <a:pt x="16262" y="17187"/>
                  </a:cubicBezTo>
                  <a:cubicBezTo>
                    <a:pt x="16414" y="16883"/>
                    <a:pt x="16506" y="16579"/>
                    <a:pt x="16688" y="16275"/>
                  </a:cubicBezTo>
                  <a:cubicBezTo>
                    <a:pt x="16712" y="16204"/>
                    <a:pt x="16736" y="16095"/>
                    <a:pt x="16818" y="16095"/>
                  </a:cubicBezTo>
                  <a:cubicBezTo>
                    <a:pt x="16841" y="16095"/>
                    <a:pt x="16868" y="16104"/>
                    <a:pt x="16901" y="16123"/>
                  </a:cubicBezTo>
                  <a:cubicBezTo>
                    <a:pt x="17053" y="16184"/>
                    <a:pt x="17022" y="16306"/>
                    <a:pt x="16992" y="16427"/>
                  </a:cubicBezTo>
                  <a:cubicBezTo>
                    <a:pt x="16779" y="16883"/>
                    <a:pt x="16627" y="17339"/>
                    <a:pt x="16445" y="17795"/>
                  </a:cubicBezTo>
                  <a:cubicBezTo>
                    <a:pt x="16323" y="18099"/>
                    <a:pt x="16171" y="18282"/>
                    <a:pt x="15867" y="18433"/>
                  </a:cubicBezTo>
                  <a:cubicBezTo>
                    <a:pt x="15804" y="18484"/>
                    <a:pt x="15756" y="18509"/>
                    <a:pt x="15716" y="18509"/>
                  </a:cubicBezTo>
                  <a:cubicBezTo>
                    <a:pt x="15659" y="18509"/>
                    <a:pt x="15616" y="18461"/>
                    <a:pt x="15563" y="18373"/>
                  </a:cubicBezTo>
                  <a:cubicBezTo>
                    <a:pt x="15411" y="18008"/>
                    <a:pt x="15320" y="17674"/>
                    <a:pt x="15168" y="17339"/>
                  </a:cubicBezTo>
                  <a:cubicBezTo>
                    <a:pt x="15107" y="17218"/>
                    <a:pt x="15077" y="17096"/>
                    <a:pt x="15229" y="17066"/>
                  </a:cubicBezTo>
                  <a:cubicBezTo>
                    <a:pt x="15245" y="17062"/>
                    <a:pt x="15260" y="17061"/>
                    <a:pt x="15274" y="17061"/>
                  </a:cubicBezTo>
                  <a:cubicBezTo>
                    <a:pt x="15388" y="17061"/>
                    <a:pt x="15418" y="17167"/>
                    <a:pt x="15472" y="17248"/>
                  </a:cubicBezTo>
                  <a:cubicBezTo>
                    <a:pt x="15533" y="17400"/>
                    <a:pt x="15563" y="17613"/>
                    <a:pt x="15715" y="17765"/>
                  </a:cubicBezTo>
                  <a:cubicBezTo>
                    <a:pt x="15776" y="17522"/>
                    <a:pt x="15776" y="17339"/>
                    <a:pt x="15806" y="17157"/>
                  </a:cubicBezTo>
                  <a:cubicBezTo>
                    <a:pt x="15867" y="16488"/>
                    <a:pt x="15928" y="15819"/>
                    <a:pt x="16019" y="15181"/>
                  </a:cubicBezTo>
                  <a:cubicBezTo>
                    <a:pt x="16019" y="15060"/>
                    <a:pt x="16050" y="14908"/>
                    <a:pt x="16232" y="14908"/>
                  </a:cubicBezTo>
                  <a:close/>
                  <a:moveTo>
                    <a:pt x="10177" y="18049"/>
                  </a:moveTo>
                  <a:cubicBezTo>
                    <a:pt x="10228" y="18049"/>
                    <a:pt x="10251" y="18113"/>
                    <a:pt x="10274" y="18160"/>
                  </a:cubicBezTo>
                  <a:cubicBezTo>
                    <a:pt x="10396" y="18433"/>
                    <a:pt x="10670" y="18616"/>
                    <a:pt x="10791" y="18920"/>
                  </a:cubicBezTo>
                  <a:cubicBezTo>
                    <a:pt x="10822" y="18981"/>
                    <a:pt x="10822" y="19011"/>
                    <a:pt x="10852" y="19011"/>
                  </a:cubicBezTo>
                  <a:cubicBezTo>
                    <a:pt x="11126" y="19041"/>
                    <a:pt x="11338" y="19193"/>
                    <a:pt x="11612" y="19285"/>
                  </a:cubicBezTo>
                  <a:cubicBezTo>
                    <a:pt x="11657" y="19300"/>
                    <a:pt x="11688" y="19307"/>
                    <a:pt x="11711" y="19307"/>
                  </a:cubicBezTo>
                  <a:cubicBezTo>
                    <a:pt x="11733" y="19307"/>
                    <a:pt x="11749" y="19300"/>
                    <a:pt x="11764" y="19285"/>
                  </a:cubicBezTo>
                  <a:cubicBezTo>
                    <a:pt x="11794" y="19193"/>
                    <a:pt x="11764" y="19163"/>
                    <a:pt x="11733" y="19133"/>
                  </a:cubicBezTo>
                  <a:cubicBezTo>
                    <a:pt x="11703" y="19011"/>
                    <a:pt x="11612" y="18889"/>
                    <a:pt x="11612" y="18768"/>
                  </a:cubicBezTo>
                  <a:cubicBezTo>
                    <a:pt x="11612" y="18707"/>
                    <a:pt x="11612" y="18677"/>
                    <a:pt x="11703" y="18616"/>
                  </a:cubicBezTo>
                  <a:cubicBezTo>
                    <a:pt x="11726" y="18608"/>
                    <a:pt x="11747" y="18604"/>
                    <a:pt x="11766" y="18604"/>
                  </a:cubicBezTo>
                  <a:cubicBezTo>
                    <a:pt x="11823" y="18604"/>
                    <a:pt x="11863" y="18639"/>
                    <a:pt x="11885" y="18707"/>
                  </a:cubicBezTo>
                  <a:cubicBezTo>
                    <a:pt x="12037" y="18920"/>
                    <a:pt x="12189" y="19133"/>
                    <a:pt x="12250" y="19376"/>
                  </a:cubicBezTo>
                  <a:cubicBezTo>
                    <a:pt x="12311" y="19497"/>
                    <a:pt x="12372" y="19589"/>
                    <a:pt x="12493" y="19619"/>
                  </a:cubicBezTo>
                  <a:cubicBezTo>
                    <a:pt x="12828" y="19741"/>
                    <a:pt x="13132" y="19862"/>
                    <a:pt x="13436" y="20014"/>
                  </a:cubicBezTo>
                  <a:cubicBezTo>
                    <a:pt x="13527" y="20105"/>
                    <a:pt x="13618" y="20136"/>
                    <a:pt x="13588" y="20288"/>
                  </a:cubicBezTo>
                  <a:cubicBezTo>
                    <a:pt x="13571" y="20372"/>
                    <a:pt x="13526" y="20391"/>
                    <a:pt x="13468" y="20391"/>
                  </a:cubicBezTo>
                  <a:cubicBezTo>
                    <a:pt x="13422" y="20391"/>
                    <a:pt x="13368" y="20379"/>
                    <a:pt x="13314" y="20379"/>
                  </a:cubicBezTo>
                  <a:cubicBezTo>
                    <a:pt x="13253" y="20379"/>
                    <a:pt x="13162" y="20379"/>
                    <a:pt x="13132" y="20348"/>
                  </a:cubicBezTo>
                  <a:cubicBezTo>
                    <a:pt x="12888" y="20227"/>
                    <a:pt x="12615" y="20136"/>
                    <a:pt x="12341" y="19984"/>
                  </a:cubicBezTo>
                  <a:cubicBezTo>
                    <a:pt x="12272" y="19960"/>
                    <a:pt x="12211" y="19951"/>
                    <a:pt x="12152" y="19951"/>
                  </a:cubicBezTo>
                  <a:cubicBezTo>
                    <a:pt x="12057" y="19951"/>
                    <a:pt x="11968" y="19976"/>
                    <a:pt x="11855" y="20014"/>
                  </a:cubicBezTo>
                  <a:cubicBezTo>
                    <a:pt x="11551" y="20227"/>
                    <a:pt x="11186" y="20318"/>
                    <a:pt x="10822" y="20409"/>
                  </a:cubicBezTo>
                  <a:cubicBezTo>
                    <a:pt x="10800" y="20415"/>
                    <a:pt x="10780" y="20417"/>
                    <a:pt x="10763" y="20417"/>
                  </a:cubicBezTo>
                  <a:cubicBezTo>
                    <a:pt x="10679" y="20417"/>
                    <a:pt x="10634" y="20363"/>
                    <a:pt x="10609" y="20288"/>
                  </a:cubicBezTo>
                  <a:cubicBezTo>
                    <a:pt x="10548" y="20196"/>
                    <a:pt x="10609" y="20105"/>
                    <a:pt x="10700" y="20075"/>
                  </a:cubicBezTo>
                  <a:lnTo>
                    <a:pt x="11065" y="19953"/>
                  </a:lnTo>
                  <a:cubicBezTo>
                    <a:pt x="11247" y="19892"/>
                    <a:pt x="11429" y="19832"/>
                    <a:pt x="11612" y="19680"/>
                  </a:cubicBezTo>
                  <a:cubicBezTo>
                    <a:pt x="11308" y="19558"/>
                    <a:pt x="11004" y="19467"/>
                    <a:pt x="10761" y="19345"/>
                  </a:cubicBezTo>
                  <a:cubicBezTo>
                    <a:pt x="10741" y="19335"/>
                    <a:pt x="10724" y="19332"/>
                    <a:pt x="10709" y="19332"/>
                  </a:cubicBezTo>
                  <a:cubicBezTo>
                    <a:pt x="10680" y="19332"/>
                    <a:pt x="10659" y="19345"/>
                    <a:pt x="10639" y="19345"/>
                  </a:cubicBezTo>
                  <a:cubicBezTo>
                    <a:pt x="10335" y="19497"/>
                    <a:pt x="9940" y="19558"/>
                    <a:pt x="9606" y="19741"/>
                  </a:cubicBezTo>
                  <a:cubicBezTo>
                    <a:pt x="9556" y="19753"/>
                    <a:pt x="9512" y="19765"/>
                    <a:pt x="9470" y="19765"/>
                  </a:cubicBezTo>
                  <a:cubicBezTo>
                    <a:pt x="9410" y="19765"/>
                    <a:pt x="9356" y="19739"/>
                    <a:pt x="9302" y="19649"/>
                  </a:cubicBezTo>
                  <a:cubicBezTo>
                    <a:pt x="9241" y="19497"/>
                    <a:pt x="9393" y="19406"/>
                    <a:pt x="9484" y="19376"/>
                  </a:cubicBezTo>
                  <a:cubicBezTo>
                    <a:pt x="9727" y="19315"/>
                    <a:pt x="10001" y="19315"/>
                    <a:pt x="10183" y="19163"/>
                  </a:cubicBezTo>
                  <a:cubicBezTo>
                    <a:pt x="10092" y="19072"/>
                    <a:pt x="10001" y="19072"/>
                    <a:pt x="9910" y="19041"/>
                  </a:cubicBezTo>
                  <a:cubicBezTo>
                    <a:pt x="9636" y="18981"/>
                    <a:pt x="9423" y="18859"/>
                    <a:pt x="9180" y="18707"/>
                  </a:cubicBezTo>
                  <a:cubicBezTo>
                    <a:pt x="9089" y="18616"/>
                    <a:pt x="9028" y="18494"/>
                    <a:pt x="9119" y="18403"/>
                  </a:cubicBezTo>
                  <a:cubicBezTo>
                    <a:pt x="9142" y="18347"/>
                    <a:pt x="9172" y="18328"/>
                    <a:pt x="9207" y="18328"/>
                  </a:cubicBezTo>
                  <a:cubicBezTo>
                    <a:pt x="9266" y="18328"/>
                    <a:pt x="9335" y="18384"/>
                    <a:pt x="9393" y="18403"/>
                  </a:cubicBezTo>
                  <a:cubicBezTo>
                    <a:pt x="9697" y="18555"/>
                    <a:pt x="9940" y="18707"/>
                    <a:pt x="10305" y="18737"/>
                  </a:cubicBezTo>
                  <a:cubicBezTo>
                    <a:pt x="10214" y="18585"/>
                    <a:pt x="10153" y="18464"/>
                    <a:pt x="10031" y="18282"/>
                  </a:cubicBezTo>
                  <a:cubicBezTo>
                    <a:pt x="9971" y="18160"/>
                    <a:pt x="10031" y="18099"/>
                    <a:pt x="10122" y="18069"/>
                  </a:cubicBezTo>
                  <a:cubicBezTo>
                    <a:pt x="10144" y="18055"/>
                    <a:pt x="10162" y="18049"/>
                    <a:pt x="10177" y="18049"/>
                  </a:cubicBezTo>
                  <a:close/>
                  <a:moveTo>
                    <a:pt x="564" y="0"/>
                  </a:moveTo>
                  <a:cubicBezTo>
                    <a:pt x="544" y="0"/>
                    <a:pt x="528" y="4"/>
                    <a:pt x="517" y="14"/>
                  </a:cubicBezTo>
                  <a:cubicBezTo>
                    <a:pt x="487" y="75"/>
                    <a:pt x="517" y="135"/>
                    <a:pt x="548" y="166"/>
                  </a:cubicBezTo>
                  <a:cubicBezTo>
                    <a:pt x="1004" y="1078"/>
                    <a:pt x="1551" y="1898"/>
                    <a:pt x="2068" y="2749"/>
                  </a:cubicBezTo>
                  <a:cubicBezTo>
                    <a:pt x="3131" y="4482"/>
                    <a:pt x="4408" y="6093"/>
                    <a:pt x="5867" y="7491"/>
                  </a:cubicBezTo>
                  <a:cubicBezTo>
                    <a:pt x="6688" y="8281"/>
                    <a:pt x="7539" y="8980"/>
                    <a:pt x="8542" y="9558"/>
                  </a:cubicBezTo>
                  <a:cubicBezTo>
                    <a:pt x="8876" y="9740"/>
                    <a:pt x="9180" y="9984"/>
                    <a:pt x="9363" y="10348"/>
                  </a:cubicBezTo>
                  <a:cubicBezTo>
                    <a:pt x="9636" y="10743"/>
                    <a:pt x="9910" y="11139"/>
                    <a:pt x="10214" y="11594"/>
                  </a:cubicBezTo>
                  <a:cubicBezTo>
                    <a:pt x="9971" y="11594"/>
                    <a:pt x="9879" y="11443"/>
                    <a:pt x="9727" y="11382"/>
                  </a:cubicBezTo>
                  <a:cubicBezTo>
                    <a:pt x="8724" y="10774"/>
                    <a:pt x="7691" y="10166"/>
                    <a:pt x="6688" y="9619"/>
                  </a:cubicBezTo>
                  <a:cubicBezTo>
                    <a:pt x="5685" y="9102"/>
                    <a:pt x="4621" y="8677"/>
                    <a:pt x="3557" y="8251"/>
                  </a:cubicBezTo>
                  <a:cubicBezTo>
                    <a:pt x="3040" y="8069"/>
                    <a:pt x="2524" y="7825"/>
                    <a:pt x="2037" y="7673"/>
                  </a:cubicBezTo>
                  <a:cubicBezTo>
                    <a:pt x="1460" y="7491"/>
                    <a:pt x="852" y="7370"/>
                    <a:pt x="244" y="7309"/>
                  </a:cubicBezTo>
                  <a:cubicBezTo>
                    <a:pt x="153" y="7309"/>
                    <a:pt x="92" y="7370"/>
                    <a:pt x="62" y="7461"/>
                  </a:cubicBezTo>
                  <a:cubicBezTo>
                    <a:pt x="1" y="7673"/>
                    <a:pt x="92" y="7825"/>
                    <a:pt x="244" y="7977"/>
                  </a:cubicBezTo>
                  <a:cubicBezTo>
                    <a:pt x="852" y="8555"/>
                    <a:pt x="1429" y="9132"/>
                    <a:pt x="2037" y="9710"/>
                  </a:cubicBezTo>
                  <a:cubicBezTo>
                    <a:pt x="2888" y="10500"/>
                    <a:pt x="3709" y="11260"/>
                    <a:pt x="4651" y="11929"/>
                  </a:cubicBezTo>
                  <a:cubicBezTo>
                    <a:pt x="5229" y="12354"/>
                    <a:pt x="5837" y="12780"/>
                    <a:pt x="6475" y="13145"/>
                  </a:cubicBezTo>
                  <a:cubicBezTo>
                    <a:pt x="7053" y="13509"/>
                    <a:pt x="7660" y="13844"/>
                    <a:pt x="8299" y="14057"/>
                  </a:cubicBezTo>
                  <a:cubicBezTo>
                    <a:pt x="9171" y="14400"/>
                    <a:pt x="10066" y="14652"/>
                    <a:pt x="11004" y="14652"/>
                  </a:cubicBezTo>
                  <a:cubicBezTo>
                    <a:pt x="11145" y="14652"/>
                    <a:pt x="11286" y="14646"/>
                    <a:pt x="11429" y="14634"/>
                  </a:cubicBezTo>
                  <a:cubicBezTo>
                    <a:pt x="11526" y="14628"/>
                    <a:pt x="11602" y="14623"/>
                    <a:pt x="11663" y="14623"/>
                  </a:cubicBezTo>
                  <a:cubicBezTo>
                    <a:pt x="11895" y="14623"/>
                    <a:pt x="11930" y="14693"/>
                    <a:pt x="12098" y="15029"/>
                  </a:cubicBezTo>
                  <a:cubicBezTo>
                    <a:pt x="12676" y="16123"/>
                    <a:pt x="13253" y="17218"/>
                    <a:pt x="13770" y="18373"/>
                  </a:cubicBezTo>
                  <a:cubicBezTo>
                    <a:pt x="13466" y="18373"/>
                    <a:pt x="13223" y="18221"/>
                    <a:pt x="12949" y="18130"/>
                  </a:cubicBezTo>
                  <a:cubicBezTo>
                    <a:pt x="12341" y="17947"/>
                    <a:pt x="11703" y="17795"/>
                    <a:pt x="11034" y="17613"/>
                  </a:cubicBezTo>
                  <a:cubicBezTo>
                    <a:pt x="10031" y="17309"/>
                    <a:pt x="8998" y="17066"/>
                    <a:pt x="7964" y="16762"/>
                  </a:cubicBezTo>
                  <a:cubicBezTo>
                    <a:pt x="7138" y="16495"/>
                    <a:pt x="6312" y="16229"/>
                    <a:pt x="5424" y="16229"/>
                  </a:cubicBezTo>
                  <a:cubicBezTo>
                    <a:pt x="5299" y="16229"/>
                    <a:pt x="5173" y="16234"/>
                    <a:pt x="5046" y="16245"/>
                  </a:cubicBezTo>
                  <a:cubicBezTo>
                    <a:pt x="5012" y="16245"/>
                    <a:pt x="4967" y="16225"/>
                    <a:pt x="4924" y="16225"/>
                  </a:cubicBezTo>
                  <a:cubicBezTo>
                    <a:pt x="4891" y="16225"/>
                    <a:pt x="4860" y="16236"/>
                    <a:pt x="4834" y="16275"/>
                  </a:cubicBezTo>
                  <a:lnTo>
                    <a:pt x="5502" y="16944"/>
                  </a:lnTo>
                  <a:cubicBezTo>
                    <a:pt x="6597" y="18221"/>
                    <a:pt x="7964" y="19193"/>
                    <a:pt x="9332" y="20136"/>
                  </a:cubicBezTo>
                  <a:cubicBezTo>
                    <a:pt x="10548" y="20987"/>
                    <a:pt x="11885" y="21473"/>
                    <a:pt x="13375" y="21625"/>
                  </a:cubicBezTo>
                  <a:cubicBezTo>
                    <a:pt x="13490" y="21632"/>
                    <a:pt x="13603" y="21636"/>
                    <a:pt x="13715" y="21636"/>
                  </a:cubicBezTo>
                  <a:cubicBezTo>
                    <a:pt x="14076" y="21636"/>
                    <a:pt x="14425" y="21596"/>
                    <a:pt x="14773" y="21503"/>
                  </a:cubicBezTo>
                  <a:cubicBezTo>
                    <a:pt x="14797" y="21500"/>
                    <a:pt x="14819" y="21498"/>
                    <a:pt x="14839" y="21498"/>
                  </a:cubicBezTo>
                  <a:cubicBezTo>
                    <a:pt x="14978" y="21498"/>
                    <a:pt x="15051" y="21584"/>
                    <a:pt x="15077" y="21716"/>
                  </a:cubicBezTo>
                  <a:cubicBezTo>
                    <a:pt x="15229" y="22233"/>
                    <a:pt x="15381" y="22810"/>
                    <a:pt x="15533" y="23327"/>
                  </a:cubicBezTo>
                  <a:cubicBezTo>
                    <a:pt x="15746" y="24209"/>
                    <a:pt x="15958" y="25090"/>
                    <a:pt x="16110" y="26002"/>
                  </a:cubicBezTo>
                  <a:cubicBezTo>
                    <a:pt x="16171" y="26367"/>
                    <a:pt x="16171" y="26731"/>
                    <a:pt x="16171" y="27096"/>
                  </a:cubicBezTo>
                  <a:cubicBezTo>
                    <a:pt x="16171" y="27370"/>
                    <a:pt x="16323" y="27522"/>
                    <a:pt x="16506" y="27552"/>
                  </a:cubicBezTo>
                  <a:cubicBezTo>
                    <a:pt x="16545" y="27557"/>
                    <a:pt x="16582" y="27560"/>
                    <a:pt x="16617" y="27560"/>
                  </a:cubicBezTo>
                  <a:cubicBezTo>
                    <a:pt x="16797" y="27560"/>
                    <a:pt x="16920" y="27492"/>
                    <a:pt x="17022" y="27339"/>
                  </a:cubicBezTo>
                  <a:cubicBezTo>
                    <a:pt x="17083" y="27218"/>
                    <a:pt x="17083" y="27066"/>
                    <a:pt x="17083" y="26944"/>
                  </a:cubicBezTo>
                  <a:cubicBezTo>
                    <a:pt x="17083" y="26124"/>
                    <a:pt x="16931" y="25364"/>
                    <a:pt x="16779" y="24543"/>
                  </a:cubicBezTo>
                  <a:cubicBezTo>
                    <a:pt x="16566" y="23388"/>
                    <a:pt x="16293" y="22203"/>
                    <a:pt x="15928" y="21048"/>
                  </a:cubicBezTo>
                  <a:cubicBezTo>
                    <a:pt x="15928" y="20987"/>
                    <a:pt x="15928" y="20956"/>
                    <a:pt x="15989" y="20896"/>
                  </a:cubicBezTo>
                  <a:cubicBezTo>
                    <a:pt x="16232" y="20744"/>
                    <a:pt x="16384" y="20531"/>
                    <a:pt x="16384" y="20257"/>
                  </a:cubicBezTo>
                  <a:cubicBezTo>
                    <a:pt x="16414" y="20075"/>
                    <a:pt x="16536" y="19923"/>
                    <a:pt x="16627" y="19771"/>
                  </a:cubicBezTo>
                  <a:cubicBezTo>
                    <a:pt x="17843" y="17947"/>
                    <a:pt x="18147" y="15880"/>
                    <a:pt x="17995" y="13722"/>
                  </a:cubicBezTo>
                  <a:cubicBezTo>
                    <a:pt x="17934" y="12446"/>
                    <a:pt x="17600" y="11169"/>
                    <a:pt x="17205" y="9953"/>
                  </a:cubicBezTo>
                  <a:cubicBezTo>
                    <a:pt x="17053" y="9588"/>
                    <a:pt x="16931" y="9163"/>
                    <a:pt x="16840" y="8798"/>
                  </a:cubicBezTo>
                  <a:cubicBezTo>
                    <a:pt x="16749" y="8494"/>
                    <a:pt x="16627" y="8221"/>
                    <a:pt x="16475" y="7947"/>
                  </a:cubicBezTo>
                  <a:cubicBezTo>
                    <a:pt x="16232" y="7461"/>
                    <a:pt x="15928" y="6974"/>
                    <a:pt x="15624" y="6458"/>
                  </a:cubicBezTo>
                  <a:cubicBezTo>
                    <a:pt x="15563" y="6366"/>
                    <a:pt x="15510" y="6321"/>
                    <a:pt x="15461" y="6321"/>
                  </a:cubicBezTo>
                  <a:cubicBezTo>
                    <a:pt x="15411" y="6321"/>
                    <a:pt x="15366" y="6366"/>
                    <a:pt x="15320" y="6458"/>
                  </a:cubicBezTo>
                  <a:cubicBezTo>
                    <a:pt x="15259" y="6549"/>
                    <a:pt x="15259" y="6610"/>
                    <a:pt x="15259" y="6701"/>
                  </a:cubicBezTo>
                  <a:cubicBezTo>
                    <a:pt x="15259" y="7309"/>
                    <a:pt x="15259" y="7947"/>
                    <a:pt x="15229" y="8555"/>
                  </a:cubicBezTo>
                  <a:cubicBezTo>
                    <a:pt x="15199" y="9406"/>
                    <a:pt x="15016" y="10227"/>
                    <a:pt x="14864" y="11078"/>
                  </a:cubicBezTo>
                  <a:cubicBezTo>
                    <a:pt x="14560" y="12780"/>
                    <a:pt x="14469" y="14482"/>
                    <a:pt x="14621" y="16245"/>
                  </a:cubicBezTo>
                  <a:lnTo>
                    <a:pt x="14743" y="17491"/>
                  </a:lnTo>
                  <a:cubicBezTo>
                    <a:pt x="14743" y="17522"/>
                    <a:pt x="14743" y="17552"/>
                    <a:pt x="14712" y="17643"/>
                  </a:cubicBezTo>
                  <a:cubicBezTo>
                    <a:pt x="14560" y="17491"/>
                    <a:pt x="14499" y="17309"/>
                    <a:pt x="14439" y="17096"/>
                  </a:cubicBezTo>
                  <a:cubicBezTo>
                    <a:pt x="13952" y="16093"/>
                    <a:pt x="13436" y="15060"/>
                    <a:pt x="12919" y="14057"/>
                  </a:cubicBezTo>
                  <a:cubicBezTo>
                    <a:pt x="12828" y="13874"/>
                    <a:pt x="12797" y="13692"/>
                    <a:pt x="12888" y="13509"/>
                  </a:cubicBezTo>
                  <a:cubicBezTo>
                    <a:pt x="12919" y="13388"/>
                    <a:pt x="12949" y="13236"/>
                    <a:pt x="12919" y="13114"/>
                  </a:cubicBezTo>
                  <a:cubicBezTo>
                    <a:pt x="12767" y="12689"/>
                    <a:pt x="12828" y="12233"/>
                    <a:pt x="12828" y="11838"/>
                  </a:cubicBezTo>
                  <a:cubicBezTo>
                    <a:pt x="12888" y="10348"/>
                    <a:pt x="12645" y="8950"/>
                    <a:pt x="12311" y="7521"/>
                  </a:cubicBezTo>
                  <a:cubicBezTo>
                    <a:pt x="11977" y="5971"/>
                    <a:pt x="11369" y="4482"/>
                    <a:pt x="10700" y="3053"/>
                  </a:cubicBezTo>
                  <a:cubicBezTo>
                    <a:pt x="10639" y="2810"/>
                    <a:pt x="10487" y="2658"/>
                    <a:pt x="10335" y="2476"/>
                  </a:cubicBezTo>
                  <a:cubicBezTo>
                    <a:pt x="9758" y="1777"/>
                    <a:pt x="9241" y="1108"/>
                    <a:pt x="8663" y="439"/>
                  </a:cubicBezTo>
                  <a:cubicBezTo>
                    <a:pt x="8633" y="379"/>
                    <a:pt x="8572" y="318"/>
                    <a:pt x="8512" y="318"/>
                  </a:cubicBezTo>
                  <a:cubicBezTo>
                    <a:pt x="8633" y="743"/>
                    <a:pt x="8633" y="1138"/>
                    <a:pt x="8542" y="1594"/>
                  </a:cubicBezTo>
                  <a:cubicBezTo>
                    <a:pt x="8633" y="3236"/>
                    <a:pt x="8876" y="4877"/>
                    <a:pt x="9302" y="6458"/>
                  </a:cubicBezTo>
                  <a:cubicBezTo>
                    <a:pt x="9423" y="6883"/>
                    <a:pt x="9545" y="7278"/>
                    <a:pt x="9636" y="7734"/>
                  </a:cubicBezTo>
                  <a:cubicBezTo>
                    <a:pt x="9484" y="7521"/>
                    <a:pt x="9454" y="7309"/>
                    <a:pt x="9393" y="7157"/>
                  </a:cubicBezTo>
                  <a:cubicBezTo>
                    <a:pt x="8694" y="5667"/>
                    <a:pt x="7630" y="4482"/>
                    <a:pt x="6414" y="3479"/>
                  </a:cubicBezTo>
                  <a:cubicBezTo>
                    <a:pt x="5168" y="2385"/>
                    <a:pt x="3800" y="1412"/>
                    <a:pt x="2463" y="470"/>
                  </a:cubicBezTo>
                  <a:cubicBezTo>
                    <a:pt x="2189" y="257"/>
                    <a:pt x="1824" y="257"/>
                    <a:pt x="1520" y="196"/>
                  </a:cubicBezTo>
                  <a:cubicBezTo>
                    <a:pt x="1247" y="105"/>
                    <a:pt x="943" y="75"/>
                    <a:pt x="669" y="14"/>
                  </a:cubicBezTo>
                  <a:cubicBezTo>
                    <a:pt x="649" y="14"/>
                    <a:pt x="602" y="0"/>
                    <a:pt x="564"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61"/>
            <p:cNvSpPr/>
            <p:nvPr/>
          </p:nvSpPr>
          <p:spPr>
            <a:xfrm>
              <a:off x="8172775" y="6547225"/>
              <a:ext cx="775" cy="25"/>
            </a:xfrm>
            <a:custGeom>
              <a:avLst/>
              <a:gdLst/>
              <a:ahLst/>
              <a:cxnLst/>
              <a:rect l="l" t="t" r="r" b="b"/>
              <a:pathLst>
                <a:path w="31" h="1" extrusionOk="0">
                  <a:moveTo>
                    <a:pt x="31" y="1"/>
                  </a:moveTo>
                  <a:lnTo>
                    <a:pt x="31" y="1"/>
                  </a:lnTo>
                  <a:cubicBezTo>
                    <a:pt x="0" y="1"/>
                    <a:pt x="31" y="1"/>
                    <a:pt x="3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61"/>
            <p:cNvSpPr/>
            <p:nvPr/>
          </p:nvSpPr>
          <p:spPr>
            <a:xfrm>
              <a:off x="8037500" y="6593225"/>
              <a:ext cx="144400" cy="158375"/>
            </a:xfrm>
            <a:custGeom>
              <a:avLst/>
              <a:gdLst/>
              <a:ahLst/>
              <a:cxnLst/>
              <a:rect l="l" t="t" r="r" b="b"/>
              <a:pathLst>
                <a:path w="5776" h="6335" extrusionOk="0">
                  <a:moveTo>
                    <a:pt x="197" y="1"/>
                  </a:moveTo>
                  <a:cubicBezTo>
                    <a:pt x="154" y="1"/>
                    <a:pt x="118" y="29"/>
                    <a:pt x="92" y="106"/>
                  </a:cubicBezTo>
                  <a:cubicBezTo>
                    <a:pt x="1" y="197"/>
                    <a:pt x="122" y="288"/>
                    <a:pt x="183" y="349"/>
                  </a:cubicBezTo>
                  <a:cubicBezTo>
                    <a:pt x="609" y="775"/>
                    <a:pt x="1034" y="1200"/>
                    <a:pt x="1490" y="1626"/>
                  </a:cubicBezTo>
                  <a:lnTo>
                    <a:pt x="1976" y="2112"/>
                  </a:lnTo>
                  <a:cubicBezTo>
                    <a:pt x="2007" y="2173"/>
                    <a:pt x="2128" y="2203"/>
                    <a:pt x="2128" y="2295"/>
                  </a:cubicBezTo>
                  <a:cubicBezTo>
                    <a:pt x="2115" y="2334"/>
                    <a:pt x="2086" y="2345"/>
                    <a:pt x="2051" y="2345"/>
                  </a:cubicBezTo>
                  <a:cubicBezTo>
                    <a:pt x="2005" y="2345"/>
                    <a:pt x="1950" y="2325"/>
                    <a:pt x="1916" y="2325"/>
                  </a:cubicBezTo>
                  <a:cubicBezTo>
                    <a:pt x="1672" y="2325"/>
                    <a:pt x="1399" y="2295"/>
                    <a:pt x="1186" y="2264"/>
                  </a:cubicBezTo>
                  <a:cubicBezTo>
                    <a:pt x="1133" y="2243"/>
                    <a:pt x="1080" y="2229"/>
                    <a:pt x="1032" y="2229"/>
                  </a:cubicBezTo>
                  <a:cubicBezTo>
                    <a:pt x="943" y="2229"/>
                    <a:pt x="872" y="2277"/>
                    <a:pt x="852" y="2416"/>
                  </a:cubicBezTo>
                  <a:cubicBezTo>
                    <a:pt x="791" y="2598"/>
                    <a:pt x="943" y="2629"/>
                    <a:pt x="1095" y="2659"/>
                  </a:cubicBezTo>
                  <a:cubicBezTo>
                    <a:pt x="1353" y="2696"/>
                    <a:pt x="1623" y="2756"/>
                    <a:pt x="1891" y="2756"/>
                  </a:cubicBezTo>
                  <a:cubicBezTo>
                    <a:pt x="2063" y="2756"/>
                    <a:pt x="2235" y="2731"/>
                    <a:pt x="2402" y="2659"/>
                  </a:cubicBezTo>
                  <a:cubicBezTo>
                    <a:pt x="2410" y="2655"/>
                    <a:pt x="2419" y="2653"/>
                    <a:pt x="2428" y="2653"/>
                  </a:cubicBezTo>
                  <a:cubicBezTo>
                    <a:pt x="2487" y="2653"/>
                    <a:pt x="2558" y="2728"/>
                    <a:pt x="2584" y="2781"/>
                  </a:cubicBezTo>
                  <a:cubicBezTo>
                    <a:pt x="3040" y="3237"/>
                    <a:pt x="3496" y="3723"/>
                    <a:pt x="3922" y="4270"/>
                  </a:cubicBezTo>
                  <a:cubicBezTo>
                    <a:pt x="3952" y="4301"/>
                    <a:pt x="3983" y="4361"/>
                    <a:pt x="3952" y="4392"/>
                  </a:cubicBezTo>
                  <a:cubicBezTo>
                    <a:pt x="3937" y="4407"/>
                    <a:pt x="3922" y="4415"/>
                    <a:pt x="3903" y="4415"/>
                  </a:cubicBezTo>
                  <a:cubicBezTo>
                    <a:pt x="3884" y="4415"/>
                    <a:pt x="3861" y="4407"/>
                    <a:pt x="3831" y="4392"/>
                  </a:cubicBezTo>
                  <a:cubicBezTo>
                    <a:pt x="3587" y="4270"/>
                    <a:pt x="3283" y="4270"/>
                    <a:pt x="3040" y="4118"/>
                  </a:cubicBezTo>
                  <a:cubicBezTo>
                    <a:pt x="2979" y="4088"/>
                    <a:pt x="2888" y="4088"/>
                    <a:pt x="2827" y="4088"/>
                  </a:cubicBezTo>
                  <a:cubicBezTo>
                    <a:pt x="2706" y="4088"/>
                    <a:pt x="2615" y="4149"/>
                    <a:pt x="2584" y="4270"/>
                  </a:cubicBezTo>
                  <a:cubicBezTo>
                    <a:pt x="2554" y="4392"/>
                    <a:pt x="2615" y="4422"/>
                    <a:pt x="2706" y="4483"/>
                  </a:cubicBezTo>
                  <a:cubicBezTo>
                    <a:pt x="2858" y="4605"/>
                    <a:pt x="3040" y="4665"/>
                    <a:pt x="3223" y="4696"/>
                  </a:cubicBezTo>
                  <a:cubicBezTo>
                    <a:pt x="3503" y="4752"/>
                    <a:pt x="3758" y="4912"/>
                    <a:pt x="4035" y="4912"/>
                  </a:cubicBezTo>
                  <a:cubicBezTo>
                    <a:pt x="4058" y="4912"/>
                    <a:pt x="4081" y="4911"/>
                    <a:pt x="4104" y="4909"/>
                  </a:cubicBezTo>
                  <a:cubicBezTo>
                    <a:pt x="4132" y="4905"/>
                    <a:pt x="4159" y="4904"/>
                    <a:pt x="4184" y="4904"/>
                  </a:cubicBezTo>
                  <a:cubicBezTo>
                    <a:pt x="4403" y="4904"/>
                    <a:pt x="4515" y="5019"/>
                    <a:pt x="4651" y="5182"/>
                  </a:cubicBezTo>
                  <a:cubicBezTo>
                    <a:pt x="4894" y="5516"/>
                    <a:pt x="5138" y="5820"/>
                    <a:pt x="5411" y="6155"/>
                  </a:cubicBezTo>
                  <a:cubicBezTo>
                    <a:pt x="5435" y="6226"/>
                    <a:pt x="5477" y="6335"/>
                    <a:pt x="5553" y="6335"/>
                  </a:cubicBezTo>
                  <a:cubicBezTo>
                    <a:pt x="5574" y="6335"/>
                    <a:pt x="5598" y="6327"/>
                    <a:pt x="5624" y="6307"/>
                  </a:cubicBezTo>
                  <a:cubicBezTo>
                    <a:pt x="5776" y="6246"/>
                    <a:pt x="5624" y="6124"/>
                    <a:pt x="5593" y="6064"/>
                  </a:cubicBezTo>
                  <a:cubicBezTo>
                    <a:pt x="5320" y="5638"/>
                    <a:pt x="5016" y="5213"/>
                    <a:pt x="4712" y="4848"/>
                  </a:cubicBezTo>
                  <a:cubicBezTo>
                    <a:pt x="4590" y="4696"/>
                    <a:pt x="4530" y="4544"/>
                    <a:pt x="4530" y="4331"/>
                  </a:cubicBezTo>
                  <a:cubicBezTo>
                    <a:pt x="4530" y="3936"/>
                    <a:pt x="4408" y="3510"/>
                    <a:pt x="4286" y="3085"/>
                  </a:cubicBezTo>
                  <a:cubicBezTo>
                    <a:pt x="4263" y="2989"/>
                    <a:pt x="4220" y="2875"/>
                    <a:pt x="4129" y="2875"/>
                  </a:cubicBezTo>
                  <a:cubicBezTo>
                    <a:pt x="4104" y="2875"/>
                    <a:pt x="4076" y="2883"/>
                    <a:pt x="4043" y="2902"/>
                  </a:cubicBezTo>
                  <a:cubicBezTo>
                    <a:pt x="3891" y="2933"/>
                    <a:pt x="3831" y="3085"/>
                    <a:pt x="3891" y="3237"/>
                  </a:cubicBezTo>
                  <a:cubicBezTo>
                    <a:pt x="3922" y="3480"/>
                    <a:pt x="3952" y="3693"/>
                    <a:pt x="4043" y="3966"/>
                  </a:cubicBezTo>
                  <a:cubicBezTo>
                    <a:pt x="3800" y="3754"/>
                    <a:pt x="3648" y="3541"/>
                    <a:pt x="3466" y="3389"/>
                  </a:cubicBezTo>
                  <a:cubicBezTo>
                    <a:pt x="3192" y="3146"/>
                    <a:pt x="2979" y="2842"/>
                    <a:pt x="2706" y="2568"/>
                  </a:cubicBezTo>
                  <a:cubicBezTo>
                    <a:pt x="2615" y="2477"/>
                    <a:pt x="2584" y="2386"/>
                    <a:pt x="2584" y="2264"/>
                  </a:cubicBezTo>
                  <a:cubicBezTo>
                    <a:pt x="2584" y="1778"/>
                    <a:pt x="2372" y="1352"/>
                    <a:pt x="2220" y="896"/>
                  </a:cubicBezTo>
                  <a:cubicBezTo>
                    <a:pt x="2170" y="821"/>
                    <a:pt x="2120" y="767"/>
                    <a:pt x="2053" y="767"/>
                  </a:cubicBezTo>
                  <a:cubicBezTo>
                    <a:pt x="2038" y="767"/>
                    <a:pt x="2023" y="769"/>
                    <a:pt x="2007" y="775"/>
                  </a:cubicBezTo>
                  <a:cubicBezTo>
                    <a:pt x="1946" y="805"/>
                    <a:pt x="1916" y="896"/>
                    <a:pt x="1916" y="957"/>
                  </a:cubicBezTo>
                  <a:cubicBezTo>
                    <a:pt x="1916" y="1200"/>
                    <a:pt x="2007" y="1413"/>
                    <a:pt x="2068" y="1656"/>
                  </a:cubicBezTo>
                  <a:cubicBezTo>
                    <a:pt x="2039" y="1600"/>
                    <a:pt x="2037" y="1576"/>
                    <a:pt x="2037" y="1576"/>
                  </a:cubicBezTo>
                  <a:lnTo>
                    <a:pt x="2037" y="1576"/>
                  </a:lnTo>
                  <a:cubicBezTo>
                    <a:pt x="2037" y="1576"/>
                    <a:pt x="2039" y="1607"/>
                    <a:pt x="2007" y="1656"/>
                  </a:cubicBezTo>
                  <a:cubicBezTo>
                    <a:pt x="1916" y="1656"/>
                    <a:pt x="1855" y="1565"/>
                    <a:pt x="1824" y="1504"/>
                  </a:cubicBezTo>
                  <a:cubicBezTo>
                    <a:pt x="1338" y="1048"/>
                    <a:pt x="882" y="501"/>
                    <a:pt x="396" y="106"/>
                  </a:cubicBezTo>
                  <a:cubicBezTo>
                    <a:pt x="326" y="53"/>
                    <a:pt x="255" y="1"/>
                    <a:pt x="197"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61"/>
            <p:cNvSpPr/>
            <p:nvPr/>
          </p:nvSpPr>
          <p:spPr>
            <a:xfrm>
              <a:off x="8199350" y="6617150"/>
              <a:ext cx="52475" cy="214300"/>
            </a:xfrm>
            <a:custGeom>
              <a:avLst/>
              <a:gdLst/>
              <a:ahLst/>
              <a:cxnLst/>
              <a:rect l="l" t="t" r="r" b="b"/>
              <a:pathLst>
                <a:path w="2099" h="8572" extrusionOk="0">
                  <a:moveTo>
                    <a:pt x="92" y="0"/>
                  </a:moveTo>
                  <a:cubicBezTo>
                    <a:pt x="1" y="61"/>
                    <a:pt x="31" y="152"/>
                    <a:pt x="31" y="274"/>
                  </a:cubicBezTo>
                  <a:cubicBezTo>
                    <a:pt x="366" y="1459"/>
                    <a:pt x="639" y="2645"/>
                    <a:pt x="852" y="3860"/>
                  </a:cubicBezTo>
                  <a:cubicBezTo>
                    <a:pt x="1065" y="4863"/>
                    <a:pt x="1247" y="5927"/>
                    <a:pt x="1399" y="6961"/>
                  </a:cubicBezTo>
                  <a:cubicBezTo>
                    <a:pt x="1460" y="7417"/>
                    <a:pt x="1582" y="7842"/>
                    <a:pt x="1582" y="8298"/>
                  </a:cubicBezTo>
                  <a:cubicBezTo>
                    <a:pt x="1582" y="8450"/>
                    <a:pt x="1673" y="8572"/>
                    <a:pt x="1825" y="8572"/>
                  </a:cubicBezTo>
                  <a:cubicBezTo>
                    <a:pt x="1977" y="8572"/>
                    <a:pt x="2007" y="8450"/>
                    <a:pt x="2037" y="8329"/>
                  </a:cubicBezTo>
                  <a:cubicBezTo>
                    <a:pt x="2037" y="8298"/>
                    <a:pt x="2068" y="8207"/>
                    <a:pt x="2068" y="8177"/>
                  </a:cubicBezTo>
                  <a:cubicBezTo>
                    <a:pt x="2037" y="7386"/>
                    <a:pt x="2098" y="6535"/>
                    <a:pt x="2098" y="5745"/>
                  </a:cubicBezTo>
                  <a:cubicBezTo>
                    <a:pt x="2098" y="5623"/>
                    <a:pt x="2068" y="5471"/>
                    <a:pt x="2068" y="5380"/>
                  </a:cubicBezTo>
                  <a:cubicBezTo>
                    <a:pt x="2068" y="5289"/>
                    <a:pt x="2007" y="5259"/>
                    <a:pt x="1916" y="5259"/>
                  </a:cubicBezTo>
                  <a:cubicBezTo>
                    <a:pt x="1855" y="5259"/>
                    <a:pt x="1794" y="5319"/>
                    <a:pt x="1764" y="5380"/>
                  </a:cubicBezTo>
                  <a:cubicBezTo>
                    <a:pt x="1764" y="5441"/>
                    <a:pt x="1734" y="5563"/>
                    <a:pt x="1734" y="5623"/>
                  </a:cubicBezTo>
                  <a:cubicBezTo>
                    <a:pt x="1764" y="5897"/>
                    <a:pt x="1764" y="6201"/>
                    <a:pt x="1734" y="6535"/>
                  </a:cubicBezTo>
                  <a:cubicBezTo>
                    <a:pt x="1582" y="5927"/>
                    <a:pt x="1551" y="5380"/>
                    <a:pt x="1399" y="4833"/>
                  </a:cubicBezTo>
                  <a:lnTo>
                    <a:pt x="1399" y="4711"/>
                  </a:lnTo>
                  <a:cubicBezTo>
                    <a:pt x="1703" y="4529"/>
                    <a:pt x="1612" y="4195"/>
                    <a:pt x="1673" y="3921"/>
                  </a:cubicBezTo>
                  <a:cubicBezTo>
                    <a:pt x="1734" y="3648"/>
                    <a:pt x="1764" y="3344"/>
                    <a:pt x="1825" y="3040"/>
                  </a:cubicBezTo>
                  <a:lnTo>
                    <a:pt x="1825" y="2827"/>
                  </a:lnTo>
                  <a:cubicBezTo>
                    <a:pt x="1825" y="2736"/>
                    <a:pt x="1764" y="2705"/>
                    <a:pt x="1673" y="2705"/>
                  </a:cubicBezTo>
                  <a:cubicBezTo>
                    <a:pt x="1551" y="2705"/>
                    <a:pt x="1460" y="2736"/>
                    <a:pt x="1460" y="2857"/>
                  </a:cubicBezTo>
                  <a:cubicBezTo>
                    <a:pt x="1369" y="3161"/>
                    <a:pt x="1308" y="3435"/>
                    <a:pt x="1278" y="3739"/>
                  </a:cubicBezTo>
                  <a:cubicBezTo>
                    <a:pt x="1278" y="3769"/>
                    <a:pt x="1278" y="3800"/>
                    <a:pt x="1217" y="3891"/>
                  </a:cubicBezTo>
                  <a:cubicBezTo>
                    <a:pt x="1126" y="3556"/>
                    <a:pt x="1065" y="3252"/>
                    <a:pt x="974" y="2948"/>
                  </a:cubicBezTo>
                  <a:cubicBezTo>
                    <a:pt x="761" y="2037"/>
                    <a:pt x="609" y="1064"/>
                    <a:pt x="244" y="213"/>
                  </a:cubicBezTo>
                  <a:cubicBezTo>
                    <a:pt x="214" y="122"/>
                    <a:pt x="183" y="0"/>
                    <a:pt x="92"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61"/>
            <p:cNvSpPr/>
            <p:nvPr/>
          </p:nvSpPr>
          <p:spPr>
            <a:xfrm>
              <a:off x="8075500" y="6791425"/>
              <a:ext cx="141375" cy="79225"/>
            </a:xfrm>
            <a:custGeom>
              <a:avLst/>
              <a:gdLst/>
              <a:ahLst/>
              <a:cxnLst/>
              <a:rect l="l" t="t" r="r" b="b"/>
              <a:pathLst>
                <a:path w="5655" h="3169" extrusionOk="0">
                  <a:moveTo>
                    <a:pt x="178" y="1"/>
                  </a:moveTo>
                  <a:cubicBezTo>
                    <a:pt x="139" y="1"/>
                    <a:pt x="104" y="24"/>
                    <a:pt x="61" y="81"/>
                  </a:cubicBezTo>
                  <a:cubicBezTo>
                    <a:pt x="0" y="172"/>
                    <a:pt x="122" y="263"/>
                    <a:pt x="152" y="294"/>
                  </a:cubicBezTo>
                  <a:cubicBezTo>
                    <a:pt x="456" y="476"/>
                    <a:pt x="760" y="689"/>
                    <a:pt x="1095" y="841"/>
                  </a:cubicBezTo>
                  <a:cubicBezTo>
                    <a:pt x="1277" y="932"/>
                    <a:pt x="1429" y="1023"/>
                    <a:pt x="1672" y="1145"/>
                  </a:cubicBezTo>
                  <a:cubicBezTo>
                    <a:pt x="1490" y="1206"/>
                    <a:pt x="1277" y="1206"/>
                    <a:pt x="1095" y="1236"/>
                  </a:cubicBezTo>
                  <a:cubicBezTo>
                    <a:pt x="943" y="1297"/>
                    <a:pt x="791" y="1327"/>
                    <a:pt x="821" y="1509"/>
                  </a:cubicBezTo>
                  <a:cubicBezTo>
                    <a:pt x="864" y="1639"/>
                    <a:pt x="923" y="1677"/>
                    <a:pt x="1029" y="1677"/>
                  </a:cubicBezTo>
                  <a:cubicBezTo>
                    <a:pt x="1073" y="1677"/>
                    <a:pt x="1124" y="1670"/>
                    <a:pt x="1186" y="1661"/>
                  </a:cubicBezTo>
                  <a:cubicBezTo>
                    <a:pt x="1520" y="1540"/>
                    <a:pt x="1885" y="1631"/>
                    <a:pt x="2250" y="1449"/>
                  </a:cubicBezTo>
                  <a:cubicBezTo>
                    <a:pt x="2259" y="1430"/>
                    <a:pt x="2269" y="1423"/>
                    <a:pt x="2278" y="1423"/>
                  </a:cubicBezTo>
                  <a:cubicBezTo>
                    <a:pt x="2299" y="1423"/>
                    <a:pt x="2320" y="1458"/>
                    <a:pt x="2341" y="1479"/>
                  </a:cubicBezTo>
                  <a:cubicBezTo>
                    <a:pt x="2766" y="1753"/>
                    <a:pt x="3192" y="1965"/>
                    <a:pt x="3618" y="2239"/>
                  </a:cubicBezTo>
                  <a:cubicBezTo>
                    <a:pt x="3496" y="2239"/>
                    <a:pt x="3496" y="2269"/>
                    <a:pt x="3496" y="2269"/>
                  </a:cubicBezTo>
                  <a:cubicBezTo>
                    <a:pt x="3283" y="2269"/>
                    <a:pt x="3040" y="2239"/>
                    <a:pt x="2858" y="2239"/>
                  </a:cubicBezTo>
                  <a:lnTo>
                    <a:pt x="2584" y="2239"/>
                  </a:lnTo>
                  <a:cubicBezTo>
                    <a:pt x="2463" y="2269"/>
                    <a:pt x="2402" y="2361"/>
                    <a:pt x="2402" y="2452"/>
                  </a:cubicBezTo>
                  <a:cubicBezTo>
                    <a:pt x="2402" y="2573"/>
                    <a:pt x="2523" y="2604"/>
                    <a:pt x="2584" y="2604"/>
                  </a:cubicBezTo>
                  <a:cubicBezTo>
                    <a:pt x="2612" y="2602"/>
                    <a:pt x="2640" y="2601"/>
                    <a:pt x="2668" y="2601"/>
                  </a:cubicBezTo>
                  <a:cubicBezTo>
                    <a:pt x="2930" y="2601"/>
                    <a:pt x="3201" y="2674"/>
                    <a:pt x="3469" y="2674"/>
                  </a:cubicBezTo>
                  <a:cubicBezTo>
                    <a:pt x="3642" y="2674"/>
                    <a:pt x="3814" y="2644"/>
                    <a:pt x="3982" y="2543"/>
                  </a:cubicBezTo>
                  <a:cubicBezTo>
                    <a:pt x="4018" y="2534"/>
                    <a:pt x="4051" y="2530"/>
                    <a:pt x="4081" y="2530"/>
                  </a:cubicBezTo>
                  <a:cubicBezTo>
                    <a:pt x="4155" y="2530"/>
                    <a:pt x="4213" y="2552"/>
                    <a:pt x="4256" y="2573"/>
                  </a:cubicBezTo>
                  <a:cubicBezTo>
                    <a:pt x="4651" y="2756"/>
                    <a:pt x="5016" y="2908"/>
                    <a:pt x="5411" y="3120"/>
                  </a:cubicBezTo>
                  <a:cubicBezTo>
                    <a:pt x="5448" y="3139"/>
                    <a:pt x="5507" y="3169"/>
                    <a:pt x="5555" y="3169"/>
                  </a:cubicBezTo>
                  <a:cubicBezTo>
                    <a:pt x="5586" y="3169"/>
                    <a:pt x="5612" y="3156"/>
                    <a:pt x="5624" y="3120"/>
                  </a:cubicBezTo>
                  <a:cubicBezTo>
                    <a:pt x="5654" y="2999"/>
                    <a:pt x="5563" y="2968"/>
                    <a:pt x="5472" y="2908"/>
                  </a:cubicBezTo>
                  <a:cubicBezTo>
                    <a:pt x="5077" y="2725"/>
                    <a:pt x="4742" y="2543"/>
                    <a:pt x="4377" y="2391"/>
                  </a:cubicBezTo>
                  <a:cubicBezTo>
                    <a:pt x="4256" y="2361"/>
                    <a:pt x="4225" y="2269"/>
                    <a:pt x="4134" y="2148"/>
                  </a:cubicBezTo>
                  <a:cubicBezTo>
                    <a:pt x="3922" y="1783"/>
                    <a:pt x="3648" y="1388"/>
                    <a:pt x="3496" y="993"/>
                  </a:cubicBezTo>
                  <a:cubicBezTo>
                    <a:pt x="3471" y="918"/>
                    <a:pt x="3425" y="863"/>
                    <a:pt x="3376" y="863"/>
                  </a:cubicBezTo>
                  <a:cubicBezTo>
                    <a:pt x="3366" y="863"/>
                    <a:pt x="3355" y="866"/>
                    <a:pt x="3344" y="871"/>
                  </a:cubicBezTo>
                  <a:cubicBezTo>
                    <a:pt x="3222" y="902"/>
                    <a:pt x="3222" y="993"/>
                    <a:pt x="3253" y="1084"/>
                  </a:cubicBezTo>
                  <a:cubicBezTo>
                    <a:pt x="3344" y="1327"/>
                    <a:pt x="3466" y="1540"/>
                    <a:pt x="3557" y="1753"/>
                  </a:cubicBezTo>
                  <a:cubicBezTo>
                    <a:pt x="3618" y="1783"/>
                    <a:pt x="3648" y="1813"/>
                    <a:pt x="3618" y="1905"/>
                  </a:cubicBezTo>
                  <a:cubicBezTo>
                    <a:pt x="3599" y="1917"/>
                    <a:pt x="3584" y="1922"/>
                    <a:pt x="3570" y="1922"/>
                  </a:cubicBezTo>
                  <a:cubicBezTo>
                    <a:pt x="3514" y="1922"/>
                    <a:pt x="3490" y="1844"/>
                    <a:pt x="3466" y="1844"/>
                  </a:cubicBezTo>
                  <a:cubicBezTo>
                    <a:pt x="3162" y="1661"/>
                    <a:pt x="2888" y="1509"/>
                    <a:pt x="2584" y="1327"/>
                  </a:cubicBezTo>
                  <a:cubicBezTo>
                    <a:pt x="2280" y="1175"/>
                    <a:pt x="2250" y="841"/>
                    <a:pt x="2037" y="598"/>
                  </a:cubicBezTo>
                  <a:lnTo>
                    <a:pt x="1703" y="142"/>
                  </a:lnTo>
                  <a:cubicBezTo>
                    <a:pt x="1653" y="93"/>
                    <a:pt x="1584" y="4"/>
                    <a:pt x="1495" y="4"/>
                  </a:cubicBezTo>
                  <a:cubicBezTo>
                    <a:pt x="1474" y="4"/>
                    <a:pt x="1452" y="8"/>
                    <a:pt x="1429" y="20"/>
                  </a:cubicBezTo>
                  <a:cubicBezTo>
                    <a:pt x="1338" y="111"/>
                    <a:pt x="1368" y="233"/>
                    <a:pt x="1399" y="324"/>
                  </a:cubicBezTo>
                  <a:lnTo>
                    <a:pt x="1520" y="567"/>
                  </a:lnTo>
                  <a:cubicBezTo>
                    <a:pt x="1551" y="598"/>
                    <a:pt x="1581" y="628"/>
                    <a:pt x="1551" y="719"/>
                  </a:cubicBezTo>
                  <a:cubicBezTo>
                    <a:pt x="1541" y="738"/>
                    <a:pt x="1526" y="745"/>
                    <a:pt x="1508" y="745"/>
                  </a:cubicBezTo>
                  <a:cubicBezTo>
                    <a:pt x="1470" y="745"/>
                    <a:pt x="1420" y="710"/>
                    <a:pt x="1399" y="689"/>
                  </a:cubicBezTo>
                  <a:cubicBezTo>
                    <a:pt x="1247" y="598"/>
                    <a:pt x="1064" y="476"/>
                    <a:pt x="912" y="415"/>
                  </a:cubicBezTo>
                  <a:lnTo>
                    <a:pt x="335" y="81"/>
                  </a:lnTo>
                  <a:cubicBezTo>
                    <a:pt x="270" y="32"/>
                    <a:pt x="222" y="1"/>
                    <a:pt x="178"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61"/>
            <p:cNvSpPr/>
            <p:nvPr/>
          </p:nvSpPr>
          <p:spPr>
            <a:xfrm>
              <a:off x="8186450" y="6990500"/>
              <a:ext cx="114750" cy="59250"/>
            </a:xfrm>
            <a:custGeom>
              <a:avLst/>
              <a:gdLst/>
              <a:ahLst/>
              <a:cxnLst/>
              <a:rect l="l" t="t" r="r" b="b"/>
              <a:pathLst>
                <a:path w="4590" h="2370" extrusionOk="0">
                  <a:moveTo>
                    <a:pt x="1149" y="1"/>
                  </a:moveTo>
                  <a:cubicBezTo>
                    <a:pt x="1134" y="1"/>
                    <a:pt x="1116" y="7"/>
                    <a:pt x="1094" y="21"/>
                  </a:cubicBezTo>
                  <a:cubicBezTo>
                    <a:pt x="1003" y="51"/>
                    <a:pt x="943" y="112"/>
                    <a:pt x="1003" y="234"/>
                  </a:cubicBezTo>
                  <a:cubicBezTo>
                    <a:pt x="1125" y="416"/>
                    <a:pt x="1186" y="537"/>
                    <a:pt x="1277" y="689"/>
                  </a:cubicBezTo>
                  <a:cubicBezTo>
                    <a:pt x="912" y="659"/>
                    <a:pt x="669" y="507"/>
                    <a:pt x="365" y="355"/>
                  </a:cubicBezTo>
                  <a:cubicBezTo>
                    <a:pt x="307" y="336"/>
                    <a:pt x="238" y="280"/>
                    <a:pt x="179" y="280"/>
                  </a:cubicBezTo>
                  <a:cubicBezTo>
                    <a:pt x="144" y="280"/>
                    <a:pt x="114" y="299"/>
                    <a:pt x="91" y="355"/>
                  </a:cubicBezTo>
                  <a:cubicBezTo>
                    <a:pt x="0" y="446"/>
                    <a:pt x="61" y="568"/>
                    <a:pt x="152" y="659"/>
                  </a:cubicBezTo>
                  <a:cubicBezTo>
                    <a:pt x="395" y="811"/>
                    <a:pt x="608" y="933"/>
                    <a:pt x="882" y="993"/>
                  </a:cubicBezTo>
                  <a:cubicBezTo>
                    <a:pt x="973" y="1024"/>
                    <a:pt x="1064" y="1024"/>
                    <a:pt x="1155" y="1115"/>
                  </a:cubicBezTo>
                  <a:cubicBezTo>
                    <a:pt x="973" y="1267"/>
                    <a:pt x="699" y="1267"/>
                    <a:pt x="456" y="1328"/>
                  </a:cubicBezTo>
                  <a:cubicBezTo>
                    <a:pt x="365" y="1358"/>
                    <a:pt x="213" y="1449"/>
                    <a:pt x="274" y="1601"/>
                  </a:cubicBezTo>
                  <a:cubicBezTo>
                    <a:pt x="328" y="1691"/>
                    <a:pt x="382" y="1717"/>
                    <a:pt x="442" y="1717"/>
                  </a:cubicBezTo>
                  <a:cubicBezTo>
                    <a:pt x="484" y="1717"/>
                    <a:pt x="528" y="1705"/>
                    <a:pt x="578" y="1693"/>
                  </a:cubicBezTo>
                  <a:cubicBezTo>
                    <a:pt x="912" y="1510"/>
                    <a:pt x="1307" y="1449"/>
                    <a:pt x="1611" y="1297"/>
                  </a:cubicBezTo>
                  <a:cubicBezTo>
                    <a:pt x="1631" y="1297"/>
                    <a:pt x="1652" y="1284"/>
                    <a:pt x="1681" y="1284"/>
                  </a:cubicBezTo>
                  <a:cubicBezTo>
                    <a:pt x="1696" y="1284"/>
                    <a:pt x="1713" y="1287"/>
                    <a:pt x="1733" y="1297"/>
                  </a:cubicBezTo>
                  <a:cubicBezTo>
                    <a:pt x="1976" y="1419"/>
                    <a:pt x="2280" y="1510"/>
                    <a:pt x="2584" y="1632"/>
                  </a:cubicBezTo>
                  <a:cubicBezTo>
                    <a:pt x="2401" y="1784"/>
                    <a:pt x="2219" y="1844"/>
                    <a:pt x="2037" y="1905"/>
                  </a:cubicBezTo>
                  <a:lnTo>
                    <a:pt x="1672" y="2027"/>
                  </a:lnTo>
                  <a:cubicBezTo>
                    <a:pt x="1581" y="2057"/>
                    <a:pt x="1520" y="2148"/>
                    <a:pt x="1581" y="2240"/>
                  </a:cubicBezTo>
                  <a:cubicBezTo>
                    <a:pt x="1606" y="2315"/>
                    <a:pt x="1651" y="2369"/>
                    <a:pt x="1735" y="2369"/>
                  </a:cubicBezTo>
                  <a:cubicBezTo>
                    <a:pt x="1752" y="2369"/>
                    <a:pt x="1772" y="2367"/>
                    <a:pt x="1794" y="2361"/>
                  </a:cubicBezTo>
                  <a:cubicBezTo>
                    <a:pt x="2158" y="2270"/>
                    <a:pt x="2523" y="2179"/>
                    <a:pt x="2827" y="1966"/>
                  </a:cubicBezTo>
                  <a:cubicBezTo>
                    <a:pt x="2940" y="1928"/>
                    <a:pt x="3029" y="1903"/>
                    <a:pt x="3124" y="1903"/>
                  </a:cubicBezTo>
                  <a:cubicBezTo>
                    <a:pt x="3183" y="1903"/>
                    <a:pt x="3244" y="1912"/>
                    <a:pt x="3313" y="1936"/>
                  </a:cubicBezTo>
                  <a:cubicBezTo>
                    <a:pt x="3587" y="2088"/>
                    <a:pt x="3860" y="2179"/>
                    <a:pt x="4104" y="2300"/>
                  </a:cubicBezTo>
                  <a:cubicBezTo>
                    <a:pt x="4134" y="2331"/>
                    <a:pt x="4225" y="2331"/>
                    <a:pt x="4286" y="2331"/>
                  </a:cubicBezTo>
                  <a:cubicBezTo>
                    <a:pt x="4340" y="2331"/>
                    <a:pt x="4394" y="2343"/>
                    <a:pt x="4440" y="2343"/>
                  </a:cubicBezTo>
                  <a:cubicBezTo>
                    <a:pt x="4498" y="2343"/>
                    <a:pt x="4543" y="2324"/>
                    <a:pt x="4560" y="2240"/>
                  </a:cubicBezTo>
                  <a:cubicBezTo>
                    <a:pt x="4590" y="2088"/>
                    <a:pt x="4499" y="2057"/>
                    <a:pt x="4408" y="1966"/>
                  </a:cubicBezTo>
                  <a:cubicBezTo>
                    <a:pt x="4104" y="1814"/>
                    <a:pt x="3800" y="1693"/>
                    <a:pt x="3465" y="1571"/>
                  </a:cubicBezTo>
                  <a:cubicBezTo>
                    <a:pt x="3344" y="1541"/>
                    <a:pt x="3283" y="1449"/>
                    <a:pt x="3222" y="1328"/>
                  </a:cubicBezTo>
                  <a:cubicBezTo>
                    <a:pt x="3161" y="1085"/>
                    <a:pt x="3009" y="872"/>
                    <a:pt x="2857" y="659"/>
                  </a:cubicBezTo>
                  <a:cubicBezTo>
                    <a:pt x="2835" y="591"/>
                    <a:pt x="2795" y="556"/>
                    <a:pt x="2738" y="556"/>
                  </a:cubicBezTo>
                  <a:cubicBezTo>
                    <a:pt x="2719" y="556"/>
                    <a:pt x="2698" y="560"/>
                    <a:pt x="2675" y="568"/>
                  </a:cubicBezTo>
                  <a:cubicBezTo>
                    <a:pt x="2584" y="629"/>
                    <a:pt x="2584" y="659"/>
                    <a:pt x="2584" y="720"/>
                  </a:cubicBezTo>
                  <a:cubicBezTo>
                    <a:pt x="2584" y="841"/>
                    <a:pt x="2675" y="963"/>
                    <a:pt x="2705" y="1085"/>
                  </a:cubicBezTo>
                  <a:cubicBezTo>
                    <a:pt x="2736" y="1115"/>
                    <a:pt x="2766" y="1145"/>
                    <a:pt x="2736" y="1237"/>
                  </a:cubicBezTo>
                  <a:cubicBezTo>
                    <a:pt x="2721" y="1252"/>
                    <a:pt x="2705" y="1259"/>
                    <a:pt x="2683" y="1259"/>
                  </a:cubicBezTo>
                  <a:cubicBezTo>
                    <a:pt x="2660" y="1259"/>
                    <a:pt x="2629" y="1252"/>
                    <a:pt x="2584" y="1237"/>
                  </a:cubicBezTo>
                  <a:cubicBezTo>
                    <a:pt x="2310" y="1145"/>
                    <a:pt x="2098" y="993"/>
                    <a:pt x="1824" y="963"/>
                  </a:cubicBezTo>
                  <a:cubicBezTo>
                    <a:pt x="1794" y="963"/>
                    <a:pt x="1794" y="933"/>
                    <a:pt x="1763" y="872"/>
                  </a:cubicBezTo>
                  <a:cubicBezTo>
                    <a:pt x="1642" y="568"/>
                    <a:pt x="1368" y="385"/>
                    <a:pt x="1246" y="112"/>
                  </a:cubicBezTo>
                  <a:cubicBezTo>
                    <a:pt x="1223" y="65"/>
                    <a:pt x="1200" y="1"/>
                    <a:pt x="1149"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61"/>
            <p:cNvSpPr/>
            <p:nvPr/>
          </p:nvSpPr>
          <p:spPr>
            <a:xfrm>
              <a:off x="8336900" y="6911975"/>
              <a:ext cx="49425" cy="90050"/>
            </a:xfrm>
            <a:custGeom>
              <a:avLst/>
              <a:gdLst/>
              <a:ahLst/>
              <a:cxnLst/>
              <a:rect l="l" t="t" r="r" b="b"/>
              <a:pathLst>
                <a:path w="1977" h="3602" extrusionOk="0">
                  <a:moveTo>
                    <a:pt x="1125" y="1"/>
                  </a:moveTo>
                  <a:cubicBezTo>
                    <a:pt x="973" y="1"/>
                    <a:pt x="943" y="153"/>
                    <a:pt x="943" y="274"/>
                  </a:cubicBezTo>
                  <a:cubicBezTo>
                    <a:pt x="821" y="912"/>
                    <a:pt x="791" y="1581"/>
                    <a:pt x="730" y="2250"/>
                  </a:cubicBezTo>
                  <a:cubicBezTo>
                    <a:pt x="669" y="2432"/>
                    <a:pt x="669" y="2615"/>
                    <a:pt x="639" y="2858"/>
                  </a:cubicBezTo>
                  <a:cubicBezTo>
                    <a:pt x="487" y="2706"/>
                    <a:pt x="457" y="2493"/>
                    <a:pt x="365" y="2341"/>
                  </a:cubicBezTo>
                  <a:cubicBezTo>
                    <a:pt x="338" y="2260"/>
                    <a:pt x="311" y="2154"/>
                    <a:pt x="197" y="2154"/>
                  </a:cubicBezTo>
                  <a:cubicBezTo>
                    <a:pt x="184" y="2154"/>
                    <a:pt x="169" y="2155"/>
                    <a:pt x="153" y="2159"/>
                  </a:cubicBezTo>
                  <a:cubicBezTo>
                    <a:pt x="1" y="2189"/>
                    <a:pt x="31" y="2311"/>
                    <a:pt x="61" y="2432"/>
                  </a:cubicBezTo>
                  <a:cubicBezTo>
                    <a:pt x="213" y="2767"/>
                    <a:pt x="335" y="3101"/>
                    <a:pt x="487" y="3466"/>
                  </a:cubicBezTo>
                  <a:cubicBezTo>
                    <a:pt x="540" y="3554"/>
                    <a:pt x="583" y="3602"/>
                    <a:pt x="639" y="3602"/>
                  </a:cubicBezTo>
                  <a:cubicBezTo>
                    <a:pt x="680" y="3602"/>
                    <a:pt x="727" y="3577"/>
                    <a:pt x="791" y="3526"/>
                  </a:cubicBezTo>
                  <a:cubicBezTo>
                    <a:pt x="1095" y="3375"/>
                    <a:pt x="1247" y="3192"/>
                    <a:pt x="1368" y="2888"/>
                  </a:cubicBezTo>
                  <a:cubicBezTo>
                    <a:pt x="1551" y="2432"/>
                    <a:pt x="1703" y="1976"/>
                    <a:pt x="1885" y="1520"/>
                  </a:cubicBezTo>
                  <a:cubicBezTo>
                    <a:pt x="1946" y="1399"/>
                    <a:pt x="1976" y="1277"/>
                    <a:pt x="1824" y="1216"/>
                  </a:cubicBezTo>
                  <a:cubicBezTo>
                    <a:pt x="1791" y="1197"/>
                    <a:pt x="1764" y="1188"/>
                    <a:pt x="1741" y="1188"/>
                  </a:cubicBezTo>
                  <a:cubicBezTo>
                    <a:pt x="1658" y="1188"/>
                    <a:pt x="1629" y="1297"/>
                    <a:pt x="1581" y="1368"/>
                  </a:cubicBezTo>
                  <a:cubicBezTo>
                    <a:pt x="1429" y="1672"/>
                    <a:pt x="1338" y="1976"/>
                    <a:pt x="1186" y="2280"/>
                  </a:cubicBezTo>
                  <a:cubicBezTo>
                    <a:pt x="1277" y="2341"/>
                    <a:pt x="1247" y="2402"/>
                    <a:pt x="1186" y="2493"/>
                  </a:cubicBezTo>
                  <a:cubicBezTo>
                    <a:pt x="1125" y="2128"/>
                    <a:pt x="1216" y="1794"/>
                    <a:pt x="1216" y="1490"/>
                  </a:cubicBezTo>
                  <a:cubicBezTo>
                    <a:pt x="1247" y="1095"/>
                    <a:pt x="1277" y="669"/>
                    <a:pt x="1338" y="305"/>
                  </a:cubicBezTo>
                  <a:cubicBezTo>
                    <a:pt x="1338" y="153"/>
                    <a:pt x="1277" y="1"/>
                    <a:pt x="112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61"/>
            <p:cNvSpPr/>
            <p:nvPr/>
          </p:nvSpPr>
          <p:spPr>
            <a:xfrm>
              <a:off x="8365025" y="6806350"/>
              <a:ext cx="13700" cy="74625"/>
            </a:xfrm>
            <a:custGeom>
              <a:avLst/>
              <a:gdLst/>
              <a:ahLst/>
              <a:cxnLst/>
              <a:rect l="l" t="t" r="r" b="b"/>
              <a:pathLst>
                <a:path w="548" h="2985" extrusionOk="0">
                  <a:moveTo>
                    <a:pt x="395" y="1"/>
                  </a:moveTo>
                  <a:cubicBezTo>
                    <a:pt x="243" y="1"/>
                    <a:pt x="243" y="183"/>
                    <a:pt x="243" y="305"/>
                  </a:cubicBezTo>
                  <a:cubicBezTo>
                    <a:pt x="243" y="1064"/>
                    <a:pt x="122" y="1794"/>
                    <a:pt x="91" y="2554"/>
                  </a:cubicBezTo>
                  <a:cubicBezTo>
                    <a:pt x="91" y="2584"/>
                    <a:pt x="91" y="2675"/>
                    <a:pt x="61" y="2706"/>
                  </a:cubicBezTo>
                  <a:cubicBezTo>
                    <a:pt x="0" y="2827"/>
                    <a:pt x="0" y="2919"/>
                    <a:pt x="152" y="2979"/>
                  </a:cubicBezTo>
                  <a:cubicBezTo>
                    <a:pt x="168" y="2983"/>
                    <a:pt x="183" y="2984"/>
                    <a:pt x="198" y="2984"/>
                  </a:cubicBezTo>
                  <a:cubicBezTo>
                    <a:pt x="322" y="2984"/>
                    <a:pt x="395" y="2872"/>
                    <a:pt x="395" y="2736"/>
                  </a:cubicBezTo>
                  <a:cubicBezTo>
                    <a:pt x="426" y="2371"/>
                    <a:pt x="456" y="2068"/>
                    <a:pt x="517" y="1764"/>
                  </a:cubicBezTo>
                  <a:lnTo>
                    <a:pt x="517" y="305"/>
                  </a:lnTo>
                  <a:cubicBezTo>
                    <a:pt x="517" y="183"/>
                    <a:pt x="547" y="1"/>
                    <a:pt x="39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61"/>
            <p:cNvSpPr/>
            <p:nvPr/>
          </p:nvSpPr>
          <p:spPr>
            <a:xfrm>
              <a:off x="8218350" y="7007725"/>
              <a:ext cx="25" cy="25"/>
            </a:xfrm>
            <a:custGeom>
              <a:avLst/>
              <a:gdLst/>
              <a:ahLst/>
              <a:cxnLst/>
              <a:rect l="l" t="t" r="r" b="b"/>
              <a:pathLst>
                <a:path w="1" h="1" extrusionOk="0">
                  <a:moveTo>
                    <a:pt x="1" y="0"/>
                  </a:moveTo>
                  <a:lnTo>
                    <a:pt x="1"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61"/>
            <p:cNvSpPr/>
            <p:nvPr/>
          </p:nvSpPr>
          <p:spPr>
            <a:xfrm>
              <a:off x="8237350" y="6501625"/>
              <a:ext cx="935450" cy="932425"/>
            </a:xfrm>
            <a:custGeom>
              <a:avLst/>
              <a:gdLst/>
              <a:ahLst/>
              <a:cxnLst/>
              <a:rect l="l" t="t" r="r" b="b"/>
              <a:pathLst>
                <a:path w="37418" h="37297" extrusionOk="0">
                  <a:moveTo>
                    <a:pt x="37418" y="1"/>
                  </a:moveTo>
                  <a:lnTo>
                    <a:pt x="37418" y="1"/>
                  </a:lnTo>
                  <a:cubicBezTo>
                    <a:pt x="37023" y="31"/>
                    <a:pt x="36658" y="31"/>
                    <a:pt x="36263" y="62"/>
                  </a:cubicBezTo>
                  <a:cubicBezTo>
                    <a:pt x="35716" y="153"/>
                    <a:pt x="35108" y="153"/>
                    <a:pt x="34530" y="183"/>
                  </a:cubicBezTo>
                  <a:cubicBezTo>
                    <a:pt x="33953" y="214"/>
                    <a:pt x="33436" y="214"/>
                    <a:pt x="32889" y="275"/>
                  </a:cubicBezTo>
                  <a:cubicBezTo>
                    <a:pt x="24226" y="639"/>
                    <a:pt x="15533" y="670"/>
                    <a:pt x="6870" y="1034"/>
                  </a:cubicBezTo>
                  <a:cubicBezTo>
                    <a:pt x="5472" y="1065"/>
                    <a:pt x="4104" y="1034"/>
                    <a:pt x="2676" y="1126"/>
                  </a:cubicBezTo>
                  <a:cubicBezTo>
                    <a:pt x="1824" y="1186"/>
                    <a:pt x="973" y="1186"/>
                    <a:pt x="153" y="1186"/>
                  </a:cubicBezTo>
                  <a:cubicBezTo>
                    <a:pt x="92" y="1217"/>
                    <a:pt x="31" y="1217"/>
                    <a:pt x="1" y="1217"/>
                  </a:cubicBezTo>
                  <a:lnTo>
                    <a:pt x="2797" y="27357"/>
                  </a:lnTo>
                  <a:cubicBezTo>
                    <a:pt x="3314" y="31430"/>
                    <a:pt x="3101" y="37266"/>
                    <a:pt x="8542" y="37266"/>
                  </a:cubicBezTo>
                  <a:cubicBezTo>
                    <a:pt x="11460" y="37266"/>
                    <a:pt x="14348" y="37296"/>
                    <a:pt x="17235" y="37296"/>
                  </a:cubicBezTo>
                  <a:cubicBezTo>
                    <a:pt x="22858" y="37296"/>
                    <a:pt x="28512" y="37236"/>
                    <a:pt x="34105" y="36597"/>
                  </a:cubicBezTo>
                  <a:cubicBezTo>
                    <a:pt x="34500" y="36536"/>
                    <a:pt x="34834" y="36536"/>
                    <a:pt x="35138" y="36293"/>
                  </a:cubicBezTo>
                  <a:cubicBezTo>
                    <a:pt x="35199" y="36233"/>
                    <a:pt x="35260" y="36233"/>
                    <a:pt x="35321" y="36233"/>
                  </a:cubicBezTo>
                  <a:cubicBezTo>
                    <a:pt x="35564" y="36233"/>
                    <a:pt x="35716" y="36081"/>
                    <a:pt x="35776" y="35898"/>
                  </a:cubicBezTo>
                  <a:cubicBezTo>
                    <a:pt x="35868" y="35716"/>
                    <a:pt x="35898" y="35533"/>
                    <a:pt x="35928" y="35381"/>
                  </a:cubicBezTo>
                  <a:cubicBezTo>
                    <a:pt x="36050" y="34561"/>
                    <a:pt x="36324" y="33770"/>
                    <a:pt x="36202" y="32980"/>
                  </a:cubicBezTo>
                  <a:cubicBezTo>
                    <a:pt x="36020" y="31612"/>
                    <a:pt x="37387" y="913"/>
                    <a:pt x="37387" y="913"/>
                  </a:cubicBezTo>
                  <a:cubicBezTo>
                    <a:pt x="37387" y="609"/>
                    <a:pt x="37387" y="305"/>
                    <a:pt x="374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61"/>
            <p:cNvSpPr/>
            <p:nvPr/>
          </p:nvSpPr>
          <p:spPr>
            <a:xfrm>
              <a:off x="8607425" y="7068525"/>
              <a:ext cx="243950" cy="360950"/>
            </a:xfrm>
            <a:custGeom>
              <a:avLst/>
              <a:gdLst/>
              <a:ahLst/>
              <a:cxnLst/>
              <a:rect l="l" t="t" r="r" b="b"/>
              <a:pathLst>
                <a:path w="9758" h="14438" extrusionOk="0">
                  <a:moveTo>
                    <a:pt x="9757" y="0"/>
                  </a:moveTo>
                  <a:cubicBezTo>
                    <a:pt x="9712" y="15"/>
                    <a:pt x="9666" y="15"/>
                    <a:pt x="9617" y="15"/>
                  </a:cubicBezTo>
                  <a:cubicBezTo>
                    <a:pt x="9568" y="15"/>
                    <a:pt x="9514" y="15"/>
                    <a:pt x="9454" y="30"/>
                  </a:cubicBezTo>
                  <a:cubicBezTo>
                    <a:pt x="9302" y="91"/>
                    <a:pt x="9150" y="91"/>
                    <a:pt x="8998" y="91"/>
                  </a:cubicBezTo>
                  <a:cubicBezTo>
                    <a:pt x="8846" y="91"/>
                    <a:pt x="8754" y="122"/>
                    <a:pt x="8602" y="122"/>
                  </a:cubicBezTo>
                  <a:cubicBezTo>
                    <a:pt x="6323" y="274"/>
                    <a:pt x="4073" y="304"/>
                    <a:pt x="1794" y="456"/>
                  </a:cubicBezTo>
                  <a:cubicBezTo>
                    <a:pt x="1596" y="471"/>
                    <a:pt x="1414" y="471"/>
                    <a:pt x="1235" y="471"/>
                  </a:cubicBezTo>
                  <a:cubicBezTo>
                    <a:pt x="1057" y="471"/>
                    <a:pt x="882" y="471"/>
                    <a:pt x="700" y="486"/>
                  </a:cubicBezTo>
                  <a:cubicBezTo>
                    <a:pt x="578" y="502"/>
                    <a:pt x="464" y="502"/>
                    <a:pt x="354" y="502"/>
                  </a:cubicBezTo>
                  <a:cubicBezTo>
                    <a:pt x="244" y="502"/>
                    <a:pt x="137" y="502"/>
                    <a:pt x="31" y="517"/>
                  </a:cubicBezTo>
                  <a:lnTo>
                    <a:pt x="0" y="517"/>
                  </a:lnTo>
                  <a:cubicBezTo>
                    <a:pt x="274" y="4407"/>
                    <a:pt x="548" y="8268"/>
                    <a:pt x="852" y="12158"/>
                  </a:cubicBezTo>
                  <a:cubicBezTo>
                    <a:pt x="912" y="12918"/>
                    <a:pt x="912" y="13709"/>
                    <a:pt x="1004" y="14438"/>
                  </a:cubicBezTo>
                  <a:lnTo>
                    <a:pt x="9454" y="14438"/>
                  </a:lnTo>
                  <a:cubicBezTo>
                    <a:pt x="9666" y="9757"/>
                    <a:pt x="9605" y="5107"/>
                    <a:pt x="9757" y="426"/>
                  </a:cubicBezTo>
                  <a:lnTo>
                    <a:pt x="97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61"/>
            <p:cNvSpPr/>
            <p:nvPr/>
          </p:nvSpPr>
          <p:spPr>
            <a:xfrm>
              <a:off x="8630225" y="7098900"/>
              <a:ext cx="194550" cy="335150"/>
            </a:xfrm>
            <a:custGeom>
              <a:avLst/>
              <a:gdLst/>
              <a:ahLst/>
              <a:cxnLst/>
              <a:rect l="l" t="t" r="r" b="b"/>
              <a:pathLst>
                <a:path w="7782" h="13406" extrusionOk="0">
                  <a:moveTo>
                    <a:pt x="7782" y="1"/>
                  </a:moveTo>
                  <a:cubicBezTo>
                    <a:pt x="7721" y="1"/>
                    <a:pt x="7630" y="1"/>
                    <a:pt x="7569" y="31"/>
                  </a:cubicBezTo>
                  <a:cubicBezTo>
                    <a:pt x="7447" y="92"/>
                    <a:pt x="7326" y="92"/>
                    <a:pt x="7174" y="92"/>
                  </a:cubicBezTo>
                  <a:cubicBezTo>
                    <a:pt x="7083" y="92"/>
                    <a:pt x="6961" y="123"/>
                    <a:pt x="6839" y="123"/>
                  </a:cubicBezTo>
                  <a:cubicBezTo>
                    <a:pt x="5046" y="274"/>
                    <a:pt x="3222" y="305"/>
                    <a:pt x="1459" y="426"/>
                  </a:cubicBezTo>
                  <a:cubicBezTo>
                    <a:pt x="1307" y="442"/>
                    <a:pt x="1163" y="442"/>
                    <a:pt x="1019" y="442"/>
                  </a:cubicBezTo>
                  <a:cubicBezTo>
                    <a:pt x="874" y="442"/>
                    <a:pt x="730" y="442"/>
                    <a:pt x="578" y="457"/>
                  </a:cubicBezTo>
                  <a:cubicBezTo>
                    <a:pt x="487" y="472"/>
                    <a:pt x="403" y="472"/>
                    <a:pt x="316" y="472"/>
                  </a:cubicBezTo>
                  <a:cubicBezTo>
                    <a:pt x="228" y="472"/>
                    <a:pt x="137" y="472"/>
                    <a:pt x="31" y="487"/>
                  </a:cubicBezTo>
                  <a:lnTo>
                    <a:pt x="0" y="487"/>
                  </a:lnTo>
                  <a:cubicBezTo>
                    <a:pt x="183" y="4104"/>
                    <a:pt x="426" y="7661"/>
                    <a:pt x="639" y="11278"/>
                  </a:cubicBezTo>
                  <a:cubicBezTo>
                    <a:pt x="760" y="11977"/>
                    <a:pt x="760" y="12737"/>
                    <a:pt x="851" y="13405"/>
                  </a:cubicBezTo>
                  <a:lnTo>
                    <a:pt x="7569" y="13405"/>
                  </a:lnTo>
                  <a:cubicBezTo>
                    <a:pt x="7721" y="9089"/>
                    <a:pt x="7690" y="4743"/>
                    <a:pt x="7782" y="396"/>
                  </a:cubicBezTo>
                  <a:lnTo>
                    <a:pt x="77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61"/>
            <p:cNvSpPr/>
            <p:nvPr/>
          </p:nvSpPr>
          <p:spPr>
            <a:xfrm>
              <a:off x="8346025" y="6841300"/>
              <a:ext cx="229500" cy="233350"/>
            </a:xfrm>
            <a:custGeom>
              <a:avLst/>
              <a:gdLst/>
              <a:ahLst/>
              <a:cxnLst/>
              <a:rect l="l" t="t" r="r" b="b"/>
              <a:pathLst>
                <a:path w="9180" h="9334" extrusionOk="0">
                  <a:moveTo>
                    <a:pt x="8876" y="1"/>
                  </a:moveTo>
                  <a:cubicBezTo>
                    <a:pt x="8298" y="62"/>
                    <a:pt x="1794" y="92"/>
                    <a:pt x="973" y="244"/>
                  </a:cubicBezTo>
                  <a:cubicBezTo>
                    <a:pt x="699" y="274"/>
                    <a:pt x="426" y="274"/>
                    <a:pt x="152" y="274"/>
                  </a:cubicBezTo>
                  <a:cubicBezTo>
                    <a:pt x="92" y="274"/>
                    <a:pt x="61" y="305"/>
                    <a:pt x="61" y="396"/>
                  </a:cubicBezTo>
                  <a:cubicBezTo>
                    <a:pt x="122" y="852"/>
                    <a:pt x="61" y="1338"/>
                    <a:pt x="122" y="1825"/>
                  </a:cubicBezTo>
                  <a:cubicBezTo>
                    <a:pt x="213" y="2220"/>
                    <a:pt x="61" y="8451"/>
                    <a:pt x="0" y="8937"/>
                  </a:cubicBezTo>
                  <a:cubicBezTo>
                    <a:pt x="0" y="9059"/>
                    <a:pt x="0" y="9211"/>
                    <a:pt x="152" y="9211"/>
                  </a:cubicBezTo>
                  <a:cubicBezTo>
                    <a:pt x="1003" y="9241"/>
                    <a:pt x="6900" y="9211"/>
                    <a:pt x="7812" y="9271"/>
                  </a:cubicBezTo>
                  <a:cubicBezTo>
                    <a:pt x="8177" y="9271"/>
                    <a:pt x="8511" y="9271"/>
                    <a:pt x="8876" y="9332"/>
                  </a:cubicBezTo>
                  <a:cubicBezTo>
                    <a:pt x="8906" y="9332"/>
                    <a:pt x="8937" y="9333"/>
                    <a:pt x="8966" y="9333"/>
                  </a:cubicBezTo>
                  <a:cubicBezTo>
                    <a:pt x="9083" y="9333"/>
                    <a:pt x="9180" y="9314"/>
                    <a:pt x="9180" y="9119"/>
                  </a:cubicBezTo>
                  <a:cubicBezTo>
                    <a:pt x="9119" y="8907"/>
                    <a:pt x="9119" y="8724"/>
                    <a:pt x="9119" y="8481"/>
                  </a:cubicBezTo>
                  <a:cubicBezTo>
                    <a:pt x="9089" y="7873"/>
                    <a:pt x="8997" y="6019"/>
                    <a:pt x="8967" y="5715"/>
                  </a:cubicBezTo>
                  <a:cubicBezTo>
                    <a:pt x="8937" y="5320"/>
                    <a:pt x="9028" y="882"/>
                    <a:pt x="9058" y="214"/>
                  </a:cubicBezTo>
                  <a:cubicBezTo>
                    <a:pt x="9058" y="62"/>
                    <a:pt x="9028" y="1"/>
                    <a:pt x="8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61"/>
            <p:cNvSpPr/>
            <p:nvPr/>
          </p:nvSpPr>
          <p:spPr>
            <a:xfrm>
              <a:off x="8368050" y="6866375"/>
              <a:ext cx="66900" cy="69175"/>
            </a:xfrm>
            <a:custGeom>
              <a:avLst/>
              <a:gdLst/>
              <a:ahLst/>
              <a:cxnLst/>
              <a:rect l="l" t="t" r="r" b="b"/>
              <a:pathLst>
                <a:path w="2676" h="2767" extrusionOk="0">
                  <a:moveTo>
                    <a:pt x="2676" y="1"/>
                  </a:moveTo>
                  <a:cubicBezTo>
                    <a:pt x="1733" y="31"/>
                    <a:pt x="973" y="31"/>
                    <a:pt x="761" y="122"/>
                  </a:cubicBezTo>
                  <a:cubicBezTo>
                    <a:pt x="654" y="138"/>
                    <a:pt x="540" y="138"/>
                    <a:pt x="430" y="138"/>
                  </a:cubicBezTo>
                  <a:cubicBezTo>
                    <a:pt x="320" y="138"/>
                    <a:pt x="214" y="138"/>
                    <a:pt x="122" y="153"/>
                  </a:cubicBezTo>
                  <a:cubicBezTo>
                    <a:pt x="31" y="153"/>
                    <a:pt x="1" y="153"/>
                    <a:pt x="31" y="214"/>
                  </a:cubicBezTo>
                  <a:cubicBezTo>
                    <a:pt x="122" y="609"/>
                    <a:pt x="31" y="974"/>
                    <a:pt x="92" y="1369"/>
                  </a:cubicBezTo>
                  <a:lnTo>
                    <a:pt x="92" y="2767"/>
                  </a:lnTo>
                  <a:lnTo>
                    <a:pt x="2676" y="2767"/>
                  </a:lnTo>
                  <a:lnTo>
                    <a:pt x="26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61"/>
            <p:cNvSpPr/>
            <p:nvPr/>
          </p:nvSpPr>
          <p:spPr>
            <a:xfrm>
              <a:off x="8368050" y="6968200"/>
              <a:ext cx="66900" cy="81350"/>
            </a:xfrm>
            <a:custGeom>
              <a:avLst/>
              <a:gdLst/>
              <a:ahLst/>
              <a:cxnLst/>
              <a:rect l="l" t="t" r="r" b="b"/>
              <a:pathLst>
                <a:path w="2676" h="3254" extrusionOk="0">
                  <a:moveTo>
                    <a:pt x="92" y="1"/>
                  </a:moveTo>
                  <a:cubicBezTo>
                    <a:pt x="31" y="1399"/>
                    <a:pt x="1" y="2828"/>
                    <a:pt x="1" y="3071"/>
                  </a:cubicBezTo>
                  <a:cubicBezTo>
                    <a:pt x="1" y="3132"/>
                    <a:pt x="1" y="3253"/>
                    <a:pt x="122" y="3253"/>
                  </a:cubicBezTo>
                  <a:lnTo>
                    <a:pt x="2676" y="3253"/>
                  </a:lnTo>
                  <a:lnTo>
                    <a:pt x="26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61"/>
            <p:cNvSpPr/>
            <p:nvPr/>
          </p:nvSpPr>
          <p:spPr>
            <a:xfrm>
              <a:off x="8467600" y="6865625"/>
              <a:ext cx="83625" cy="70700"/>
            </a:xfrm>
            <a:custGeom>
              <a:avLst/>
              <a:gdLst/>
              <a:ahLst/>
              <a:cxnLst/>
              <a:rect l="l" t="t" r="r" b="b"/>
              <a:pathLst>
                <a:path w="3345" h="2828" extrusionOk="0">
                  <a:moveTo>
                    <a:pt x="3192" y="0"/>
                  </a:moveTo>
                  <a:cubicBezTo>
                    <a:pt x="2979" y="0"/>
                    <a:pt x="1490" y="0"/>
                    <a:pt x="1" y="31"/>
                  </a:cubicBezTo>
                  <a:lnTo>
                    <a:pt x="1" y="2827"/>
                  </a:lnTo>
                  <a:lnTo>
                    <a:pt x="3283" y="2827"/>
                  </a:lnTo>
                  <a:cubicBezTo>
                    <a:pt x="3283" y="1733"/>
                    <a:pt x="3314" y="456"/>
                    <a:pt x="3344" y="152"/>
                  </a:cubicBezTo>
                  <a:cubicBezTo>
                    <a:pt x="3344" y="31"/>
                    <a:pt x="3314" y="0"/>
                    <a:pt x="31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61"/>
            <p:cNvSpPr/>
            <p:nvPr/>
          </p:nvSpPr>
          <p:spPr>
            <a:xfrm>
              <a:off x="8466850" y="6968200"/>
              <a:ext cx="85875" cy="83050"/>
            </a:xfrm>
            <a:custGeom>
              <a:avLst/>
              <a:gdLst/>
              <a:ahLst/>
              <a:cxnLst/>
              <a:rect l="l" t="t" r="r" b="b"/>
              <a:pathLst>
                <a:path w="3435" h="3322" extrusionOk="0">
                  <a:moveTo>
                    <a:pt x="0" y="1"/>
                  </a:moveTo>
                  <a:lnTo>
                    <a:pt x="0" y="3253"/>
                  </a:lnTo>
                  <a:cubicBezTo>
                    <a:pt x="1094" y="3253"/>
                    <a:pt x="2067" y="3253"/>
                    <a:pt x="2371" y="3284"/>
                  </a:cubicBezTo>
                  <a:cubicBezTo>
                    <a:pt x="2614" y="3284"/>
                    <a:pt x="2918" y="3314"/>
                    <a:pt x="3192" y="3314"/>
                  </a:cubicBezTo>
                  <a:cubicBezTo>
                    <a:pt x="3236" y="3314"/>
                    <a:pt x="3280" y="3322"/>
                    <a:pt x="3319" y="3322"/>
                  </a:cubicBezTo>
                  <a:cubicBezTo>
                    <a:pt x="3386" y="3322"/>
                    <a:pt x="3435" y="3297"/>
                    <a:pt x="3435" y="3162"/>
                  </a:cubicBezTo>
                  <a:cubicBezTo>
                    <a:pt x="3435" y="3010"/>
                    <a:pt x="3374" y="2828"/>
                    <a:pt x="3374" y="2676"/>
                  </a:cubicBezTo>
                  <a:cubicBezTo>
                    <a:pt x="3374" y="2189"/>
                    <a:pt x="3313" y="700"/>
                    <a:pt x="3283" y="457"/>
                  </a:cubicBezTo>
                  <a:lnTo>
                    <a:pt x="3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61"/>
            <p:cNvSpPr/>
            <p:nvPr/>
          </p:nvSpPr>
          <p:spPr>
            <a:xfrm>
              <a:off x="8884025" y="6839800"/>
              <a:ext cx="228750" cy="232575"/>
            </a:xfrm>
            <a:custGeom>
              <a:avLst/>
              <a:gdLst/>
              <a:ahLst/>
              <a:cxnLst/>
              <a:rect l="l" t="t" r="r" b="b"/>
              <a:pathLst>
                <a:path w="9150" h="9303" extrusionOk="0">
                  <a:moveTo>
                    <a:pt x="8846" y="0"/>
                  </a:moveTo>
                  <a:cubicBezTo>
                    <a:pt x="8268" y="30"/>
                    <a:pt x="1794" y="61"/>
                    <a:pt x="943" y="213"/>
                  </a:cubicBezTo>
                  <a:cubicBezTo>
                    <a:pt x="669" y="274"/>
                    <a:pt x="426" y="274"/>
                    <a:pt x="152" y="274"/>
                  </a:cubicBezTo>
                  <a:cubicBezTo>
                    <a:pt x="61" y="274"/>
                    <a:pt x="31" y="304"/>
                    <a:pt x="31" y="365"/>
                  </a:cubicBezTo>
                  <a:cubicBezTo>
                    <a:pt x="122" y="821"/>
                    <a:pt x="31" y="1337"/>
                    <a:pt x="122" y="1824"/>
                  </a:cubicBezTo>
                  <a:cubicBezTo>
                    <a:pt x="183" y="2189"/>
                    <a:pt x="31" y="8420"/>
                    <a:pt x="0" y="8936"/>
                  </a:cubicBezTo>
                  <a:cubicBezTo>
                    <a:pt x="0" y="9028"/>
                    <a:pt x="0" y="9179"/>
                    <a:pt x="152" y="9179"/>
                  </a:cubicBezTo>
                  <a:cubicBezTo>
                    <a:pt x="973" y="9240"/>
                    <a:pt x="6870" y="9179"/>
                    <a:pt x="7782" y="9271"/>
                  </a:cubicBezTo>
                  <a:cubicBezTo>
                    <a:pt x="8177" y="9271"/>
                    <a:pt x="8511" y="9271"/>
                    <a:pt x="8846" y="9301"/>
                  </a:cubicBezTo>
                  <a:cubicBezTo>
                    <a:pt x="8879" y="9301"/>
                    <a:pt x="8913" y="9303"/>
                    <a:pt x="8945" y="9303"/>
                  </a:cubicBezTo>
                  <a:cubicBezTo>
                    <a:pt x="9058" y="9303"/>
                    <a:pt x="9150" y="9284"/>
                    <a:pt x="9150" y="9119"/>
                  </a:cubicBezTo>
                  <a:cubicBezTo>
                    <a:pt x="9150" y="8876"/>
                    <a:pt x="9119" y="8693"/>
                    <a:pt x="9119" y="8480"/>
                  </a:cubicBezTo>
                  <a:cubicBezTo>
                    <a:pt x="9058" y="7872"/>
                    <a:pt x="8998" y="5988"/>
                    <a:pt x="8967" y="5684"/>
                  </a:cubicBezTo>
                  <a:cubicBezTo>
                    <a:pt x="8937" y="5319"/>
                    <a:pt x="8998" y="881"/>
                    <a:pt x="9028" y="182"/>
                  </a:cubicBezTo>
                  <a:cubicBezTo>
                    <a:pt x="9028" y="30"/>
                    <a:pt x="8998" y="0"/>
                    <a:pt x="88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61"/>
            <p:cNvSpPr/>
            <p:nvPr/>
          </p:nvSpPr>
          <p:spPr>
            <a:xfrm>
              <a:off x="8906825" y="6864100"/>
              <a:ext cx="66125" cy="69950"/>
            </a:xfrm>
            <a:custGeom>
              <a:avLst/>
              <a:gdLst/>
              <a:ahLst/>
              <a:cxnLst/>
              <a:rect l="l" t="t" r="r" b="b"/>
              <a:pathLst>
                <a:path w="2645" h="2798" extrusionOk="0">
                  <a:moveTo>
                    <a:pt x="2645" y="1"/>
                  </a:moveTo>
                  <a:cubicBezTo>
                    <a:pt x="1733" y="61"/>
                    <a:pt x="973" y="61"/>
                    <a:pt x="760" y="122"/>
                  </a:cubicBezTo>
                  <a:cubicBezTo>
                    <a:pt x="639" y="137"/>
                    <a:pt x="525" y="137"/>
                    <a:pt x="418" y="137"/>
                  </a:cubicBezTo>
                  <a:cubicBezTo>
                    <a:pt x="312" y="137"/>
                    <a:pt x="213" y="137"/>
                    <a:pt x="122" y="153"/>
                  </a:cubicBezTo>
                  <a:cubicBezTo>
                    <a:pt x="31" y="153"/>
                    <a:pt x="0" y="153"/>
                    <a:pt x="31" y="244"/>
                  </a:cubicBezTo>
                  <a:cubicBezTo>
                    <a:pt x="61" y="609"/>
                    <a:pt x="0" y="1004"/>
                    <a:pt x="61" y="1368"/>
                  </a:cubicBezTo>
                  <a:lnTo>
                    <a:pt x="61" y="2797"/>
                  </a:lnTo>
                  <a:lnTo>
                    <a:pt x="2645" y="2797"/>
                  </a:lnTo>
                  <a:lnTo>
                    <a:pt x="26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61"/>
            <p:cNvSpPr/>
            <p:nvPr/>
          </p:nvSpPr>
          <p:spPr>
            <a:xfrm>
              <a:off x="8906050" y="6965925"/>
              <a:ext cx="66150" cy="82100"/>
            </a:xfrm>
            <a:custGeom>
              <a:avLst/>
              <a:gdLst/>
              <a:ahLst/>
              <a:cxnLst/>
              <a:rect l="l" t="t" r="r" b="b"/>
              <a:pathLst>
                <a:path w="2646" h="3284" extrusionOk="0">
                  <a:moveTo>
                    <a:pt x="62" y="1"/>
                  </a:moveTo>
                  <a:cubicBezTo>
                    <a:pt x="31" y="1399"/>
                    <a:pt x="1" y="2858"/>
                    <a:pt x="1" y="3071"/>
                  </a:cubicBezTo>
                  <a:cubicBezTo>
                    <a:pt x="1" y="3162"/>
                    <a:pt x="1" y="3283"/>
                    <a:pt x="92" y="3283"/>
                  </a:cubicBezTo>
                  <a:lnTo>
                    <a:pt x="2645" y="3283"/>
                  </a:lnTo>
                  <a:lnTo>
                    <a:pt x="26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61"/>
            <p:cNvSpPr/>
            <p:nvPr/>
          </p:nvSpPr>
          <p:spPr>
            <a:xfrm>
              <a:off x="9005600" y="6863350"/>
              <a:ext cx="83625" cy="71450"/>
            </a:xfrm>
            <a:custGeom>
              <a:avLst/>
              <a:gdLst/>
              <a:ahLst/>
              <a:cxnLst/>
              <a:rect l="l" t="t" r="r" b="b"/>
              <a:pathLst>
                <a:path w="3345" h="2858" extrusionOk="0">
                  <a:moveTo>
                    <a:pt x="3192" y="0"/>
                  </a:moveTo>
                  <a:cubicBezTo>
                    <a:pt x="2949" y="0"/>
                    <a:pt x="1490" y="0"/>
                    <a:pt x="1" y="31"/>
                  </a:cubicBezTo>
                  <a:lnTo>
                    <a:pt x="1" y="2857"/>
                  </a:lnTo>
                  <a:lnTo>
                    <a:pt x="3253" y="2857"/>
                  </a:lnTo>
                  <a:cubicBezTo>
                    <a:pt x="3253" y="1733"/>
                    <a:pt x="3314" y="456"/>
                    <a:pt x="3344" y="152"/>
                  </a:cubicBezTo>
                  <a:cubicBezTo>
                    <a:pt x="3344" y="31"/>
                    <a:pt x="3314" y="0"/>
                    <a:pt x="31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61"/>
            <p:cNvSpPr/>
            <p:nvPr/>
          </p:nvSpPr>
          <p:spPr>
            <a:xfrm>
              <a:off x="9005600" y="6965925"/>
              <a:ext cx="85150" cy="83675"/>
            </a:xfrm>
            <a:custGeom>
              <a:avLst/>
              <a:gdLst/>
              <a:ahLst/>
              <a:cxnLst/>
              <a:rect l="l" t="t" r="r" b="b"/>
              <a:pathLst>
                <a:path w="3406" h="3347" extrusionOk="0">
                  <a:moveTo>
                    <a:pt x="1" y="1"/>
                  </a:moveTo>
                  <a:lnTo>
                    <a:pt x="1" y="3253"/>
                  </a:lnTo>
                  <a:cubicBezTo>
                    <a:pt x="1095" y="3253"/>
                    <a:pt x="2037" y="3253"/>
                    <a:pt x="2341" y="3314"/>
                  </a:cubicBezTo>
                  <a:cubicBezTo>
                    <a:pt x="2615" y="3314"/>
                    <a:pt x="2919" y="3344"/>
                    <a:pt x="3192" y="3344"/>
                  </a:cubicBezTo>
                  <a:cubicBezTo>
                    <a:pt x="3223" y="3344"/>
                    <a:pt x="3251" y="3346"/>
                    <a:pt x="3277" y="3346"/>
                  </a:cubicBezTo>
                  <a:cubicBezTo>
                    <a:pt x="3354" y="3346"/>
                    <a:pt x="3405" y="3329"/>
                    <a:pt x="3405" y="3192"/>
                  </a:cubicBezTo>
                  <a:cubicBezTo>
                    <a:pt x="3405" y="3040"/>
                    <a:pt x="3375" y="2858"/>
                    <a:pt x="3375" y="2706"/>
                  </a:cubicBezTo>
                  <a:cubicBezTo>
                    <a:pt x="3375" y="2220"/>
                    <a:pt x="3314" y="730"/>
                    <a:pt x="3253" y="457"/>
                  </a:cubicBezTo>
                  <a:lnTo>
                    <a:pt x="32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61"/>
            <p:cNvSpPr/>
            <p:nvPr/>
          </p:nvSpPr>
          <p:spPr>
            <a:xfrm>
              <a:off x="8079300" y="6246850"/>
              <a:ext cx="1233325" cy="511050"/>
            </a:xfrm>
            <a:custGeom>
              <a:avLst/>
              <a:gdLst/>
              <a:ahLst/>
              <a:cxnLst/>
              <a:rect l="l" t="t" r="r" b="b"/>
              <a:pathLst>
                <a:path w="49333" h="20442" extrusionOk="0">
                  <a:moveTo>
                    <a:pt x="41032" y="1"/>
                  </a:moveTo>
                  <a:cubicBezTo>
                    <a:pt x="40506" y="1"/>
                    <a:pt x="39995" y="40"/>
                    <a:pt x="39484" y="40"/>
                  </a:cubicBezTo>
                  <a:cubicBezTo>
                    <a:pt x="39150" y="70"/>
                    <a:pt x="38785" y="70"/>
                    <a:pt x="38451" y="131"/>
                  </a:cubicBezTo>
                  <a:cubicBezTo>
                    <a:pt x="37722" y="161"/>
                    <a:pt x="37022" y="161"/>
                    <a:pt x="36323" y="222"/>
                  </a:cubicBezTo>
                  <a:cubicBezTo>
                    <a:pt x="35867" y="313"/>
                    <a:pt x="35381" y="222"/>
                    <a:pt x="34925" y="374"/>
                  </a:cubicBezTo>
                  <a:cubicBezTo>
                    <a:pt x="34925" y="800"/>
                    <a:pt x="34925" y="1195"/>
                    <a:pt x="34895" y="1590"/>
                  </a:cubicBezTo>
                  <a:cubicBezTo>
                    <a:pt x="34834" y="2046"/>
                    <a:pt x="34804" y="2472"/>
                    <a:pt x="34804" y="2927"/>
                  </a:cubicBezTo>
                  <a:cubicBezTo>
                    <a:pt x="34773" y="3049"/>
                    <a:pt x="34743" y="3049"/>
                    <a:pt x="34652" y="3049"/>
                  </a:cubicBezTo>
                  <a:cubicBezTo>
                    <a:pt x="34609" y="3043"/>
                    <a:pt x="34564" y="3041"/>
                    <a:pt x="34517" y="3041"/>
                  </a:cubicBezTo>
                  <a:cubicBezTo>
                    <a:pt x="34331" y="3041"/>
                    <a:pt x="34117" y="3079"/>
                    <a:pt x="33922" y="3079"/>
                  </a:cubicBezTo>
                  <a:cubicBezTo>
                    <a:pt x="33162" y="3110"/>
                    <a:pt x="10061" y="3627"/>
                    <a:pt x="8846" y="3627"/>
                  </a:cubicBezTo>
                  <a:cubicBezTo>
                    <a:pt x="8785" y="3627"/>
                    <a:pt x="8694" y="3627"/>
                    <a:pt x="8663" y="3718"/>
                  </a:cubicBezTo>
                  <a:cubicBezTo>
                    <a:pt x="8602" y="3961"/>
                    <a:pt x="8390" y="4113"/>
                    <a:pt x="8298" y="4326"/>
                  </a:cubicBezTo>
                  <a:cubicBezTo>
                    <a:pt x="8086" y="4721"/>
                    <a:pt x="2614" y="15390"/>
                    <a:pt x="1003" y="18520"/>
                  </a:cubicBezTo>
                  <a:cubicBezTo>
                    <a:pt x="943" y="18612"/>
                    <a:pt x="882" y="18703"/>
                    <a:pt x="852" y="18824"/>
                  </a:cubicBezTo>
                  <a:lnTo>
                    <a:pt x="31" y="20192"/>
                  </a:lnTo>
                  <a:cubicBezTo>
                    <a:pt x="0" y="20253"/>
                    <a:pt x="0" y="20344"/>
                    <a:pt x="122" y="20344"/>
                  </a:cubicBezTo>
                  <a:cubicBezTo>
                    <a:pt x="1511" y="20412"/>
                    <a:pt x="2906" y="20441"/>
                    <a:pt x="4306" y="20441"/>
                  </a:cubicBezTo>
                  <a:cubicBezTo>
                    <a:pt x="10377" y="20441"/>
                    <a:pt x="16521" y="19898"/>
                    <a:pt x="22524" y="19675"/>
                  </a:cubicBezTo>
                  <a:cubicBezTo>
                    <a:pt x="28512" y="19463"/>
                    <a:pt x="34439" y="19189"/>
                    <a:pt x="40396" y="18916"/>
                  </a:cubicBezTo>
                  <a:cubicBezTo>
                    <a:pt x="42281" y="18855"/>
                    <a:pt x="44165" y="18733"/>
                    <a:pt x="46050" y="18672"/>
                  </a:cubicBezTo>
                  <a:cubicBezTo>
                    <a:pt x="46132" y="18666"/>
                    <a:pt x="46226" y="18663"/>
                    <a:pt x="46330" y="18663"/>
                  </a:cubicBezTo>
                  <a:cubicBezTo>
                    <a:pt x="46785" y="18663"/>
                    <a:pt x="47424" y="18714"/>
                    <a:pt x="48018" y="18714"/>
                  </a:cubicBezTo>
                  <a:cubicBezTo>
                    <a:pt x="48546" y="18714"/>
                    <a:pt x="49039" y="18674"/>
                    <a:pt x="49333" y="18520"/>
                  </a:cubicBezTo>
                  <a:lnTo>
                    <a:pt x="49333" y="18460"/>
                  </a:lnTo>
                  <a:cubicBezTo>
                    <a:pt x="49211" y="18368"/>
                    <a:pt x="43709" y="3201"/>
                    <a:pt x="43709" y="3201"/>
                  </a:cubicBezTo>
                  <a:cubicBezTo>
                    <a:pt x="43649" y="3049"/>
                    <a:pt x="43557" y="2927"/>
                    <a:pt x="43345" y="2927"/>
                  </a:cubicBezTo>
                  <a:cubicBezTo>
                    <a:pt x="42706" y="2958"/>
                    <a:pt x="42098" y="2958"/>
                    <a:pt x="41491" y="3019"/>
                  </a:cubicBezTo>
                  <a:cubicBezTo>
                    <a:pt x="41369" y="3019"/>
                    <a:pt x="41339" y="2958"/>
                    <a:pt x="41339" y="2775"/>
                  </a:cubicBezTo>
                  <a:cubicBezTo>
                    <a:pt x="41369" y="2441"/>
                    <a:pt x="41369" y="2137"/>
                    <a:pt x="41369" y="1833"/>
                  </a:cubicBezTo>
                  <a:cubicBezTo>
                    <a:pt x="41369" y="1225"/>
                    <a:pt x="41460" y="617"/>
                    <a:pt x="41430" y="9"/>
                  </a:cubicBezTo>
                  <a:cubicBezTo>
                    <a:pt x="41296" y="3"/>
                    <a:pt x="41164" y="1"/>
                    <a:pt x="410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61"/>
            <p:cNvSpPr/>
            <p:nvPr/>
          </p:nvSpPr>
          <p:spPr>
            <a:xfrm>
              <a:off x="8908350" y="6151825"/>
              <a:ext cx="236100" cy="107625"/>
            </a:xfrm>
            <a:custGeom>
              <a:avLst/>
              <a:gdLst/>
              <a:ahLst/>
              <a:cxnLst/>
              <a:rect l="l" t="t" r="r" b="b"/>
              <a:pathLst>
                <a:path w="9444" h="4305" extrusionOk="0">
                  <a:moveTo>
                    <a:pt x="9331" y="1"/>
                  </a:moveTo>
                  <a:cubicBezTo>
                    <a:pt x="9294" y="1"/>
                    <a:pt x="9251" y="11"/>
                    <a:pt x="9210" y="11"/>
                  </a:cubicBezTo>
                  <a:lnTo>
                    <a:pt x="7052" y="133"/>
                  </a:lnTo>
                  <a:cubicBezTo>
                    <a:pt x="6292" y="133"/>
                    <a:pt x="5471" y="163"/>
                    <a:pt x="4711" y="163"/>
                  </a:cubicBezTo>
                  <a:cubicBezTo>
                    <a:pt x="4468" y="163"/>
                    <a:pt x="4164" y="224"/>
                    <a:pt x="3891" y="224"/>
                  </a:cubicBezTo>
                  <a:cubicBezTo>
                    <a:pt x="3131" y="285"/>
                    <a:pt x="2401" y="224"/>
                    <a:pt x="1642" y="345"/>
                  </a:cubicBezTo>
                  <a:cubicBezTo>
                    <a:pt x="1307" y="376"/>
                    <a:pt x="912" y="376"/>
                    <a:pt x="578" y="376"/>
                  </a:cubicBezTo>
                  <a:cubicBezTo>
                    <a:pt x="456" y="376"/>
                    <a:pt x="395" y="437"/>
                    <a:pt x="395" y="589"/>
                  </a:cubicBezTo>
                  <a:lnTo>
                    <a:pt x="274" y="2291"/>
                  </a:lnTo>
                  <a:cubicBezTo>
                    <a:pt x="243" y="2503"/>
                    <a:pt x="274" y="2747"/>
                    <a:pt x="213" y="2929"/>
                  </a:cubicBezTo>
                  <a:cubicBezTo>
                    <a:pt x="61" y="3263"/>
                    <a:pt x="91" y="3689"/>
                    <a:pt x="0" y="4023"/>
                  </a:cubicBezTo>
                  <a:cubicBezTo>
                    <a:pt x="0" y="4114"/>
                    <a:pt x="0" y="4175"/>
                    <a:pt x="61" y="4175"/>
                  </a:cubicBezTo>
                  <a:cubicBezTo>
                    <a:pt x="186" y="4250"/>
                    <a:pt x="311" y="4305"/>
                    <a:pt x="436" y="4305"/>
                  </a:cubicBezTo>
                  <a:cubicBezTo>
                    <a:pt x="463" y="4305"/>
                    <a:pt x="490" y="4302"/>
                    <a:pt x="517" y="4297"/>
                  </a:cubicBezTo>
                  <a:cubicBezTo>
                    <a:pt x="912" y="4175"/>
                    <a:pt x="1307" y="4266"/>
                    <a:pt x="1733" y="4175"/>
                  </a:cubicBezTo>
                  <a:cubicBezTo>
                    <a:pt x="1763" y="4175"/>
                    <a:pt x="1763" y="4236"/>
                    <a:pt x="1793" y="4236"/>
                  </a:cubicBezTo>
                  <a:cubicBezTo>
                    <a:pt x="2073" y="4106"/>
                    <a:pt x="2364" y="4089"/>
                    <a:pt x="2653" y="4089"/>
                  </a:cubicBezTo>
                  <a:cubicBezTo>
                    <a:pt x="2748" y="4089"/>
                    <a:pt x="2842" y="4091"/>
                    <a:pt x="2936" y="4091"/>
                  </a:cubicBezTo>
                  <a:cubicBezTo>
                    <a:pt x="3022" y="4091"/>
                    <a:pt x="3107" y="4090"/>
                    <a:pt x="3192" y="4084"/>
                  </a:cubicBezTo>
                  <a:cubicBezTo>
                    <a:pt x="3921" y="4023"/>
                    <a:pt x="4651" y="4023"/>
                    <a:pt x="5319" y="3962"/>
                  </a:cubicBezTo>
                  <a:cubicBezTo>
                    <a:pt x="5684" y="3932"/>
                    <a:pt x="6019" y="3871"/>
                    <a:pt x="6353" y="3871"/>
                  </a:cubicBezTo>
                  <a:cubicBezTo>
                    <a:pt x="6845" y="3847"/>
                    <a:pt x="7356" y="3802"/>
                    <a:pt x="7888" y="3802"/>
                  </a:cubicBezTo>
                  <a:cubicBezTo>
                    <a:pt x="8013" y="3802"/>
                    <a:pt x="8140" y="3805"/>
                    <a:pt x="8268" y="3810"/>
                  </a:cubicBezTo>
                  <a:cubicBezTo>
                    <a:pt x="8353" y="3762"/>
                    <a:pt x="8433" y="3747"/>
                    <a:pt x="8512" y="3747"/>
                  </a:cubicBezTo>
                  <a:cubicBezTo>
                    <a:pt x="8631" y="3747"/>
                    <a:pt x="8748" y="3780"/>
                    <a:pt x="8876" y="3780"/>
                  </a:cubicBezTo>
                  <a:cubicBezTo>
                    <a:pt x="9271" y="3780"/>
                    <a:pt x="9332" y="3780"/>
                    <a:pt x="9271" y="3233"/>
                  </a:cubicBezTo>
                  <a:cubicBezTo>
                    <a:pt x="9240" y="2503"/>
                    <a:pt x="9240" y="1835"/>
                    <a:pt x="9271" y="1105"/>
                  </a:cubicBezTo>
                  <a:cubicBezTo>
                    <a:pt x="9332" y="832"/>
                    <a:pt x="9271" y="528"/>
                    <a:pt x="9362" y="285"/>
                  </a:cubicBezTo>
                  <a:cubicBezTo>
                    <a:pt x="9443" y="41"/>
                    <a:pt x="9403" y="1"/>
                    <a:pt x="9331"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61"/>
            <p:cNvSpPr/>
            <p:nvPr/>
          </p:nvSpPr>
          <p:spPr>
            <a:xfrm>
              <a:off x="8237350" y="6548450"/>
              <a:ext cx="95025" cy="136350"/>
            </a:xfrm>
            <a:custGeom>
              <a:avLst/>
              <a:gdLst/>
              <a:ahLst/>
              <a:cxnLst/>
              <a:rect l="l" t="t" r="r" b="b"/>
              <a:pathLst>
                <a:path w="3801" h="5454" extrusionOk="0">
                  <a:moveTo>
                    <a:pt x="3272" y="1"/>
                  </a:moveTo>
                  <a:cubicBezTo>
                    <a:pt x="3243" y="1"/>
                    <a:pt x="3217" y="4"/>
                    <a:pt x="3192" y="13"/>
                  </a:cubicBezTo>
                  <a:cubicBezTo>
                    <a:pt x="3040" y="73"/>
                    <a:pt x="2797" y="134"/>
                    <a:pt x="2524" y="165"/>
                  </a:cubicBezTo>
                  <a:cubicBezTo>
                    <a:pt x="2280" y="225"/>
                    <a:pt x="2037" y="286"/>
                    <a:pt x="1855" y="316"/>
                  </a:cubicBezTo>
                  <a:cubicBezTo>
                    <a:pt x="1673" y="377"/>
                    <a:pt x="1460" y="438"/>
                    <a:pt x="1247" y="529"/>
                  </a:cubicBezTo>
                  <a:cubicBezTo>
                    <a:pt x="1004" y="590"/>
                    <a:pt x="821" y="712"/>
                    <a:pt x="639" y="833"/>
                  </a:cubicBezTo>
                  <a:cubicBezTo>
                    <a:pt x="457" y="924"/>
                    <a:pt x="305" y="1076"/>
                    <a:pt x="153" y="1289"/>
                  </a:cubicBezTo>
                  <a:cubicBezTo>
                    <a:pt x="92" y="1320"/>
                    <a:pt x="62" y="1350"/>
                    <a:pt x="62" y="1380"/>
                  </a:cubicBezTo>
                  <a:cubicBezTo>
                    <a:pt x="62" y="1441"/>
                    <a:pt x="62" y="1472"/>
                    <a:pt x="92" y="1502"/>
                  </a:cubicBezTo>
                  <a:cubicBezTo>
                    <a:pt x="153" y="1532"/>
                    <a:pt x="153" y="1593"/>
                    <a:pt x="183" y="1623"/>
                  </a:cubicBezTo>
                  <a:cubicBezTo>
                    <a:pt x="214" y="1623"/>
                    <a:pt x="244" y="1684"/>
                    <a:pt x="305" y="1745"/>
                  </a:cubicBezTo>
                  <a:cubicBezTo>
                    <a:pt x="335" y="1806"/>
                    <a:pt x="365" y="1836"/>
                    <a:pt x="396" y="1897"/>
                  </a:cubicBezTo>
                  <a:cubicBezTo>
                    <a:pt x="639" y="2201"/>
                    <a:pt x="1004" y="2505"/>
                    <a:pt x="1460" y="2870"/>
                  </a:cubicBezTo>
                  <a:cubicBezTo>
                    <a:pt x="2007" y="3234"/>
                    <a:pt x="2372" y="3599"/>
                    <a:pt x="2615" y="3842"/>
                  </a:cubicBezTo>
                  <a:cubicBezTo>
                    <a:pt x="2767" y="4086"/>
                    <a:pt x="2736" y="4268"/>
                    <a:pt x="2524" y="4420"/>
                  </a:cubicBezTo>
                  <a:lnTo>
                    <a:pt x="2311" y="4541"/>
                  </a:lnTo>
                  <a:cubicBezTo>
                    <a:pt x="2189" y="4602"/>
                    <a:pt x="2068" y="4663"/>
                    <a:pt x="2037" y="4663"/>
                  </a:cubicBezTo>
                  <a:cubicBezTo>
                    <a:pt x="2022" y="4678"/>
                    <a:pt x="1992" y="4678"/>
                    <a:pt x="1954" y="4678"/>
                  </a:cubicBezTo>
                  <a:cubicBezTo>
                    <a:pt x="1916" y="4678"/>
                    <a:pt x="1870" y="4678"/>
                    <a:pt x="1824" y="4693"/>
                  </a:cubicBezTo>
                  <a:cubicBezTo>
                    <a:pt x="1789" y="4702"/>
                    <a:pt x="1753" y="4706"/>
                    <a:pt x="1719" y="4706"/>
                  </a:cubicBezTo>
                  <a:cubicBezTo>
                    <a:pt x="1637" y="4706"/>
                    <a:pt x="1564" y="4685"/>
                    <a:pt x="1521" y="4663"/>
                  </a:cubicBezTo>
                  <a:cubicBezTo>
                    <a:pt x="1429" y="4602"/>
                    <a:pt x="1369" y="4572"/>
                    <a:pt x="1217" y="4572"/>
                  </a:cubicBezTo>
                  <a:cubicBezTo>
                    <a:pt x="1065" y="4541"/>
                    <a:pt x="973" y="4541"/>
                    <a:pt x="943" y="4541"/>
                  </a:cubicBezTo>
                  <a:cubicBezTo>
                    <a:pt x="852" y="4541"/>
                    <a:pt x="821" y="4450"/>
                    <a:pt x="761" y="4359"/>
                  </a:cubicBezTo>
                  <a:cubicBezTo>
                    <a:pt x="700" y="4238"/>
                    <a:pt x="609" y="4207"/>
                    <a:pt x="517" y="4207"/>
                  </a:cubicBezTo>
                  <a:cubicBezTo>
                    <a:pt x="305" y="4268"/>
                    <a:pt x="153" y="4420"/>
                    <a:pt x="62" y="4693"/>
                  </a:cubicBezTo>
                  <a:cubicBezTo>
                    <a:pt x="1" y="4967"/>
                    <a:pt x="62" y="5119"/>
                    <a:pt x="305" y="5210"/>
                  </a:cubicBezTo>
                  <a:cubicBezTo>
                    <a:pt x="548" y="5332"/>
                    <a:pt x="852" y="5423"/>
                    <a:pt x="1217" y="5453"/>
                  </a:cubicBezTo>
                  <a:cubicBezTo>
                    <a:pt x="1551" y="5453"/>
                    <a:pt x="1824" y="5453"/>
                    <a:pt x="2159" y="5362"/>
                  </a:cubicBezTo>
                  <a:cubicBezTo>
                    <a:pt x="2493" y="5301"/>
                    <a:pt x="2767" y="5180"/>
                    <a:pt x="2980" y="4997"/>
                  </a:cubicBezTo>
                  <a:cubicBezTo>
                    <a:pt x="3253" y="4815"/>
                    <a:pt x="3405" y="4572"/>
                    <a:pt x="3496" y="4268"/>
                  </a:cubicBezTo>
                  <a:cubicBezTo>
                    <a:pt x="3557" y="4086"/>
                    <a:pt x="3557" y="3842"/>
                    <a:pt x="3496" y="3660"/>
                  </a:cubicBezTo>
                  <a:cubicBezTo>
                    <a:pt x="3405" y="3478"/>
                    <a:pt x="3344" y="3295"/>
                    <a:pt x="3223" y="3174"/>
                  </a:cubicBezTo>
                  <a:cubicBezTo>
                    <a:pt x="3101" y="3052"/>
                    <a:pt x="2949" y="2900"/>
                    <a:pt x="2767" y="2748"/>
                  </a:cubicBezTo>
                  <a:cubicBezTo>
                    <a:pt x="2584" y="2596"/>
                    <a:pt x="2432" y="2475"/>
                    <a:pt x="2220" y="2383"/>
                  </a:cubicBezTo>
                  <a:cubicBezTo>
                    <a:pt x="2068" y="2262"/>
                    <a:pt x="1885" y="2110"/>
                    <a:pt x="1703" y="1958"/>
                  </a:cubicBezTo>
                  <a:cubicBezTo>
                    <a:pt x="1551" y="1775"/>
                    <a:pt x="1399" y="1623"/>
                    <a:pt x="1277" y="1472"/>
                  </a:cubicBezTo>
                  <a:cubicBezTo>
                    <a:pt x="1247" y="1380"/>
                    <a:pt x="1308" y="1320"/>
                    <a:pt x="1429" y="1228"/>
                  </a:cubicBezTo>
                  <a:cubicBezTo>
                    <a:pt x="1612" y="1137"/>
                    <a:pt x="1976" y="1046"/>
                    <a:pt x="2432" y="955"/>
                  </a:cubicBezTo>
                  <a:cubicBezTo>
                    <a:pt x="2888" y="924"/>
                    <a:pt x="3192" y="864"/>
                    <a:pt x="3375" y="772"/>
                  </a:cubicBezTo>
                  <a:cubicBezTo>
                    <a:pt x="3496" y="742"/>
                    <a:pt x="3587" y="651"/>
                    <a:pt x="3679" y="590"/>
                  </a:cubicBezTo>
                  <a:cubicBezTo>
                    <a:pt x="3800" y="468"/>
                    <a:pt x="3800" y="408"/>
                    <a:pt x="3739" y="286"/>
                  </a:cubicBezTo>
                  <a:cubicBezTo>
                    <a:pt x="3709" y="225"/>
                    <a:pt x="3648" y="134"/>
                    <a:pt x="3527" y="73"/>
                  </a:cubicBezTo>
                  <a:cubicBezTo>
                    <a:pt x="3438" y="29"/>
                    <a:pt x="3349" y="1"/>
                    <a:pt x="32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61"/>
            <p:cNvSpPr/>
            <p:nvPr/>
          </p:nvSpPr>
          <p:spPr>
            <a:xfrm>
              <a:off x="8337650" y="6554825"/>
              <a:ext cx="98050" cy="122075"/>
            </a:xfrm>
            <a:custGeom>
              <a:avLst/>
              <a:gdLst/>
              <a:ahLst/>
              <a:cxnLst/>
              <a:rect l="l" t="t" r="r" b="b"/>
              <a:pathLst>
                <a:path w="3922" h="4883" extrusionOk="0">
                  <a:moveTo>
                    <a:pt x="3648" y="1"/>
                  </a:moveTo>
                  <a:cubicBezTo>
                    <a:pt x="3496" y="61"/>
                    <a:pt x="3345" y="122"/>
                    <a:pt x="3314" y="122"/>
                  </a:cubicBezTo>
                  <a:cubicBezTo>
                    <a:pt x="3041" y="183"/>
                    <a:pt x="2889" y="335"/>
                    <a:pt x="2919" y="487"/>
                  </a:cubicBezTo>
                  <a:cubicBezTo>
                    <a:pt x="2919" y="669"/>
                    <a:pt x="2919" y="943"/>
                    <a:pt x="2949" y="1247"/>
                  </a:cubicBezTo>
                  <a:cubicBezTo>
                    <a:pt x="3010" y="1581"/>
                    <a:pt x="3041" y="1824"/>
                    <a:pt x="3041" y="2007"/>
                  </a:cubicBezTo>
                  <a:cubicBezTo>
                    <a:pt x="3041" y="2189"/>
                    <a:pt x="3010" y="2432"/>
                    <a:pt x="2949" y="2767"/>
                  </a:cubicBezTo>
                  <a:cubicBezTo>
                    <a:pt x="2949" y="2949"/>
                    <a:pt x="2919" y="3101"/>
                    <a:pt x="2858" y="3314"/>
                  </a:cubicBezTo>
                  <a:cubicBezTo>
                    <a:pt x="2767" y="3496"/>
                    <a:pt x="2706" y="3648"/>
                    <a:pt x="2585" y="3800"/>
                  </a:cubicBezTo>
                  <a:cubicBezTo>
                    <a:pt x="2463" y="3952"/>
                    <a:pt x="2372" y="4074"/>
                    <a:pt x="2189" y="4104"/>
                  </a:cubicBezTo>
                  <a:cubicBezTo>
                    <a:pt x="2149" y="4114"/>
                    <a:pt x="2105" y="4121"/>
                    <a:pt x="2057" y="4121"/>
                  </a:cubicBezTo>
                  <a:cubicBezTo>
                    <a:pt x="1960" y="4121"/>
                    <a:pt x="1845" y="4094"/>
                    <a:pt x="1703" y="4013"/>
                  </a:cubicBezTo>
                  <a:cubicBezTo>
                    <a:pt x="1399" y="3831"/>
                    <a:pt x="1186" y="3557"/>
                    <a:pt x="1065" y="3192"/>
                  </a:cubicBezTo>
                  <a:cubicBezTo>
                    <a:pt x="913" y="2797"/>
                    <a:pt x="882" y="2432"/>
                    <a:pt x="913" y="2007"/>
                  </a:cubicBezTo>
                  <a:cubicBezTo>
                    <a:pt x="943" y="1581"/>
                    <a:pt x="1034" y="1217"/>
                    <a:pt x="1186" y="882"/>
                  </a:cubicBezTo>
                  <a:cubicBezTo>
                    <a:pt x="1217" y="761"/>
                    <a:pt x="1186" y="609"/>
                    <a:pt x="1065" y="487"/>
                  </a:cubicBezTo>
                  <a:cubicBezTo>
                    <a:pt x="989" y="441"/>
                    <a:pt x="905" y="419"/>
                    <a:pt x="822" y="419"/>
                  </a:cubicBezTo>
                  <a:cubicBezTo>
                    <a:pt x="738" y="419"/>
                    <a:pt x="654" y="441"/>
                    <a:pt x="578" y="487"/>
                  </a:cubicBezTo>
                  <a:cubicBezTo>
                    <a:pt x="396" y="578"/>
                    <a:pt x="275" y="669"/>
                    <a:pt x="214" y="821"/>
                  </a:cubicBezTo>
                  <a:cubicBezTo>
                    <a:pt x="123" y="1277"/>
                    <a:pt x="31" y="1733"/>
                    <a:pt x="1" y="2159"/>
                  </a:cubicBezTo>
                  <a:cubicBezTo>
                    <a:pt x="1" y="2584"/>
                    <a:pt x="31" y="3040"/>
                    <a:pt x="183" y="3466"/>
                  </a:cubicBezTo>
                  <a:cubicBezTo>
                    <a:pt x="305" y="3922"/>
                    <a:pt x="548" y="4286"/>
                    <a:pt x="852" y="4590"/>
                  </a:cubicBezTo>
                  <a:cubicBezTo>
                    <a:pt x="1047" y="4785"/>
                    <a:pt x="1261" y="4882"/>
                    <a:pt x="1494" y="4882"/>
                  </a:cubicBezTo>
                  <a:cubicBezTo>
                    <a:pt x="1552" y="4882"/>
                    <a:pt x="1612" y="4876"/>
                    <a:pt x="1673" y="4864"/>
                  </a:cubicBezTo>
                  <a:cubicBezTo>
                    <a:pt x="1977" y="4864"/>
                    <a:pt x="2281" y="4742"/>
                    <a:pt x="2585" y="4560"/>
                  </a:cubicBezTo>
                  <a:cubicBezTo>
                    <a:pt x="2889" y="4378"/>
                    <a:pt x="3132" y="4134"/>
                    <a:pt x="3314" y="3861"/>
                  </a:cubicBezTo>
                  <a:cubicBezTo>
                    <a:pt x="3527" y="3527"/>
                    <a:pt x="3679" y="3101"/>
                    <a:pt x="3800" y="2706"/>
                  </a:cubicBezTo>
                  <a:cubicBezTo>
                    <a:pt x="3892" y="2250"/>
                    <a:pt x="3922" y="1855"/>
                    <a:pt x="3922" y="1490"/>
                  </a:cubicBezTo>
                  <a:cubicBezTo>
                    <a:pt x="3922" y="1095"/>
                    <a:pt x="3892" y="669"/>
                    <a:pt x="3800" y="183"/>
                  </a:cubicBezTo>
                  <a:cubicBezTo>
                    <a:pt x="3800" y="153"/>
                    <a:pt x="3770" y="153"/>
                    <a:pt x="3740" y="122"/>
                  </a:cubicBezTo>
                  <a:cubicBezTo>
                    <a:pt x="3679" y="61"/>
                    <a:pt x="3648" y="31"/>
                    <a:pt x="36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61"/>
            <p:cNvSpPr/>
            <p:nvPr/>
          </p:nvSpPr>
          <p:spPr>
            <a:xfrm>
              <a:off x="8437200" y="6547675"/>
              <a:ext cx="95025" cy="136350"/>
            </a:xfrm>
            <a:custGeom>
              <a:avLst/>
              <a:gdLst/>
              <a:ahLst/>
              <a:cxnLst/>
              <a:rect l="l" t="t" r="r" b="b"/>
              <a:pathLst>
                <a:path w="3801" h="5454" extrusionOk="0">
                  <a:moveTo>
                    <a:pt x="3299" y="1"/>
                  </a:moveTo>
                  <a:cubicBezTo>
                    <a:pt x="3264" y="1"/>
                    <a:pt x="3228" y="4"/>
                    <a:pt x="3192" y="13"/>
                  </a:cubicBezTo>
                  <a:cubicBezTo>
                    <a:pt x="3040" y="44"/>
                    <a:pt x="2828" y="135"/>
                    <a:pt x="2554" y="165"/>
                  </a:cubicBezTo>
                  <a:cubicBezTo>
                    <a:pt x="2280" y="196"/>
                    <a:pt x="2068" y="287"/>
                    <a:pt x="1885" y="317"/>
                  </a:cubicBezTo>
                  <a:cubicBezTo>
                    <a:pt x="1673" y="347"/>
                    <a:pt x="1490" y="439"/>
                    <a:pt x="1277" y="499"/>
                  </a:cubicBezTo>
                  <a:cubicBezTo>
                    <a:pt x="1034" y="591"/>
                    <a:pt x="852" y="712"/>
                    <a:pt x="670" y="803"/>
                  </a:cubicBezTo>
                  <a:cubicBezTo>
                    <a:pt x="457" y="925"/>
                    <a:pt x="305" y="1077"/>
                    <a:pt x="153" y="1259"/>
                  </a:cubicBezTo>
                  <a:cubicBezTo>
                    <a:pt x="122" y="1320"/>
                    <a:pt x="92" y="1351"/>
                    <a:pt x="92" y="1381"/>
                  </a:cubicBezTo>
                  <a:cubicBezTo>
                    <a:pt x="92" y="1411"/>
                    <a:pt x="92" y="1472"/>
                    <a:pt x="122" y="1503"/>
                  </a:cubicBezTo>
                  <a:cubicBezTo>
                    <a:pt x="153" y="1533"/>
                    <a:pt x="153" y="1563"/>
                    <a:pt x="214" y="1624"/>
                  </a:cubicBezTo>
                  <a:cubicBezTo>
                    <a:pt x="244" y="1624"/>
                    <a:pt x="274" y="1685"/>
                    <a:pt x="305" y="1715"/>
                  </a:cubicBezTo>
                  <a:cubicBezTo>
                    <a:pt x="366" y="1806"/>
                    <a:pt x="396" y="1837"/>
                    <a:pt x="426" y="1867"/>
                  </a:cubicBezTo>
                  <a:cubicBezTo>
                    <a:pt x="609" y="2171"/>
                    <a:pt x="1034" y="2475"/>
                    <a:pt x="1490" y="2870"/>
                  </a:cubicBezTo>
                  <a:cubicBezTo>
                    <a:pt x="2037" y="3235"/>
                    <a:pt x="2402" y="3569"/>
                    <a:pt x="2645" y="3843"/>
                  </a:cubicBezTo>
                  <a:cubicBezTo>
                    <a:pt x="2767" y="4086"/>
                    <a:pt x="2736" y="4269"/>
                    <a:pt x="2554" y="4420"/>
                  </a:cubicBezTo>
                  <a:lnTo>
                    <a:pt x="2341" y="4542"/>
                  </a:lnTo>
                  <a:cubicBezTo>
                    <a:pt x="2220" y="4603"/>
                    <a:pt x="2098" y="4633"/>
                    <a:pt x="2068" y="4633"/>
                  </a:cubicBezTo>
                  <a:cubicBezTo>
                    <a:pt x="2037" y="4694"/>
                    <a:pt x="1946" y="4694"/>
                    <a:pt x="1825" y="4694"/>
                  </a:cubicBezTo>
                  <a:cubicBezTo>
                    <a:pt x="1733" y="4694"/>
                    <a:pt x="1612" y="4694"/>
                    <a:pt x="1521" y="4633"/>
                  </a:cubicBezTo>
                  <a:cubicBezTo>
                    <a:pt x="1460" y="4603"/>
                    <a:pt x="1369" y="4572"/>
                    <a:pt x="1217" y="4572"/>
                  </a:cubicBezTo>
                  <a:cubicBezTo>
                    <a:pt x="1065" y="4542"/>
                    <a:pt x="1004" y="4542"/>
                    <a:pt x="973" y="4542"/>
                  </a:cubicBezTo>
                  <a:cubicBezTo>
                    <a:pt x="882" y="4542"/>
                    <a:pt x="852" y="4451"/>
                    <a:pt x="761" y="4329"/>
                  </a:cubicBezTo>
                  <a:cubicBezTo>
                    <a:pt x="730" y="4238"/>
                    <a:pt x="609" y="4177"/>
                    <a:pt x="548" y="4177"/>
                  </a:cubicBezTo>
                  <a:cubicBezTo>
                    <a:pt x="305" y="4269"/>
                    <a:pt x="153" y="4420"/>
                    <a:pt x="92" y="4694"/>
                  </a:cubicBezTo>
                  <a:cubicBezTo>
                    <a:pt x="1" y="4937"/>
                    <a:pt x="92" y="5089"/>
                    <a:pt x="305" y="5211"/>
                  </a:cubicBezTo>
                  <a:cubicBezTo>
                    <a:pt x="578" y="5332"/>
                    <a:pt x="882" y="5393"/>
                    <a:pt x="1217" y="5454"/>
                  </a:cubicBezTo>
                  <a:cubicBezTo>
                    <a:pt x="1581" y="5454"/>
                    <a:pt x="1885" y="5454"/>
                    <a:pt x="2189" y="5363"/>
                  </a:cubicBezTo>
                  <a:cubicBezTo>
                    <a:pt x="2524" y="5302"/>
                    <a:pt x="2797" y="5180"/>
                    <a:pt x="3010" y="4998"/>
                  </a:cubicBezTo>
                  <a:cubicBezTo>
                    <a:pt x="3284" y="4785"/>
                    <a:pt x="3436" y="4572"/>
                    <a:pt x="3496" y="4269"/>
                  </a:cubicBezTo>
                  <a:cubicBezTo>
                    <a:pt x="3588" y="4086"/>
                    <a:pt x="3588" y="3843"/>
                    <a:pt x="3496" y="3661"/>
                  </a:cubicBezTo>
                  <a:cubicBezTo>
                    <a:pt x="3436" y="3478"/>
                    <a:pt x="3344" y="3265"/>
                    <a:pt x="3253" y="3174"/>
                  </a:cubicBezTo>
                  <a:cubicBezTo>
                    <a:pt x="3132" y="3053"/>
                    <a:pt x="2980" y="2901"/>
                    <a:pt x="2797" y="2749"/>
                  </a:cubicBezTo>
                  <a:cubicBezTo>
                    <a:pt x="2584" y="2597"/>
                    <a:pt x="2432" y="2475"/>
                    <a:pt x="2250" y="2354"/>
                  </a:cubicBezTo>
                  <a:cubicBezTo>
                    <a:pt x="2098" y="2262"/>
                    <a:pt x="1916" y="2110"/>
                    <a:pt x="1733" y="1958"/>
                  </a:cubicBezTo>
                  <a:cubicBezTo>
                    <a:pt x="1581" y="1746"/>
                    <a:pt x="1429" y="1594"/>
                    <a:pt x="1308" y="1442"/>
                  </a:cubicBezTo>
                  <a:cubicBezTo>
                    <a:pt x="1277" y="1381"/>
                    <a:pt x="1338" y="1290"/>
                    <a:pt x="1460" y="1229"/>
                  </a:cubicBezTo>
                  <a:cubicBezTo>
                    <a:pt x="1642" y="1107"/>
                    <a:pt x="1977" y="1047"/>
                    <a:pt x="2432" y="955"/>
                  </a:cubicBezTo>
                  <a:cubicBezTo>
                    <a:pt x="2888" y="925"/>
                    <a:pt x="3192" y="834"/>
                    <a:pt x="3405" y="773"/>
                  </a:cubicBezTo>
                  <a:cubicBezTo>
                    <a:pt x="3496" y="743"/>
                    <a:pt x="3618" y="651"/>
                    <a:pt x="3709" y="591"/>
                  </a:cubicBezTo>
                  <a:cubicBezTo>
                    <a:pt x="3800" y="469"/>
                    <a:pt x="3800" y="378"/>
                    <a:pt x="3770" y="287"/>
                  </a:cubicBezTo>
                  <a:cubicBezTo>
                    <a:pt x="3739" y="196"/>
                    <a:pt x="3648" y="135"/>
                    <a:pt x="3557" y="44"/>
                  </a:cubicBezTo>
                  <a:cubicBezTo>
                    <a:pt x="3471" y="22"/>
                    <a:pt x="3385" y="1"/>
                    <a:pt x="329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61"/>
            <p:cNvSpPr/>
            <p:nvPr/>
          </p:nvSpPr>
          <p:spPr>
            <a:xfrm>
              <a:off x="8534475" y="6548750"/>
              <a:ext cx="91200" cy="134975"/>
            </a:xfrm>
            <a:custGeom>
              <a:avLst/>
              <a:gdLst/>
              <a:ahLst/>
              <a:cxnLst/>
              <a:rect l="l" t="t" r="r" b="b"/>
              <a:pathLst>
                <a:path w="3648" h="5399" extrusionOk="0">
                  <a:moveTo>
                    <a:pt x="3496" y="1"/>
                  </a:moveTo>
                  <a:cubicBezTo>
                    <a:pt x="3162" y="31"/>
                    <a:pt x="2858" y="31"/>
                    <a:pt x="2584" y="31"/>
                  </a:cubicBezTo>
                  <a:lnTo>
                    <a:pt x="1824" y="31"/>
                  </a:lnTo>
                  <a:cubicBezTo>
                    <a:pt x="1642" y="31"/>
                    <a:pt x="1368" y="92"/>
                    <a:pt x="1095" y="153"/>
                  </a:cubicBezTo>
                  <a:cubicBezTo>
                    <a:pt x="821" y="244"/>
                    <a:pt x="517" y="335"/>
                    <a:pt x="213" y="487"/>
                  </a:cubicBezTo>
                  <a:cubicBezTo>
                    <a:pt x="61" y="578"/>
                    <a:pt x="0" y="700"/>
                    <a:pt x="0" y="852"/>
                  </a:cubicBezTo>
                  <a:cubicBezTo>
                    <a:pt x="0" y="1004"/>
                    <a:pt x="31" y="1064"/>
                    <a:pt x="183" y="1156"/>
                  </a:cubicBezTo>
                  <a:cubicBezTo>
                    <a:pt x="223" y="1166"/>
                    <a:pt x="267" y="1172"/>
                    <a:pt x="315" y="1172"/>
                  </a:cubicBezTo>
                  <a:cubicBezTo>
                    <a:pt x="409" y="1172"/>
                    <a:pt x="517" y="1145"/>
                    <a:pt x="639" y="1064"/>
                  </a:cubicBezTo>
                  <a:cubicBezTo>
                    <a:pt x="821" y="943"/>
                    <a:pt x="943" y="912"/>
                    <a:pt x="973" y="912"/>
                  </a:cubicBezTo>
                  <a:cubicBezTo>
                    <a:pt x="973" y="912"/>
                    <a:pt x="1034" y="882"/>
                    <a:pt x="1064" y="882"/>
                  </a:cubicBezTo>
                  <a:cubicBezTo>
                    <a:pt x="1095" y="882"/>
                    <a:pt x="1125" y="882"/>
                    <a:pt x="1186" y="852"/>
                  </a:cubicBezTo>
                  <a:cubicBezTo>
                    <a:pt x="1216" y="821"/>
                    <a:pt x="1247" y="821"/>
                    <a:pt x="1277" y="821"/>
                  </a:cubicBezTo>
                  <a:cubicBezTo>
                    <a:pt x="1297" y="801"/>
                    <a:pt x="1311" y="794"/>
                    <a:pt x="1321" y="794"/>
                  </a:cubicBezTo>
                  <a:cubicBezTo>
                    <a:pt x="1341" y="794"/>
                    <a:pt x="1348" y="821"/>
                    <a:pt x="1368" y="821"/>
                  </a:cubicBezTo>
                  <a:cubicBezTo>
                    <a:pt x="1399" y="821"/>
                    <a:pt x="1399" y="852"/>
                    <a:pt x="1399" y="882"/>
                  </a:cubicBezTo>
                  <a:cubicBezTo>
                    <a:pt x="1399" y="1308"/>
                    <a:pt x="1338" y="1976"/>
                    <a:pt x="1247" y="2949"/>
                  </a:cubicBezTo>
                  <a:cubicBezTo>
                    <a:pt x="1186" y="3891"/>
                    <a:pt x="1125" y="4651"/>
                    <a:pt x="1186" y="5137"/>
                  </a:cubicBezTo>
                  <a:cubicBezTo>
                    <a:pt x="1186" y="5229"/>
                    <a:pt x="1216" y="5259"/>
                    <a:pt x="1277" y="5320"/>
                  </a:cubicBezTo>
                  <a:cubicBezTo>
                    <a:pt x="1335" y="5378"/>
                    <a:pt x="1380" y="5399"/>
                    <a:pt x="1429" y="5399"/>
                  </a:cubicBezTo>
                  <a:cubicBezTo>
                    <a:pt x="1458" y="5399"/>
                    <a:pt x="1487" y="5392"/>
                    <a:pt x="1520" y="5381"/>
                  </a:cubicBezTo>
                  <a:cubicBezTo>
                    <a:pt x="1824" y="5259"/>
                    <a:pt x="2007" y="5107"/>
                    <a:pt x="2007" y="5046"/>
                  </a:cubicBezTo>
                  <a:cubicBezTo>
                    <a:pt x="2037" y="3222"/>
                    <a:pt x="2159" y="1824"/>
                    <a:pt x="2341" y="852"/>
                  </a:cubicBezTo>
                  <a:lnTo>
                    <a:pt x="2766" y="852"/>
                  </a:lnTo>
                  <a:cubicBezTo>
                    <a:pt x="2888" y="852"/>
                    <a:pt x="3040" y="791"/>
                    <a:pt x="3253" y="760"/>
                  </a:cubicBezTo>
                  <a:cubicBezTo>
                    <a:pt x="3374" y="730"/>
                    <a:pt x="3496" y="639"/>
                    <a:pt x="3557" y="548"/>
                  </a:cubicBezTo>
                  <a:cubicBezTo>
                    <a:pt x="3648" y="426"/>
                    <a:pt x="3648" y="304"/>
                    <a:pt x="3618" y="183"/>
                  </a:cubicBezTo>
                  <a:cubicBezTo>
                    <a:pt x="3618" y="153"/>
                    <a:pt x="3557" y="153"/>
                    <a:pt x="3557" y="122"/>
                  </a:cubicBezTo>
                  <a:cubicBezTo>
                    <a:pt x="3557" y="92"/>
                    <a:pt x="3526" y="92"/>
                    <a:pt x="3526" y="31"/>
                  </a:cubicBezTo>
                  <a:cubicBezTo>
                    <a:pt x="3526" y="1"/>
                    <a:pt x="3496" y="1"/>
                    <a:pt x="349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61"/>
            <p:cNvSpPr/>
            <p:nvPr/>
          </p:nvSpPr>
          <p:spPr>
            <a:xfrm>
              <a:off x="8629450" y="6545425"/>
              <a:ext cx="84375" cy="135850"/>
            </a:xfrm>
            <a:custGeom>
              <a:avLst/>
              <a:gdLst/>
              <a:ahLst/>
              <a:cxnLst/>
              <a:rect l="l" t="t" r="r" b="b"/>
              <a:pathLst>
                <a:path w="3375" h="5434" extrusionOk="0">
                  <a:moveTo>
                    <a:pt x="1733" y="1805"/>
                  </a:moveTo>
                  <a:lnTo>
                    <a:pt x="1855" y="2048"/>
                  </a:lnTo>
                  <a:cubicBezTo>
                    <a:pt x="1885" y="2200"/>
                    <a:pt x="1977" y="2261"/>
                    <a:pt x="1977" y="2322"/>
                  </a:cubicBezTo>
                  <a:cubicBezTo>
                    <a:pt x="1977" y="2352"/>
                    <a:pt x="2007" y="2413"/>
                    <a:pt x="2037" y="2535"/>
                  </a:cubicBezTo>
                  <a:cubicBezTo>
                    <a:pt x="2098" y="2656"/>
                    <a:pt x="2129" y="2717"/>
                    <a:pt x="2129" y="2808"/>
                  </a:cubicBezTo>
                  <a:lnTo>
                    <a:pt x="2129" y="3021"/>
                  </a:lnTo>
                  <a:cubicBezTo>
                    <a:pt x="2129" y="3112"/>
                    <a:pt x="2129" y="3234"/>
                    <a:pt x="2098" y="3295"/>
                  </a:cubicBezTo>
                  <a:cubicBezTo>
                    <a:pt x="2037" y="3416"/>
                    <a:pt x="1946" y="3477"/>
                    <a:pt x="1733" y="3477"/>
                  </a:cubicBezTo>
                  <a:cubicBezTo>
                    <a:pt x="1680" y="3495"/>
                    <a:pt x="1629" y="3502"/>
                    <a:pt x="1581" y="3502"/>
                  </a:cubicBezTo>
                  <a:cubicBezTo>
                    <a:pt x="1465" y="3502"/>
                    <a:pt x="1364" y="3459"/>
                    <a:pt x="1278" y="3416"/>
                  </a:cubicBezTo>
                  <a:cubicBezTo>
                    <a:pt x="1247" y="3386"/>
                    <a:pt x="1217" y="3325"/>
                    <a:pt x="1217" y="3264"/>
                  </a:cubicBezTo>
                  <a:cubicBezTo>
                    <a:pt x="1217" y="3173"/>
                    <a:pt x="1217" y="3112"/>
                    <a:pt x="1247" y="3021"/>
                  </a:cubicBezTo>
                  <a:cubicBezTo>
                    <a:pt x="1278" y="2960"/>
                    <a:pt x="1338" y="2869"/>
                    <a:pt x="1369" y="2778"/>
                  </a:cubicBezTo>
                  <a:cubicBezTo>
                    <a:pt x="1399" y="2656"/>
                    <a:pt x="1430" y="2565"/>
                    <a:pt x="1430" y="2504"/>
                  </a:cubicBezTo>
                  <a:cubicBezTo>
                    <a:pt x="1490" y="2170"/>
                    <a:pt x="1551" y="1896"/>
                    <a:pt x="1733" y="1805"/>
                  </a:cubicBezTo>
                  <a:close/>
                  <a:moveTo>
                    <a:pt x="1771" y="1"/>
                  </a:moveTo>
                  <a:cubicBezTo>
                    <a:pt x="1743" y="1"/>
                    <a:pt x="1711" y="4"/>
                    <a:pt x="1673" y="12"/>
                  </a:cubicBezTo>
                  <a:cubicBezTo>
                    <a:pt x="1551" y="73"/>
                    <a:pt x="1430" y="103"/>
                    <a:pt x="1399" y="194"/>
                  </a:cubicBezTo>
                  <a:cubicBezTo>
                    <a:pt x="1278" y="377"/>
                    <a:pt x="1186" y="650"/>
                    <a:pt x="1095" y="1015"/>
                  </a:cubicBezTo>
                  <a:cubicBezTo>
                    <a:pt x="1034" y="1410"/>
                    <a:pt x="974" y="1653"/>
                    <a:pt x="943" y="1744"/>
                  </a:cubicBezTo>
                  <a:cubicBezTo>
                    <a:pt x="761" y="2352"/>
                    <a:pt x="578" y="3082"/>
                    <a:pt x="335" y="3781"/>
                  </a:cubicBezTo>
                  <a:cubicBezTo>
                    <a:pt x="305" y="3903"/>
                    <a:pt x="274" y="4055"/>
                    <a:pt x="183" y="4267"/>
                  </a:cubicBezTo>
                  <a:cubicBezTo>
                    <a:pt x="123" y="4480"/>
                    <a:pt x="62" y="4693"/>
                    <a:pt x="31" y="4845"/>
                  </a:cubicBezTo>
                  <a:cubicBezTo>
                    <a:pt x="1" y="5027"/>
                    <a:pt x="1" y="5179"/>
                    <a:pt x="31" y="5331"/>
                  </a:cubicBezTo>
                  <a:cubicBezTo>
                    <a:pt x="168" y="5400"/>
                    <a:pt x="288" y="5434"/>
                    <a:pt x="378" y="5434"/>
                  </a:cubicBezTo>
                  <a:cubicBezTo>
                    <a:pt x="407" y="5434"/>
                    <a:pt x="434" y="5430"/>
                    <a:pt x="457" y="5422"/>
                  </a:cubicBezTo>
                  <a:cubicBezTo>
                    <a:pt x="578" y="5392"/>
                    <a:pt x="639" y="5301"/>
                    <a:pt x="670" y="5179"/>
                  </a:cubicBezTo>
                  <a:cubicBezTo>
                    <a:pt x="761" y="5088"/>
                    <a:pt x="791" y="4936"/>
                    <a:pt x="791" y="4814"/>
                  </a:cubicBezTo>
                  <a:cubicBezTo>
                    <a:pt x="822" y="4693"/>
                    <a:pt x="882" y="4571"/>
                    <a:pt x="913" y="4419"/>
                  </a:cubicBezTo>
                  <a:cubicBezTo>
                    <a:pt x="943" y="4328"/>
                    <a:pt x="974" y="4207"/>
                    <a:pt x="1065" y="4176"/>
                  </a:cubicBezTo>
                  <a:cubicBezTo>
                    <a:pt x="1247" y="4055"/>
                    <a:pt x="1399" y="3963"/>
                    <a:pt x="1642" y="3933"/>
                  </a:cubicBezTo>
                  <a:cubicBezTo>
                    <a:pt x="1695" y="3925"/>
                    <a:pt x="1747" y="3922"/>
                    <a:pt x="1796" y="3922"/>
                  </a:cubicBezTo>
                  <a:cubicBezTo>
                    <a:pt x="1944" y="3922"/>
                    <a:pt x="2075" y="3956"/>
                    <a:pt x="2189" y="4024"/>
                  </a:cubicBezTo>
                  <a:cubicBezTo>
                    <a:pt x="2341" y="4085"/>
                    <a:pt x="2463" y="4267"/>
                    <a:pt x="2493" y="4632"/>
                  </a:cubicBezTo>
                  <a:cubicBezTo>
                    <a:pt x="2524" y="4966"/>
                    <a:pt x="2615" y="5149"/>
                    <a:pt x="2676" y="5270"/>
                  </a:cubicBezTo>
                  <a:cubicBezTo>
                    <a:pt x="2745" y="5363"/>
                    <a:pt x="2851" y="5403"/>
                    <a:pt x="2964" y="5403"/>
                  </a:cubicBezTo>
                  <a:cubicBezTo>
                    <a:pt x="2999" y="5403"/>
                    <a:pt x="3035" y="5399"/>
                    <a:pt x="3071" y="5392"/>
                  </a:cubicBezTo>
                  <a:cubicBezTo>
                    <a:pt x="3223" y="5331"/>
                    <a:pt x="3344" y="5270"/>
                    <a:pt x="3344" y="5149"/>
                  </a:cubicBezTo>
                  <a:cubicBezTo>
                    <a:pt x="3375" y="5027"/>
                    <a:pt x="3284" y="4784"/>
                    <a:pt x="3192" y="4419"/>
                  </a:cubicBezTo>
                  <a:cubicBezTo>
                    <a:pt x="3071" y="4085"/>
                    <a:pt x="3040" y="3811"/>
                    <a:pt x="3162" y="3599"/>
                  </a:cubicBezTo>
                  <a:cubicBezTo>
                    <a:pt x="3223" y="3568"/>
                    <a:pt x="3192" y="3477"/>
                    <a:pt x="3162" y="3355"/>
                  </a:cubicBezTo>
                  <a:cubicBezTo>
                    <a:pt x="3101" y="3325"/>
                    <a:pt x="3071" y="3295"/>
                    <a:pt x="2980" y="3264"/>
                  </a:cubicBezTo>
                  <a:cubicBezTo>
                    <a:pt x="2919" y="3234"/>
                    <a:pt x="2889" y="3173"/>
                    <a:pt x="2889" y="3143"/>
                  </a:cubicBezTo>
                  <a:cubicBezTo>
                    <a:pt x="2858" y="2991"/>
                    <a:pt x="2767" y="2717"/>
                    <a:pt x="2676" y="2383"/>
                  </a:cubicBezTo>
                  <a:cubicBezTo>
                    <a:pt x="2615" y="2079"/>
                    <a:pt x="2524" y="1775"/>
                    <a:pt x="2493" y="1593"/>
                  </a:cubicBezTo>
                  <a:cubicBezTo>
                    <a:pt x="2433" y="1410"/>
                    <a:pt x="2341" y="1137"/>
                    <a:pt x="2281" y="863"/>
                  </a:cubicBezTo>
                  <a:cubicBezTo>
                    <a:pt x="2189" y="589"/>
                    <a:pt x="2098" y="316"/>
                    <a:pt x="1977" y="103"/>
                  </a:cubicBezTo>
                  <a:cubicBezTo>
                    <a:pt x="1908" y="35"/>
                    <a:pt x="1857" y="1"/>
                    <a:pt x="177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61"/>
            <p:cNvSpPr/>
            <p:nvPr/>
          </p:nvSpPr>
          <p:spPr>
            <a:xfrm>
              <a:off x="8721400" y="6557550"/>
              <a:ext cx="29675" cy="115850"/>
            </a:xfrm>
            <a:custGeom>
              <a:avLst/>
              <a:gdLst/>
              <a:ahLst/>
              <a:cxnLst/>
              <a:rect l="l" t="t" r="r" b="b"/>
              <a:pathLst>
                <a:path w="1187" h="4634" extrusionOk="0">
                  <a:moveTo>
                    <a:pt x="640" y="1"/>
                  </a:moveTo>
                  <a:cubicBezTo>
                    <a:pt x="577" y="1"/>
                    <a:pt x="515" y="14"/>
                    <a:pt x="457" y="44"/>
                  </a:cubicBezTo>
                  <a:cubicBezTo>
                    <a:pt x="274" y="104"/>
                    <a:pt x="153" y="256"/>
                    <a:pt x="122" y="500"/>
                  </a:cubicBezTo>
                  <a:cubicBezTo>
                    <a:pt x="62" y="773"/>
                    <a:pt x="31" y="1016"/>
                    <a:pt x="31" y="1290"/>
                  </a:cubicBezTo>
                  <a:cubicBezTo>
                    <a:pt x="1" y="1594"/>
                    <a:pt x="1" y="1837"/>
                    <a:pt x="1" y="2019"/>
                  </a:cubicBezTo>
                  <a:lnTo>
                    <a:pt x="1" y="2810"/>
                  </a:lnTo>
                  <a:lnTo>
                    <a:pt x="1" y="3539"/>
                  </a:lnTo>
                  <a:cubicBezTo>
                    <a:pt x="1" y="3539"/>
                    <a:pt x="1" y="3600"/>
                    <a:pt x="153" y="3600"/>
                  </a:cubicBezTo>
                  <a:lnTo>
                    <a:pt x="153" y="3752"/>
                  </a:lnTo>
                  <a:lnTo>
                    <a:pt x="153" y="3904"/>
                  </a:lnTo>
                  <a:lnTo>
                    <a:pt x="153" y="4056"/>
                  </a:lnTo>
                  <a:cubicBezTo>
                    <a:pt x="153" y="4056"/>
                    <a:pt x="183" y="4147"/>
                    <a:pt x="183" y="4177"/>
                  </a:cubicBezTo>
                  <a:cubicBezTo>
                    <a:pt x="183" y="4208"/>
                    <a:pt x="183" y="4269"/>
                    <a:pt x="214" y="4299"/>
                  </a:cubicBezTo>
                  <a:cubicBezTo>
                    <a:pt x="274" y="4329"/>
                    <a:pt x="274" y="4360"/>
                    <a:pt x="305" y="4421"/>
                  </a:cubicBezTo>
                  <a:cubicBezTo>
                    <a:pt x="305" y="4451"/>
                    <a:pt x="335" y="4481"/>
                    <a:pt x="366" y="4512"/>
                  </a:cubicBezTo>
                  <a:cubicBezTo>
                    <a:pt x="426" y="4573"/>
                    <a:pt x="457" y="4573"/>
                    <a:pt x="487" y="4603"/>
                  </a:cubicBezTo>
                  <a:cubicBezTo>
                    <a:pt x="609" y="4633"/>
                    <a:pt x="730" y="4633"/>
                    <a:pt x="821" y="4633"/>
                  </a:cubicBezTo>
                  <a:cubicBezTo>
                    <a:pt x="943" y="4633"/>
                    <a:pt x="1034" y="4603"/>
                    <a:pt x="1034" y="4512"/>
                  </a:cubicBezTo>
                  <a:cubicBezTo>
                    <a:pt x="1034" y="4208"/>
                    <a:pt x="1034" y="3813"/>
                    <a:pt x="1004" y="3235"/>
                  </a:cubicBezTo>
                  <a:cubicBezTo>
                    <a:pt x="943" y="2627"/>
                    <a:pt x="913" y="2141"/>
                    <a:pt x="943" y="1685"/>
                  </a:cubicBezTo>
                  <a:cubicBezTo>
                    <a:pt x="943" y="1229"/>
                    <a:pt x="1034" y="804"/>
                    <a:pt x="1186" y="378"/>
                  </a:cubicBezTo>
                  <a:cubicBezTo>
                    <a:pt x="1186" y="348"/>
                    <a:pt x="1186" y="256"/>
                    <a:pt x="1065" y="165"/>
                  </a:cubicBezTo>
                  <a:cubicBezTo>
                    <a:pt x="920" y="62"/>
                    <a:pt x="776" y="1"/>
                    <a:pt x="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61"/>
            <p:cNvSpPr/>
            <p:nvPr/>
          </p:nvSpPr>
          <p:spPr>
            <a:xfrm>
              <a:off x="8756375" y="6556350"/>
              <a:ext cx="67650" cy="117800"/>
            </a:xfrm>
            <a:custGeom>
              <a:avLst/>
              <a:gdLst/>
              <a:ahLst/>
              <a:cxnLst/>
              <a:rect l="l" t="t" r="r" b="b"/>
              <a:pathLst>
                <a:path w="2706" h="4712" extrusionOk="0">
                  <a:moveTo>
                    <a:pt x="2067" y="0"/>
                  </a:moveTo>
                  <a:cubicBezTo>
                    <a:pt x="1885" y="0"/>
                    <a:pt x="1763" y="92"/>
                    <a:pt x="1763" y="213"/>
                  </a:cubicBezTo>
                  <a:cubicBezTo>
                    <a:pt x="1702" y="426"/>
                    <a:pt x="1763" y="760"/>
                    <a:pt x="1885" y="1216"/>
                  </a:cubicBezTo>
                  <a:cubicBezTo>
                    <a:pt x="1976" y="1672"/>
                    <a:pt x="2037" y="1976"/>
                    <a:pt x="2037" y="2189"/>
                  </a:cubicBezTo>
                  <a:lnTo>
                    <a:pt x="2037" y="2493"/>
                  </a:lnTo>
                  <a:lnTo>
                    <a:pt x="2037" y="2888"/>
                  </a:lnTo>
                  <a:cubicBezTo>
                    <a:pt x="2037" y="2979"/>
                    <a:pt x="1976" y="3101"/>
                    <a:pt x="1945" y="3192"/>
                  </a:cubicBezTo>
                  <a:cubicBezTo>
                    <a:pt x="1763" y="2979"/>
                    <a:pt x="1581" y="2554"/>
                    <a:pt x="1368" y="2037"/>
                  </a:cubicBezTo>
                  <a:cubicBezTo>
                    <a:pt x="1155" y="1459"/>
                    <a:pt x="1003" y="1064"/>
                    <a:pt x="821" y="852"/>
                  </a:cubicBezTo>
                  <a:cubicBezTo>
                    <a:pt x="760" y="821"/>
                    <a:pt x="669" y="760"/>
                    <a:pt x="517" y="760"/>
                  </a:cubicBezTo>
                  <a:cubicBezTo>
                    <a:pt x="395" y="760"/>
                    <a:pt x="274" y="821"/>
                    <a:pt x="274" y="882"/>
                  </a:cubicBezTo>
                  <a:cubicBezTo>
                    <a:pt x="152" y="1307"/>
                    <a:pt x="122" y="1915"/>
                    <a:pt x="91" y="2706"/>
                  </a:cubicBezTo>
                  <a:cubicBezTo>
                    <a:pt x="91" y="3496"/>
                    <a:pt x="61" y="4043"/>
                    <a:pt x="0" y="4317"/>
                  </a:cubicBezTo>
                  <a:cubicBezTo>
                    <a:pt x="0" y="4377"/>
                    <a:pt x="61" y="4469"/>
                    <a:pt x="91" y="4499"/>
                  </a:cubicBezTo>
                  <a:cubicBezTo>
                    <a:pt x="213" y="4621"/>
                    <a:pt x="365" y="4651"/>
                    <a:pt x="547" y="4712"/>
                  </a:cubicBezTo>
                  <a:cubicBezTo>
                    <a:pt x="730" y="4681"/>
                    <a:pt x="821" y="4651"/>
                    <a:pt x="851" y="4529"/>
                  </a:cubicBezTo>
                  <a:cubicBezTo>
                    <a:pt x="881" y="4347"/>
                    <a:pt x="881" y="4043"/>
                    <a:pt x="881" y="3709"/>
                  </a:cubicBezTo>
                  <a:cubicBezTo>
                    <a:pt x="851" y="3344"/>
                    <a:pt x="881" y="3040"/>
                    <a:pt x="973" y="2858"/>
                  </a:cubicBezTo>
                  <a:cubicBezTo>
                    <a:pt x="1003" y="2949"/>
                    <a:pt x="1064" y="3040"/>
                    <a:pt x="1155" y="3192"/>
                  </a:cubicBezTo>
                  <a:lnTo>
                    <a:pt x="1337" y="3587"/>
                  </a:lnTo>
                  <a:cubicBezTo>
                    <a:pt x="1368" y="3648"/>
                    <a:pt x="1459" y="3770"/>
                    <a:pt x="1520" y="3891"/>
                  </a:cubicBezTo>
                  <a:cubicBezTo>
                    <a:pt x="1611" y="4013"/>
                    <a:pt x="1672" y="4104"/>
                    <a:pt x="1763" y="4195"/>
                  </a:cubicBezTo>
                  <a:cubicBezTo>
                    <a:pt x="1824" y="4256"/>
                    <a:pt x="1945" y="4317"/>
                    <a:pt x="2067" y="4317"/>
                  </a:cubicBezTo>
                  <a:cubicBezTo>
                    <a:pt x="2158" y="4317"/>
                    <a:pt x="2280" y="4225"/>
                    <a:pt x="2371" y="4165"/>
                  </a:cubicBezTo>
                  <a:cubicBezTo>
                    <a:pt x="2584" y="3922"/>
                    <a:pt x="2705" y="3496"/>
                    <a:pt x="2705" y="2949"/>
                  </a:cubicBezTo>
                  <a:lnTo>
                    <a:pt x="2705" y="2736"/>
                  </a:lnTo>
                  <a:lnTo>
                    <a:pt x="2705" y="1824"/>
                  </a:lnTo>
                  <a:cubicBezTo>
                    <a:pt x="2705" y="1642"/>
                    <a:pt x="2675" y="1368"/>
                    <a:pt x="2644" y="1034"/>
                  </a:cubicBezTo>
                  <a:cubicBezTo>
                    <a:pt x="2584" y="700"/>
                    <a:pt x="2523" y="426"/>
                    <a:pt x="2401" y="152"/>
                  </a:cubicBezTo>
                  <a:cubicBezTo>
                    <a:pt x="2371" y="61"/>
                    <a:pt x="2249" y="0"/>
                    <a:pt x="20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61"/>
            <p:cNvSpPr/>
            <p:nvPr/>
          </p:nvSpPr>
          <p:spPr>
            <a:xfrm>
              <a:off x="8827800" y="6544675"/>
              <a:ext cx="84375" cy="135850"/>
            </a:xfrm>
            <a:custGeom>
              <a:avLst/>
              <a:gdLst/>
              <a:ahLst/>
              <a:cxnLst/>
              <a:rect l="l" t="t" r="r" b="b"/>
              <a:pathLst>
                <a:path w="3375" h="5434" extrusionOk="0">
                  <a:moveTo>
                    <a:pt x="1763" y="1805"/>
                  </a:moveTo>
                  <a:lnTo>
                    <a:pt x="1854" y="2048"/>
                  </a:lnTo>
                  <a:cubicBezTo>
                    <a:pt x="1915" y="2200"/>
                    <a:pt x="1976" y="2261"/>
                    <a:pt x="1976" y="2291"/>
                  </a:cubicBezTo>
                  <a:cubicBezTo>
                    <a:pt x="1976" y="2352"/>
                    <a:pt x="2006" y="2413"/>
                    <a:pt x="2067" y="2534"/>
                  </a:cubicBezTo>
                  <a:cubicBezTo>
                    <a:pt x="2098" y="2656"/>
                    <a:pt x="2128" y="2717"/>
                    <a:pt x="2128" y="2808"/>
                  </a:cubicBezTo>
                  <a:lnTo>
                    <a:pt x="2128" y="3021"/>
                  </a:lnTo>
                  <a:cubicBezTo>
                    <a:pt x="2128" y="3112"/>
                    <a:pt x="2128" y="3203"/>
                    <a:pt x="2098" y="3294"/>
                  </a:cubicBezTo>
                  <a:cubicBezTo>
                    <a:pt x="2067" y="3416"/>
                    <a:pt x="1946" y="3477"/>
                    <a:pt x="1763" y="3477"/>
                  </a:cubicBezTo>
                  <a:cubicBezTo>
                    <a:pt x="1706" y="3485"/>
                    <a:pt x="1653" y="3489"/>
                    <a:pt x="1605" y="3489"/>
                  </a:cubicBezTo>
                  <a:cubicBezTo>
                    <a:pt x="1473" y="3489"/>
                    <a:pt x="1374" y="3460"/>
                    <a:pt x="1307" y="3416"/>
                  </a:cubicBezTo>
                  <a:cubicBezTo>
                    <a:pt x="1246" y="3355"/>
                    <a:pt x="1216" y="3325"/>
                    <a:pt x="1216" y="3264"/>
                  </a:cubicBezTo>
                  <a:cubicBezTo>
                    <a:pt x="1216" y="3173"/>
                    <a:pt x="1216" y="3112"/>
                    <a:pt x="1246" y="3021"/>
                  </a:cubicBezTo>
                  <a:cubicBezTo>
                    <a:pt x="1307" y="2960"/>
                    <a:pt x="1338" y="2869"/>
                    <a:pt x="1368" y="2747"/>
                  </a:cubicBezTo>
                  <a:cubicBezTo>
                    <a:pt x="1398" y="2656"/>
                    <a:pt x="1459" y="2565"/>
                    <a:pt x="1459" y="2504"/>
                  </a:cubicBezTo>
                  <a:cubicBezTo>
                    <a:pt x="1490" y="2139"/>
                    <a:pt x="1550" y="1896"/>
                    <a:pt x="1763" y="1805"/>
                  </a:cubicBezTo>
                  <a:close/>
                  <a:moveTo>
                    <a:pt x="1775" y="0"/>
                  </a:moveTo>
                  <a:cubicBezTo>
                    <a:pt x="1744" y="0"/>
                    <a:pt x="1710" y="4"/>
                    <a:pt x="1672" y="12"/>
                  </a:cubicBezTo>
                  <a:cubicBezTo>
                    <a:pt x="1550" y="42"/>
                    <a:pt x="1459" y="103"/>
                    <a:pt x="1398" y="164"/>
                  </a:cubicBezTo>
                  <a:cubicBezTo>
                    <a:pt x="1307" y="346"/>
                    <a:pt x="1186" y="619"/>
                    <a:pt x="1094" y="1015"/>
                  </a:cubicBezTo>
                  <a:cubicBezTo>
                    <a:pt x="1034" y="1379"/>
                    <a:pt x="1003" y="1653"/>
                    <a:pt x="942" y="1744"/>
                  </a:cubicBezTo>
                  <a:cubicBezTo>
                    <a:pt x="760" y="2352"/>
                    <a:pt x="578" y="3021"/>
                    <a:pt x="335" y="3781"/>
                  </a:cubicBezTo>
                  <a:cubicBezTo>
                    <a:pt x="304" y="3902"/>
                    <a:pt x="274" y="4054"/>
                    <a:pt x="183" y="4267"/>
                  </a:cubicBezTo>
                  <a:cubicBezTo>
                    <a:pt x="122" y="4449"/>
                    <a:pt x="91" y="4692"/>
                    <a:pt x="31" y="4844"/>
                  </a:cubicBezTo>
                  <a:cubicBezTo>
                    <a:pt x="0" y="5027"/>
                    <a:pt x="0" y="5179"/>
                    <a:pt x="31" y="5331"/>
                  </a:cubicBezTo>
                  <a:cubicBezTo>
                    <a:pt x="190" y="5399"/>
                    <a:pt x="316" y="5433"/>
                    <a:pt x="394" y="5433"/>
                  </a:cubicBezTo>
                  <a:cubicBezTo>
                    <a:pt x="420" y="5433"/>
                    <a:pt x="441" y="5430"/>
                    <a:pt x="456" y="5422"/>
                  </a:cubicBezTo>
                  <a:cubicBezTo>
                    <a:pt x="578" y="5361"/>
                    <a:pt x="639" y="5300"/>
                    <a:pt x="699" y="5179"/>
                  </a:cubicBezTo>
                  <a:cubicBezTo>
                    <a:pt x="760" y="5057"/>
                    <a:pt x="790" y="4905"/>
                    <a:pt x="790" y="4814"/>
                  </a:cubicBezTo>
                  <a:cubicBezTo>
                    <a:pt x="821" y="4692"/>
                    <a:pt x="882" y="4571"/>
                    <a:pt x="912" y="4419"/>
                  </a:cubicBezTo>
                  <a:cubicBezTo>
                    <a:pt x="942" y="4297"/>
                    <a:pt x="1003" y="4206"/>
                    <a:pt x="1064" y="4145"/>
                  </a:cubicBezTo>
                  <a:cubicBezTo>
                    <a:pt x="1246" y="4054"/>
                    <a:pt x="1398" y="3963"/>
                    <a:pt x="1642" y="3933"/>
                  </a:cubicBezTo>
                  <a:cubicBezTo>
                    <a:pt x="1699" y="3924"/>
                    <a:pt x="1756" y="3921"/>
                    <a:pt x="1811" y="3921"/>
                  </a:cubicBezTo>
                  <a:cubicBezTo>
                    <a:pt x="1964" y="3921"/>
                    <a:pt x="2108" y="3949"/>
                    <a:pt x="2219" y="3993"/>
                  </a:cubicBezTo>
                  <a:cubicBezTo>
                    <a:pt x="2341" y="4085"/>
                    <a:pt x="2462" y="4267"/>
                    <a:pt x="2523" y="4601"/>
                  </a:cubicBezTo>
                  <a:cubicBezTo>
                    <a:pt x="2553" y="4966"/>
                    <a:pt x="2614" y="5148"/>
                    <a:pt x="2705" y="5270"/>
                  </a:cubicBezTo>
                  <a:cubicBezTo>
                    <a:pt x="2749" y="5336"/>
                    <a:pt x="2840" y="5386"/>
                    <a:pt x="2945" y="5386"/>
                  </a:cubicBezTo>
                  <a:cubicBezTo>
                    <a:pt x="2985" y="5386"/>
                    <a:pt x="3028" y="5378"/>
                    <a:pt x="3070" y="5361"/>
                  </a:cubicBezTo>
                  <a:cubicBezTo>
                    <a:pt x="3222" y="5331"/>
                    <a:pt x="3344" y="5270"/>
                    <a:pt x="3344" y="5148"/>
                  </a:cubicBezTo>
                  <a:cubicBezTo>
                    <a:pt x="3374" y="5027"/>
                    <a:pt x="3313" y="4753"/>
                    <a:pt x="3192" y="4419"/>
                  </a:cubicBezTo>
                  <a:cubicBezTo>
                    <a:pt x="3070" y="4085"/>
                    <a:pt x="3040" y="3811"/>
                    <a:pt x="3161" y="3598"/>
                  </a:cubicBezTo>
                  <a:cubicBezTo>
                    <a:pt x="3222" y="3537"/>
                    <a:pt x="3192" y="3477"/>
                    <a:pt x="3161" y="3355"/>
                  </a:cubicBezTo>
                  <a:cubicBezTo>
                    <a:pt x="3101" y="3325"/>
                    <a:pt x="3070" y="3294"/>
                    <a:pt x="3009" y="3233"/>
                  </a:cubicBezTo>
                  <a:cubicBezTo>
                    <a:pt x="2918" y="3203"/>
                    <a:pt x="2888" y="3173"/>
                    <a:pt x="2888" y="3142"/>
                  </a:cubicBezTo>
                  <a:cubicBezTo>
                    <a:pt x="2857" y="2990"/>
                    <a:pt x="2766" y="2717"/>
                    <a:pt x="2705" y="2382"/>
                  </a:cubicBezTo>
                  <a:cubicBezTo>
                    <a:pt x="2614" y="2078"/>
                    <a:pt x="2553" y="1774"/>
                    <a:pt x="2523" y="1562"/>
                  </a:cubicBezTo>
                  <a:cubicBezTo>
                    <a:pt x="2432" y="1379"/>
                    <a:pt x="2371" y="1106"/>
                    <a:pt x="2280" y="863"/>
                  </a:cubicBezTo>
                  <a:cubicBezTo>
                    <a:pt x="2219" y="589"/>
                    <a:pt x="2098" y="316"/>
                    <a:pt x="1976" y="103"/>
                  </a:cubicBezTo>
                  <a:cubicBezTo>
                    <a:pt x="1930" y="34"/>
                    <a:pt x="1868" y="0"/>
                    <a:pt x="17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61"/>
            <p:cNvSpPr/>
            <p:nvPr/>
          </p:nvSpPr>
          <p:spPr>
            <a:xfrm>
              <a:off x="8916700" y="6544950"/>
              <a:ext cx="83600" cy="136800"/>
            </a:xfrm>
            <a:custGeom>
              <a:avLst/>
              <a:gdLst/>
              <a:ahLst/>
              <a:cxnLst/>
              <a:rect l="l" t="t" r="r" b="b"/>
              <a:pathLst>
                <a:path w="3344" h="5472" extrusionOk="0">
                  <a:moveTo>
                    <a:pt x="1509" y="773"/>
                  </a:moveTo>
                  <a:cubicBezTo>
                    <a:pt x="1535" y="773"/>
                    <a:pt x="1567" y="780"/>
                    <a:pt x="1611" y="791"/>
                  </a:cubicBezTo>
                  <a:cubicBezTo>
                    <a:pt x="1611" y="791"/>
                    <a:pt x="1703" y="852"/>
                    <a:pt x="1794" y="882"/>
                  </a:cubicBezTo>
                  <a:cubicBezTo>
                    <a:pt x="1915" y="912"/>
                    <a:pt x="2007" y="973"/>
                    <a:pt x="2037" y="1004"/>
                  </a:cubicBezTo>
                  <a:cubicBezTo>
                    <a:pt x="2067" y="1034"/>
                    <a:pt x="2098" y="1064"/>
                    <a:pt x="2067" y="1095"/>
                  </a:cubicBezTo>
                  <a:cubicBezTo>
                    <a:pt x="2037" y="1216"/>
                    <a:pt x="1946" y="1338"/>
                    <a:pt x="1794" y="1460"/>
                  </a:cubicBezTo>
                  <a:cubicBezTo>
                    <a:pt x="1642" y="1520"/>
                    <a:pt x="1490" y="1551"/>
                    <a:pt x="1308" y="1551"/>
                  </a:cubicBezTo>
                  <a:cubicBezTo>
                    <a:pt x="1338" y="1490"/>
                    <a:pt x="1338" y="1460"/>
                    <a:pt x="1308" y="1338"/>
                  </a:cubicBezTo>
                  <a:cubicBezTo>
                    <a:pt x="1277" y="1216"/>
                    <a:pt x="1277" y="1156"/>
                    <a:pt x="1277" y="1125"/>
                  </a:cubicBezTo>
                  <a:cubicBezTo>
                    <a:pt x="1277" y="1004"/>
                    <a:pt x="1308" y="912"/>
                    <a:pt x="1399" y="852"/>
                  </a:cubicBezTo>
                  <a:cubicBezTo>
                    <a:pt x="1437" y="794"/>
                    <a:pt x="1464" y="773"/>
                    <a:pt x="1509" y="773"/>
                  </a:cubicBezTo>
                  <a:close/>
                  <a:moveTo>
                    <a:pt x="1695" y="2664"/>
                  </a:moveTo>
                  <a:cubicBezTo>
                    <a:pt x="1725" y="2664"/>
                    <a:pt x="1758" y="2668"/>
                    <a:pt x="1794" y="2675"/>
                  </a:cubicBezTo>
                  <a:cubicBezTo>
                    <a:pt x="1915" y="2706"/>
                    <a:pt x="2067" y="2736"/>
                    <a:pt x="2219" y="2858"/>
                  </a:cubicBezTo>
                  <a:cubicBezTo>
                    <a:pt x="2371" y="2979"/>
                    <a:pt x="2463" y="3101"/>
                    <a:pt x="2493" y="3192"/>
                  </a:cubicBezTo>
                  <a:lnTo>
                    <a:pt x="2493" y="3496"/>
                  </a:lnTo>
                  <a:cubicBezTo>
                    <a:pt x="2432" y="3587"/>
                    <a:pt x="2402" y="3648"/>
                    <a:pt x="2341" y="3770"/>
                  </a:cubicBezTo>
                  <a:cubicBezTo>
                    <a:pt x="2250" y="3891"/>
                    <a:pt x="2189" y="3952"/>
                    <a:pt x="2128" y="4013"/>
                  </a:cubicBezTo>
                  <a:cubicBezTo>
                    <a:pt x="2098" y="4043"/>
                    <a:pt x="1976" y="4104"/>
                    <a:pt x="1885" y="4226"/>
                  </a:cubicBezTo>
                  <a:cubicBezTo>
                    <a:pt x="1763" y="4347"/>
                    <a:pt x="1672" y="4378"/>
                    <a:pt x="1642" y="4408"/>
                  </a:cubicBezTo>
                  <a:cubicBezTo>
                    <a:pt x="1611" y="4347"/>
                    <a:pt x="1581" y="4256"/>
                    <a:pt x="1581" y="4195"/>
                  </a:cubicBezTo>
                  <a:cubicBezTo>
                    <a:pt x="1581" y="4104"/>
                    <a:pt x="1551" y="4013"/>
                    <a:pt x="1551" y="3891"/>
                  </a:cubicBezTo>
                  <a:cubicBezTo>
                    <a:pt x="1490" y="3770"/>
                    <a:pt x="1490" y="3648"/>
                    <a:pt x="1490" y="3618"/>
                  </a:cubicBezTo>
                  <a:cubicBezTo>
                    <a:pt x="1459" y="3557"/>
                    <a:pt x="1429" y="3374"/>
                    <a:pt x="1429" y="3283"/>
                  </a:cubicBezTo>
                  <a:cubicBezTo>
                    <a:pt x="1429" y="3162"/>
                    <a:pt x="1399" y="3040"/>
                    <a:pt x="1399" y="3010"/>
                  </a:cubicBezTo>
                  <a:cubicBezTo>
                    <a:pt x="1399" y="2949"/>
                    <a:pt x="1399" y="2888"/>
                    <a:pt x="1429" y="2797"/>
                  </a:cubicBezTo>
                  <a:cubicBezTo>
                    <a:pt x="1522" y="2704"/>
                    <a:pt x="1597" y="2664"/>
                    <a:pt x="1695" y="2664"/>
                  </a:cubicBezTo>
                  <a:close/>
                  <a:moveTo>
                    <a:pt x="365" y="1"/>
                  </a:moveTo>
                  <a:cubicBezTo>
                    <a:pt x="274" y="1"/>
                    <a:pt x="152" y="92"/>
                    <a:pt x="92" y="213"/>
                  </a:cubicBezTo>
                  <a:cubicBezTo>
                    <a:pt x="1" y="305"/>
                    <a:pt x="1" y="456"/>
                    <a:pt x="92" y="578"/>
                  </a:cubicBezTo>
                  <a:cubicBezTo>
                    <a:pt x="92" y="608"/>
                    <a:pt x="152" y="669"/>
                    <a:pt x="244" y="669"/>
                  </a:cubicBezTo>
                  <a:cubicBezTo>
                    <a:pt x="304" y="669"/>
                    <a:pt x="365" y="700"/>
                    <a:pt x="396" y="700"/>
                  </a:cubicBezTo>
                  <a:cubicBezTo>
                    <a:pt x="487" y="760"/>
                    <a:pt x="548" y="852"/>
                    <a:pt x="548" y="973"/>
                  </a:cubicBezTo>
                  <a:cubicBezTo>
                    <a:pt x="578" y="1064"/>
                    <a:pt x="578" y="1186"/>
                    <a:pt x="548" y="1308"/>
                  </a:cubicBezTo>
                  <a:cubicBezTo>
                    <a:pt x="517" y="1429"/>
                    <a:pt x="517" y="1520"/>
                    <a:pt x="548" y="1642"/>
                  </a:cubicBezTo>
                  <a:cubicBezTo>
                    <a:pt x="578" y="1885"/>
                    <a:pt x="578" y="2037"/>
                    <a:pt x="548" y="2128"/>
                  </a:cubicBezTo>
                  <a:cubicBezTo>
                    <a:pt x="517" y="2159"/>
                    <a:pt x="487" y="2250"/>
                    <a:pt x="487" y="2311"/>
                  </a:cubicBezTo>
                  <a:cubicBezTo>
                    <a:pt x="487" y="2402"/>
                    <a:pt x="517" y="2463"/>
                    <a:pt x="517" y="2523"/>
                  </a:cubicBezTo>
                  <a:cubicBezTo>
                    <a:pt x="548" y="2584"/>
                    <a:pt x="548" y="2615"/>
                    <a:pt x="578" y="2706"/>
                  </a:cubicBezTo>
                  <a:cubicBezTo>
                    <a:pt x="578" y="2767"/>
                    <a:pt x="639" y="2827"/>
                    <a:pt x="639" y="2858"/>
                  </a:cubicBezTo>
                  <a:cubicBezTo>
                    <a:pt x="639" y="2888"/>
                    <a:pt x="639" y="3010"/>
                    <a:pt x="669" y="3162"/>
                  </a:cubicBezTo>
                  <a:cubicBezTo>
                    <a:pt x="700" y="3314"/>
                    <a:pt x="730" y="3435"/>
                    <a:pt x="730" y="3496"/>
                  </a:cubicBezTo>
                  <a:cubicBezTo>
                    <a:pt x="730" y="3587"/>
                    <a:pt x="730" y="3648"/>
                    <a:pt x="791" y="3800"/>
                  </a:cubicBezTo>
                  <a:cubicBezTo>
                    <a:pt x="791" y="3952"/>
                    <a:pt x="821" y="4074"/>
                    <a:pt x="821" y="4134"/>
                  </a:cubicBezTo>
                  <a:lnTo>
                    <a:pt x="821" y="4438"/>
                  </a:lnTo>
                  <a:lnTo>
                    <a:pt x="821" y="4803"/>
                  </a:lnTo>
                  <a:cubicBezTo>
                    <a:pt x="821" y="4833"/>
                    <a:pt x="791" y="4894"/>
                    <a:pt x="700" y="4985"/>
                  </a:cubicBezTo>
                  <a:cubicBezTo>
                    <a:pt x="608" y="5077"/>
                    <a:pt x="578" y="5137"/>
                    <a:pt x="548" y="5168"/>
                  </a:cubicBezTo>
                  <a:cubicBezTo>
                    <a:pt x="517" y="5259"/>
                    <a:pt x="517" y="5320"/>
                    <a:pt x="578" y="5411"/>
                  </a:cubicBezTo>
                  <a:cubicBezTo>
                    <a:pt x="669" y="5441"/>
                    <a:pt x="760" y="5472"/>
                    <a:pt x="852" y="5472"/>
                  </a:cubicBezTo>
                  <a:cubicBezTo>
                    <a:pt x="1156" y="5472"/>
                    <a:pt x="1459" y="5350"/>
                    <a:pt x="1763" y="5168"/>
                  </a:cubicBezTo>
                  <a:cubicBezTo>
                    <a:pt x="2037" y="4985"/>
                    <a:pt x="2341" y="4712"/>
                    <a:pt x="2675" y="4378"/>
                  </a:cubicBezTo>
                  <a:cubicBezTo>
                    <a:pt x="3162" y="3891"/>
                    <a:pt x="3344" y="3435"/>
                    <a:pt x="3253" y="3010"/>
                  </a:cubicBezTo>
                  <a:cubicBezTo>
                    <a:pt x="3162" y="2797"/>
                    <a:pt x="3010" y="2584"/>
                    <a:pt x="2797" y="2432"/>
                  </a:cubicBezTo>
                  <a:cubicBezTo>
                    <a:pt x="2554" y="2280"/>
                    <a:pt x="2250" y="2219"/>
                    <a:pt x="1946" y="2128"/>
                  </a:cubicBezTo>
                  <a:cubicBezTo>
                    <a:pt x="1915" y="2098"/>
                    <a:pt x="1915" y="2098"/>
                    <a:pt x="1946" y="2067"/>
                  </a:cubicBezTo>
                  <a:cubicBezTo>
                    <a:pt x="1976" y="2037"/>
                    <a:pt x="2037" y="1976"/>
                    <a:pt x="2067" y="1976"/>
                  </a:cubicBezTo>
                  <a:cubicBezTo>
                    <a:pt x="2219" y="1915"/>
                    <a:pt x="2341" y="1824"/>
                    <a:pt x="2432" y="1733"/>
                  </a:cubicBezTo>
                  <a:cubicBezTo>
                    <a:pt x="2554" y="1612"/>
                    <a:pt x="2675" y="1490"/>
                    <a:pt x="2827" y="1368"/>
                  </a:cubicBezTo>
                  <a:cubicBezTo>
                    <a:pt x="2949" y="1277"/>
                    <a:pt x="3040" y="1186"/>
                    <a:pt x="3131" y="1095"/>
                  </a:cubicBezTo>
                  <a:cubicBezTo>
                    <a:pt x="3162" y="1034"/>
                    <a:pt x="3131" y="943"/>
                    <a:pt x="3101" y="852"/>
                  </a:cubicBezTo>
                  <a:cubicBezTo>
                    <a:pt x="2979" y="639"/>
                    <a:pt x="2797" y="548"/>
                    <a:pt x="2432" y="426"/>
                  </a:cubicBezTo>
                  <a:cubicBezTo>
                    <a:pt x="2098" y="305"/>
                    <a:pt x="1915" y="244"/>
                    <a:pt x="1885" y="213"/>
                  </a:cubicBezTo>
                  <a:cubicBezTo>
                    <a:pt x="1794" y="153"/>
                    <a:pt x="1672" y="122"/>
                    <a:pt x="1611" y="92"/>
                  </a:cubicBezTo>
                  <a:cubicBezTo>
                    <a:pt x="1520" y="31"/>
                    <a:pt x="1429" y="1"/>
                    <a:pt x="13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61"/>
            <p:cNvSpPr/>
            <p:nvPr/>
          </p:nvSpPr>
          <p:spPr>
            <a:xfrm>
              <a:off x="9004100" y="6544775"/>
              <a:ext cx="90450" cy="135450"/>
            </a:xfrm>
            <a:custGeom>
              <a:avLst/>
              <a:gdLst/>
              <a:ahLst/>
              <a:cxnLst/>
              <a:rect l="l" t="t" r="r" b="b"/>
              <a:pathLst>
                <a:path w="3618" h="5418" extrusionOk="0">
                  <a:moveTo>
                    <a:pt x="838" y="0"/>
                  </a:moveTo>
                  <a:cubicBezTo>
                    <a:pt x="804" y="0"/>
                    <a:pt x="768" y="3"/>
                    <a:pt x="730" y="8"/>
                  </a:cubicBezTo>
                  <a:cubicBezTo>
                    <a:pt x="517" y="38"/>
                    <a:pt x="365" y="160"/>
                    <a:pt x="334" y="312"/>
                  </a:cubicBezTo>
                  <a:cubicBezTo>
                    <a:pt x="122" y="1527"/>
                    <a:pt x="30" y="2713"/>
                    <a:pt x="30" y="3898"/>
                  </a:cubicBezTo>
                  <a:cubicBezTo>
                    <a:pt x="30" y="4020"/>
                    <a:pt x="30" y="4111"/>
                    <a:pt x="61" y="4263"/>
                  </a:cubicBezTo>
                  <a:cubicBezTo>
                    <a:pt x="0" y="4445"/>
                    <a:pt x="0" y="4597"/>
                    <a:pt x="0" y="4719"/>
                  </a:cubicBezTo>
                  <a:cubicBezTo>
                    <a:pt x="0" y="4840"/>
                    <a:pt x="61" y="4992"/>
                    <a:pt x="91" y="5114"/>
                  </a:cubicBezTo>
                  <a:cubicBezTo>
                    <a:pt x="122" y="5205"/>
                    <a:pt x="243" y="5327"/>
                    <a:pt x="365" y="5418"/>
                  </a:cubicBezTo>
                  <a:cubicBezTo>
                    <a:pt x="578" y="5296"/>
                    <a:pt x="851" y="5266"/>
                    <a:pt x="1185" y="5205"/>
                  </a:cubicBezTo>
                  <a:lnTo>
                    <a:pt x="2067" y="5205"/>
                  </a:lnTo>
                  <a:cubicBezTo>
                    <a:pt x="2340" y="5205"/>
                    <a:pt x="2584" y="5175"/>
                    <a:pt x="2857" y="5114"/>
                  </a:cubicBezTo>
                  <a:cubicBezTo>
                    <a:pt x="3131" y="5023"/>
                    <a:pt x="3344" y="4871"/>
                    <a:pt x="3556" y="4688"/>
                  </a:cubicBezTo>
                  <a:cubicBezTo>
                    <a:pt x="3617" y="4597"/>
                    <a:pt x="3496" y="4415"/>
                    <a:pt x="3252" y="4141"/>
                  </a:cubicBezTo>
                  <a:cubicBezTo>
                    <a:pt x="3204" y="4122"/>
                    <a:pt x="3150" y="4112"/>
                    <a:pt x="3093" y="4112"/>
                  </a:cubicBezTo>
                  <a:cubicBezTo>
                    <a:pt x="2969" y="4112"/>
                    <a:pt x="2830" y="4159"/>
                    <a:pt x="2705" y="4263"/>
                  </a:cubicBezTo>
                  <a:cubicBezTo>
                    <a:pt x="2553" y="4354"/>
                    <a:pt x="2371" y="4385"/>
                    <a:pt x="2128" y="4415"/>
                  </a:cubicBezTo>
                  <a:cubicBezTo>
                    <a:pt x="1915" y="4445"/>
                    <a:pt x="1733" y="4506"/>
                    <a:pt x="1611" y="4506"/>
                  </a:cubicBezTo>
                  <a:lnTo>
                    <a:pt x="1003" y="4506"/>
                  </a:lnTo>
                  <a:cubicBezTo>
                    <a:pt x="912" y="4202"/>
                    <a:pt x="881" y="3837"/>
                    <a:pt x="912" y="3442"/>
                  </a:cubicBezTo>
                  <a:cubicBezTo>
                    <a:pt x="912" y="3047"/>
                    <a:pt x="973" y="2682"/>
                    <a:pt x="1033" y="2378"/>
                  </a:cubicBezTo>
                  <a:cubicBezTo>
                    <a:pt x="1125" y="2074"/>
                    <a:pt x="1155" y="1679"/>
                    <a:pt x="1185" y="1315"/>
                  </a:cubicBezTo>
                  <a:cubicBezTo>
                    <a:pt x="1216" y="889"/>
                    <a:pt x="1185" y="555"/>
                    <a:pt x="1155" y="251"/>
                  </a:cubicBezTo>
                  <a:cubicBezTo>
                    <a:pt x="1129" y="72"/>
                    <a:pt x="1018" y="0"/>
                    <a:pt x="8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61"/>
            <p:cNvSpPr/>
            <p:nvPr/>
          </p:nvSpPr>
          <p:spPr>
            <a:xfrm>
              <a:off x="9098325" y="6555475"/>
              <a:ext cx="73725" cy="120950"/>
            </a:xfrm>
            <a:custGeom>
              <a:avLst/>
              <a:gdLst/>
              <a:ahLst/>
              <a:cxnLst/>
              <a:rect l="l" t="t" r="r" b="b"/>
              <a:pathLst>
                <a:path w="2949" h="4838" extrusionOk="0">
                  <a:moveTo>
                    <a:pt x="1368" y="0"/>
                  </a:moveTo>
                  <a:cubicBezTo>
                    <a:pt x="1319" y="0"/>
                    <a:pt x="1268" y="2"/>
                    <a:pt x="1216" y="5"/>
                  </a:cubicBezTo>
                  <a:cubicBezTo>
                    <a:pt x="760" y="35"/>
                    <a:pt x="395" y="218"/>
                    <a:pt x="152" y="583"/>
                  </a:cubicBezTo>
                  <a:cubicBezTo>
                    <a:pt x="91" y="704"/>
                    <a:pt x="61" y="795"/>
                    <a:pt x="61" y="917"/>
                  </a:cubicBezTo>
                  <a:cubicBezTo>
                    <a:pt x="61" y="1039"/>
                    <a:pt x="61" y="1191"/>
                    <a:pt x="91" y="1373"/>
                  </a:cubicBezTo>
                  <a:cubicBezTo>
                    <a:pt x="122" y="1525"/>
                    <a:pt x="122" y="1677"/>
                    <a:pt x="122" y="1768"/>
                  </a:cubicBezTo>
                  <a:cubicBezTo>
                    <a:pt x="122" y="1768"/>
                    <a:pt x="122" y="1829"/>
                    <a:pt x="182" y="1829"/>
                  </a:cubicBezTo>
                  <a:lnTo>
                    <a:pt x="182" y="2072"/>
                  </a:lnTo>
                  <a:cubicBezTo>
                    <a:pt x="182" y="2102"/>
                    <a:pt x="182" y="2163"/>
                    <a:pt x="152" y="2224"/>
                  </a:cubicBezTo>
                  <a:cubicBezTo>
                    <a:pt x="152" y="2224"/>
                    <a:pt x="152" y="2254"/>
                    <a:pt x="122" y="2254"/>
                  </a:cubicBezTo>
                  <a:lnTo>
                    <a:pt x="91" y="2285"/>
                  </a:lnTo>
                  <a:cubicBezTo>
                    <a:pt x="61" y="2285"/>
                    <a:pt x="61" y="2315"/>
                    <a:pt x="61" y="2315"/>
                  </a:cubicBezTo>
                  <a:cubicBezTo>
                    <a:pt x="0" y="2406"/>
                    <a:pt x="0" y="2437"/>
                    <a:pt x="0" y="2467"/>
                  </a:cubicBezTo>
                  <a:cubicBezTo>
                    <a:pt x="0" y="2528"/>
                    <a:pt x="61" y="2558"/>
                    <a:pt x="91" y="2619"/>
                  </a:cubicBezTo>
                  <a:cubicBezTo>
                    <a:pt x="122" y="2710"/>
                    <a:pt x="152" y="2741"/>
                    <a:pt x="152" y="2771"/>
                  </a:cubicBezTo>
                  <a:cubicBezTo>
                    <a:pt x="213" y="3014"/>
                    <a:pt x="213" y="3318"/>
                    <a:pt x="213" y="3744"/>
                  </a:cubicBezTo>
                  <a:cubicBezTo>
                    <a:pt x="152" y="4139"/>
                    <a:pt x="213" y="4443"/>
                    <a:pt x="274" y="4686"/>
                  </a:cubicBezTo>
                  <a:cubicBezTo>
                    <a:pt x="274" y="4716"/>
                    <a:pt x="304" y="4747"/>
                    <a:pt x="365" y="4808"/>
                  </a:cubicBezTo>
                  <a:cubicBezTo>
                    <a:pt x="426" y="4838"/>
                    <a:pt x="517" y="4838"/>
                    <a:pt x="578" y="4838"/>
                  </a:cubicBezTo>
                  <a:lnTo>
                    <a:pt x="760" y="4838"/>
                  </a:lnTo>
                  <a:cubicBezTo>
                    <a:pt x="912" y="4838"/>
                    <a:pt x="1064" y="4838"/>
                    <a:pt x="1277" y="4808"/>
                  </a:cubicBezTo>
                  <a:cubicBezTo>
                    <a:pt x="1459" y="4747"/>
                    <a:pt x="1611" y="4716"/>
                    <a:pt x="1733" y="4686"/>
                  </a:cubicBezTo>
                  <a:cubicBezTo>
                    <a:pt x="1824" y="4656"/>
                    <a:pt x="1976" y="4564"/>
                    <a:pt x="2189" y="4504"/>
                  </a:cubicBezTo>
                  <a:cubicBezTo>
                    <a:pt x="2371" y="4382"/>
                    <a:pt x="2523" y="4352"/>
                    <a:pt x="2645" y="4291"/>
                  </a:cubicBezTo>
                  <a:cubicBezTo>
                    <a:pt x="2736" y="4260"/>
                    <a:pt x="2857" y="4200"/>
                    <a:pt x="2888" y="4078"/>
                  </a:cubicBezTo>
                  <a:cubicBezTo>
                    <a:pt x="2948" y="3957"/>
                    <a:pt x="2948" y="3835"/>
                    <a:pt x="2888" y="3683"/>
                  </a:cubicBezTo>
                  <a:cubicBezTo>
                    <a:pt x="2827" y="3622"/>
                    <a:pt x="2736" y="3622"/>
                    <a:pt x="2736" y="3622"/>
                  </a:cubicBezTo>
                  <a:cubicBezTo>
                    <a:pt x="2645" y="3653"/>
                    <a:pt x="2432" y="3744"/>
                    <a:pt x="2219" y="3835"/>
                  </a:cubicBezTo>
                  <a:cubicBezTo>
                    <a:pt x="1976" y="3957"/>
                    <a:pt x="1763" y="4048"/>
                    <a:pt x="1581" y="4078"/>
                  </a:cubicBezTo>
                  <a:cubicBezTo>
                    <a:pt x="1456" y="4114"/>
                    <a:pt x="1342" y="4128"/>
                    <a:pt x="1232" y="4128"/>
                  </a:cubicBezTo>
                  <a:cubicBezTo>
                    <a:pt x="1154" y="4128"/>
                    <a:pt x="1079" y="4121"/>
                    <a:pt x="1003" y="4108"/>
                  </a:cubicBezTo>
                  <a:cubicBezTo>
                    <a:pt x="1003" y="4078"/>
                    <a:pt x="1003" y="3957"/>
                    <a:pt x="973" y="3774"/>
                  </a:cubicBezTo>
                  <a:cubicBezTo>
                    <a:pt x="912" y="3561"/>
                    <a:pt x="912" y="3409"/>
                    <a:pt x="912" y="3349"/>
                  </a:cubicBezTo>
                  <a:cubicBezTo>
                    <a:pt x="912" y="3257"/>
                    <a:pt x="912" y="3166"/>
                    <a:pt x="973" y="3045"/>
                  </a:cubicBezTo>
                  <a:cubicBezTo>
                    <a:pt x="973" y="2923"/>
                    <a:pt x="1003" y="2862"/>
                    <a:pt x="1064" y="2771"/>
                  </a:cubicBezTo>
                  <a:cubicBezTo>
                    <a:pt x="1155" y="2649"/>
                    <a:pt x="1307" y="2619"/>
                    <a:pt x="1489" y="2619"/>
                  </a:cubicBezTo>
                  <a:cubicBezTo>
                    <a:pt x="1672" y="2619"/>
                    <a:pt x="1885" y="2619"/>
                    <a:pt x="2067" y="2589"/>
                  </a:cubicBezTo>
                  <a:cubicBezTo>
                    <a:pt x="2249" y="2589"/>
                    <a:pt x="2401" y="2467"/>
                    <a:pt x="2493" y="2315"/>
                  </a:cubicBezTo>
                  <a:cubicBezTo>
                    <a:pt x="2401" y="2163"/>
                    <a:pt x="2280" y="2042"/>
                    <a:pt x="2189" y="2011"/>
                  </a:cubicBezTo>
                  <a:cubicBezTo>
                    <a:pt x="2103" y="1990"/>
                    <a:pt x="2001" y="1968"/>
                    <a:pt x="1907" y="1968"/>
                  </a:cubicBezTo>
                  <a:cubicBezTo>
                    <a:pt x="1867" y="1968"/>
                    <a:pt x="1829" y="1972"/>
                    <a:pt x="1793" y="1981"/>
                  </a:cubicBezTo>
                  <a:cubicBezTo>
                    <a:pt x="1686" y="2002"/>
                    <a:pt x="1594" y="2024"/>
                    <a:pt x="1484" y="2024"/>
                  </a:cubicBezTo>
                  <a:cubicBezTo>
                    <a:pt x="1439" y="2024"/>
                    <a:pt x="1391" y="2020"/>
                    <a:pt x="1337" y="2011"/>
                  </a:cubicBezTo>
                  <a:cubicBezTo>
                    <a:pt x="1155" y="1981"/>
                    <a:pt x="1034" y="1981"/>
                    <a:pt x="912" y="1890"/>
                  </a:cubicBezTo>
                  <a:cubicBezTo>
                    <a:pt x="1003" y="1738"/>
                    <a:pt x="1003" y="1616"/>
                    <a:pt x="973" y="1434"/>
                  </a:cubicBezTo>
                  <a:cubicBezTo>
                    <a:pt x="912" y="1282"/>
                    <a:pt x="912" y="1130"/>
                    <a:pt x="912" y="978"/>
                  </a:cubicBezTo>
                  <a:cubicBezTo>
                    <a:pt x="973" y="856"/>
                    <a:pt x="1034" y="765"/>
                    <a:pt x="1155" y="674"/>
                  </a:cubicBezTo>
                  <a:cubicBezTo>
                    <a:pt x="1231" y="643"/>
                    <a:pt x="1315" y="628"/>
                    <a:pt x="1410" y="628"/>
                  </a:cubicBezTo>
                  <a:cubicBezTo>
                    <a:pt x="1505" y="628"/>
                    <a:pt x="1611" y="643"/>
                    <a:pt x="1733" y="674"/>
                  </a:cubicBezTo>
                  <a:cubicBezTo>
                    <a:pt x="1945" y="765"/>
                    <a:pt x="2097" y="765"/>
                    <a:pt x="2219" y="765"/>
                  </a:cubicBezTo>
                  <a:cubicBezTo>
                    <a:pt x="2371" y="735"/>
                    <a:pt x="2432" y="674"/>
                    <a:pt x="2523" y="583"/>
                  </a:cubicBezTo>
                  <a:cubicBezTo>
                    <a:pt x="2553" y="491"/>
                    <a:pt x="2553" y="370"/>
                    <a:pt x="2493" y="339"/>
                  </a:cubicBezTo>
                  <a:cubicBezTo>
                    <a:pt x="2137" y="121"/>
                    <a:pt x="1807" y="0"/>
                    <a:pt x="13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61"/>
            <p:cNvSpPr/>
            <p:nvPr/>
          </p:nvSpPr>
          <p:spPr>
            <a:xfrm>
              <a:off x="8763950" y="6364100"/>
              <a:ext cx="263725" cy="129200"/>
            </a:xfrm>
            <a:custGeom>
              <a:avLst/>
              <a:gdLst/>
              <a:ahLst/>
              <a:cxnLst/>
              <a:rect l="l" t="t" r="r" b="b"/>
              <a:pathLst>
                <a:path w="10549" h="5168" extrusionOk="0">
                  <a:moveTo>
                    <a:pt x="9545" y="0"/>
                  </a:moveTo>
                  <a:lnTo>
                    <a:pt x="427" y="92"/>
                  </a:lnTo>
                  <a:lnTo>
                    <a:pt x="1" y="5168"/>
                  </a:lnTo>
                  <a:lnTo>
                    <a:pt x="1" y="5168"/>
                  </a:lnTo>
                  <a:lnTo>
                    <a:pt x="10548" y="5046"/>
                  </a:lnTo>
                  <a:lnTo>
                    <a:pt x="954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61"/>
            <p:cNvSpPr/>
            <p:nvPr/>
          </p:nvSpPr>
          <p:spPr>
            <a:xfrm>
              <a:off x="8945575" y="6437050"/>
              <a:ext cx="55500" cy="37250"/>
            </a:xfrm>
            <a:custGeom>
              <a:avLst/>
              <a:gdLst/>
              <a:ahLst/>
              <a:cxnLst/>
              <a:rect l="l" t="t" r="r" b="b"/>
              <a:pathLst>
                <a:path w="2220" h="1490" extrusionOk="0">
                  <a:moveTo>
                    <a:pt x="1915" y="0"/>
                  </a:moveTo>
                  <a:lnTo>
                    <a:pt x="1" y="31"/>
                  </a:lnTo>
                  <a:cubicBezTo>
                    <a:pt x="31" y="517"/>
                    <a:pt x="31" y="973"/>
                    <a:pt x="31" y="1490"/>
                  </a:cubicBezTo>
                  <a:lnTo>
                    <a:pt x="2219" y="1429"/>
                  </a:lnTo>
                  <a:lnTo>
                    <a:pt x="19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61"/>
            <p:cNvSpPr/>
            <p:nvPr/>
          </p:nvSpPr>
          <p:spPr>
            <a:xfrm>
              <a:off x="8940250" y="6380825"/>
              <a:ext cx="50175" cy="44075"/>
            </a:xfrm>
            <a:custGeom>
              <a:avLst/>
              <a:gdLst/>
              <a:ahLst/>
              <a:cxnLst/>
              <a:rect l="l" t="t" r="r" b="b"/>
              <a:pathLst>
                <a:path w="2007" h="1763" extrusionOk="0">
                  <a:moveTo>
                    <a:pt x="1" y="0"/>
                  </a:moveTo>
                  <a:cubicBezTo>
                    <a:pt x="62" y="578"/>
                    <a:pt x="153" y="1186"/>
                    <a:pt x="183" y="1763"/>
                  </a:cubicBezTo>
                  <a:lnTo>
                    <a:pt x="2007" y="1763"/>
                  </a:lnTo>
                  <a:lnTo>
                    <a:pt x="16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61"/>
            <p:cNvSpPr/>
            <p:nvPr/>
          </p:nvSpPr>
          <p:spPr>
            <a:xfrm>
              <a:off x="8870350" y="6437800"/>
              <a:ext cx="66125" cy="37275"/>
            </a:xfrm>
            <a:custGeom>
              <a:avLst/>
              <a:gdLst/>
              <a:ahLst/>
              <a:cxnLst/>
              <a:rect l="l" t="t" r="r" b="b"/>
              <a:pathLst>
                <a:path w="2645" h="1491" extrusionOk="0">
                  <a:moveTo>
                    <a:pt x="2584" y="1"/>
                  </a:moveTo>
                  <a:lnTo>
                    <a:pt x="0" y="31"/>
                  </a:lnTo>
                  <a:cubicBezTo>
                    <a:pt x="0" y="548"/>
                    <a:pt x="61" y="1004"/>
                    <a:pt x="61" y="1490"/>
                  </a:cubicBezTo>
                  <a:lnTo>
                    <a:pt x="2645" y="1460"/>
                  </a:lnTo>
                  <a:cubicBezTo>
                    <a:pt x="2645" y="943"/>
                    <a:pt x="2584" y="487"/>
                    <a:pt x="258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61"/>
            <p:cNvSpPr/>
            <p:nvPr/>
          </p:nvSpPr>
          <p:spPr>
            <a:xfrm>
              <a:off x="8866550" y="6381575"/>
              <a:ext cx="66900" cy="45625"/>
            </a:xfrm>
            <a:custGeom>
              <a:avLst/>
              <a:gdLst/>
              <a:ahLst/>
              <a:cxnLst/>
              <a:rect l="l" t="t" r="r" b="b"/>
              <a:pathLst>
                <a:path w="2676" h="1825" extrusionOk="0">
                  <a:moveTo>
                    <a:pt x="2493" y="0"/>
                  </a:moveTo>
                  <a:lnTo>
                    <a:pt x="0" y="61"/>
                  </a:lnTo>
                  <a:cubicBezTo>
                    <a:pt x="31" y="608"/>
                    <a:pt x="92" y="1216"/>
                    <a:pt x="122" y="1824"/>
                  </a:cubicBezTo>
                  <a:lnTo>
                    <a:pt x="2675" y="1763"/>
                  </a:lnTo>
                  <a:cubicBezTo>
                    <a:pt x="2645" y="1156"/>
                    <a:pt x="2554" y="578"/>
                    <a:pt x="24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61"/>
            <p:cNvSpPr/>
            <p:nvPr/>
          </p:nvSpPr>
          <p:spPr>
            <a:xfrm>
              <a:off x="8795875" y="6380825"/>
              <a:ext cx="63100" cy="45600"/>
            </a:xfrm>
            <a:custGeom>
              <a:avLst/>
              <a:gdLst/>
              <a:ahLst/>
              <a:cxnLst/>
              <a:rect l="l" t="t" r="r" b="b"/>
              <a:pathLst>
                <a:path w="2524" h="1824" extrusionOk="0">
                  <a:moveTo>
                    <a:pt x="2432" y="0"/>
                  </a:moveTo>
                  <a:lnTo>
                    <a:pt x="153" y="30"/>
                  </a:lnTo>
                  <a:lnTo>
                    <a:pt x="1" y="1824"/>
                  </a:lnTo>
                  <a:lnTo>
                    <a:pt x="2523" y="1793"/>
                  </a:lnTo>
                  <a:cubicBezTo>
                    <a:pt x="2493" y="1186"/>
                    <a:pt x="2493" y="608"/>
                    <a:pt x="24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61"/>
            <p:cNvSpPr/>
            <p:nvPr/>
          </p:nvSpPr>
          <p:spPr>
            <a:xfrm>
              <a:off x="8790550" y="6438575"/>
              <a:ext cx="69950" cy="37250"/>
            </a:xfrm>
            <a:custGeom>
              <a:avLst/>
              <a:gdLst/>
              <a:ahLst/>
              <a:cxnLst/>
              <a:rect l="l" t="t" r="r" b="b"/>
              <a:pathLst>
                <a:path w="2798" h="1490" extrusionOk="0">
                  <a:moveTo>
                    <a:pt x="2736" y="0"/>
                  </a:moveTo>
                  <a:lnTo>
                    <a:pt x="122" y="61"/>
                  </a:lnTo>
                  <a:lnTo>
                    <a:pt x="1" y="1490"/>
                  </a:lnTo>
                  <a:lnTo>
                    <a:pt x="2797" y="1459"/>
                  </a:lnTo>
                  <a:cubicBezTo>
                    <a:pt x="2797" y="973"/>
                    <a:pt x="2797" y="517"/>
                    <a:pt x="27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61"/>
            <p:cNvSpPr/>
            <p:nvPr/>
          </p:nvSpPr>
          <p:spPr>
            <a:xfrm>
              <a:off x="8380225" y="6373975"/>
              <a:ext cx="290300" cy="129200"/>
            </a:xfrm>
            <a:custGeom>
              <a:avLst/>
              <a:gdLst/>
              <a:ahLst/>
              <a:cxnLst/>
              <a:rect l="l" t="t" r="r" b="b"/>
              <a:pathLst>
                <a:path w="11612" h="5168" extrusionOk="0">
                  <a:moveTo>
                    <a:pt x="11611" y="1"/>
                  </a:moveTo>
                  <a:lnTo>
                    <a:pt x="2432" y="92"/>
                  </a:lnTo>
                  <a:lnTo>
                    <a:pt x="0" y="5168"/>
                  </a:lnTo>
                  <a:lnTo>
                    <a:pt x="0" y="5168"/>
                  </a:lnTo>
                  <a:lnTo>
                    <a:pt x="10547" y="5077"/>
                  </a:lnTo>
                  <a:lnTo>
                    <a:pt x="1161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61"/>
            <p:cNvSpPr/>
            <p:nvPr/>
          </p:nvSpPr>
          <p:spPr>
            <a:xfrm>
              <a:off x="8569425" y="6447675"/>
              <a:ext cx="60825" cy="36500"/>
            </a:xfrm>
            <a:custGeom>
              <a:avLst/>
              <a:gdLst/>
              <a:ahLst/>
              <a:cxnLst/>
              <a:rect l="l" t="t" r="r" b="b"/>
              <a:pathLst>
                <a:path w="2433" h="1460" extrusionOk="0">
                  <a:moveTo>
                    <a:pt x="2432" y="1"/>
                  </a:moveTo>
                  <a:lnTo>
                    <a:pt x="548" y="31"/>
                  </a:lnTo>
                  <a:cubicBezTo>
                    <a:pt x="396" y="518"/>
                    <a:pt x="183" y="974"/>
                    <a:pt x="1" y="1460"/>
                  </a:cubicBezTo>
                  <a:lnTo>
                    <a:pt x="2159" y="1430"/>
                  </a:lnTo>
                  <a:lnTo>
                    <a:pt x="243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61"/>
            <p:cNvSpPr/>
            <p:nvPr/>
          </p:nvSpPr>
          <p:spPr>
            <a:xfrm>
              <a:off x="8587675" y="6390700"/>
              <a:ext cx="53975" cy="44100"/>
            </a:xfrm>
            <a:custGeom>
              <a:avLst/>
              <a:gdLst/>
              <a:ahLst/>
              <a:cxnLst/>
              <a:rect l="l" t="t" r="r" b="b"/>
              <a:pathLst>
                <a:path w="2159" h="1764" extrusionOk="0">
                  <a:moveTo>
                    <a:pt x="517" y="0"/>
                  </a:moveTo>
                  <a:cubicBezTo>
                    <a:pt x="365" y="608"/>
                    <a:pt x="183" y="1155"/>
                    <a:pt x="0" y="1763"/>
                  </a:cubicBezTo>
                  <a:lnTo>
                    <a:pt x="1824" y="1763"/>
                  </a:lnTo>
                  <a:lnTo>
                    <a:pt x="215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61"/>
            <p:cNvSpPr/>
            <p:nvPr/>
          </p:nvSpPr>
          <p:spPr>
            <a:xfrm>
              <a:off x="8494200" y="6448450"/>
              <a:ext cx="78300" cy="37250"/>
            </a:xfrm>
            <a:custGeom>
              <a:avLst/>
              <a:gdLst/>
              <a:ahLst/>
              <a:cxnLst/>
              <a:rect l="l" t="t" r="r" b="b"/>
              <a:pathLst>
                <a:path w="3132" h="1490" extrusionOk="0">
                  <a:moveTo>
                    <a:pt x="3131" y="0"/>
                  </a:moveTo>
                  <a:lnTo>
                    <a:pt x="548" y="31"/>
                  </a:lnTo>
                  <a:cubicBezTo>
                    <a:pt x="365" y="517"/>
                    <a:pt x="152" y="973"/>
                    <a:pt x="0" y="1490"/>
                  </a:cubicBezTo>
                  <a:lnTo>
                    <a:pt x="2584" y="1429"/>
                  </a:lnTo>
                  <a:cubicBezTo>
                    <a:pt x="2767" y="943"/>
                    <a:pt x="2949" y="487"/>
                    <a:pt x="31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61"/>
            <p:cNvSpPr/>
            <p:nvPr/>
          </p:nvSpPr>
          <p:spPr>
            <a:xfrm>
              <a:off x="8512425" y="6390700"/>
              <a:ext cx="76775" cy="45600"/>
            </a:xfrm>
            <a:custGeom>
              <a:avLst/>
              <a:gdLst/>
              <a:ahLst/>
              <a:cxnLst/>
              <a:rect l="l" t="t" r="r" b="b"/>
              <a:pathLst>
                <a:path w="3071" h="1824" extrusionOk="0">
                  <a:moveTo>
                    <a:pt x="3071" y="0"/>
                  </a:moveTo>
                  <a:lnTo>
                    <a:pt x="609" y="31"/>
                  </a:lnTo>
                  <a:cubicBezTo>
                    <a:pt x="427" y="639"/>
                    <a:pt x="244" y="1186"/>
                    <a:pt x="1" y="1824"/>
                  </a:cubicBezTo>
                  <a:lnTo>
                    <a:pt x="2554" y="1763"/>
                  </a:lnTo>
                  <a:cubicBezTo>
                    <a:pt x="2737" y="1155"/>
                    <a:pt x="2919" y="608"/>
                    <a:pt x="30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61"/>
            <p:cNvSpPr/>
            <p:nvPr/>
          </p:nvSpPr>
          <p:spPr>
            <a:xfrm>
              <a:off x="8437200" y="6391450"/>
              <a:ext cx="79050" cy="45625"/>
            </a:xfrm>
            <a:custGeom>
              <a:avLst/>
              <a:gdLst/>
              <a:ahLst/>
              <a:cxnLst/>
              <a:rect l="l" t="t" r="r" b="b"/>
              <a:pathLst>
                <a:path w="3162" h="1825" extrusionOk="0">
                  <a:moveTo>
                    <a:pt x="3162" y="1"/>
                  </a:moveTo>
                  <a:lnTo>
                    <a:pt x="882" y="31"/>
                  </a:lnTo>
                  <a:lnTo>
                    <a:pt x="1" y="1824"/>
                  </a:lnTo>
                  <a:lnTo>
                    <a:pt x="2554" y="1794"/>
                  </a:lnTo>
                  <a:cubicBezTo>
                    <a:pt x="2767" y="1186"/>
                    <a:pt x="2980" y="609"/>
                    <a:pt x="31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61"/>
            <p:cNvSpPr/>
            <p:nvPr/>
          </p:nvSpPr>
          <p:spPr>
            <a:xfrm>
              <a:off x="8414400" y="6449200"/>
              <a:ext cx="82875" cy="37275"/>
            </a:xfrm>
            <a:custGeom>
              <a:avLst/>
              <a:gdLst/>
              <a:ahLst/>
              <a:cxnLst/>
              <a:rect l="l" t="t" r="r" b="b"/>
              <a:pathLst>
                <a:path w="3315" h="1491" extrusionOk="0">
                  <a:moveTo>
                    <a:pt x="3314" y="1"/>
                  </a:moveTo>
                  <a:lnTo>
                    <a:pt x="700" y="31"/>
                  </a:lnTo>
                  <a:lnTo>
                    <a:pt x="1" y="1490"/>
                  </a:lnTo>
                  <a:lnTo>
                    <a:pt x="2797" y="1460"/>
                  </a:lnTo>
                  <a:cubicBezTo>
                    <a:pt x="2980" y="943"/>
                    <a:pt x="3162" y="487"/>
                    <a:pt x="33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3" name="Google Shape;1433;p61"/>
          <p:cNvSpPr txBox="1">
            <a:spLocks noGrp="1"/>
          </p:cNvSpPr>
          <p:nvPr>
            <p:ph type="subTitle" idx="1"/>
          </p:nvPr>
        </p:nvSpPr>
        <p:spPr>
          <a:xfrm>
            <a:off x="1454025" y="1494025"/>
            <a:ext cx="2710800" cy="2830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links between global climate change and sustainable development are unit sturdy. Poor and developing countries, are among those most adversely affected and least ready to deal with the anticipated shocks to their social, economic and  natural systems.</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37"/>
        <p:cNvGrpSpPr/>
        <p:nvPr/>
      </p:nvGrpSpPr>
      <p:grpSpPr>
        <a:xfrm>
          <a:off x="0" y="0"/>
          <a:ext cx="0" cy="0"/>
          <a:chOff x="0" y="0"/>
          <a:chExt cx="0" cy="0"/>
        </a:xfrm>
      </p:grpSpPr>
      <p:sp>
        <p:nvSpPr>
          <p:cNvPr id="1438" name="Google Shape;1438;p62"/>
          <p:cNvSpPr txBox="1">
            <a:spLocks noGrp="1"/>
          </p:cNvSpPr>
          <p:nvPr>
            <p:ph type="title"/>
          </p:nvPr>
        </p:nvSpPr>
        <p:spPr>
          <a:xfrm>
            <a:off x="819000" y="65939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Sustainable Features Matrix</a:t>
            </a:r>
            <a:endParaRPr/>
          </a:p>
        </p:txBody>
      </p:sp>
      <p:sp>
        <p:nvSpPr>
          <p:cNvPr id="1439" name="Google Shape;1439;p62"/>
          <p:cNvSpPr/>
          <p:nvPr/>
        </p:nvSpPr>
        <p:spPr>
          <a:xfrm>
            <a:off x="3359450" y="3487500"/>
            <a:ext cx="2421900" cy="837000"/>
          </a:xfrm>
          <a:prstGeom prst="roundRect">
            <a:avLst>
              <a:gd name="adj" fmla="val 23167"/>
            </a:avLst>
          </a:prstGeom>
          <a:solidFill>
            <a:schemeClr val="accent1"/>
          </a:solidFill>
          <a:ln>
            <a:noFill/>
          </a:ln>
        </p:spPr>
        <p:txBody>
          <a:bodyPr spcFirstLastPara="1" wrap="square" lIns="182875" tIns="91425" rIns="182875" bIns="45700" anchor="b" anchorCtr="0">
            <a:noAutofit/>
          </a:bodyPr>
          <a:lstStyle/>
          <a:p>
            <a:pPr marL="0" lvl="0" indent="0" algn="ctr" rtl="0">
              <a:lnSpc>
                <a:spcPct val="100000"/>
              </a:lnSpc>
              <a:spcBef>
                <a:spcPts val="0"/>
              </a:spcBef>
              <a:spcAft>
                <a:spcPts val="0"/>
              </a:spcAft>
              <a:buNone/>
            </a:pPr>
            <a:r>
              <a:rPr lang="en" sz="1200" dirty="0">
                <a:solidFill>
                  <a:schemeClr val="dk1"/>
                </a:solidFill>
                <a:latin typeface="Poppins"/>
                <a:ea typeface="Poppins"/>
                <a:cs typeface="Poppins"/>
                <a:sym typeface="Poppins"/>
              </a:rPr>
              <a:t>Biospheric and alturistic impact</a:t>
            </a:r>
            <a:endParaRPr sz="1200" dirty="0">
              <a:solidFill>
                <a:schemeClr val="dk1"/>
              </a:solidFill>
              <a:latin typeface="Poppins"/>
              <a:ea typeface="Poppins"/>
              <a:cs typeface="Poppins"/>
              <a:sym typeface="Poppins"/>
            </a:endParaRPr>
          </a:p>
        </p:txBody>
      </p:sp>
      <p:sp>
        <p:nvSpPr>
          <p:cNvPr id="1440" name="Google Shape;1440;p62"/>
          <p:cNvSpPr/>
          <p:nvPr/>
        </p:nvSpPr>
        <p:spPr>
          <a:xfrm>
            <a:off x="5904824" y="2555350"/>
            <a:ext cx="2419500" cy="837000"/>
          </a:xfrm>
          <a:prstGeom prst="roundRect">
            <a:avLst>
              <a:gd name="adj" fmla="val 23167"/>
            </a:avLst>
          </a:prstGeom>
          <a:solidFill>
            <a:schemeClr val="accent1"/>
          </a:solidFill>
          <a:ln>
            <a:noFill/>
          </a:ln>
        </p:spPr>
        <p:txBody>
          <a:bodyPr spcFirstLastPara="1" wrap="square" lIns="182875" tIns="91425" rIns="182875" bIns="45700" anchor="b" anchorCtr="0">
            <a:noAutofit/>
          </a:bodyPr>
          <a:lstStyle/>
          <a:p>
            <a:pPr marL="0" lvl="0" indent="0" algn="ctr" rtl="0">
              <a:lnSpc>
                <a:spcPct val="100000"/>
              </a:lnSpc>
              <a:spcBef>
                <a:spcPts val="0"/>
              </a:spcBef>
              <a:spcAft>
                <a:spcPts val="0"/>
              </a:spcAft>
              <a:buNone/>
            </a:pPr>
            <a:r>
              <a:rPr lang="en" sz="1200" dirty="0">
                <a:solidFill>
                  <a:schemeClr val="dk1"/>
                </a:solidFill>
                <a:latin typeface="Poppins"/>
                <a:ea typeface="Poppins"/>
                <a:cs typeface="Poppins"/>
                <a:sym typeface="Poppins"/>
              </a:rPr>
              <a:t>Helps the environment to regain its construct</a:t>
            </a:r>
            <a:endParaRPr sz="1200" dirty="0">
              <a:solidFill>
                <a:schemeClr val="dk1"/>
              </a:solidFill>
              <a:latin typeface="Poppins"/>
              <a:ea typeface="Poppins"/>
              <a:cs typeface="Poppins"/>
              <a:sym typeface="Poppins"/>
            </a:endParaRPr>
          </a:p>
        </p:txBody>
      </p:sp>
      <p:sp>
        <p:nvSpPr>
          <p:cNvPr id="1441" name="Google Shape;1441;p62"/>
          <p:cNvSpPr/>
          <p:nvPr/>
        </p:nvSpPr>
        <p:spPr>
          <a:xfrm>
            <a:off x="817677" y="2555350"/>
            <a:ext cx="2422200" cy="837000"/>
          </a:xfrm>
          <a:prstGeom prst="roundRect">
            <a:avLst>
              <a:gd name="adj" fmla="val 23167"/>
            </a:avLst>
          </a:prstGeom>
          <a:solidFill>
            <a:schemeClr val="accent1"/>
          </a:solidFill>
          <a:ln>
            <a:noFill/>
          </a:ln>
        </p:spPr>
        <p:txBody>
          <a:bodyPr spcFirstLastPara="1" wrap="square" lIns="182875" tIns="91425" rIns="182875" bIns="45700" anchor="b" anchorCtr="0">
            <a:noAutofit/>
          </a:bodyPr>
          <a:lstStyle/>
          <a:p>
            <a:pPr marL="0" lvl="0" indent="0" algn="ctr" rtl="0">
              <a:lnSpc>
                <a:spcPct val="100000"/>
              </a:lnSpc>
              <a:spcBef>
                <a:spcPts val="0"/>
              </a:spcBef>
              <a:spcAft>
                <a:spcPts val="0"/>
              </a:spcAft>
              <a:buNone/>
            </a:pPr>
            <a:r>
              <a:rPr lang="en" sz="1200" dirty="0">
                <a:solidFill>
                  <a:schemeClr val="dk1"/>
                </a:solidFill>
                <a:latin typeface="Poppins"/>
                <a:ea typeface="Poppins"/>
                <a:cs typeface="Poppins"/>
                <a:sym typeface="Poppins"/>
              </a:rPr>
              <a:t>Clean air, safe drinking water, sufficient food </a:t>
            </a:r>
            <a:endParaRPr sz="1200" dirty="0">
              <a:solidFill>
                <a:schemeClr val="dk1"/>
              </a:solidFill>
              <a:latin typeface="Poppins"/>
              <a:ea typeface="Poppins"/>
              <a:cs typeface="Poppins"/>
              <a:sym typeface="Poppins"/>
            </a:endParaRPr>
          </a:p>
        </p:txBody>
      </p:sp>
      <p:sp>
        <p:nvSpPr>
          <p:cNvPr id="1442" name="Google Shape;1442;p62"/>
          <p:cNvSpPr/>
          <p:nvPr/>
        </p:nvSpPr>
        <p:spPr>
          <a:xfrm>
            <a:off x="3359450" y="1623200"/>
            <a:ext cx="2421900" cy="837000"/>
          </a:xfrm>
          <a:prstGeom prst="roundRect">
            <a:avLst>
              <a:gd name="adj" fmla="val 23167"/>
            </a:avLst>
          </a:prstGeom>
          <a:solidFill>
            <a:schemeClr val="accent1"/>
          </a:solidFill>
          <a:ln>
            <a:noFill/>
          </a:ln>
        </p:spPr>
        <p:txBody>
          <a:bodyPr spcFirstLastPara="1" wrap="square" lIns="182875" tIns="91425" rIns="182875" bIns="45700" anchor="b" anchorCtr="0">
            <a:noAutofit/>
          </a:bodyPr>
          <a:lstStyle/>
          <a:p>
            <a:pPr marL="0" lvl="0" indent="0" algn="ctr" rtl="0">
              <a:lnSpc>
                <a:spcPct val="100000"/>
              </a:lnSpc>
              <a:spcBef>
                <a:spcPts val="0"/>
              </a:spcBef>
              <a:spcAft>
                <a:spcPts val="0"/>
              </a:spcAft>
              <a:buNone/>
            </a:pPr>
            <a:r>
              <a:rPr lang="en-US" sz="1200" dirty="0">
                <a:solidFill>
                  <a:schemeClr val="dk1"/>
                </a:solidFill>
                <a:latin typeface="Poppins"/>
                <a:ea typeface="Poppins"/>
                <a:cs typeface="Poppins"/>
                <a:sym typeface="Poppins"/>
              </a:rPr>
              <a:t>T</a:t>
            </a:r>
            <a:r>
              <a:rPr lang="en" sz="1200" dirty="0">
                <a:solidFill>
                  <a:schemeClr val="dk1"/>
                </a:solidFill>
                <a:latin typeface="Poppins"/>
                <a:ea typeface="Poppins"/>
                <a:cs typeface="Poppins"/>
                <a:sym typeface="Poppins"/>
              </a:rPr>
              <a:t>ake urgent action to combat climate change</a:t>
            </a:r>
            <a:endParaRPr sz="1200" dirty="0">
              <a:solidFill>
                <a:schemeClr val="dk1"/>
              </a:solidFill>
              <a:latin typeface="Poppins"/>
              <a:ea typeface="Poppins"/>
              <a:cs typeface="Poppins"/>
              <a:sym typeface="Poppins"/>
            </a:endParaRPr>
          </a:p>
        </p:txBody>
      </p:sp>
      <p:sp>
        <p:nvSpPr>
          <p:cNvPr id="1443" name="Google Shape;1443;p62"/>
          <p:cNvSpPr/>
          <p:nvPr/>
        </p:nvSpPr>
        <p:spPr>
          <a:xfrm>
            <a:off x="6271575" y="1892000"/>
            <a:ext cx="1685100" cy="2994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accent2"/>
                </a:solidFill>
                <a:latin typeface="Poppins"/>
                <a:ea typeface="Poppins"/>
                <a:cs typeface="Poppins"/>
                <a:sym typeface="Poppins"/>
              </a:rPr>
              <a:t>Favors</a:t>
            </a:r>
            <a:endParaRPr>
              <a:solidFill>
                <a:schemeClr val="accent2"/>
              </a:solidFill>
              <a:latin typeface="Poppins"/>
              <a:ea typeface="Poppins"/>
              <a:cs typeface="Poppins"/>
              <a:sym typeface="Poppins"/>
            </a:endParaRPr>
          </a:p>
        </p:txBody>
      </p:sp>
      <p:sp>
        <p:nvSpPr>
          <p:cNvPr id="1444" name="Google Shape;1444;p62"/>
          <p:cNvSpPr/>
          <p:nvPr/>
        </p:nvSpPr>
        <p:spPr>
          <a:xfrm>
            <a:off x="1184200" y="1892000"/>
            <a:ext cx="1685100" cy="2994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accent2"/>
                </a:solidFill>
                <a:latin typeface="Poppins"/>
                <a:ea typeface="Poppins"/>
                <a:cs typeface="Poppins"/>
                <a:sym typeface="Poppins"/>
              </a:rPr>
              <a:t>Promote</a:t>
            </a:r>
            <a:endParaRPr>
              <a:solidFill>
                <a:schemeClr val="accent2"/>
              </a:solidFill>
              <a:latin typeface="Poppins"/>
              <a:ea typeface="Poppins"/>
              <a:cs typeface="Poppins"/>
              <a:sym typeface="Poppins"/>
            </a:endParaRPr>
          </a:p>
        </p:txBody>
      </p:sp>
      <p:sp>
        <p:nvSpPr>
          <p:cNvPr id="1445" name="Google Shape;1445;p62"/>
          <p:cNvSpPr/>
          <p:nvPr/>
        </p:nvSpPr>
        <p:spPr>
          <a:xfrm>
            <a:off x="1184200" y="3756300"/>
            <a:ext cx="1685100" cy="2994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accent2"/>
                </a:solidFill>
                <a:latin typeface="Poppins"/>
                <a:ea typeface="Poppins"/>
                <a:cs typeface="Poppins"/>
                <a:sym typeface="Poppins"/>
              </a:rPr>
              <a:t>Improvement</a:t>
            </a:r>
            <a:endParaRPr>
              <a:solidFill>
                <a:schemeClr val="accent2"/>
              </a:solidFill>
              <a:latin typeface="Poppins"/>
              <a:ea typeface="Poppins"/>
              <a:cs typeface="Poppins"/>
              <a:sym typeface="Poppins"/>
            </a:endParaRPr>
          </a:p>
        </p:txBody>
      </p:sp>
      <p:sp>
        <p:nvSpPr>
          <p:cNvPr id="1446" name="Google Shape;1446;p62"/>
          <p:cNvSpPr/>
          <p:nvPr/>
        </p:nvSpPr>
        <p:spPr>
          <a:xfrm>
            <a:off x="6273225" y="3756300"/>
            <a:ext cx="1685100" cy="2994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accent2"/>
                </a:solidFill>
                <a:latin typeface="Poppins"/>
                <a:ea typeface="Poppins"/>
                <a:cs typeface="Poppins"/>
                <a:sym typeface="Poppins"/>
              </a:rPr>
              <a:t>Stimulates</a:t>
            </a:r>
            <a:endParaRPr>
              <a:solidFill>
                <a:schemeClr val="accent2"/>
              </a:solidFill>
              <a:latin typeface="Poppins"/>
              <a:ea typeface="Poppins"/>
              <a:cs typeface="Poppins"/>
              <a:sym typeface="Poppins"/>
            </a:endParaRPr>
          </a:p>
        </p:txBody>
      </p:sp>
      <p:sp>
        <p:nvSpPr>
          <p:cNvPr id="1447" name="Google Shape;1447;p62"/>
          <p:cNvSpPr/>
          <p:nvPr/>
        </p:nvSpPr>
        <p:spPr>
          <a:xfrm>
            <a:off x="815150" y="2609989"/>
            <a:ext cx="2424600" cy="299400"/>
          </a:xfrm>
          <a:prstGeom prst="roundRect">
            <a:avLst>
              <a:gd name="adj" fmla="val 50000"/>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dk2"/>
                </a:solidFill>
                <a:latin typeface="Lilita One"/>
                <a:ea typeface="Lilita One"/>
                <a:cs typeface="Lilita One"/>
                <a:sym typeface="Lilita One"/>
              </a:rPr>
              <a:t>Health</a:t>
            </a:r>
            <a:endParaRPr>
              <a:solidFill>
                <a:schemeClr val="dk2"/>
              </a:solidFill>
              <a:latin typeface="Lilita One"/>
              <a:ea typeface="Lilita One"/>
              <a:cs typeface="Lilita One"/>
              <a:sym typeface="Lilita One"/>
            </a:endParaRPr>
          </a:p>
        </p:txBody>
      </p:sp>
      <p:sp>
        <p:nvSpPr>
          <p:cNvPr id="1448" name="Google Shape;1448;p62"/>
          <p:cNvSpPr/>
          <p:nvPr/>
        </p:nvSpPr>
        <p:spPr>
          <a:xfrm>
            <a:off x="5902300" y="2609989"/>
            <a:ext cx="2421900" cy="299400"/>
          </a:xfrm>
          <a:prstGeom prst="roundRect">
            <a:avLst>
              <a:gd name="adj" fmla="val 50000"/>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dk2"/>
                </a:solidFill>
                <a:latin typeface="Lilita One"/>
                <a:ea typeface="Lilita One"/>
                <a:cs typeface="Lilita One"/>
                <a:sym typeface="Lilita One"/>
              </a:rPr>
              <a:t>Environment</a:t>
            </a:r>
            <a:endParaRPr>
              <a:solidFill>
                <a:schemeClr val="dk2"/>
              </a:solidFill>
              <a:latin typeface="Lilita One"/>
              <a:ea typeface="Lilita One"/>
              <a:cs typeface="Lilita One"/>
              <a:sym typeface="Lilita One"/>
            </a:endParaRPr>
          </a:p>
        </p:txBody>
      </p:sp>
      <p:sp>
        <p:nvSpPr>
          <p:cNvPr id="1449" name="Google Shape;1449;p62"/>
          <p:cNvSpPr/>
          <p:nvPr/>
        </p:nvSpPr>
        <p:spPr>
          <a:xfrm>
            <a:off x="3360000" y="1673313"/>
            <a:ext cx="2424600" cy="299400"/>
          </a:xfrm>
          <a:prstGeom prst="roundRect">
            <a:avLst>
              <a:gd name="adj" fmla="val 50000"/>
            </a:avLst>
          </a:prstGeom>
          <a:noFill/>
          <a:ln>
            <a:noFill/>
          </a:ln>
        </p:spPr>
        <p:txBody>
          <a:bodyPr spcFirstLastPara="1" wrap="square" lIns="0" tIns="91425" rIns="0" bIns="91425" anchor="ctr" anchorCtr="0">
            <a:noAutofit/>
          </a:bodyPr>
          <a:lstStyle/>
          <a:p>
            <a:pPr marL="0" lvl="0" indent="0" algn="ctr" rtl="0">
              <a:lnSpc>
                <a:spcPct val="115000"/>
              </a:lnSpc>
              <a:spcBef>
                <a:spcPts val="0"/>
              </a:spcBef>
              <a:spcAft>
                <a:spcPts val="0"/>
              </a:spcAft>
              <a:buNone/>
            </a:pPr>
            <a:r>
              <a:rPr lang="en">
                <a:solidFill>
                  <a:schemeClr val="dk2"/>
                </a:solidFill>
                <a:latin typeface="Lilita One"/>
                <a:ea typeface="Lilita One"/>
                <a:cs typeface="Lilita One"/>
                <a:sym typeface="Lilita One"/>
              </a:rPr>
              <a:t>Sustainable Development</a:t>
            </a:r>
            <a:endParaRPr>
              <a:solidFill>
                <a:schemeClr val="dk2"/>
              </a:solidFill>
              <a:latin typeface="Lilita One"/>
              <a:ea typeface="Lilita One"/>
              <a:cs typeface="Lilita One"/>
              <a:sym typeface="Lilita One"/>
            </a:endParaRPr>
          </a:p>
        </p:txBody>
      </p:sp>
      <p:sp>
        <p:nvSpPr>
          <p:cNvPr id="1450" name="Google Shape;1450;p62"/>
          <p:cNvSpPr/>
          <p:nvPr/>
        </p:nvSpPr>
        <p:spPr>
          <a:xfrm>
            <a:off x="3360000" y="3535690"/>
            <a:ext cx="2424600" cy="299400"/>
          </a:xfrm>
          <a:prstGeom prst="roundRect">
            <a:avLst>
              <a:gd name="adj" fmla="val 50000"/>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dk2"/>
                </a:solidFill>
                <a:latin typeface="Lilita One"/>
                <a:ea typeface="Lilita One"/>
                <a:cs typeface="Lilita One"/>
                <a:sym typeface="Lilita One"/>
              </a:rPr>
              <a:t>Values</a:t>
            </a:r>
            <a:endParaRPr>
              <a:solidFill>
                <a:schemeClr val="dk2"/>
              </a:solidFill>
              <a:latin typeface="Lilita One"/>
              <a:ea typeface="Lilita One"/>
              <a:cs typeface="Lilita One"/>
              <a:sym typeface="Lilita One"/>
            </a:endParaRPr>
          </a:p>
        </p:txBody>
      </p:sp>
      <p:cxnSp>
        <p:nvCxnSpPr>
          <p:cNvPr id="1451" name="Google Shape;1451;p62"/>
          <p:cNvCxnSpPr>
            <a:stCxn id="1440" idx="2"/>
            <a:endCxn id="1446" idx="0"/>
          </p:cNvCxnSpPr>
          <p:nvPr/>
        </p:nvCxnSpPr>
        <p:spPr>
          <a:xfrm rot="-5400000" flipH="1">
            <a:off x="6933224" y="3573700"/>
            <a:ext cx="363900" cy="1200"/>
          </a:xfrm>
          <a:prstGeom prst="curvedConnector3">
            <a:avLst>
              <a:gd name="adj1" fmla="val 50007"/>
            </a:avLst>
          </a:prstGeom>
          <a:noFill/>
          <a:ln w="19050" cap="flat" cmpd="sng">
            <a:solidFill>
              <a:schemeClr val="lt2"/>
            </a:solidFill>
            <a:prstDash val="solid"/>
            <a:round/>
            <a:headEnd type="none" w="med" len="med"/>
            <a:tailEnd type="triangle" w="med" len="med"/>
          </a:ln>
          <a:effectLst>
            <a:outerShdw blurRad="57150" dist="19050" dir="5400000" algn="bl" rotWithShape="0">
              <a:srgbClr val="000000">
                <a:alpha val="50000"/>
              </a:srgbClr>
            </a:outerShdw>
          </a:effectLst>
        </p:spPr>
      </p:cxnSp>
      <p:cxnSp>
        <p:nvCxnSpPr>
          <p:cNvPr id="1452" name="Google Shape;1452;p62"/>
          <p:cNvCxnSpPr>
            <a:stCxn id="1446" idx="1"/>
            <a:endCxn id="1439" idx="3"/>
          </p:cNvCxnSpPr>
          <p:nvPr/>
        </p:nvCxnSpPr>
        <p:spPr>
          <a:xfrm rot="10800000">
            <a:off x="5781225" y="3906000"/>
            <a:ext cx="492000" cy="0"/>
          </a:xfrm>
          <a:prstGeom prst="straightConnector1">
            <a:avLst/>
          </a:prstGeom>
          <a:noFill/>
          <a:ln w="19050" cap="flat" cmpd="sng">
            <a:solidFill>
              <a:schemeClr val="lt2"/>
            </a:solidFill>
            <a:prstDash val="solid"/>
            <a:round/>
            <a:headEnd type="none" w="med" len="med"/>
            <a:tailEnd type="triangle" w="med" len="med"/>
          </a:ln>
          <a:effectLst>
            <a:outerShdw blurRad="57150" dist="19050" dir="5400000" algn="bl" rotWithShape="0">
              <a:srgbClr val="000000">
                <a:alpha val="50000"/>
              </a:srgbClr>
            </a:outerShdw>
          </a:effectLst>
        </p:spPr>
      </p:cxnSp>
      <p:cxnSp>
        <p:nvCxnSpPr>
          <p:cNvPr id="1453" name="Google Shape;1453;p62"/>
          <p:cNvCxnSpPr>
            <a:stCxn id="1441" idx="0"/>
            <a:endCxn id="1444" idx="2"/>
          </p:cNvCxnSpPr>
          <p:nvPr/>
        </p:nvCxnSpPr>
        <p:spPr>
          <a:xfrm rot="10800000">
            <a:off x="2026677" y="2191450"/>
            <a:ext cx="2100" cy="363900"/>
          </a:xfrm>
          <a:prstGeom prst="straightConnector1">
            <a:avLst/>
          </a:prstGeom>
          <a:noFill/>
          <a:ln w="19050" cap="flat" cmpd="sng">
            <a:solidFill>
              <a:schemeClr val="lt2"/>
            </a:solidFill>
            <a:prstDash val="solid"/>
            <a:round/>
            <a:headEnd type="none" w="med" len="med"/>
            <a:tailEnd type="triangle" w="med" len="med"/>
          </a:ln>
          <a:effectLst>
            <a:outerShdw blurRad="57150" dist="19050" dir="5400000" algn="bl" rotWithShape="0">
              <a:srgbClr val="000000">
                <a:alpha val="50000"/>
              </a:srgbClr>
            </a:outerShdw>
          </a:effectLst>
        </p:spPr>
      </p:cxnSp>
      <p:cxnSp>
        <p:nvCxnSpPr>
          <p:cNvPr id="1454" name="Google Shape;1454;p62"/>
          <p:cNvCxnSpPr>
            <a:stCxn id="1444" idx="3"/>
            <a:endCxn id="1442" idx="1"/>
          </p:cNvCxnSpPr>
          <p:nvPr/>
        </p:nvCxnSpPr>
        <p:spPr>
          <a:xfrm>
            <a:off x="2869300" y="2041700"/>
            <a:ext cx="490200" cy="0"/>
          </a:xfrm>
          <a:prstGeom prst="straightConnector1">
            <a:avLst/>
          </a:prstGeom>
          <a:noFill/>
          <a:ln w="19050" cap="flat" cmpd="sng">
            <a:solidFill>
              <a:schemeClr val="lt2"/>
            </a:solidFill>
            <a:prstDash val="solid"/>
            <a:round/>
            <a:headEnd type="none" w="med" len="med"/>
            <a:tailEnd type="triangle" w="med" len="med"/>
          </a:ln>
          <a:effectLst>
            <a:outerShdw blurRad="57150" dist="19050" dir="5400000" algn="bl" rotWithShape="0">
              <a:srgbClr val="000000">
                <a:alpha val="50000"/>
              </a:srgbClr>
            </a:outerShdw>
          </a:effectLst>
        </p:spPr>
      </p:cxnSp>
      <p:cxnSp>
        <p:nvCxnSpPr>
          <p:cNvPr id="1455" name="Google Shape;1455;p62"/>
          <p:cNvCxnSpPr>
            <a:stCxn id="1442" idx="3"/>
            <a:endCxn id="1443" idx="1"/>
          </p:cNvCxnSpPr>
          <p:nvPr/>
        </p:nvCxnSpPr>
        <p:spPr>
          <a:xfrm>
            <a:off x="5781350" y="2041700"/>
            <a:ext cx="490200" cy="0"/>
          </a:xfrm>
          <a:prstGeom prst="straightConnector1">
            <a:avLst/>
          </a:prstGeom>
          <a:noFill/>
          <a:ln w="19050" cap="flat" cmpd="sng">
            <a:solidFill>
              <a:schemeClr val="lt2"/>
            </a:solidFill>
            <a:prstDash val="solid"/>
            <a:round/>
            <a:headEnd type="none" w="med" len="med"/>
            <a:tailEnd type="triangle" w="med" len="med"/>
          </a:ln>
          <a:effectLst>
            <a:outerShdw blurRad="57150" dist="19050" dir="5400000" algn="bl" rotWithShape="0">
              <a:srgbClr val="000000">
                <a:alpha val="50000"/>
              </a:srgbClr>
            </a:outerShdw>
          </a:effectLst>
        </p:spPr>
      </p:cxnSp>
      <p:cxnSp>
        <p:nvCxnSpPr>
          <p:cNvPr id="1456" name="Google Shape;1456;p62"/>
          <p:cNvCxnSpPr>
            <a:stCxn id="1443" idx="2"/>
            <a:endCxn id="1440" idx="0"/>
          </p:cNvCxnSpPr>
          <p:nvPr/>
        </p:nvCxnSpPr>
        <p:spPr>
          <a:xfrm>
            <a:off x="7114125" y="2191400"/>
            <a:ext cx="300" cy="363900"/>
          </a:xfrm>
          <a:prstGeom prst="straightConnector1">
            <a:avLst/>
          </a:prstGeom>
          <a:noFill/>
          <a:ln w="19050" cap="flat" cmpd="sng">
            <a:solidFill>
              <a:schemeClr val="lt2"/>
            </a:solidFill>
            <a:prstDash val="solid"/>
            <a:round/>
            <a:headEnd type="none" w="med" len="med"/>
            <a:tailEnd type="triangle" w="med" len="med"/>
          </a:ln>
          <a:effectLst>
            <a:outerShdw blurRad="57150" dist="19050" dir="5400000" algn="bl" rotWithShape="0">
              <a:srgbClr val="000000">
                <a:alpha val="50000"/>
              </a:srgbClr>
            </a:outerShdw>
          </a:effectLst>
        </p:spPr>
      </p:cxnSp>
      <p:cxnSp>
        <p:nvCxnSpPr>
          <p:cNvPr id="1457" name="Google Shape;1457;p62"/>
          <p:cNvCxnSpPr>
            <a:stCxn id="1441" idx="2"/>
            <a:endCxn id="1445" idx="0"/>
          </p:cNvCxnSpPr>
          <p:nvPr/>
        </p:nvCxnSpPr>
        <p:spPr>
          <a:xfrm flipH="1">
            <a:off x="2026677" y="3392350"/>
            <a:ext cx="2100" cy="363900"/>
          </a:xfrm>
          <a:prstGeom prst="straightConnector1">
            <a:avLst/>
          </a:prstGeom>
          <a:noFill/>
          <a:ln w="19050" cap="flat" cmpd="sng">
            <a:solidFill>
              <a:schemeClr val="lt2"/>
            </a:solidFill>
            <a:prstDash val="solid"/>
            <a:round/>
            <a:headEnd type="triangle" w="med" len="med"/>
            <a:tailEnd type="none" w="med" len="med"/>
          </a:ln>
          <a:effectLst>
            <a:outerShdw blurRad="57150" dist="19050" dir="5400000" algn="bl" rotWithShape="0">
              <a:srgbClr val="000000">
                <a:alpha val="50000"/>
              </a:srgbClr>
            </a:outerShdw>
          </a:effectLst>
        </p:spPr>
      </p:cxnSp>
      <p:cxnSp>
        <p:nvCxnSpPr>
          <p:cNvPr id="1458" name="Google Shape;1458;p62"/>
          <p:cNvCxnSpPr>
            <a:stCxn id="1445" idx="3"/>
            <a:endCxn id="1439" idx="1"/>
          </p:cNvCxnSpPr>
          <p:nvPr/>
        </p:nvCxnSpPr>
        <p:spPr>
          <a:xfrm>
            <a:off x="2869300" y="3906000"/>
            <a:ext cx="490200" cy="0"/>
          </a:xfrm>
          <a:prstGeom prst="straightConnector1">
            <a:avLst/>
          </a:prstGeom>
          <a:noFill/>
          <a:ln w="19050" cap="flat" cmpd="sng">
            <a:solidFill>
              <a:schemeClr val="lt2"/>
            </a:solidFill>
            <a:prstDash val="solid"/>
            <a:round/>
            <a:headEnd type="triangle" w="med" len="med"/>
            <a:tailEnd type="none" w="med" len="med"/>
          </a:ln>
          <a:effectLst>
            <a:outerShdw blurRad="57150" dist="19050" dir="5400000" algn="bl" rotWithShape="0">
              <a:srgbClr val="000000">
                <a:alpha val="50000"/>
              </a:srgbClr>
            </a:outerShdw>
          </a:effectLst>
        </p:spPr>
      </p:cxnSp>
      <p:sp>
        <p:nvSpPr>
          <p:cNvPr id="1459" name="Google Shape;1459;p62"/>
          <p:cNvSpPr/>
          <p:nvPr/>
        </p:nvSpPr>
        <p:spPr>
          <a:xfrm rot="10800000">
            <a:off x="5755400" y="630611"/>
            <a:ext cx="99300" cy="252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62"/>
          <p:cNvSpPr/>
          <p:nvPr/>
        </p:nvSpPr>
        <p:spPr>
          <a:xfrm rot="10800000" flipH="1">
            <a:off x="5755211" y="485089"/>
            <a:ext cx="99300" cy="252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1" name="Google Shape;1461;p62"/>
          <p:cNvGrpSpPr/>
          <p:nvPr/>
        </p:nvGrpSpPr>
        <p:grpSpPr>
          <a:xfrm rot="-796981">
            <a:off x="3899594" y="2515049"/>
            <a:ext cx="1280520" cy="827033"/>
            <a:chOff x="3294538" y="4564350"/>
            <a:chExt cx="2551725" cy="1648050"/>
          </a:xfrm>
        </p:grpSpPr>
        <p:sp>
          <p:nvSpPr>
            <p:cNvPr id="1462" name="Google Shape;1462;p62"/>
            <p:cNvSpPr/>
            <p:nvPr/>
          </p:nvSpPr>
          <p:spPr>
            <a:xfrm>
              <a:off x="3294538" y="4564350"/>
              <a:ext cx="2551725" cy="1648050"/>
            </a:xfrm>
            <a:custGeom>
              <a:avLst/>
              <a:gdLst/>
              <a:ahLst/>
              <a:cxnLst/>
              <a:rect l="l" t="t" r="r" b="b"/>
              <a:pathLst>
                <a:path w="102069" h="65922" extrusionOk="0">
                  <a:moveTo>
                    <a:pt x="18089" y="0"/>
                  </a:moveTo>
                  <a:cubicBezTo>
                    <a:pt x="16323" y="0"/>
                    <a:pt x="14499" y="441"/>
                    <a:pt x="12888" y="1125"/>
                  </a:cubicBezTo>
                  <a:cubicBezTo>
                    <a:pt x="9575" y="2523"/>
                    <a:pt x="6323" y="5714"/>
                    <a:pt x="7143" y="9210"/>
                  </a:cubicBezTo>
                  <a:cubicBezTo>
                    <a:pt x="7599" y="11094"/>
                    <a:pt x="9210" y="12614"/>
                    <a:pt x="9453" y="14529"/>
                  </a:cubicBezTo>
                  <a:cubicBezTo>
                    <a:pt x="9848" y="17326"/>
                    <a:pt x="7386" y="20274"/>
                    <a:pt x="8663" y="22766"/>
                  </a:cubicBezTo>
                  <a:cubicBezTo>
                    <a:pt x="9119" y="23678"/>
                    <a:pt x="10031" y="24317"/>
                    <a:pt x="10365" y="25289"/>
                  </a:cubicBezTo>
                  <a:cubicBezTo>
                    <a:pt x="11216" y="27478"/>
                    <a:pt x="8754" y="29423"/>
                    <a:pt x="6839" y="30821"/>
                  </a:cubicBezTo>
                  <a:cubicBezTo>
                    <a:pt x="5016" y="32159"/>
                    <a:pt x="3435" y="33830"/>
                    <a:pt x="2128" y="35654"/>
                  </a:cubicBezTo>
                  <a:cubicBezTo>
                    <a:pt x="943" y="37356"/>
                    <a:pt x="0" y="39514"/>
                    <a:pt x="760" y="41429"/>
                  </a:cubicBezTo>
                  <a:cubicBezTo>
                    <a:pt x="1307" y="42797"/>
                    <a:pt x="2614" y="43679"/>
                    <a:pt x="3891" y="44438"/>
                  </a:cubicBezTo>
                  <a:cubicBezTo>
                    <a:pt x="6930" y="46171"/>
                    <a:pt x="10213" y="47508"/>
                    <a:pt x="13648" y="48299"/>
                  </a:cubicBezTo>
                  <a:cubicBezTo>
                    <a:pt x="16505" y="48998"/>
                    <a:pt x="19575" y="49362"/>
                    <a:pt x="21733" y="51308"/>
                  </a:cubicBezTo>
                  <a:cubicBezTo>
                    <a:pt x="23587" y="52949"/>
                    <a:pt x="24499" y="55472"/>
                    <a:pt x="26414" y="57083"/>
                  </a:cubicBezTo>
                  <a:cubicBezTo>
                    <a:pt x="29150" y="59393"/>
                    <a:pt x="33162" y="59211"/>
                    <a:pt x="36749" y="59241"/>
                  </a:cubicBezTo>
                  <a:cubicBezTo>
                    <a:pt x="52346" y="59388"/>
                    <a:pt x="67376" y="65922"/>
                    <a:pt x="82964" y="65922"/>
                  </a:cubicBezTo>
                  <a:cubicBezTo>
                    <a:pt x="83505" y="65922"/>
                    <a:pt x="84048" y="65914"/>
                    <a:pt x="84591" y="65898"/>
                  </a:cubicBezTo>
                  <a:cubicBezTo>
                    <a:pt x="87357" y="65806"/>
                    <a:pt x="90519" y="65320"/>
                    <a:pt x="92130" y="63071"/>
                  </a:cubicBezTo>
                  <a:cubicBezTo>
                    <a:pt x="93953" y="60578"/>
                    <a:pt x="93193" y="57053"/>
                    <a:pt x="94470" y="54195"/>
                  </a:cubicBezTo>
                  <a:cubicBezTo>
                    <a:pt x="96020" y="50669"/>
                    <a:pt x="100428" y="48785"/>
                    <a:pt x="101370" y="45046"/>
                  </a:cubicBezTo>
                  <a:cubicBezTo>
                    <a:pt x="102069" y="42311"/>
                    <a:pt x="100610" y="39575"/>
                    <a:pt x="100397" y="36748"/>
                  </a:cubicBezTo>
                  <a:cubicBezTo>
                    <a:pt x="100276" y="35320"/>
                    <a:pt x="100428" y="33830"/>
                    <a:pt x="100336" y="32371"/>
                  </a:cubicBezTo>
                  <a:cubicBezTo>
                    <a:pt x="100124" y="29332"/>
                    <a:pt x="98573" y="26414"/>
                    <a:pt x="96172" y="24560"/>
                  </a:cubicBezTo>
                  <a:cubicBezTo>
                    <a:pt x="93254" y="22280"/>
                    <a:pt x="89394" y="21642"/>
                    <a:pt x="85716" y="21064"/>
                  </a:cubicBezTo>
                  <a:cubicBezTo>
                    <a:pt x="74713" y="19362"/>
                    <a:pt x="63649" y="17599"/>
                    <a:pt x="52615" y="15897"/>
                  </a:cubicBezTo>
                  <a:cubicBezTo>
                    <a:pt x="48421" y="15259"/>
                    <a:pt x="44196" y="14560"/>
                    <a:pt x="39940" y="14499"/>
                  </a:cubicBezTo>
                  <a:cubicBezTo>
                    <a:pt x="39889" y="14497"/>
                    <a:pt x="39836" y="14497"/>
                    <a:pt x="39781" y="14497"/>
                  </a:cubicBezTo>
                  <a:cubicBezTo>
                    <a:pt x="38919" y="14497"/>
                    <a:pt x="37618" y="14660"/>
                    <a:pt x="36349" y="14660"/>
                  </a:cubicBezTo>
                  <a:cubicBezTo>
                    <a:pt x="34201" y="14660"/>
                    <a:pt x="32145" y="14192"/>
                    <a:pt x="32463" y="11672"/>
                  </a:cubicBezTo>
                  <a:cubicBezTo>
                    <a:pt x="32554" y="10851"/>
                    <a:pt x="33071" y="10091"/>
                    <a:pt x="33101" y="9210"/>
                  </a:cubicBezTo>
                  <a:cubicBezTo>
                    <a:pt x="33162" y="7690"/>
                    <a:pt x="31764" y="6474"/>
                    <a:pt x="30335" y="5897"/>
                  </a:cubicBezTo>
                  <a:cubicBezTo>
                    <a:pt x="28876" y="5319"/>
                    <a:pt x="27326" y="5137"/>
                    <a:pt x="26019" y="4316"/>
                  </a:cubicBezTo>
                  <a:cubicBezTo>
                    <a:pt x="24864" y="3556"/>
                    <a:pt x="24043" y="2371"/>
                    <a:pt x="22949" y="1520"/>
                  </a:cubicBezTo>
                  <a:cubicBezTo>
                    <a:pt x="21566" y="441"/>
                    <a:pt x="19856" y="0"/>
                    <a:pt x="18089"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3" name="Google Shape;1463;p62"/>
            <p:cNvGrpSpPr/>
            <p:nvPr/>
          </p:nvGrpSpPr>
          <p:grpSpPr>
            <a:xfrm>
              <a:off x="3372788" y="4622425"/>
              <a:ext cx="2357225" cy="1450775"/>
              <a:chOff x="3372788" y="4622425"/>
              <a:chExt cx="2357225" cy="1450775"/>
            </a:xfrm>
          </p:grpSpPr>
          <p:sp>
            <p:nvSpPr>
              <p:cNvPr id="1464" name="Google Shape;1464;p62"/>
              <p:cNvSpPr/>
              <p:nvPr/>
            </p:nvSpPr>
            <p:spPr>
              <a:xfrm>
                <a:off x="3614438" y="4654000"/>
                <a:ext cx="313100" cy="769050"/>
              </a:xfrm>
              <a:custGeom>
                <a:avLst/>
                <a:gdLst/>
                <a:ahLst/>
                <a:cxnLst/>
                <a:rect l="l" t="t" r="r" b="b"/>
                <a:pathLst>
                  <a:path w="12524" h="30762" extrusionOk="0">
                    <a:moveTo>
                      <a:pt x="1" y="1"/>
                    </a:moveTo>
                    <a:cubicBezTo>
                      <a:pt x="2493" y="4621"/>
                      <a:pt x="4682" y="9454"/>
                      <a:pt x="5776" y="14591"/>
                    </a:cubicBezTo>
                    <a:cubicBezTo>
                      <a:pt x="6445" y="17661"/>
                      <a:pt x="6688" y="20852"/>
                      <a:pt x="6323" y="24013"/>
                    </a:cubicBezTo>
                    <a:cubicBezTo>
                      <a:pt x="6171" y="25563"/>
                      <a:pt x="5746" y="27053"/>
                      <a:pt x="5381" y="28603"/>
                    </a:cubicBezTo>
                    <a:cubicBezTo>
                      <a:pt x="5229" y="29241"/>
                      <a:pt x="4803" y="29758"/>
                      <a:pt x="5229" y="30275"/>
                    </a:cubicBezTo>
                    <a:cubicBezTo>
                      <a:pt x="5440" y="30546"/>
                      <a:pt x="7112" y="30548"/>
                      <a:pt x="7143" y="30755"/>
                    </a:cubicBezTo>
                    <a:lnTo>
                      <a:pt x="7143" y="30755"/>
                    </a:lnTo>
                    <a:cubicBezTo>
                      <a:pt x="6476" y="21912"/>
                      <a:pt x="9485" y="13251"/>
                      <a:pt x="12524" y="4925"/>
                    </a:cubicBezTo>
                    <a:lnTo>
                      <a:pt x="12524" y="4925"/>
                    </a:lnTo>
                    <a:cubicBezTo>
                      <a:pt x="9697" y="8724"/>
                      <a:pt x="7904" y="13314"/>
                      <a:pt x="7448" y="18056"/>
                    </a:cubicBezTo>
                    <a:cubicBezTo>
                      <a:pt x="6171" y="12645"/>
                      <a:pt x="4803" y="7174"/>
                      <a:pt x="2068" y="2402"/>
                    </a:cubicBezTo>
                    <a:cubicBezTo>
                      <a:pt x="1521" y="1490"/>
                      <a:pt x="913" y="517"/>
                      <a:pt x="1" y="1"/>
                    </a:cubicBezTo>
                    <a:close/>
                    <a:moveTo>
                      <a:pt x="7143" y="30755"/>
                    </a:moveTo>
                    <a:lnTo>
                      <a:pt x="7143" y="30755"/>
                    </a:lnTo>
                    <a:cubicBezTo>
                      <a:pt x="7144" y="30757"/>
                      <a:pt x="7144" y="30759"/>
                      <a:pt x="7144" y="30761"/>
                    </a:cubicBezTo>
                    <a:cubicBezTo>
                      <a:pt x="7144" y="30759"/>
                      <a:pt x="7144" y="30757"/>
                      <a:pt x="7143" y="30755"/>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62"/>
              <p:cNvSpPr/>
              <p:nvPr/>
            </p:nvSpPr>
            <p:spPr>
              <a:xfrm>
                <a:off x="3568863" y="5010200"/>
                <a:ext cx="212025" cy="140800"/>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62"/>
              <p:cNvSpPr/>
              <p:nvPr/>
            </p:nvSpPr>
            <p:spPr>
              <a:xfrm>
                <a:off x="3822663" y="4972625"/>
                <a:ext cx="216575" cy="105425"/>
              </a:xfrm>
              <a:custGeom>
                <a:avLst/>
                <a:gdLst/>
                <a:ahLst/>
                <a:cxnLst/>
                <a:rect l="l" t="t" r="r" b="b"/>
                <a:pathLst>
                  <a:path w="8663" h="4217" extrusionOk="0">
                    <a:moveTo>
                      <a:pt x="5270" y="1"/>
                    </a:moveTo>
                    <a:cubicBezTo>
                      <a:pt x="4835" y="1"/>
                      <a:pt x="4400" y="58"/>
                      <a:pt x="3982" y="174"/>
                    </a:cubicBezTo>
                    <a:cubicBezTo>
                      <a:pt x="2067" y="691"/>
                      <a:pt x="547" y="2302"/>
                      <a:pt x="0" y="4216"/>
                    </a:cubicBezTo>
                    <a:cubicBezTo>
                      <a:pt x="487" y="3913"/>
                      <a:pt x="1094" y="3852"/>
                      <a:pt x="1702" y="3730"/>
                    </a:cubicBezTo>
                    <a:cubicBezTo>
                      <a:pt x="3313" y="3457"/>
                      <a:pt x="4864" y="2940"/>
                      <a:pt x="6323" y="2210"/>
                    </a:cubicBezTo>
                    <a:cubicBezTo>
                      <a:pt x="6999" y="1857"/>
                      <a:pt x="7790" y="1419"/>
                      <a:pt x="8585" y="1419"/>
                    </a:cubicBezTo>
                    <a:cubicBezTo>
                      <a:pt x="8611" y="1419"/>
                      <a:pt x="8637" y="1419"/>
                      <a:pt x="8663" y="1420"/>
                    </a:cubicBezTo>
                    <a:cubicBezTo>
                      <a:pt x="7824" y="491"/>
                      <a:pt x="6546" y="1"/>
                      <a:pt x="527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62"/>
              <p:cNvSpPr/>
              <p:nvPr/>
            </p:nvSpPr>
            <p:spPr>
              <a:xfrm>
                <a:off x="3742863" y="4755825"/>
                <a:ext cx="114775" cy="191525"/>
              </a:xfrm>
              <a:custGeom>
                <a:avLst/>
                <a:gdLst/>
                <a:ahLst/>
                <a:cxnLst/>
                <a:rect l="l" t="t" r="r" b="b"/>
                <a:pathLst>
                  <a:path w="4591" h="7661" extrusionOk="0">
                    <a:moveTo>
                      <a:pt x="4590" y="1"/>
                    </a:moveTo>
                    <a:lnTo>
                      <a:pt x="4590" y="1"/>
                    </a:lnTo>
                    <a:cubicBezTo>
                      <a:pt x="3192" y="214"/>
                      <a:pt x="1946" y="1156"/>
                      <a:pt x="1186" y="2372"/>
                    </a:cubicBezTo>
                    <a:cubicBezTo>
                      <a:pt x="639" y="3192"/>
                      <a:pt x="335" y="4135"/>
                      <a:pt x="183" y="5107"/>
                    </a:cubicBezTo>
                    <a:cubicBezTo>
                      <a:pt x="122" y="5563"/>
                      <a:pt x="31" y="6019"/>
                      <a:pt x="31" y="6445"/>
                    </a:cubicBezTo>
                    <a:cubicBezTo>
                      <a:pt x="1" y="6779"/>
                      <a:pt x="92" y="7448"/>
                      <a:pt x="122" y="7660"/>
                    </a:cubicBezTo>
                    <a:cubicBezTo>
                      <a:pt x="578" y="6384"/>
                      <a:pt x="2098" y="5320"/>
                      <a:pt x="3040" y="4043"/>
                    </a:cubicBezTo>
                    <a:cubicBezTo>
                      <a:pt x="3922" y="2888"/>
                      <a:pt x="4256" y="1399"/>
                      <a:pt x="4590"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62"/>
              <p:cNvSpPr/>
              <p:nvPr/>
            </p:nvSpPr>
            <p:spPr>
              <a:xfrm>
                <a:off x="3504263" y="4729550"/>
                <a:ext cx="199875" cy="69625"/>
              </a:xfrm>
              <a:custGeom>
                <a:avLst/>
                <a:gdLst/>
                <a:ahLst/>
                <a:cxnLst/>
                <a:rect l="l" t="t" r="r" b="b"/>
                <a:pathLst>
                  <a:path w="7995" h="2785" extrusionOk="0">
                    <a:moveTo>
                      <a:pt x="2624" y="1"/>
                    </a:moveTo>
                    <a:cubicBezTo>
                      <a:pt x="2356" y="1"/>
                      <a:pt x="2088" y="24"/>
                      <a:pt x="1824" y="79"/>
                    </a:cubicBezTo>
                    <a:cubicBezTo>
                      <a:pt x="1125" y="231"/>
                      <a:pt x="396" y="626"/>
                      <a:pt x="0" y="1234"/>
                    </a:cubicBezTo>
                    <a:cubicBezTo>
                      <a:pt x="700" y="1751"/>
                      <a:pt x="1490" y="2116"/>
                      <a:pt x="2371" y="2207"/>
                    </a:cubicBezTo>
                    <a:cubicBezTo>
                      <a:pt x="2636" y="2249"/>
                      <a:pt x="2905" y="2262"/>
                      <a:pt x="3177" y="2262"/>
                    </a:cubicBezTo>
                    <a:cubicBezTo>
                      <a:pt x="3591" y="2262"/>
                      <a:pt x="4011" y="2232"/>
                      <a:pt x="4432" y="2232"/>
                    </a:cubicBezTo>
                    <a:cubicBezTo>
                      <a:pt x="4525" y="2232"/>
                      <a:pt x="4618" y="2234"/>
                      <a:pt x="4712" y="2237"/>
                    </a:cubicBezTo>
                    <a:cubicBezTo>
                      <a:pt x="5836" y="2298"/>
                      <a:pt x="6900" y="2511"/>
                      <a:pt x="7995" y="2784"/>
                    </a:cubicBezTo>
                    <a:cubicBezTo>
                      <a:pt x="7843" y="2450"/>
                      <a:pt x="6991" y="1447"/>
                      <a:pt x="6627" y="1143"/>
                    </a:cubicBezTo>
                    <a:cubicBezTo>
                      <a:pt x="5836" y="596"/>
                      <a:pt x="4925" y="322"/>
                      <a:pt x="4043" y="170"/>
                    </a:cubicBezTo>
                    <a:cubicBezTo>
                      <a:pt x="3577" y="73"/>
                      <a:pt x="3099" y="1"/>
                      <a:pt x="2624"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62"/>
              <p:cNvSpPr/>
              <p:nvPr/>
            </p:nvSpPr>
            <p:spPr>
              <a:xfrm>
                <a:off x="3890288" y="4774400"/>
                <a:ext cx="180875" cy="81750"/>
              </a:xfrm>
              <a:custGeom>
                <a:avLst/>
                <a:gdLst/>
                <a:ahLst/>
                <a:cxnLst/>
                <a:rect l="l" t="t" r="r" b="b"/>
                <a:pathLst>
                  <a:path w="7235" h="3270" extrusionOk="0">
                    <a:moveTo>
                      <a:pt x="5026" y="1"/>
                    </a:moveTo>
                    <a:cubicBezTo>
                      <a:pt x="4483" y="1"/>
                      <a:pt x="3936" y="79"/>
                      <a:pt x="3405" y="230"/>
                    </a:cubicBezTo>
                    <a:cubicBezTo>
                      <a:pt x="2645" y="474"/>
                      <a:pt x="1885" y="869"/>
                      <a:pt x="1247" y="1416"/>
                    </a:cubicBezTo>
                    <a:cubicBezTo>
                      <a:pt x="943" y="1659"/>
                      <a:pt x="639" y="1963"/>
                      <a:pt x="396" y="2328"/>
                    </a:cubicBezTo>
                    <a:cubicBezTo>
                      <a:pt x="274" y="2601"/>
                      <a:pt x="122" y="2966"/>
                      <a:pt x="0" y="3270"/>
                    </a:cubicBezTo>
                    <a:cubicBezTo>
                      <a:pt x="426" y="2844"/>
                      <a:pt x="1034" y="2692"/>
                      <a:pt x="1581" y="2632"/>
                    </a:cubicBezTo>
                    <a:cubicBezTo>
                      <a:pt x="2159" y="2601"/>
                      <a:pt x="2736" y="2601"/>
                      <a:pt x="3314" y="2419"/>
                    </a:cubicBezTo>
                    <a:cubicBezTo>
                      <a:pt x="4013" y="2237"/>
                      <a:pt x="4681" y="1841"/>
                      <a:pt x="5320" y="1446"/>
                    </a:cubicBezTo>
                    <a:cubicBezTo>
                      <a:pt x="5958" y="1081"/>
                      <a:pt x="6596" y="778"/>
                      <a:pt x="7235" y="474"/>
                    </a:cubicBezTo>
                    <a:cubicBezTo>
                      <a:pt x="6543" y="154"/>
                      <a:pt x="5788" y="1"/>
                      <a:pt x="502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62"/>
              <p:cNvSpPr/>
              <p:nvPr/>
            </p:nvSpPr>
            <p:spPr>
              <a:xfrm>
                <a:off x="3654713" y="4622425"/>
                <a:ext cx="96525" cy="114425"/>
              </a:xfrm>
              <a:custGeom>
                <a:avLst/>
                <a:gdLst/>
                <a:ahLst/>
                <a:cxnLst/>
                <a:rect l="l" t="t" r="r" b="b"/>
                <a:pathLst>
                  <a:path w="3861" h="4577" extrusionOk="0">
                    <a:moveTo>
                      <a:pt x="3588" y="0"/>
                    </a:moveTo>
                    <a:cubicBezTo>
                      <a:pt x="2957" y="0"/>
                      <a:pt x="2275" y="266"/>
                      <a:pt x="1825" y="717"/>
                    </a:cubicBezTo>
                    <a:cubicBezTo>
                      <a:pt x="1551" y="960"/>
                      <a:pt x="1369" y="1264"/>
                      <a:pt x="1186" y="1537"/>
                    </a:cubicBezTo>
                    <a:cubicBezTo>
                      <a:pt x="578" y="2480"/>
                      <a:pt x="1" y="3543"/>
                      <a:pt x="730" y="4577"/>
                    </a:cubicBezTo>
                    <a:cubicBezTo>
                      <a:pt x="730" y="4121"/>
                      <a:pt x="943" y="3726"/>
                      <a:pt x="1247" y="3422"/>
                    </a:cubicBezTo>
                    <a:cubicBezTo>
                      <a:pt x="1581" y="3118"/>
                      <a:pt x="1977" y="2905"/>
                      <a:pt x="2280" y="2601"/>
                    </a:cubicBezTo>
                    <a:cubicBezTo>
                      <a:pt x="3010" y="1872"/>
                      <a:pt x="3253" y="838"/>
                      <a:pt x="3861" y="18"/>
                    </a:cubicBezTo>
                    <a:cubicBezTo>
                      <a:pt x="3772" y="6"/>
                      <a:pt x="3680" y="0"/>
                      <a:pt x="3588"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62"/>
              <p:cNvSpPr/>
              <p:nvPr/>
            </p:nvSpPr>
            <p:spPr>
              <a:xfrm>
                <a:off x="3390288" y="5341500"/>
                <a:ext cx="661125" cy="394325"/>
              </a:xfrm>
              <a:custGeom>
                <a:avLst/>
                <a:gdLst/>
                <a:ahLst/>
                <a:cxnLst/>
                <a:rect l="l" t="t" r="r" b="b"/>
                <a:pathLst>
                  <a:path w="26445" h="15773" extrusionOk="0">
                    <a:moveTo>
                      <a:pt x="15824" y="0"/>
                    </a:moveTo>
                    <a:cubicBezTo>
                      <a:pt x="14423" y="0"/>
                      <a:pt x="13003" y="645"/>
                      <a:pt x="12098" y="1711"/>
                    </a:cubicBezTo>
                    <a:cubicBezTo>
                      <a:pt x="11323" y="787"/>
                      <a:pt x="10078" y="232"/>
                      <a:pt x="8848" y="232"/>
                    </a:cubicBezTo>
                    <a:cubicBezTo>
                      <a:pt x="8581" y="232"/>
                      <a:pt x="8315" y="258"/>
                      <a:pt x="8055" y="313"/>
                    </a:cubicBezTo>
                    <a:cubicBezTo>
                      <a:pt x="6626" y="617"/>
                      <a:pt x="5380" y="1802"/>
                      <a:pt x="4955" y="3231"/>
                    </a:cubicBezTo>
                    <a:cubicBezTo>
                      <a:pt x="4689" y="3167"/>
                      <a:pt x="4416" y="3137"/>
                      <a:pt x="4141" y="3137"/>
                    </a:cubicBezTo>
                    <a:cubicBezTo>
                      <a:pt x="2971" y="3137"/>
                      <a:pt x="1778" y="3693"/>
                      <a:pt x="1064" y="4629"/>
                    </a:cubicBezTo>
                    <a:cubicBezTo>
                      <a:pt x="122" y="5966"/>
                      <a:pt x="0" y="8398"/>
                      <a:pt x="1489" y="9340"/>
                    </a:cubicBezTo>
                    <a:cubicBezTo>
                      <a:pt x="3404" y="10617"/>
                      <a:pt x="6292" y="11225"/>
                      <a:pt x="8450" y="11924"/>
                    </a:cubicBezTo>
                    <a:cubicBezTo>
                      <a:pt x="13131" y="13504"/>
                      <a:pt x="17903" y="14751"/>
                      <a:pt x="22736" y="15662"/>
                    </a:cubicBezTo>
                    <a:cubicBezTo>
                      <a:pt x="22974" y="15726"/>
                      <a:pt x="23221" y="15773"/>
                      <a:pt x="23463" y="15773"/>
                    </a:cubicBezTo>
                    <a:cubicBezTo>
                      <a:pt x="23684" y="15773"/>
                      <a:pt x="23901" y="15734"/>
                      <a:pt x="24104" y="15632"/>
                    </a:cubicBezTo>
                    <a:cubicBezTo>
                      <a:pt x="24438" y="15419"/>
                      <a:pt x="24681" y="15115"/>
                      <a:pt x="24864" y="14781"/>
                    </a:cubicBezTo>
                    <a:cubicBezTo>
                      <a:pt x="25928" y="12957"/>
                      <a:pt x="26444" y="10830"/>
                      <a:pt x="26414" y="8702"/>
                    </a:cubicBezTo>
                    <a:cubicBezTo>
                      <a:pt x="26384" y="7000"/>
                      <a:pt x="25928" y="5237"/>
                      <a:pt x="24773" y="3991"/>
                    </a:cubicBezTo>
                    <a:cubicBezTo>
                      <a:pt x="23959" y="3089"/>
                      <a:pt x="22731" y="2505"/>
                      <a:pt x="21527" y="2505"/>
                    </a:cubicBezTo>
                    <a:cubicBezTo>
                      <a:pt x="21067" y="2505"/>
                      <a:pt x="20611" y="2590"/>
                      <a:pt x="20183" y="2775"/>
                    </a:cubicBezTo>
                    <a:cubicBezTo>
                      <a:pt x="19514" y="1346"/>
                      <a:pt x="18025" y="252"/>
                      <a:pt x="16414" y="39"/>
                    </a:cubicBezTo>
                    <a:cubicBezTo>
                      <a:pt x="16218" y="13"/>
                      <a:pt x="16021" y="0"/>
                      <a:pt x="15824"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62"/>
              <p:cNvSpPr/>
              <p:nvPr/>
            </p:nvSpPr>
            <p:spPr>
              <a:xfrm>
                <a:off x="3752738" y="5388250"/>
                <a:ext cx="9150" cy="17300"/>
              </a:xfrm>
              <a:custGeom>
                <a:avLst/>
                <a:gdLst/>
                <a:ahLst/>
                <a:cxnLst/>
                <a:rect l="l" t="t" r="r" b="b"/>
                <a:pathLst>
                  <a:path w="366" h="692" extrusionOk="0">
                    <a:moveTo>
                      <a:pt x="233" y="0"/>
                    </a:moveTo>
                    <a:cubicBezTo>
                      <a:pt x="214" y="0"/>
                      <a:pt x="198" y="8"/>
                      <a:pt x="183" y="23"/>
                    </a:cubicBezTo>
                    <a:cubicBezTo>
                      <a:pt x="92" y="114"/>
                      <a:pt x="62" y="175"/>
                      <a:pt x="31" y="297"/>
                    </a:cubicBezTo>
                    <a:cubicBezTo>
                      <a:pt x="31" y="327"/>
                      <a:pt x="1" y="388"/>
                      <a:pt x="1" y="449"/>
                    </a:cubicBezTo>
                    <a:lnTo>
                      <a:pt x="1" y="601"/>
                    </a:lnTo>
                    <a:cubicBezTo>
                      <a:pt x="1" y="631"/>
                      <a:pt x="62" y="692"/>
                      <a:pt x="92" y="692"/>
                    </a:cubicBezTo>
                    <a:cubicBezTo>
                      <a:pt x="122" y="692"/>
                      <a:pt x="214" y="631"/>
                      <a:pt x="214" y="601"/>
                    </a:cubicBezTo>
                    <a:lnTo>
                      <a:pt x="214" y="570"/>
                    </a:lnTo>
                    <a:lnTo>
                      <a:pt x="214" y="540"/>
                    </a:lnTo>
                    <a:lnTo>
                      <a:pt x="214" y="479"/>
                    </a:lnTo>
                    <a:cubicBezTo>
                      <a:pt x="214" y="449"/>
                      <a:pt x="244" y="418"/>
                      <a:pt x="244" y="388"/>
                    </a:cubicBezTo>
                    <a:cubicBezTo>
                      <a:pt x="244" y="297"/>
                      <a:pt x="274" y="236"/>
                      <a:pt x="335" y="145"/>
                    </a:cubicBezTo>
                    <a:cubicBezTo>
                      <a:pt x="366" y="114"/>
                      <a:pt x="335" y="84"/>
                      <a:pt x="305" y="23"/>
                    </a:cubicBezTo>
                    <a:cubicBezTo>
                      <a:pt x="274" y="8"/>
                      <a:pt x="252" y="0"/>
                      <a:pt x="233"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62"/>
              <p:cNvSpPr/>
              <p:nvPr/>
            </p:nvSpPr>
            <p:spPr>
              <a:xfrm>
                <a:off x="3793013" y="5387850"/>
                <a:ext cx="10675" cy="25300"/>
              </a:xfrm>
              <a:custGeom>
                <a:avLst/>
                <a:gdLst/>
                <a:ahLst/>
                <a:cxnLst/>
                <a:rect l="l" t="t" r="r" b="b"/>
                <a:pathLst>
                  <a:path w="427" h="1012" extrusionOk="0">
                    <a:moveTo>
                      <a:pt x="248" y="1"/>
                    </a:moveTo>
                    <a:cubicBezTo>
                      <a:pt x="236" y="1"/>
                      <a:pt x="224" y="3"/>
                      <a:pt x="214" y="9"/>
                    </a:cubicBezTo>
                    <a:cubicBezTo>
                      <a:pt x="92" y="9"/>
                      <a:pt x="1" y="39"/>
                      <a:pt x="1" y="161"/>
                    </a:cubicBezTo>
                    <a:lnTo>
                      <a:pt x="1" y="282"/>
                    </a:lnTo>
                    <a:lnTo>
                      <a:pt x="1" y="313"/>
                    </a:lnTo>
                    <a:lnTo>
                      <a:pt x="1" y="404"/>
                    </a:lnTo>
                    <a:lnTo>
                      <a:pt x="1" y="586"/>
                    </a:lnTo>
                    <a:lnTo>
                      <a:pt x="1" y="769"/>
                    </a:lnTo>
                    <a:lnTo>
                      <a:pt x="1" y="860"/>
                    </a:lnTo>
                    <a:lnTo>
                      <a:pt x="1" y="921"/>
                    </a:lnTo>
                    <a:cubicBezTo>
                      <a:pt x="62" y="951"/>
                      <a:pt x="92" y="1012"/>
                      <a:pt x="153" y="1012"/>
                    </a:cubicBezTo>
                    <a:cubicBezTo>
                      <a:pt x="214" y="1012"/>
                      <a:pt x="274" y="1012"/>
                      <a:pt x="305" y="951"/>
                    </a:cubicBezTo>
                    <a:cubicBezTo>
                      <a:pt x="366" y="921"/>
                      <a:pt x="366" y="890"/>
                      <a:pt x="366" y="860"/>
                    </a:cubicBezTo>
                    <a:cubicBezTo>
                      <a:pt x="366" y="799"/>
                      <a:pt x="366" y="769"/>
                      <a:pt x="396" y="738"/>
                    </a:cubicBezTo>
                    <a:cubicBezTo>
                      <a:pt x="396" y="647"/>
                      <a:pt x="426" y="617"/>
                      <a:pt x="426" y="556"/>
                    </a:cubicBezTo>
                    <a:cubicBezTo>
                      <a:pt x="426" y="404"/>
                      <a:pt x="396" y="252"/>
                      <a:pt x="396" y="130"/>
                    </a:cubicBezTo>
                    <a:cubicBezTo>
                      <a:pt x="371" y="55"/>
                      <a:pt x="305" y="1"/>
                      <a:pt x="24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62"/>
              <p:cNvSpPr/>
              <p:nvPr/>
            </p:nvSpPr>
            <p:spPr>
              <a:xfrm>
                <a:off x="3761863" y="5436400"/>
                <a:ext cx="15225" cy="20075"/>
              </a:xfrm>
              <a:custGeom>
                <a:avLst/>
                <a:gdLst/>
                <a:ahLst/>
                <a:cxnLst/>
                <a:rect l="l" t="t" r="r" b="b"/>
                <a:pathLst>
                  <a:path w="609" h="803" extrusionOk="0">
                    <a:moveTo>
                      <a:pt x="372" y="0"/>
                    </a:moveTo>
                    <a:cubicBezTo>
                      <a:pt x="307" y="0"/>
                      <a:pt x="274" y="28"/>
                      <a:pt x="274" y="73"/>
                    </a:cubicBezTo>
                    <a:lnTo>
                      <a:pt x="31" y="650"/>
                    </a:lnTo>
                    <a:cubicBezTo>
                      <a:pt x="1" y="742"/>
                      <a:pt x="92" y="802"/>
                      <a:pt x="153" y="802"/>
                    </a:cubicBezTo>
                    <a:cubicBezTo>
                      <a:pt x="244" y="802"/>
                      <a:pt x="305" y="802"/>
                      <a:pt x="335" y="742"/>
                    </a:cubicBezTo>
                    <a:cubicBezTo>
                      <a:pt x="396" y="620"/>
                      <a:pt x="426" y="529"/>
                      <a:pt x="457" y="438"/>
                    </a:cubicBezTo>
                    <a:cubicBezTo>
                      <a:pt x="487" y="347"/>
                      <a:pt x="548" y="225"/>
                      <a:pt x="578" y="164"/>
                    </a:cubicBezTo>
                    <a:cubicBezTo>
                      <a:pt x="609" y="73"/>
                      <a:pt x="548" y="12"/>
                      <a:pt x="457" y="12"/>
                    </a:cubicBezTo>
                    <a:cubicBezTo>
                      <a:pt x="424" y="4"/>
                      <a:pt x="396" y="0"/>
                      <a:pt x="372"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62"/>
              <p:cNvSpPr/>
              <p:nvPr/>
            </p:nvSpPr>
            <p:spPr>
              <a:xfrm>
                <a:off x="3709438" y="5387675"/>
                <a:ext cx="18250" cy="21675"/>
              </a:xfrm>
              <a:custGeom>
                <a:avLst/>
                <a:gdLst/>
                <a:ahLst/>
                <a:cxnLst/>
                <a:rect l="l" t="t" r="r" b="b"/>
                <a:pathLst>
                  <a:path w="730" h="867" extrusionOk="0">
                    <a:moveTo>
                      <a:pt x="604" y="1"/>
                    </a:moveTo>
                    <a:cubicBezTo>
                      <a:pt x="570" y="1"/>
                      <a:pt x="517" y="16"/>
                      <a:pt x="456" y="46"/>
                    </a:cubicBezTo>
                    <a:cubicBezTo>
                      <a:pt x="243" y="198"/>
                      <a:pt x="91" y="441"/>
                      <a:pt x="0" y="654"/>
                    </a:cubicBezTo>
                    <a:cubicBezTo>
                      <a:pt x="0" y="685"/>
                      <a:pt x="0" y="745"/>
                      <a:pt x="31" y="776"/>
                    </a:cubicBezTo>
                    <a:cubicBezTo>
                      <a:pt x="91" y="806"/>
                      <a:pt x="122" y="867"/>
                      <a:pt x="152" y="867"/>
                    </a:cubicBezTo>
                    <a:cubicBezTo>
                      <a:pt x="274" y="867"/>
                      <a:pt x="395" y="867"/>
                      <a:pt x="395" y="745"/>
                    </a:cubicBezTo>
                    <a:cubicBezTo>
                      <a:pt x="395" y="715"/>
                      <a:pt x="426" y="654"/>
                      <a:pt x="426" y="624"/>
                    </a:cubicBezTo>
                    <a:lnTo>
                      <a:pt x="426" y="624"/>
                    </a:lnTo>
                    <a:cubicBezTo>
                      <a:pt x="426" y="625"/>
                      <a:pt x="425" y="654"/>
                      <a:pt x="395" y="654"/>
                    </a:cubicBezTo>
                    <a:cubicBezTo>
                      <a:pt x="395" y="624"/>
                      <a:pt x="426" y="624"/>
                      <a:pt x="426" y="593"/>
                    </a:cubicBezTo>
                    <a:lnTo>
                      <a:pt x="426" y="624"/>
                    </a:lnTo>
                    <a:cubicBezTo>
                      <a:pt x="455" y="506"/>
                      <a:pt x="542" y="445"/>
                      <a:pt x="603" y="330"/>
                    </a:cubicBezTo>
                    <a:lnTo>
                      <a:pt x="603" y="330"/>
                    </a:lnTo>
                    <a:cubicBezTo>
                      <a:pt x="623" y="317"/>
                      <a:pt x="639" y="311"/>
                      <a:pt x="639" y="289"/>
                    </a:cubicBezTo>
                    <a:cubicBezTo>
                      <a:pt x="730" y="229"/>
                      <a:pt x="730" y="137"/>
                      <a:pt x="639" y="46"/>
                    </a:cubicBezTo>
                    <a:cubicBezTo>
                      <a:pt x="654" y="16"/>
                      <a:pt x="639" y="1"/>
                      <a:pt x="60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62"/>
              <p:cNvSpPr/>
              <p:nvPr/>
            </p:nvSpPr>
            <p:spPr>
              <a:xfrm>
                <a:off x="3714763" y="5433325"/>
                <a:ext cx="13700" cy="20100"/>
              </a:xfrm>
              <a:custGeom>
                <a:avLst/>
                <a:gdLst/>
                <a:ahLst/>
                <a:cxnLst/>
                <a:rect l="l" t="t" r="r" b="b"/>
                <a:pathLst>
                  <a:path w="548" h="804" extrusionOk="0">
                    <a:moveTo>
                      <a:pt x="366" y="0"/>
                    </a:moveTo>
                    <a:cubicBezTo>
                      <a:pt x="355" y="0"/>
                      <a:pt x="345" y="3"/>
                      <a:pt x="334" y="14"/>
                    </a:cubicBezTo>
                    <a:lnTo>
                      <a:pt x="243" y="105"/>
                    </a:lnTo>
                    <a:cubicBezTo>
                      <a:pt x="182" y="287"/>
                      <a:pt x="91" y="439"/>
                      <a:pt x="30" y="622"/>
                    </a:cubicBezTo>
                    <a:cubicBezTo>
                      <a:pt x="0" y="713"/>
                      <a:pt x="30" y="773"/>
                      <a:pt x="152" y="804"/>
                    </a:cubicBezTo>
                    <a:lnTo>
                      <a:pt x="243" y="804"/>
                    </a:lnTo>
                    <a:cubicBezTo>
                      <a:pt x="304" y="804"/>
                      <a:pt x="334" y="773"/>
                      <a:pt x="334" y="743"/>
                    </a:cubicBezTo>
                    <a:cubicBezTo>
                      <a:pt x="395" y="561"/>
                      <a:pt x="456" y="409"/>
                      <a:pt x="517" y="196"/>
                    </a:cubicBezTo>
                    <a:cubicBezTo>
                      <a:pt x="517" y="166"/>
                      <a:pt x="547" y="135"/>
                      <a:pt x="517" y="105"/>
                    </a:cubicBezTo>
                    <a:cubicBezTo>
                      <a:pt x="517" y="44"/>
                      <a:pt x="486" y="14"/>
                      <a:pt x="456" y="14"/>
                    </a:cubicBezTo>
                    <a:cubicBezTo>
                      <a:pt x="415" y="14"/>
                      <a:pt x="388" y="0"/>
                      <a:pt x="36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62"/>
              <p:cNvSpPr/>
              <p:nvPr/>
            </p:nvSpPr>
            <p:spPr>
              <a:xfrm>
                <a:off x="3729938" y="5483125"/>
                <a:ext cx="9925" cy="26825"/>
              </a:xfrm>
              <a:custGeom>
                <a:avLst/>
                <a:gdLst/>
                <a:ahLst/>
                <a:cxnLst/>
                <a:rect l="l" t="t" r="r" b="b"/>
                <a:pathLst>
                  <a:path w="397" h="1073" extrusionOk="0">
                    <a:moveTo>
                      <a:pt x="203" y="1"/>
                    </a:moveTo>
                    <a:cubicBezTo>
                      <a:pt x="116" y="1"/>
                      <a:pt x="31" y="47"/>
                      <a:pt x="31" y="149"/>
                    </a:cubicBezTo>
                    <a:cubicBezTo>
                      <a:pt x="31" y="301"/>
                      <a:pt x="1" y="423"/>
                      <a:pt x="1" y="575"/>
                    </a:cubicBezTo>
                    <a:lnTo>
                      <a:pt x="1" y="757"/>
                    </a:lnTo>
                    <a:cubicBezTo>
                      <a:pt x="1" y="848"/>
                      <a:pt x="31" y="909"/>
                      <a:pt x="62" y="970"/>
                    </a:cubicBezTo>
                    <a:cubicBezTo>
                      <a:pt x="85" y="1038"/>
                      <a:pt x="142" y="1073"/>
                      <a:pt x="194" y="1073"/>
                    </a:cubicBezTo>
                    <a:cubicBezTo>
                      <a:pt x="212" y="1073"/>
                      <a:pt x="229" y="1069"/>
                      <a:pt x="244" y="1061"/>
                    </a:cubicBezTo>
                    <a:cubicBezTo>
                      <a:pt x="335" y="1061"/>
                      <a:pt x="396" y="1031"/>
                      <a:pt x="396" y="940"/>
                    </a:cubicBezTo>
                    <a:lnTo>
                      <a:pt x="396" y="788"/>
                    </a:lnTo>
                    <a:lnTo>
                      <a:pt x="396" y="727"/>
                    </a:lnTo>
                    <a:lnTo>
                      <a:pt x="396" y="514"/>
                    </a:lnTo>
                    <a:lnTo>
                      <a:pt x="396" y="149"/>
                    </a:lnTo>
                    <a:cubicBezTo>
                      <a:pt x="396" y="55"/>
                      <a:pt x="298" y="1"/>
                      <a:pt x="203"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62"/>
              <p:cNvSpPr/>
              <p:nvPr/>
            </p:nvSpPr>
            <p:spPr>
              <a:xfrm>
                <a:off x="3829488" y="5396425"/>
                <a:ext cx="10675" cy="29650"/>
              </a:xfrm>
              <a:custGeom>
                <a:avLst/>
                <a:gdLst/>
                <a:ahLst/>
                <a:cxnLst/>
                <a:rect l="l" t="t" r="r" b="b"/>
                <a:pathLst>
                  <a:path w="427" h="1186" extrusionOk="0">
                    <a:moveTo>
                      <a:pt x="225" y="0"/>
                    </a:moveTo>
                    <a:cubicBezTo>
                      <a:pt x="160" y="0"/>
                      <a:pt x="92" y="31"/>
                      <a:pt x="62" y="91"/>
                    </a:cubicBezTo>
                    <a:cubicBezTo>
                      <a:pt x="31" y="122"/>
                      <a:pt x="31" y="213"/>
                      <a:pt x="31" y="243"/>
                    </a:cubicBezTo>
                    <a:lnTo>
                      <a:pt x="31" y="395"/>
                    </a:lnTo>
                    <a:lnTo>
                      <a:pt x="31" y="608"/>
                    </a:lnTo>
                    <a:cubicBezTo>
                      <a:pt x="31" y="760"/>
                      <a:pt x="31" y="912"/>
                      <a:pt x="1" y="1034"/>
                    </a:cubicBezTo>
                    <a:cubicBezTo>
                      <a:pt x="1" y="1155"/>
                      <a:pt x="122" y="1186"/>
                      <a:pt x="183" y="1186"/>
                    </a:cubicBezTo>
                    <a:cubicBezTo>
                      <a:pt x="305" y="1186"/>
                      <a:pt x="366" y="1125"/>
                      <a:pt x="366" y="1034"/>
                    </a:cubicBezTo>
                    <a:cubicBezTo>
                      <a:pt x="426" y="882"/>
                      <a:pt x="426" y="730"/>
                      <a:pt x="426" y="578"/>
                    </a:cubicBezTo>
                    <a:lnTo>
                      <a:pt x="426" y="395"/>
                    </a:lnTo>
                    <a:lnTo>
                      <a:pt x="426" y="274"/>
                    </a:lnTo>
                    <a:cubicBezTo>
                      <a:pt x="426" y="213"/>
                      <a:pt x="426" y="152"/>
                      <a:pt x="366" y="91"/>
                    </a:cubicBezTo>
                    <a:cubicBezTo>
                      <a:pt x="350" y="31"/>
                      <a:pt x="290" y="0"/>
                      <a:pt x="225"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62"/>
              <p:cNvSpPr/>
              <p:nvPr/>
            </p:nvSpPr>
            <p:spPr>
              <a:xfrm>
                <a:off x="3860663" y="5418450"/>
                <a:ext cx="7600" cy="9150"/>
              </a:xfrm>
              <a:custGeom>
                <a:avLst/>
                <a:gdLst/>
                <a:ahLst/>
                <a:cxnLst/>
                <a:rect l="l" t="t" r="r" b="b"/>
                <a:pathLst>
                  <a:path w="304" h="366" extrusionOk="0">
                    <a:moveTo>
                      <a:pt x="61" y="1"/>
                    </a:moveTo>
                    <a:cubicBezTo>
                      <a:pt x="61" y="1"/>
                      <a:pt x="30" y="1"/>
                      <a:pt x="30" y="31"/>
                    </a:cubicBezTo>
                    <a:cubicBezTo>
                      <a:pt x="91" y="92"/>
                      <a:pt x="30" y="92"/>
                      <a:pt x="30" y="122"/>
                    </a:cubicBezTo>
                    <a:cubicBezTo>
                      <a:pt x="30" y="153"/>
                      <a:pt x="30" y="183"/>
                      <a:pt x="0" y="244"/>
                    </a:cubicBezTo>
                    <a:lnTo>
                      <a:pt x="0" y="274"/>
                    </a:lnTo>
                    <a:cubicBezTo>
                      <a:pt x="0" y="274"/>
                      <a:pt x="0" y="305"/>
                      <a:pt x="30" y="305"/>
                    </a:cubicBezTo>
                    <a:lnTo>
                      <a:pt x="61" y="335"/>
                    </a:lnTo>
                    <a:lnTo>
                      <a:pt x="122" y="365"/>
                    </a:lnTo>
                    <a:lnTo>
                      <a:pt x="213" y="365"/>
                    </a:lnTo>
                    <a:cubicBezTo>
                      <a:pt x="213" y="365"/>
                      <a:pt x="274" y="365"/>
                      <a:pt x="274" y="335"/>
                    </a:cubicBezTo>
                    <a:cubicBezTo>
                      <a:pt x="274" y="335"/>
                      <a:pt x="304" y="305"/>
                      <a:pt x="304" y="274"/>
                    </a:cubicBezTo>
                    <a:lnTo>
                      <a:pt x="304" y="153"/>
                    </a:lnTo>
                    <a:lnTo>
                      <a:pt x="304" y="122"/>
                    </a:lnTo>
                    <a:cubicBezTo>
                      <a:pt x="304" y="122"/>
                      <a:pt x="304" y="92"/>
                      <a:pt x="274" y="92"/>
                    </a:cubicBezTo>
                    <a:lnTo>
                      <a:pt x="213" y="31"/>
                    </a:lnTo>
                    <a:lnTo>
                      <a:pt x="182" y="1"/>
                    </a:ln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62"/>
              <p:cNvSpPr/>
              <p:nvPr/>
            </p:nvSpPr>
            <p:spPr>
              <a:xfrm>
                <a:off x="3805938" y="5452450"/>
                <a:ext cx="12175" cy="21500"/>
              </a:xfrm>
              <a:custGeom>
                <a:avLst/>
                <a:gdLst/>
                <a:ahLst/>
                <a:cxnLst/>
                <a:rect l="l" t="t" r="r" b="b"/>
                <a:pathLst>
                  <a:path w="487" h="860" extrusionOk="0">
                    <a:moveTo>
                      <a:pt x="260" y="1"/>
                    </a:moveTo>
                    <a:cubicBezTo>
                      <a:pt x="153" y="1"/>
                      <a:pt x="92" y="55"/>
                      <a:pt x="92" y="130"/>
                    </a:cubicBezTo>
                    <a:cubicBezTo>
                      <a:pt x="61" y="312"/>
                      <a:pt x="31" y="464"/>
                      <a:pt x="1" y="647"/>
                    </a:cubicBezTo>
                    <a:cubicBezTo>
                      <a:pt x="1" y="708"/>
                      <a:pt x="1" y="738"/>
                      <a:pt x="31" y="768"/>
                    </a:cubicBezTo>
                    <a:cubicBezTo>
                      <a:pt x="61" y="799"/>
                      <a:pt x="92" y="860"/>
                      <a:pt x="183" y="860"/>
                    </a:cubicBezTo>
                    <a:cubicBezTo>
                      <a:pt x="213" y="860"/>
                      <a:pt x="304" y="860"/>
                      <a:pt x="335" y="799"/>
                    </a:cubicBezTo>
                    <a:cubicBezTo>
                      <a:pt x="365" y="799"/>
                      <a:pt x="365" y="768"/>
                      <a:pt x="365" y="768"/>
                    </a:cubicBezTo>
                    <a:cubicBezTo>
                      <a:pt x="365" y="738"/>
                      <a:pt x="396" y="738"/>
                      <a:pt x="396" y="708"/>
                    </a:cubicBezTo>
                    <a:cubicBezTo>
                      <a:pt x="456" y="495"/>
                      <a:pt x="456" y="343"/>
                      <a:pt x="487" y="160"/>
                    </a:cubicBezTo>
                    <a:cubicBezTo>
                      <a:pt x="487" y="100"/>
                      <a:pt x="396" y="8"/>
                      <a:pt x="335" y="8"/>
                    </a:cubicBezTo>
                    <a:cubicBezTo>
                      <a:pt x="308" y="3"/>
                      <a:pt x="283" y="1"/>
                      <a:pt x="260"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62"/>
              <p:cNvSpPr/>
              <p:nvPr/>
            </p:nvSpPr>
            <p:spPr>
              <a:xfrm>
                <a:off x="3840888" y="5456450"/>
                <a:ext cx="19775" cy="30450"/>
              </a:xfrm>
              <a:custGeom>
                <a:avLst/>
                <a:gdLst/>
                <a:ahLst/>
                <a:cxnLst/>
                <a:rect l="l" t="t" r="r" b="b"/>
                <a:pathLst>
                  <a:path w="791" h="1218" extrusionOk="0">
                    <a:moveTo>
                      <a:pt x="609" y="0"/>
                    </a:moveTo>
                    <a:cubicBezTo>
                      <a:pt x="426" y="0"/>
                      <a:pt x="335" y="92"/>
                      <a:pt x="335" y="152"/>
                    </a:cubicBezTo>
                    <a:lnTo>
                      <a:pt x="335" y="274"/>
                    </a:lnTo>
                    <a:lnTo>
                      <a:pt x="335" y="304"/>
                    </a:lnTo>
                    <a:lnTo>
                      <a:pt x="335" y="396"/>
                    </a:lnTo>
                    <a:cubicBezTo>
                      <a:pt x="335" y="426"/>
                      <a:pt x="305" y="456"/>
                      <a:pt x="305" y="487"/>
                    </a:cubicBezTo>
                    <a:lnTo>
                      <a:pt x="305" y="517"/>
                    </a:lnTo>
                    <a:lnTo>
                      <a:pt x="305" y="578"/>
                    </a:lnTo>
                    <a:cubicBezTo>
                      <a:pt x="305" y="578"/>
                      <a:pt x="305" y="608"/>
                      <a:pt x="274" y="608"/>
                    </a:cubicBezTo>
                    <a:cubicBezTo>
                      <a:pt x="274" y="608"/>
                      <a:pt x="274" y="639"/>
                      <a:pt x="214" y="639"/>
                    </a:cubicBezTo>
                    <a:cubicBezTo>
                      <a:pt x="214" y="669"/>
                      <a:pt x="183" y="730"/>
                      <a:pt x="183" y="760"/>
                    </a:cubicBezTo>
                    <a:lnTo>
                      <a:pt x="153" y="791"/>
                    </a:lnTo>
                    <a:lnTo>
                      <a:pt x="153" y="821"/>
                    </a:lnTo>
                    <a:cubicBezTo>
                      <a:pt x="122" y="882"/>
                      <a:pt x="122" y="912"/>
                      <a:pt x="62" y="912"/>
                    </a:cubicBezTo>
                    <a:cubicBezTo>
                      <a:pt x="1" y="973"/>
                      <a:pt x="1" y="1095"/>
                      <a:pt x="122" y="1186"/>
                    </a:cubicBezTo>
                    <a:cubicBezTo>
                      <a:pt x="144" y="1207"/>
                      <a:pt x="177" y="1218"/>
                      <a:pt x="215" y="1218"/>
                    </a:cubicBezTo>
                    <a:cubicBezTo>
                      <a:pt x="283" y="1218"/>
                      <a:pt x="367" y="1184"/>
                      <a:pt x="426" y="1125"/>
                    </a:cubicBezTo>
                    <a:cubicBezTo>
                      <a:pt x="517" y="1034"/>
                      <a:pt x="639" y="882"/>
                      <a:pt x="730" y="730"/>
                    </a:cubicBezTo>
                    <a:cubicBezTo>
                      <a:pt x="761" y="639"/>
                      <a:pt x="791" y="578"/>
                      <a:pt x="791" y="456"/>
                    </a:cubicBezTo>
                    <a:lnTo>
                      <a:pt x="791" y="122"/>
                    </a:lnTo>
                    <a:cubicBezTo>
                      <a:pt x="791" y="31"/>
                      <a:pt x="669" y="0"/>
                      <a:pt x="609"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62"/>
              <p:cNvSpPr/>
              <p:nvPr/>
            </p:nvSpPr>
            <p:spPr>
              <a:xfrm>
                <a:off x="3773263" y="5500525"/>
                <a:ext cx="10675" cy="15975"/>
              </a:xfrm>
              <a:custGeom>
                <a:avLst/>
                <a:gdLst/>
                <a:ahLst/>
                <a:cxnLst/>
                <a:rect l="l" t="t" r="r" b="b"/>
                <a:pathLst>
                  <a:path w="427" h="639" extrusionOk="0">
                    <a:moveTo>
                      <a:pt x="274" y="0"/>
                    </a:moveTo>
                    <a:cubicBezTo>
                      <a:pt x="183" y="0"/>
                      <a:pt x="122" y="31"/>
                      <a:pt x="92" y="92"/>
                    </a:cubicBezTo>
                    <a:cubicBezTo>
                      <a:pt x="31" y="213"/>
                      <a:pt x="31" y="335"/>
                      <a:pt x="1" y="487"/>
                    </a:cubicBezTo>
                    <a:cubicBezTo>
                      <a:pt x="1" y="548"/>
                      <a:pt x="92" y="639"/>
                      <a:pt x="153" y="639"/>
                    </a:cubicBezTo>
                    <a:cubicBezTo>
                      <a:pt x="244" y="639"/>
                      <a:pt x="335" y="608"/>
                      <a:pt x="335" y="517"/>
                    </a:cubicBezTo>
                    <a:cubicBezTo>
                      <a:pt x="396" y="396"/>
                      <a:pt x="396" y="304"/>
                      <a:pt x="426" y="152"/>
                    </a:cubicBezTo>
                    <a:cubicBezTo>
                      <a:pt x="426" y="61"/>
                      <a:pt x="335" y="0"/>
                      <a:pt x="274"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62"/>
              <p:cNvSpPr/>
              <p:nvPr/>
            </p:nvSpPr>
            <p:spPr>
              <a:xfrm>
                <a:off x="3819613" y="5511300"/>
                <a:ext cx="15225" cy="20400"/>
              </a:xfrm>
              <a:custGeom>
                <a:avLst/>
                <a:gdLst/>
                <a:ahLst/>
                <a:cxnLst/>
                <a:rect l="l" t="t" r="r" b="b"/>
                <a:pathLst>
                  <a:path w="609" h="816" extrusionOk="0">
                    <a:moveTo>
                      <a:pt x="376" y="1"/>
                    </a:moveTo>
                    <a:cubicBezTo>
                      <a:pt x="305" y="1"/>
                      <a:pt x="235" y="51"/>
                      <a:pt x="213" y="117"/>
                    </a:cubicBezTo>
                    <a:cubicBezTo>
                      <a:pt x="122" y="269"/>
                      <a:pt x="61" y="481"/>
                      <a:pt x="1" y="633"/>
                    </a:cubicBezTo>
                    <a:cubicBezTo>
                      <a:pt x="1" y="664"/>
                      <a:pt x="1" y="724"/>
                      <a:pt x="61" y="724"/>
                    </a:cubicBezTo>
                    <a:cubicBezTo>
                      <a:pt x="92" y="785"/>
                      <a:pt x="122" y="816"/>
                      <a:pt x="153" y="816"/>
                    </a:cubicBezTo>
                    <a:cubicBezTo>
                      <a:pt x="274" y="816"/>
                      <a:pt x="365" y="785"/>
                      <a:pt x="396" y="694"/>
                    </a:cubicBezTo>
                    <a:cubicBezTo>
                      <a:pt x="457" y="542"/>
                      <a:pt x="487" y="360"/>
                      <a:pt x="578" y="208"/>
                    </a:cubicBezTo>
                    <a:cubicBezTo>
                      <a:pt x="609" y="117"/>
                      <a:pt x="548" y="25"/>
                      <a:pt x="457" y="25"/>
                    </a:cubicBezTo>
                    <a:cubicBezTo>
                      <a:pt x="431" y="8"/>
                      <a:pt x="403" y="1"/>
                      <a:pt x="376"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62"/>
              <p:cNvSpPr/>
              <p:nvPr/>
            </p:nvSpPr>
            <p:spPr>
              <a:xfrm>
                <a:off x="3688163" y="5472875"/>
                <a:ext cx="7625" cy="24625"/>
              </a:xfrm>
              <a:custGeom>
                <a:avLst/>
                <a:gdLst/>
                <a:ahLst/>
                <a:cxnLst/>
                <a:rect l="l" t="t" r="r" b="b"/>
                <a:pathLst>
                  <a:path w="305" h="985" extrusionOk="0">
                    <a:moveTo>
                      <a:pt x="156" y="0"/>
                    </a:moveTo>
                    <a:cubicBezTo>
                      <a:pt x="92" y="0"/>
                      <a:pt x="31" y="32"/>
                      <a:pt x="31" y="103"/>
                    </a:cubicBezTo>
                    <a:cubicBezTo>
                      <a:pt x="31" y="377"/>
                      <a:pt x="0" y="590"/>
                      <a:pt x="0" y="863"/>
                    </a:cubicBezTo>
                    <a:cubicBezTo>
                      <a:pt x="0" y="954"/>
                      <a:pt x="61" y="985"/>
                      <a:pt x="152" y="985"/>
                    </a:cubicBezTo>
                    <a:cubicBezTo>
                      <a:pt x="213" y="985"/>
                      <a:pt x="304" y="954"/>
                      <a:pt x="304" y="863"/>
                    </a:cubicBezTo>
                    <a:lnTo>
                      <a:pt x="304" y="103"/>
                    </a:lnTo>
                    <a:cubicBezTo>
                      <a:pt x="304" y="39"/>
                      <a:pt x="228" y="0"/>
                      <a:pt x="15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62"/>
              <p:cNvSpPr/>
              <p:nvPr/>
            </p:nvSpPr>
            <p:spPr>
              <a:xfrm>
                <a:off x="3745913" y="5533050"/>
                <a:ext cx="9125" cy="24500"/>
              </a:xfrm>
              <a:custGeom>
                <a:avLst/>
                <a:gdLst/>
                <a:ahLst/>
                <a:cxnLst/>
                <a:rect l="l" t="t" r="r" b="b"/>
                <a:pathLst>
                  <a:path w="365" h="980" extrusionOk="0">
                    <a:moveTo>
                      <a:pt x="187" y="0"/>
                    </a:moveTo>
                    <a:cubicBezTo>
                      <a:pt x="128" y="0"/>
                      <a:pt x="57" y="76"/>
                      <a:pt x="31" y="128"/>
                    </a:cubicBezTo>
                    <a:cubicBezTo>
                      <a:pt x="31" y="250"/>
                      <a:pt x="0" y="371"/>
                      <a:pt x="0" y="462"/>
                    </a:cubicBezTo>
                    <a:lnTo>
                      <a:pt x="0" y="675"/>
                    </a:lnTo>
                    <a:cubicBezTo>
                      <a:pt x="0" y="736"/>
                      <a:pt x="31" y="766"/>
                      <a:pt x="31" y="858"/>
                    </a:cubicBezTo>
                    <a:cubicBezTo>
                      <a:pt x="31" y="888"/>
                      <a:pt x="61" y="918"/>
                      <a:pt x="122" y="918"/>
                    </a:cubicBezTo>
                    <a:cubicBezTo>
                      <a:pt x="152" y="979"/>
                      <a:pt x="183" y="979"/>
                      <a:pt x="213" y="979"/>
                    </a:cubicBezTo>
                    <a:cubicBezTo>
                      <a:pt x="304" y="979"/>
                      <a:pt x="365" y="918"/>
                      <a:pt x="365" y="858"/>
                    </a:cubicBezTo>
                    <a:lnTo>
                      <a:pt x="365" y="675"/>
                    </a:lnTo>
                    <a:lnTo>
                      <a:pt x="365" y="523"/>
                    </a:lnTo>
                    <a:lnTo>
                      <a:pt x="365" y="158"/>
                    </a:lnTo>
                    <a:cubicBezTo>
                      <a:pt x="365" y="98"/>
                      <a:pt x="304" y="6"/>
                      <a:pt x="213" y="6"/>
                    </a:cubicBezTo>
                    <a:cubicBezTo>
                      <a:pt x="205" y="2"/>
                      <a:pt x="196" y="0"/>
                      <a:pt x="187"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62"/>
              <p:cNvSpPr/>
              <p:nvPr/>
            </p:nvSpPr>
            <p:spPr>
              <a:xfrm>
                <a:off x="3793013" y="5546875"/>
                <a:ext cx="11425" cy="17875"/>
              </a:xfrm>
              <a:custGeom>
                <a:avLst/>
                <a:gdLst/>
                <a:ahLst/>
                <a:cxnLst/>
                <a:rect l="l" t="t" r="r" b="b"/>
                <a:pathLst>
                  <a:path w="457" h="715" extrusionOk="0">
                    <a:moveTo>
                      <a:pt x="305" y="1"/>
                    </a:moveTo>
                    <a:cubicBezTo>
                      <a:pt x="122" y="1"/>
                      <a:pt x="62" y="61"/>
                      <a:pt x="62" y="153"/>
                    </a:cubicBezTo>
                    <a:cubicBezTo>
                      <a:pt x="62" y="213"/>
                      <a:pt x="62" y="305"/>
                      <a:pt x="1" y="365"/>
                    </a:cubicBezTo>
                    <a:lnTo>
                      <a:pt x="1" y="396"/>
                    </a:lnTo>
                    <a:lnTo>
                      <a:pt x="1" y="456"/>
                    </a:lnTo>
                    <a:lnTo>
                      <a:pt x="1" y="517"/>
                    </a:lnTo>
                    <a:lnTo>
                      <a:pt x="1" y="608"/>
                    </a:lnTo>
                    <a:cubicBezTo>
                      <a:pt x="1" y="668"/>
                      <a:pt x="65" y="714"/>
                      <a:pt x="135" y="714"/>
                    </a:cubicBezTo>
                    <a:cubicBezTo>
                      <a:pt x="173" y="714"/>
                      <a:pt x="212" y="701"/>
                      <a:pt x="244" y="669"/>
                    </a:cubicBezTo>
                    <a:cubicBezTo>
                      <a:pt x="274" y="639"/>
                      <a:pt x="305" y="578"/>
                      <a:pt x="366" y="517"/>
                    </a:cubicBezTo>
                    <a:cubicBezTo>
                      <a:pt x="366" y="517"/>
                      <a:pt x="366" y="487"/>
                      <a:pt x="396" y="487"/>
                    </a:cubicBezTo>
                    <a:cubicBezTo>
                      <a:pt x="396" y="456"/>
                      <a:pt x="396" y="396"/>
                      <a:pt x="426" y="365"/>
                    </a:cubicBezTo>
                    <a:cubicBezTo>
                      <a:pt x="426" y="305"/>
                      <a:pt x="457" y="213"/>
                      <a:pt x="457" y="153"/>
                    </a:cubicBezTo>
                    <a:cubicBezTo>
                      <a:pt x="457" y="61"/>
                      <a:pt x="396" y="1"/>
                      <a:pt x="305"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62"/>
              <p:cNvSpPr/>
              <p:nvPr/>
            </p:nvSpPr>
            <p:spPr>
              <a:xfrm>
                <a:off x="3659563" y="5397525"/>
                <a:ext cx="12650" cy="32150"/>
              </a:xfrm>
              <a:custGeom>
                <a:avLst/>
                <a:gdLst/>
                <a:ahLst/>
                <a:cxnLst/>
                <a:rect l="l" t="t" r="r" b="b"/>
                <a:pathLst>
                  <a:path w="506" h="1286" extrusionOk="0">
                    <a:moveTo>
                      <a:pt x="119" y="1"/>
                    </a:moveTo>
                    <a:cubicBezTo>
                      <a:pt x="54" y="1"/>
                      <a:pt x="0" y="39"/>
                      <a:pt x="20" y="78"/>
                    </a:cubicBezTo>
                    <a:cubicBezTo>
                      <a:pt x="111" y="473"/>
                      <a:pt x="172" y="807"/>
                      <a:pt x="232" y="1172"/>
                    </a:cubicBezTo>
                    <a:cubicBezTo>
                      <a:pt x="232" y="1248"/>
                      <a:pt x="308" y="1286"/>
                      <a:pt x="377" y="1286"/>
                    </a:cubicBezTo>
                    <a:cubicBezTo>
                      <a:pt x="445" y="1286"/>
                      <a:pt x="506" y="1248"/>
                      <a:pt x="476" y="1172"/>
                    </a:cubicBezTo>
                    <a:cubicBezTo>
                      <a:pt x="415" y="807"/>
                      <a:pt x="324" y="412"/>
                      <a:pt x="232" y="47"/>
                    </a:cubicBezTo>
                    <a:cubicBezTo>
                      <a:pt x="199" y="14"/>
                      <a:pt x="157" y="1"/>
                      <a:pt x="119"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62"/>
              <p:cNvSpPr/>
              <p:nvPr/>
            </p:nvSpPr>
            <p:spPr>
              <a:xfrm>
                <a:off x="3619763" y="5373325"/>
                <a:ext cx="13700" cy="29950"/>
              </a:xfrm>
              <a:custGeom>
                <a:avLst/>
                <a:gdLst/>
                <a:ahLst/>
                <a:cxnLst/>
                <a:rect l="l" t="t" r="r" b="b"/>
                <a:pathLst>
                  <a:path w="548" h="1198" extrusionOk="0">
                    <a:moveTo>
                      <a:pt x="164" y="1"/>
                    </a:moveTo>
                    <a:cubicBezTo>
                      <a:pt x="139" y="1"/>
                      <a:pt x="115" y="5"/>
                      <a:pt x="92" y="12"/>
                    </a:cubicBezTo>
                    <a:cubicBezTo>
                      <a:pt x="31" y="73"/>
                      <a:pt x="1" y="134"/>
                      <a:pt x="31" y="225"/>
                    </a:cubicBezTo>
                    <a:cubicBezTo>
                      <a:pt x="61" y="286"/>
                      <a:pt x="61" y="377"/>
                      <a:pt x="92" y="438"/>
                    </a:cubicBezTo>
                    <a:lnTo>
                      <a:pt x="92" y="468"/>
                    </a:lnTo>
                    <a:lnTo>
                      <a:pt x="92" y="499"/>
                    </a:lnTo>
                    <a:lnTo>
                      <a:pt x="92" y="620"/>
                    </a:lnTo>
                    <a:cubicBezTo>
                      <a:pt x="92" y="772"/>
                      <a:pt x="153" y="894"/>
                      <a:pt x="92" y="1046"/>
                    </a:cubicBezTo>
                    <a:cubicBezTo>
                      <a:pt x="92" y="1107"/>
                      <a:pt x="213" y="1198"/>
                      <a:pt x="305" y="1198"/>
                    </a:cubicBezTo>
                    <a:cubicBezTo>
                      <a:pt x="365" y="1198"/>
                      <a:pt x="487" y="1167"/>
                      <a:pt x="517" y="1076"/>
                    </a:cubicBezTo>
                    <a:cubicBezTo>
                      <a:pt x="548" y="894"/>
                      <a:pt x="548" y="742"/>
                      <a:pt x="517" y="559"/>
                    </a:cubicBezTo>
                    <a:cubicBezTo>
                      <a:pt x="517" y="468"/>
                      <a:pt x="487" y="407"/>
                      <a:pt x="457" y="316"/>
                    </a:cubicBezTo>
                    <a:lnTo>
                      <a:pt x="335" y="104"/>
                    </a:lnTo>
                    <a:cubicBezTo>
                      <a:pt x="312" y="35"/>
                      <a:pt x="238" y="1"/>
                      <a:pt x="16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62"/>
              <p:cNvSpPr/>
              <p:nvPr/>
            </p:nvSpPr>
            <p:spPr>
              <a:xfrm>
                <a:off x="3561263" y="5377275"/>
                <a:ext cx="19000" cy="41975"/>
              </a:xfrm>
              <a:custGeom>
                <a:avLst/>
                <a:gdLst/>
                <a:ahLst/>
                <a:cxnLst/>
                <a:rect l="l" t="t" r="r" b="b"/>
                <a:pathLst>
                  <a:path w="760" h="1679" extrusionOk="0">
                    <a:moveTo>
                      <a:pt x="636" y="0"/>
                    </a:moveTo>
                    <a:cubicBezTo>
                      <a:pt x="626" y="0"/>
                      <a:pt x="617" y="2"/>
                      <a:pt x="608" y="6"/>
                    </a:cubicBezTo>
                    <a:cubicBezTo>
                      <a:pt x="456" y="67"/>
                      <a:pt x="456" y="6"/>
                      <a:pt x="365" y="98"/>
                    </a:cubicBezTo>
                    <a:cubicBezTo>
                      <a:pt x="304" y="128"/>
                      <a:pt x="304" y="158"/>
                      <a:pt x="274" y="158"/>
                    </a:cubicBezTo>
                    <a:cubicBezTo>
                      <a:pt x="243" y="219"/>
                      <a:pt x="183" y="280"/>
                      <a:pt x="183" y="310"/>
                    </a:cubicBezTo>
                    <a:cubicBezTo>
                      <a:pt x="152" y="432"/>
                      <a:pt x="122" y="584"/>
                      <a:pt x="91" y="705"/>
                    </a:cubicBezTo>
                    <a:cubicBezTo>
                      <a:pt x="61" y="827"/>
                      <a:pt x="61" y="979"/>
                      <a:pt x="0" y="1070"/>
                    </a:cubicBezTo>
                    <a:lnTo>
                      <a:pt x="0" y="1283"/>
                    </a:lnTo>
                    <a:cubicBezTo>
                      <a:pt x="0" y="1374"/>
                      <a:pt x="31" y="1465"/>
                      <a:pt x="31" y="1587"/>
                    </a:cubicBezTo>
                    <a:cubicBezTo>
                      <a:pt x="91" y="1648"/>
                      <a:pt x="183" y="1678"/>
                      <a:pt x="274" y="1678"/>
                    </a:cubicBezTo>
                    <a:cubicBezTo>
                      <a:pt x="395" y="1678"/>
                      <a:pt x="426" y="1617"/>
                      <a:pt x="426" y="1496"/>
                    </a:cubicBezTo>
                    <a:cubicBezTo>
                      <a:pt x="426" y="1374"/>
                      <a:pt x="456" y="1222"/>
                      <a:pt x="456" y="1131"/>
                    </a:cubicBezTo>
                    <a:cubicBezTo>
                      <a:pt x="456" y="1009"/>
                      <a:pt x="456" y="918"/>
                      <a:pt x="486" y="827"/>
                    </a:cubicBezTo>
                    <a:cubicBezTo>
                      <a:pt x="486" y="736"/>
                      <a:pt x="547" y="614"/>
                      <a:pt x="578" y="553"/>
                    </a:cubicBezTo>
                    <a:cubicBezTo>
                      <a:pt x="578" y="523"/>
                      <a:pt x="608" y="462"/>
                      <a:pt x="608" y="401"/>
                    </a:cubicBezTo>
                    <a:cubicBezTo>
                      <a:pt x="638" y="310"/>
                      <a:pt x="638" y="249"/>
                      <a:pt x="730" y="158"/>
                    </a:cubicBezTo>
                    <a:cubicBezTo>
                      <a:pt x="699" y="158"/>
                      <a:pt x="699" y="219"/>
                      <a:pt x="638" y="219"/>
                    </a:cubicBezTo>
                    <a:cubicBezTo>
                      <a:pt x="730" y="158"/>
                      <a:pt x="760" y="128"/>
                      <a:pt x="760" y="67"/>
                    </a:cubicBezTo>
                    <a:cubicBezTo>
                      <a:pt x="760" y="67"/>
                      <a:pt x="693" y="0"/>
                      <a:pt x="63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62"/>
              <p:cNvSpPr/>
              <p:nvPr/>
            </p:nvSpPr>
            <p:spPr>
              <a:xfrm>
                <a:off x="3540738" y="5436400"/>
                <a:ext cx="12175" cy="16275"/>
              </a:xfrm>
              <a:custGeom>
                <a:avLst/>
                <a:gdLst/>
                <a:ahLst/>
                <a:cxnLst/>
                <a:rect l="l" t="t" r="r" b="b"/>
                <a:pathLst>
                  <a:path w="487" h="651" extrusionOk="0">
                    <a:moveTo>
                      <a:pt x="152" y="0"/>
                    </a:moveTo>
                    <a:cubicBezTo>
                      <a:pt x="140" y="0"/>
                      <a:pt x="130" y="4"/>
                      <a:pt x="122" y="12"/>
                    </a:cubicBezTo>
                    <a:cubicBezTo>
                      <a:pt x="105" y="6"/>
                      <a:pt x="89" y="4"/>
                      <a:pt x="76" y="4"/>
                    </a:cubicBezTo>
                    <a:cubicBezTo>
                      <a:pt x="20" y="4"/>
                      <a:pt x="0" y="48"/>
                      <a:pt x="0" y="73"/>
                    </a:cubicBezTo>
                    <a:cubicBezTo>
                      <a:pt x="31" y="286"/>
                      <a:pt x="122" y="438"/>
                      <a:pt x="213" y="590"/>
                    </a:cubicBezTo>
                    <a:lnTo>
                      <a:pt x="304" y="650"/>
                    </a:lnTo>
                    <a:lnTo>
                      <a:pt x="426" y="650"/>
                    </a:lnTo>
                    <a:cubicBezTo>
                      <a:pt x="456" y="650"/>
                      <a:pt x="456" y="620"/>
                      <a:pt x="487" y="590"/>
                    </a:cubicBezTo>
                    <a:lnTo>
                      <a:pt x="487" y="499"/>
                    </a:lnTo>
                    <a:cubicBezTo>
                      <a:pt x="487" y="468"/>
                      <a:pt x="456" y="468"/>
                      <a:pt x="456" y="438"/>
                    </a:cubicBezTo>
                    <a:lnTo>
                      <a:pt x="456" y="468"/>
                    </a:lnTo>
                    <a:cubicBezTo>
                      <a:pt x="426" y="377"/>
                      <a:pt x="365" y="347"/>
                      <a:pt x="335" y="255"/>
                    </a:cubicBezTo>
                    <a:cubicBezTo>
                      <a:pt x="304" y="195"/>
                      <a:pt x="274" y="164"/>
                      <a:pt x="274" y="73"/>
                    </a:cubicBezTo>
                    <a:cubicBezTo>
                      <a:pt x="230" y="28"/>
                      <a:pt x="185" y="0"/>
                      <a:pt x="152"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62"/>
              <p:cNvSpPr/>
              <p:nvPr/>
            </p:nvSpPr>
            <p:spPr>
              <a:xfrm>
                <a:off x="3592263" y="5427525"/>
                <a:ext cx="13100" cy="26400"/>
              </a:xfrm>
              <a:custGeom>
                <a:avLst/>
                <a:gdLst/>
                <a:ahLst/>
                <a:cxnLst/>
                <a:rect l="l" t="t" r="r" b="b"/>
                <a:pathLst>
                  <a:path w="524" h="1056" extrusionOk="0">
                    <a:moveTo>
                      <a:pt x="228" y="1"/>
                    </a:moveTo>
                    <a:cubicBezTo>
                      <a:pt x="116" y="1"/>
                      <a:pt x="0" y="70"/>
                      <a:pt x="37" y="215"/>
                    </a:cubicBezTo>
                    <a:cubicBezTo>
                      <a:pt x="37" y="276"/>
                      <a:pt x="67" y="337"/>
                      <a:pt x="67" y="398"/>
                    </a:cubicBezTo>
                    <a:lnTo>
                      <a:pt x="67" y="489"/>
                    </a:lnTo>
                    <a:lnTo>
                      <a:pt x="67" y="550"/>
                    </a:lnTo>
                    <a:cubicBezTo>
                      <a:pt x="67" y="671"/>
                      <a:pt x="98" y="793"/>
                      <a:pt x="98" y="884"/>
                    </a:cubicBezTo>
                    <a:cubicBezTo>
                      <a:pt x="98" y="979"/>
                      <a:pt x="172" y="1055"/>
                      <a:pt x="248" y="1055"/>
                    </a:cubicBezTo>
                    <a:cubicBezTo>
                      <a:pt x="269" y="1055"/>
                      <a:pt x="290" y="1049"/>
                      <a:pt x="310" y="1036"/>
                    </a:cubicBezTo>
                    <a:cubicBezTo>
                      <a:pt x="432" y="1036"/>
                      <a:pt x="523" y="975"/>
                      <a:pt x="523" y="854"/>
                    </a:cubicBezTo>
                    <a:cubicBezTo>
                      <a:pt x="523" y="580"/>
                      <a:pt x="432" y="367"/>
                      <a:pt x="401" y="94"/>
                    </a:cubicBezTo>
                    <a:cubicBezTo>
                      <a:pt x="377" y="32"/>
                      <a:pt x="303" y="1"/>
                      <a:pt x="22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62"/>
              <p:cNvSpPr/>
              <p:nvPr/>
            </p:nvSpPr>
            <p:spPr>
              <a:xfrm>
                <a:off x="3636488" y="5445800"/>
                <a:ext cx="12175" cy="23325"/>
              </a:xfrm>
              <a:custGeom>
                <a:avLst/>
                <a:gdLst/>
                <a:ahLst/>
                <a:cxnLst/>
                <a:rect l="l" t="t" r="r" b="b"/>
                <a:pathLst>
                  <a:path w="487" h="933" extrusionOk="0">
                    <a:moveTo>
                      <a:pt x="152" y="1"/>
                    </a:moveTo>
                    <a:cubicBezTo>
                      <a:pt x="122" y="1"/>
                      <a:pt x="0" y="92"/>
                      <a:pt x="0" y="153"/>
                    </a:cubicBezTo>
                    <a:cubicBezTo>
                      <a:pt x="0" y="366"/>
                      <a:pt x="31" y="578"/>
                      <a:pt x="31" y="761"/>
                    </a:cubicBezTo>
                    <a:cubicBezTo>
                      <a:pt x="31" y="856"/>
                      <a:pt x="123" y="932"/>
                      <a:pt x="207" y="932"/>
                    </a:cubicBezTo>
                    <a:cubicBezTo>
                      <a:pt x="231" y="932"/>
                      <a:pt x="254" y="926"/>
                      <a:pt x="274" y="913"/>
                    </a:cubicBezTo>
                    <a:cubicBezTo>
                      <a:pt x="395" y="913"/>
                      <a:pt x="487" y="852"/>
                      <a:pt x="456" y="730"/>
                    </a:cubicBezTo>
                    <a:cubicBezTo>
                      <a:pt x="426" y="548"/>
                      <a:pt x="426" y="366"/>
                      <a:pt x="395" y="153"/>
                    </a:cubicBezTo>
                    <a:cubicBezTo>
                      <a:pt x="395" y="123"/>
                      <a:pt x="335" y="92"/>
                      <a:pt x="304" y="62"/>
                    </a:cubicBezTo>
                    <a:cubicBezTo>
                      <a:pt x="274" y="1"/>
                      <a:pt x="213" y="1"/>
                      <a:pt x="152"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62"/>
              <p:cNvSpPr/>
              <p:nvPr/>
            </p:nvSpPr>
            <p:spPr>
              <a:xfrm>
                <a:off x="3612938" y="5490350"/>
                <a:ext cx="11400" cy="28425"/>
              </a:xfrm>
              <a:custGeom>
                <a:avLst/>
                <a:gdLst/>
                <a:ahLst/>
                <a:cxnLst/>
                <a:rect l="l" t="t" r="r" b="b"/>
                <a:pathLst>
                  <a:path w="456" h="1137" extrusionOk="0">
                    <a:moveTo>
                      <a:pt x="97" y="0"/>
                    </a:moveTo>
                    <a:cubicBezTo>
                      <a:pt x="77" y="0"/>
                      <a:pt x="55" y="4"/>
                      <a:pt x="30" y="12"/>
                    </a:cubicBezTo>
                    <a:cubicBezTo>
                      <a:pt x="30" y="12"/>
                      <a:pt x="0" y="103"/>
                      <a:pt x="0" y="164"/>
                    </a:cubicBezTo>
                    <a:cubicBezTo>
                      <a:pt x="30" y="255"/>
                      <a:pt x="30" y="316"/>
                      <a:pt x="30" y="438"/>
                    </a:cubicBezTo>
                    <a:lnTo>
                      <a:pt x="30" y="499"/>
                    </a:lnTo>
                    <a:lnTo>
                      <a:pt x="30" y="559"/>
                    </a:lnTo>
                    <a:lnTo>
                      <a:pt x="30" y="590"/>
                    </a:lnTo>
                    <a:cubicBezTo>
                      <a:pt x="61" y="742"/>
                      <a:pt x="61" y="863"/>
                      <a:pt x="61" y="985"/>
                    </a:cubicBezTo>
                    <a:cubicBezTo>
                      <a:pt x="61" y="1107"/>
                      <a:pt x="182" y="1137"/>
                      <a:pt x="274" y="1137"/>
                    </a:cubicBezTo>
                    <a:cubicBezTo>
                      <a:pt x="365" y="1137"/>
                      <a:pt x="456" y="1076"/>
                      <a:pt x="456" y="985"/>
                    </a:cubicBezTo>
                    <a:cubicBezTo>
                      <a:pt x="456" y="833"/>
                      <a:pt x="456" y="681"/>
                      <a:pt x="426" y="529"/>
                    </a:cubicBezTo>
                    <a:cubicBezTo>
                      <a:pt x="365" y="377"/>
                      <a:pt x="304" y="225"/>
                      <a:pt x="213" y="73"/>
                    </a:cubicBezTo>
                    <a:cubicBezTo>
                      <a:pt x="191" y="29"/>
                      <a:pt x="152" y="0"/>
                      <a:pt x="97"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62"/>
              <p:cNvSpPr/>
              <p:nvPr/>
            </p:nvSpPr>
            <p:spPr>
              <a:xfrm>
                <a:off x="3663088" y="5524825"/>
                <a:ext cx="10650" cy="25300"/>
              </a:xfrm>
              <a:custGeom>
                <a:avLst/>
                <a:gdLst/>
                <a:ahLst/>
                <a:cxnLst/>
                <a:rect l="l" t="t" r="r" b="b"/>
                <a:pathLst>
                  <a:path w="426" h="1012" extrusionOk="0">
                    <a:moveTo>
                      <a:pt x="228" y="0"/>
                    </a:moveTo>
                    <a:cubicBezTo>
                      <a:pt x="144" y="0"/>
                      <a:pt x="58" y="39"/>
                      <a:pt x="31" y="123"/>
                    </a:cubicBezTo>
                    <a:cubicBezTo>
                      <a:pt x="31" y="244"/>
                      <a:pt x="0" y="335"/>
                      <a:pt x="0" y="487"/>
                    </a:cubicBezTo>
                    <a:lnTo>
                      <a:pt x="0" y="700"/>
                    </a:lnTo>
                    <a:lnTo>
                      <a:pt x="0" y="852"/>
                    </a:lnTo>
                    <a:cubicBezTo>
                      <a:pt x="0" y="959"/>
                      <a:pt x="84" y="1012"/>
                      <a:pt x="175" y="1012"/>
                    </a:cubicBezTo>
                    <a:cubicBezTo>
                      <a:pt x="266" y="1012"/>
                      <a:pt x="365" y="959"/>
                      <a:pt x="395" y="852"/>
                    </a:cubicBezTo>
                    <a:cubicBezTo>
                      <a:pt x="395" y="761"/>
                      <a:pt x="395" y="731"/>
                      <a:pt x="426" y="639"/>
                    </a:cubicBezTo>
                    <a:lnTo>
                      <a:pt x="426" y="487"/>
                    </a:lnTo>
                    <a:lnTo>
                      <a:pt x="426" y="153"/>
                    </a:lnTo>
                    <a:cubicBezTo>
                      <a:pt x="426" y="54"/>
                      <a:pt x="328" y="0"/>
                      <a:pt x="228"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62"/>
              <p:cNvSpPr/>
              <p:nvPr/>
            </p:nvSpPr>
            <p:spPr>
              <a:xfrm>
                <a:off x="3544538" y="5566825"/>
                <a:ext cx="27375" cy="18575"/>
              </a:xfrm>
              <a:custGeom>
                <a:avLst/>
                <a:gdLst/>
                <a:ahLst/>
                <a:cxnLst/>
                <a:rect l="l" t="t" r="r" b="b"/>
                <a:pathLst>
                  <a:path w="1095" h="743" extrusionOk="0">
                    <a:moveTo>
                      <a:pt x="76" y="0"/>
                    </a:moveTo>
                    <a:cubicBezTo>
                      <a:pt x="46" y="0"/>
                      <a:pt x="16" y="8"/>
                      <a:pt x="0" y="23"/>
                    </a:cubicBezTo>
                    <a:cubicBezTo>
                      <a:pt x="0" y="84"/>
                      <a:pt x="31" y="145"/>
                      <a:pt x="61" y="175"/>
                    </a:cubicBezTo>
                    <a:cubicBezTo>
                      <a:pt x="183" y="297"/>
                      <a:pt x="335" y="418"/>
                      <a:pt x="456" y="479"/>
                    </a:cubicBezTo>
                    <a:cubicBezTo>
                      <a:pt x="608" y="570"/>
                      <a:pt x="730" y="631"/>
                      <a:pt x="882" y="722"/>
                    </a:cubicBezTo>
                    <a:cubicBezTo>
                      <a:pt x="907" y="735"/>
                      <a:pt x="937" y="742"/>
                      <a:pt x="967" y="742"/>
                    </a:cubicBezTo>
                    <a:cubicBezTo>
                      <a:pt x="1008" y="742"/>
                      <a:pt x="1046" y="728"/>
                      <a:pt x="1064" y="692"/>
                    </a:cubicBezTo>
                    <a:cubicBezTo>
                      <a:pt x="1095" y="601"/>
                      <a:pt x="1064" y="540"/>
                      <a:pt x="973" y="479"/>
                    </a:cubicBezTo>
                    <a:cubicBezTo>
                      <a:pt x="821" y="418"/>
                      <a:pt x="669" y="327"/>
                      <a:pt x="578" y="297"/>
                    </a:cubicBezTo>
                    <a:cubicBezTo>
                      <a:pt x="426" y="236"/>
                      <a:pt x="304" y="145"/>
                      <a:pt x="152" y="23"/>
                    </a:cubicBezTo>
                    <a:cubicBezTo>
                      <a:pt x="137" y="8"/>
                      <a:pt x="107" y="0"/>
                      <a:pt x="76"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62"/>
              <p:cNvSpPr/>
              <p:nvPr/>
            </p:nvSpPr>
            <p:spPr>
              <a:xfrm>
                <a:off x="3828738" y="5568925"/>
                <a:ext cx="21300" cy="23375"/>
              </a:xfrm>
              <a:custGeom>
                <a:avLst/>
                <a:gdLst/>
                <a:ahLst/>
                <a:cxnLst/>
                <a:rect l="l" t="t" r="r" b="b"/>
                <a:pathLst>
                  <a:path w="852" h="935" extrusionOk="0">
                    <a:moveTo>
                      <a:pt x="791" y="0"/>
                    </a:moveTo>
                    <a:cubicBezTo>
                      <a:pt x="700" y="0"/>
                      <a:pt x="669" y="0"/>
                      <a:pt x="639" y="30"/>
                    </a:cubicBezTo>
                    <a:cubicBezTo>
                      <a:pt x="548" y="152"/>
                      <a:pt x="456" y="304"/>
                      <a:pt x="365" y="395"/>
                    </a:cubicBezTo>
                    <a:cubicBezTo>
                      <a:pt x="335" y="486"/>
                      <a:pt x="244" y="517"/>
                      <a:pt x="183" y="547"/>
                    </a:cubicBezTo>
                    <a:lnTo>
                      <a:pt x="31" y="699"/>
                    </a:lnTo>
                    <a:cubicBezTo>
                      <a:pt x="0" y="760"/>
                      <a:pt x="0" y="851"/>
                      <a:pt x="31" y="912"/>
                    </a:cubicBezTo>
                    <a:cubicBezTo>
                      <a:pt x="61" y="927"/>
                      <a:pt x="99" y="935"/>
                      <a:pt x="137" y="935"/>
                    </a:cubicBezTo>
                    <a:cubicBezTo>
                      <a:pt x="175" y="935"/>
                      <a:pt x="213" y="927"/>
                      <a:pt x="244" y="912"/>
                    </a:cubicBezTo>
                    <a:lnTo>
                      <a:pt x="365" y="790"/>
                    </a:lnTo>
                    <a:cubicBezTo>
                      <a:pt x="396" y="760"/>
                      <a:pt x="396" y="699"/>
                      <a:pt x="426" y="699"/>
                    </a:cubicBezTo>
                    <a:cubicBezTo>
                      <a:pt x="517" y="638"/>
                      <a:pt x="548" y="547"/>
                      <a:pt x="639" y="486"/>
                    </a:cubicBezTo>
                    <a:cubicBezTo>
                      <a:pt x="669" y="395"/>
                      <a:pt x="730" y="334"/>
                      <a:pt x="791" y="213"/>
                    </a:cubicBezTo>
                    <a:cubicBezTo>
                      <a:pt x="821" y="182"/>
                      <a:pt x="851" y="152"/>
                      <a:pt x="851" y="91"/>
                    </a:cubicBezTo>
                    <a:cubicBezTo>
                      <a:pt x="851" y="61"/>
                      <a:pt x="821" y="30"/>
                      <a:pt x="791"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62"/>
              <p:cNvSpPr/>
              <p:nvPr/>
            </p:nvSpPr>
            <p:spPr>
              <a:xfrm>
                <a:off x="3871288" y="5532750"/>
                <a:ext cx="14475" cy="18450"/>
              </a:xfrm>
              <a:custGeom>
                <a:avLst/>
                <a:gdLst/>
                <a:ahLst/>
                <a:cxnLst/>
                <a:rect l="l" t="t" r="r" b="b"/>
                <a:pathLst>
                  <a:path w="579" h="738" extrusionOk="0">
                    <a:moveTo>
                      <a:pt x="175" y="172"/>
                    </a:moveTo>
                    <a:cubicBezTo>
                      <a:pt x="153" y="182"/>
                      <a:pt x="153" y="231"/>
                      <a:pt x="153" y="231"/>
                    </a:cubicBezTo>
                    <a:cubicBezTo>
                      <a:pt x="163" y="211"/>
                      <a:pt x="169" y="191"/>
                      <a:pt x="175" y="172"/>
                    </a:cubicBezTo>
                    <a:close/>
                    <a:moveTo>
                      <a:pt x="329" y="0"/>
                    </a:moveTo>
                    <a:cubicBezTo>
                      <a:pt x="262" y="0"/>
                      <a:pt x="213" y="21"/>
                      <a:pt x="213" y="79"/>
                    </a:cubicBezTo>
                    <a:cubicBezTo>
                      <a:pt x="193" y="100"/>
                      <a:pt x="186" y="134"/>
                      <a:pt x="175" y="172"/>
                    </a:cubicBezTo>
                    <a:lnTo>
                      <a:pt x="175" y="172"/>
                    </a:lnTo>
                    <a:cubicBezTo>
                      <a:pt x="177" y="171"/>
                      <a:pt x="180" y="170"/>
                      <a:pt x="183" y="170"/>
                    </a:cubicBezTo>
                    <a:cubicBezTo>
                      <a:pt x="183" y="231"/>
                      <a:pt x="153" y="262"/>
                      <a:pt x="153" y="292"/>
                    </a:cubicBezTo>
                    <a:lnTo>
                      <a:pt x="153" y="292"/>
                    </a:lnTo>
                    <a:cubicBezTo>
                      <a:pt x="153" y="292"/>
                      <a:pt x="153" y="262"/>
                      <a:pt x="183" y="262"/>
                    </a:cubicBezTo>
                    <a:cubicBezTo>
                      <a:pt x="153" y="322"/>
                      <a:pt x="61" y="414"/>
                      <a:pt x="31" y="474"/>
                    </a:cubicBezTo>
                    <a:cubicBezTo>
                      <a:pt x="1" y="535"/>
                      <a:pt x="1" y="596"/>
                      <a:pt x="31" y="626"/>
                    </a:cubicBezTo>
                    <a:cubicBezTo>
                      <a:pt x="31" y="687"/>
                      <a:pt x="61" y="718"/>
                      <a:pt x="122" y="718"/>
                    </a:cubicBezTo>
                    <a:cubicBezTo>
                      <a:pt x="147" y="730"/>
                      <a:pt x="183" y="737"/>
                      <a:pt x="220" y="737"/>
                    </a:cubicBezTo>
                    <a:cubicBezTo>
                      <a:pt x="273" y="737"/>
                      <a:pt x="330" y="723"/>
                      <a:pt x="365" y="687"/>
                    </a:cubicBezTo>
                    <a:lnTo>
                      <a:pt x="457" y="596"/>
                    </a:lnTo>
                    <a:cubicBezTo>
                      <a:pt x="457" y="566"/>
                      <a:pt x="487" y="566"/>
                      <a:pt x="487" y="535"/>
                    </a:cubicBezTo>
                    <a:cubicBezTo>
                      <a:pt x="517" y="474"/>
                      <a:pt x="517" y="444"/>
                      <a:pt x="578" y="414"/>
                    </a:cubicBezTo>
                    <a:lnTo>
                      <a:pt x="578" y="383"/>
                    </a:lnTo>
                    <a:lnTo>
                      <a:pt x="578" y="322"/>
                    </a:lnTo>
                    <a:lnTo>
                      <a:pt x="578" y="170"/>
                    </a:lnTo>
                    <a:cubicBezTo>
                      <a:pt x="578" y="140"/>
                      <a:pt x="578" y="110"/>
                      <a:pt x="517" y="79"/>
                    </a:cubicBezTo>
                    <a:cubicBezTo>
                      <a:pt x="487" y="18"/>
                      <a:pt x="487" y="18"/>
                      <a:pt x="457" y="18"/>
                    </a:cubicBezTo>
                    <a:cubicBezTo>
                      <a:pt x="412" y="7"/>
                      <a:pt x="368" y="0"/>
                      <a:pt x="329"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62"/>
              <p:cNvSpPr/>
              <p:nvPr/>
            </p:nvSpPr>
            <p:spPr>
              <a:xfrm>
                <a:off x="3906338" y="5554950"/>
                <a:ext cx="25000" cy="34650"/>
              </a:xfrm>
              <a:custGeom>
                <a:avLst/>
                <a:gdLst/>
                <a:ahLst/>
                <a:cxnLst/>
                <a:rect l="l" t="t" r="r" b="b"/>
                <a:pathLst>
                  <a:path w="1000" h="1386" extrusionOk="0">
                    <a:moveTo>
                      <a:pt x="810" y="1"/>
                    </a:moveTo>
                    <a:cubicBezTo>
                      <a:pt x="743" y="1"/>
                      <a:pt x="681" y="35"/>
                      <a:pt x="635" y="103"/>
                    </a:cubicBezTo>
                    <a:cubicBezTo>
                      <a:pt x="544" y="316"/>
                      <a:pt x="422" y="498"/>
                      <a:pt x="301" y="741"/>
                    </a:cubicBezTo>
                    <a:cubicBezTo>
                      <a:pt x="240" y="863"/>
                      <a:pt x="179" y="954"/>
                      <a:pt x="118" y="1076"/>
                    </a:cubicBezTo>
                    <a:cubicBezTo>
                      <a:pt x="88" y="1106"/>
                      <a:pt x="88" y="1167"/>
                      <a:pt x="27" y="1197"/>
                    </a:cubicBezTo>
                    <a:cubicBezTo>
                      <a:pt x="1" y="1303"/>
                      <a:pt x="89" y="1386"/>
                      <a:pt x="192" y="1386"/>
                    </a:cubicBezTo>
                    <a:cubicBezTo>
                      <a:pt x="208" y="1386"/>
                      <a:pt x="224" y="1384"/>
                      <a:pt x="240" y="1380"/>
                    </a:cubicBezTo>
                    <a:cubicBezTo>
                      <a:pt x="301" y="1380"/>
                      <a:pt x="392" y="1319"/>
                      <a:pt x="422" y="1228"/>
                    </a:cubicBezTo>
                    <a:cubicBezTo>
                      <a:pt x="453" y="1197"/>
                      <a:pt x="483" y="1106"/>
                      <a:pt x="514" y="1076"/>
                    </a:cubicBezTo>
                    <a:cubicBezTo>
                      <a:pt x="605" y="1015"/>
                      <a:pt x="635" y="893"/>
                      <a:pt x="696" y="802"/>
                    </a:cubicBezTo>
                    <a:cubicBezTo>
                      <a:pt x="787" y="620"/>
                      <a:pt x="878" y="407"/>
                      <a:pt x="939" y="194"/>
                    </a:cubicBezTo>
                    <a:cubicBezTo>
                      <a:pt x="1000" y="133"/>
                      <a:pt x="939" y="42"/>
                      <a:pt x="878" y="12"/>
                    </a:cubicBezTo>
                    <a:cubicBezTo>
                      <a:pt x="855" y="4"/>
                      <a:pt x="833" y="1"/>
                      <a:pt x="810"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62"/>
              <p:cNvSpPr/>
              <p:nvPr/>
            </p:nvSpPr>
            <p:spPr>
              <a:xfrm>
                <a:off x="3938913" y="5584875"/>
                <a:ext cx="24350" cy="28575"/>
              </a:xfrm>
              <a:custGeom>
                <a:avLst/>
                <a:gdLst/>
                <a:ahLst/>
                <a:cxnLst/>
                <a:rect l="l" t="t" r="r" b="b"/>
                <a:pathLst>
                  <a:path w="974" h="1143" extrusionOk="0">
                    <a:moveTo>
                      <a:pt x="882" y="0"/>
                    </a:moveTo>
                    <a:cubicBezTo>
                      <a:pt x="821" y="61"/>
                      <a:pt x="700" y="61"/>
                      <a:pt x="669" y="122"/>
                    </a:cubicBezTo>
                    <a:cubicBezTo>
                      <a:pt x="639" y="152"/>
                      <a:pt x="609" y="183"/>
                      <a:pt x="548" y="274"/>
                    </a:cubicBezTo>
                    <a:cubicBezTo>
                      <a:pt x="518" y="304"/>
                      <a:pt x="518" y="335"/>
                      <a:pt x="487" y="365"/>
                    </a:cubicBezTo>
                    <a:cubicBezTo>
                      <a:pt x="457" y="456"/>
                      <a:pt x="366" y="517"/>
                      <a:pt x="335" y="578"/>
                    </a:cubicBezTo>
                    <a:lnTo>
                      <a:pt x="335" y="608"/>
                    </a:lnTo>
                    <a:lnTo>
                      <a:pt x="305" y="639"/>
                    </a:lnTo>
                    <a:lnTo>
                      <a:pt x="183" y="760"/>
                    </a:lnTo>
                    <a:cubicBezTo>
                      <a:pt x="153" y="821"/>
                      <a:pt x="62" y="882"/>
                      <a:pt x="31" y="912"/>
                    </a:cubicBezTo>
                    <a:cubicBezTo>
                      <a:pt x="1" y="973"/>
                      <a:pt x="1" y="1064"/>
                      <a:pt x="62" y="1095"/>
                    </a:cubicBezTo>
                    <a:cubicBezTo>
                      <a:pt x="117" y="1113"/>
                      <a:pt x="161" y="1143"/>
                      <a:pt x="201" y="1143"/>
                    </a:cubicBezTo>
                    <a:cubicBezTo>
                      <a:pt x="227" y="1143"/>
                      <a:pt x="250" y="1130"/>
                      <a:pt x="274" y="1095"/>
                    </a:cubicBezTo>
                    <a:cubicBezTo>
                      <a:pt x="366" y="1064"/>
                      <a:pt x="457" y="973"/>
                      <a:pt x="518" y="912"/>
                    </a:cubicBezTo>
                    <a:cubicBezTo>
                      <a:pt x="578" y="821"/>
                      <a:pt x="669" y="760"/>
                      <a:pt x="700" y="669"/>
                    </a:cubicBezTo>
                    <a:cubicBezTo>
                      <a:pt x="730" y="608"/>
                      <a:pt x="821" y="517"/>
                      <a:pt x="852" y="456"/>
                    </a:cubicBezTo>
                    <a:cubicBezTo>
                      <a:pt x="882" y="365"/>
                      <a:pt x="973" y="274"/>
                      <a:pt x="973" y="152"/>
                    </a:cubicBezTo>
                    <a:cubicBezTo>
                      <a:pt x="973" y="61"/>
                      <a:pt x="943" y="31"/>
                      <a:pt x="882"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62"/>
              <p:cNvSpPr/>
              <p:nvPr/>
            </p:nvSpPr>
            <p:spPr>
              <a:xfrm>
                <a:off x="3930638" y="5430875"/>
                <a:ext cx="21225" cy="24500"/>
              </a:xfrm>
              <a:custGeom>
                <a:avLst/>
                <a:gdLst/>
                <a:ahLst/>
                <a:cxnLst/>
                <a:rect l="l" t="t" r="r" b="b"/>
                <a:pathLst>
                  <a:path w="849" h="980" extrusionOk="0">
                    <a:moveTo>
                      <a:pt x="714" y="0"/>
                    </a:moveTo>
                    <a:cubicBezTo>
                      <a:pt x="682" y="0"/>
                      <a:pt x="654" y="15"/>
                      <a:pt x="636" y="51"/>
                    </a:cubicBezTo>
                    <a:cubicBezTo>
                      <a:pt x="393" y="264"/>
                      <a:pt x="180" y="507"/>
                      <a:pt x="58" y="811"/>
                    </a:cubicBezTo>
                    <a:cubicBezTo>
                      <a:pt x="0" y="908"/>
                      <a:pt x="90" y="980"/>
                      <a:pt x="187" y="980"/>
                    </a:cubicBezTo>
                    <a:cubicBezTo>
                      <a:pt x="242" y="980"/>
                      <a:pt x="299" y="957"/>
                      <a:pt x="332" y="902"/>
                    </a:cubicBezTo>
                    <a:cubicBezTo>
                      <a:pt x="393" y="811"/>
                      <a:pt x="484" y="659"/>
                      <a:pt x="545" y="537"/>
                    </a:cubicBezTo>
                    <a:cubicBezTo>
                      <a:pt x="636" y="416"/>
                      <a:pt x="697" y="294"/>
                      <a:pt x="818" y="203"/>
                    </a:cubicBezTo>
                    <a:cubicBezTo>
                      <a:pt x="849" y="142"/>
                      <a:pt x="818" y="81"/>
                      <a:pt x="788" y="20"/>
                    </a:cubicBezTo>
                    <a:cubicBezTo>
                      <a:pt x="763" y="8"/>
                      <a:pt x="737" y="0"/>
                      <a:pt x="714"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62"/>
              <p:cNvSpPr/>
              <p:nvPr/>
            </p:nvSpPr>
            <p:spPr>
              <a:xfrm>
                <a:off x="3969313" y="5453400"/>
                <a:ext cx="19775" cy="31050"/>
              </a:xfrm>
              <a:custGeom>
                <a:avLst/>
                <a:gdLst/>
                <a:ahLst/>
                <a:cxnLst/>
                <a:rect l="l" t="t" r="r" b="b"/>
                <a:pathLst>
                  <a:path w="791" h="1242" extrusionOk="0">
                    <a:moveTo>
                      <a:pt x="639" y="1"/>
                    </a:moveTo>
                    <a:cubicBezTo>
                      <a:pt x="517" y="1"/>
                      <a:pt x="396" y="62"/>
                      <a:pt x="365" y="122"/>
                    </a:cubicBezTo>
                    <a:lnTo>
                      <a:pt x="31" y="1034"/>
                    </a:lnTo>
                    <a:cubicBezTo>
                      <a:pt x="1" y="1126"/>
                      <a:pt x="61" y="1186"/>
                      <a:pt x="153" y="1217"/>
                    </a:cubicBezTo>
                    <a:cubicBezTo>
                      <a:pt x="170" y="1235"/>
                      <a:pt x="193" y="1242"/>
                      <a:pt x="218" y="1242"/>
                    </a:cubicBezTo>
                    <a:cubicBezTo>
                      <a:pt x="277" y="1242"/>
                      <a:pt x="344" y="1199"/>
                      <a:pt x="365" y="1156"/>
                    </a:cubicBezTo>
                    <a:cubicBezTo>
                      <a:pt x="396" y="1034"/>
                      <a:pt x="487" y="974"/>
                      <a:pt x="517" y="852"/>
                    </a:cubicBezTo>
                    <a:cubicBezTo>
                      <a:pt x="548" y="761"/>
                      <a:pt x="548" y="700"/>
                      <a:pt x="609" y="670"/>
                    </a:cubicBezTo>
                    <a:cubicBezTo>
                      <a:pt x="639" y="518"/>
                      <a:pt x="700" y="366"/>
                      <a:pt x="761" y="214"/>
                    </a:cubicBezTo>
                    <a:cubicBezTo>
                      <a:pt x="791" y="122"/>
                      <a:pt x="700" y="1"/>
                      <a:pt x="639"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62"/>
              <p:cNvSpPr/>
              <p:nvPr/>
            </p:nvSpPr>
            <p:spPr>
              <a:xfrm>
                <a:off x="4005038" y="5486075"/>
                <a:ext cx="14450" cy="24975"/>
              </a:xfrm>
              <a:custGeom>
                <a:avLst/>
                <a:gdLst/>
                <a:ahLst/>
                <a:cxnLst/>
                <a:rect l="l" t="t" r="r" b="b"/>
                <a:pathLst>
                  <a:path w="578" h="999" extrusionOk="0">
                    <a:moveTo>
                      <a:pt x="395" y="1"/>
                    </a:moveTo>
                    <a:cubicBezTo>
                      <a:pt x="335" y="1"/>
                      <a:pt x="243" y="31"/>
                      <a:pt x="183" y="153"/>
                    </a:cubicBezTo>
                    <a:cubicBezTo>
                      <a:pt x="183" y="274"/>
                      <a:pt x="152" y="366"/>
                      <a:pt x="122" y="487"/>
                    </a:cubicBezTo>
                    <a:cubicBezTo>
                      <a:pt x="122" y="518"/>
                      <a:pt x="91" y="609"/>
                      <a:pt x="91" y="639"/>
                    </a:cubicBezTo>
                    <a:cubicBezTo>
                      <a:pt x="91" y="670"/>
                      <a:pt x="31" y="761"/>
                      <a:pt x="31" y="791"/>
                    </a:cubicBezTo>
                    <a:cubicBezTo>
                      <a:pt x="0" y="913"/>
                      <a:pt x="91" y="974"/>
                      <a:pt x="152" y="974"/>
                    </a:cubicBezTo>
                    <a:cubicBezTo>
                      <a:pt x="179" y="991"/>
                      <a:pt x="211" y="999"/>
                      <a:pt x="243" y="999"/>
                    </a:cubicBezTo>
                    <a:cubicBezTo>
                      <a:pt x="322" y="999"/>
                      <a:pt x="404" y="956"/>
                      <a:pt x="426" y="913"/>
                    </a:cubicBezTo>
                    <a:lnTo>
                      <a:pt x="547" y="578"/>
                    </a:lnTo>
                    <a:cubicBezTo>
                      <a:pt x="578" y="457"/>
                      <a:pt x="578" y="335"/>
                      <a:pt x="578" y="274"/>
                    </a:cubicBezTo>
                    <a:lnTo>
                      <a:pt x="578" y="153"/>
                    </a:lnTo>
                    <a:cubicBezTo>
                      <a:pt x="578" y="122"/>
                      <a:pt x="547" y="31"/>
                      <a:pt x="487" y="31"/>
                    </a:cubicBezTo>
                    <a:cubicBezTo>
                      <a:pt x="456" y="1"/>
                      <a:pt x="426" y="1"/>
                      <a:pt x="395"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62"/>
              <p:cNvSpPr/>
              <p:nvPr/>
            </p:nvSpPr>
            <p:spPr>
              <a:xfrm>
                <a:off x="3373563" y="5430625"/>
                <a:ext cx="856425" cy="541950"/>
              </a:xfrm>
              <a:custGeom>
                <a:avLst/>
                <a:gdLst/>
                <a:ahLst/>
                <a:cxnLst/>
                <a:rect l="l" t="t" r="r" b="b"/>
                <a:pathLst>
                  <a:path w="34257" h="21678" extrusionOk="0">
                    <a:moveTo>
                      <a:pt x="21733" y="0"/>
                    </a:moveTo>
                    <a:cubicBezTo>
                      <a:pt x="20730" y="243"/>
                      <a:pt x="20274" y="1489"/>
                      <a:pt x="20578" y="2492"/>
                    </a:cubicBezTo>
                    <a:cubicBezTo>
                      <a:pt x="20852" y="3465"/>
                      <a:pt x="21642" y="4195"/>
                      <a:pt x="22372" y="4863"/>
                    </a:cubicBezTo>
                    <a:cubicBezTo>
                      <a:pt x="23010" y="5471"/>
                      <a:pt x="23679" y="6079"/>
                      <a:pt x="24317" y="6657"/>
                    </a:cubicBezTo>
                    <a:cubicBezTo>
                      <a:pt x="24530" y="6839"/>
                      <a:pt x="24773" y="7143"/>
                      <a:pt x="24621" y="7417"/>
                    </a:cubicBezTo>
                    <a:cubicBezTo>
                      <a:pt x="24499" y="7569"/>
                      <a:pt x="24256" y="7599"/>
                      <a:pt x="24074" y="7629"/>
                    </a:cubicBezTo>
                    <a:cubicBezTo>
                      <a:pt x="23761" y="7651"/>
                      <a:pt x="23450" y="7661"/>
                      <a:pt x="23139" y="7661"/>
                    </a:cubicBezTo>
                    <a:cubicBezTo>
                      <a:pt x="20363" y="7661"/>
                      <a:pt x="17643" y="6838"/>
                      <a:pt x="15046" y="5745"/>
                    </a:cubicBezTo>
                    <a:cubicBezTo>
                      <a:pt x="12189" y="4529"/>
                      <a:pt x="9453" y="3009"/>
                      <a:pt x="6596" y="1824"/>
                    </a:cubicBezTo>
                    <a:cubicBezTo>
                      <a:pt x="5958" y="1550"/>
                      <a:pt x="5320" y="1337"/>
                      <a:pt x="4621" y="1337"/>
                    </a:cubicBezTo>
                    <a:cubicBezTo>
                      <a:pt x="3952" y="1337"/>
                      <a:pt x="3222" y="1641"/>
                      <a:pt x="2918" y="2249"/>
                    </a:cubicBezTo>
                    <a:lnTo>
                      <a:pt x="6687" y="4863"/>
                    </a:lnTo>
                    <a:lnTo>
                      <a:pt x="9970" y="7143"/>
                    </a:lnTo>
                    <a:cubicBezTo>
                      <a:pt x="7447" y="6018"/>
                      <a:pt x="4712" y="5258"/>
                      <a:pt x="1915" y="4924"/>
                    </a:cubicBezTo>
                    <a:cubicBezTo>
                      <a:pt x="1776" y="4907"/>
                      <a:pt x="1629" y="4898"/>
                      <a:pt x="1480" y="4898"/>
                    </a:cubicBezTo>
                    <a:cubicBezTo>
                      <a:pt x="817" y="4898"/>
                      <a:pt x="125" y="5088"/>
                      <a:pt x="0" y="5684"/>
                    </a:cubicBezTo>
                    <a:cubicBezTo>
                      <a:pt x="3192" y="6991"/>
                      <a:pt x="6414" y="8328"/>
                      <a:pt x="9605" y="9635"/>
                    </a:cubicBezTo>
                    <a:cubicBezTo>
                      <a:pt x="10396" y="9970"/>
                      <a:pt x="11247" y="10304"/>
                      <a:pt x="12007" y="10730"/>
                    </a:cubicBezTo>
                    <a:cubicBezTo>
                      <a:pt x="12949" y="11246"/>
                      <a:pt x="13830" y="11915"/>
                      <a:pt x="14803" y="12401"/>
                    </a:cubicBezTo>
                    <a:cubicBezTo>
                      <a:pt x="15806" y="12857"/>
                      <a:pt x="16900" y="13070"/>
                      <a:pt x="17964" y="13313"/>
                    </a:cubicBezTo>
                    <a:cubicBezTo>
                      <a:pt x="21308" y="13921"/>
                      <a:pt x="25989" y="14347"/>
                      <a:pt x="27995" y="17569"/>
                    </a:cubicBezTo>
                    <a:cubicBezTo>
                      <a:pt x="28724" y="18754"/>
                      <a:pt x="28907" y="20152"/>
                      <a:pt x="28785" y="21520"/>
                    </a:cubicBezTo>
                    <a:cubicBezTo>
                      <a:pt x="28997" y="21629"/>
                      <a:pt x="29219" y="21677"/>
                      <a:pt x="29445" y="21677"/>
                    </a:cubicBezTo>
                    <a:cubicBezTo>
                      <a:pt x="30225" y="21677"/>
                      <a:pt x="31046" y="21106"/>
                      <a:pt x="31612" y="20517"/>
                    </a:cubicBezTo>
                    <a:cubicBezTo>
                      <a:pt x="32524" y="19575"/>
                      <a:pt x="33861" y="18146"/>
                      <a:pt x="34074" y="16778"/>
                    </a:cubicBezTo>
                    <a:cubicBezTo>
                      <a:pt x="34256" y="15015"/>
                      <a:pt x="33709" y="12736"/>
                      <a:pt x="33588" y="10912"/>
                    </a:cubicBezTo>
                    <a:cubicBezTo>
                      <a:pt x="33496" y="10091"/>
                      <a:pt x="33436" y="9210"/>
                      <a:pt x="33101" y="8450"/>
                    </a:cubicBezTo>
                    <a:cubicBezTo>
                      <a:pt x="32493" y="7052"/>
                      <a:pt x="31065" y="6201"/>
                      <a:pt x="29788" y="5410"/>
                    </a:cubicBezTo>
                    <a:cubicBezTo>
                      <a:pt x="26961" y="3769"/>
                      <a:pt x="24074" y="2219"/>
                      <a:pt x="21733"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62"/>
              <p:cNvSpPr/>
              <p:nvPr/>
            </p:nvSpPr>
            <p:spPr>
              <a:xfrm>
                <a:off x="3445738" y="5487600"/>
                <a:ext cx="316900" cy="172525"/>
              </a:xfrm>
              <a:custGeom>
                <a:avLst/>
                <a:gdLst/>
                <a:ahLst/>
                <a:cxnLst/>
                <a:rect l="l" t="t" r="r" b="b"/>
                <a:pathLst>
                  <a:path w="12676" h="6901" extrusionOk="0">
                    <a:moveTo>
                      <a:pt x="1" y="1"/>
                    </a:moveTo>
                    <a:lnTo>
                      <a:pt x="3770" y="2645"/>
                    </a:lnTo>
                    <a:lnTo>
                      <a:pt x="7053" y="4925"/>
                    </a:lnTo>
                    <a:cubicBezTo>
                      <a:pt x="8785" y="6049"/>
                      <a:pt x="10700" y="6688"/>
                      <a:pt x="12676" y="6900"/>
                    </a:cubicBezTo>
                    <a:cubicBezTo>
                      <a:pt x="10670" y="6171"/>
                      <a:pt x="8664" y="5411"/>
                      <a:pt x="6962" y="4165"/>
                    </a:cubicBezTo>
                    <a:cubicBezTo>
                      <a:pt x="6445" y="3800"/>
                      <a:pt x="5959" y="3405"/>
                      <a:pt x="5472" y="3010"/>
                    </a:cubicBezTo>
                    <a:cubicBezTo>
                      <a:pt x="4834" y="2554"/>
                      <a:pt x="4135" y="2128"/>
                      <a:pt x="3405" y="1733"/>
                    </a:cubicBezTo>
                    <a:cubicBezTo>
                      <a:pt x="2311" y="1065"/>
                      <a:pt x="1186" y="487"/>
                      <a:pt x="1" y="1"/>
                    </a:cubicBezTo>
                    <a:close/>
                  </a:path>
                </a:pathLst>
              </a:custGeom>
              <a:solidFill>
                <a:srgbClr val="E5A4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62"/>
              <p:cNvSpPr/>
              <p:nvPr/>
            </p:nvSpPr>
            <p:spPr>
              <a:xfrm>
                <a:off x="3880413" y="5430625"/>
                <a:ext cx="125400" cy="193200"/>
              </a:xfrm>
              <a:custGeom>
                <a:avLst/>
                <a:gdLst/>
                <a:ahLst/>
                <a:cxnLst/>
                <a:rect l="l" t="t" r="r" b="b"/>
                <a:pathLst>
                  <a:path w="5016" h="7728" extrusionOk="0">
                    <a:moveTo>
                      <a:pt x="1429" y="0"/>
                    </a:moveTo>
                    <a:cubicBezTo>
                      <a:pt x="426" y="243"/>
                      <a:pt x="0" y="1489"/>
                      <a:pt x="274" y="2492"/>
                    </a:cubicBezTo>
                    <a:cubicBezTo>
                      <a:pt x="547" y="3435"/>
                      <a:pt x="1307" y="4195"/>
                      <a:pt x="2067" y="4863"/>
                    </a:cubicBezTo>
                    <a:cubicBezTo>
                      <a:pt x="2706" y="5441"/>
                      <a:pt x="3344" y="6049"/>
                      <a:pt x="4013" y="6657"/>
                    </a:cubicBezTo>
                    <a:cubicBezTo>
                      <a:pt x="4225" y="6839"/>
                      <a:pt x="4468" y="7143"/>
                      <a:pt x="4317" y="7417"/>
                    </a:cubicBezTo>
                    <a:cubicBezTo>
                      <a:pt x="4195" y="7599"/>
                      <a:pt x="3952" y="7660"/>
                      <a:pt x="3769" y="7660"/>
                    </a:cubicBezTo>
                    <a:cubicBezTo>
                      <a:pt x="3845" y="7707"/>
                      <a:pt x="3933" y="7727"/>
                      <a:pt x="4025" y="7727"/>
                    </a:cubicBezTo>
                    <a:cubicBezTo>
                      <a:pt x="4410" y="7727"/>
                      <a:pt x="4875" y="7359"/>
                      <a:pt x="4924" y="6991"/>
                    </a:cubicBezTo>
                    <a:cubicBezTo>
                      <a:pt x="5016" y="6535"/>
                      <a:pt x="4772" y="6140"/>
                      <a:pt x="4529" y="5745"/>
                    </a:cubicBezTo>
                    <a:cubicBezTo>
                      <a:pt x="4347" y="5441"/>
                      <a:pt x="4104" y="5106"/>
                      <a:pt x="3861" y="4833"/>
                    </a:cubicBezTo>
                    <a:cubicBezTo>
                      <a:pt x="3465" y="4468"/>
                      <a:pt x="3040" y="4195"/>
                      <a:pt x="2645" y="3891"/>
                    </a:cubicBezTo>
                    <a:cubicBezTo>
                      <a:pt x="2037" y="3435"/>
                      <a:pt x="1429" y="2888"/>
                      <a:pt x="1125" y="2219"/>
                    </a:cubicBezTo>
                    <a:cubicBezTo>
                      <a:pt x="760" y="1520"/>
                      <a:pt x="851" y="547"/>
                      <a:pt x="1429" y="0"/>
                    </a:cubicBezTo>
                    <a:close/>
                  </a:path>
                </a:pathLst>
              </a:custGeom>
              <a:solidFill>
                <a:srgbClr val="E5A4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62"/>
              <p:cNvSpPr/>
              <p:nvPr/>
            </p:nvSpPr>
            <p:spPr>
              <a:xfrm>
                <a:off x="3372788" y="5573475"/>
                <a:ext cx="740925" cy="395925"/>
              </a:xfrm>
              <a:custGeom>
                <a:avLst/>
                <a:gdLst/>
                <a:ahLst/>
                <a:cxnLst/>
                <a:rect l="l" t="t" r="r" b="b"/>
                <a:pathLst>
                  <a:path w="29637" h="15837" extrusionOk="0">
                    <a:moveTo>
                      <a:pt x="1" y="0"/>
                    </a:moveTo>
                    <a:lnTo>
                      <a:pt x="1" y="0"/>
                    </a:lnTo>
                    <a:cubicBezTo>
                      <a:pt x="884" y="395"/>
                      <a:pt x="1784" y="758"/>
                      <a:pt x="2697" y="1089"/>
                    </a:cubicBezTo>
                    <a:lnTo>
                      <a:pt x="2697" y="1089"/>
                    </a:lnTo>
                    <a:cubicBezTo>
                      <a:pt x="1797" y="723"/>
                      <a:pt x="898" y="359"/>
                      <a:pt x="1" y="0"/>
                    </a:cubicBezTo>
                    <a:close/>
                    <a:moveTo>
                      <a:pt x="2697" y="1089"/>
                    </a:moveTo>
                    <a:cubicBezTo>
                      <a:pt x="5001" y="2029"/>
                      <a:pt x="7311" y="2990"/>
                      <a:pt x="9606" y="3952"/>
                    </a:cubicBezTo>
                    <a:cubicBezTo>
                      <a:pt x="10427" y="4286"/>
                      <a:pt x="11247" y="4621"/>
                      <a:pt x="12007" y="5046"/>
                    </a:cubicBezTo>
                    <a:cubicBezTo>
                      <a:pt x="12950" y="5563"/>
                      <a:pt x="13831" y="6262"/>
                      <a:pt x="14804" y="6718"/>
                    </a:cubicBezTo>
                    <a:cubicBezTo>
                      <a:pt x="15807" y="7174"/>
                      <a:pt x="16901" y="7447"/>
                      <a:pt x="17965" y="7630"/>
                    </a:cubicBezTo>
                    <a:cubicBezTo>
                      <a:pt x="21308" y="8238"/>
                      <a:pt x="25989" y="8663"/>
                      <a:pt x="27995" y="11885"/>
                    </a:cubicBezTo>
                    <a:cubicBezTo>
                      <a:pt x="28725" y="13010"/>
                      <a:pt x="28907" y="14469"/>
                      <a:pt x="28786" y="15836"/>
                    </a:cubicBezTo>
                    <a:cubicBezTo>
                      <a:pt x="29242" y="14347"/>
                      <a:pt x="29637" y="12736"/>
                      <a:pt x="29120" y="11186"/>
                    </a:cubicBezTo>
                    <a:cubicBezTo>
                      <a:pt x="28634" y="9757"/>
                      <a:pt x="27357" y="8694"/>
                      <a:pt x="25898" y="8116"/>
                    </a:cubicBezTo>
                    <a:cubicBezTo>
                      <a:pt x="24470" y="7538"/>
                      <a:pt x="22950" y="7356"/>
                      <a:pt x="21430" y="7143"/>
                    </a:cubicBezTo>
                    <a:cubicBezTo>
                      <a:pt x="18755" y="6748"/>
                      <a:pt x="16050" y="6171"/>
                      <a:pt x="13679" y="4924"/>
                    </a:cubicBezTo>
                    <a:cubicBezTo>
                      <a:pt x="12767" y="4469"/>
                      <a:pt x="11916" y="3891"/>
                      <a:pt x="11004" y="3526"/>
                    </a:cubicBezTo>
                    <a:cubicBezTo>
                      <a:pt x="10062" y="3131"/>
                      <a:pt x="9059" y="2918"/>
                      <a:pt x="8086" y="2675"/>
                    </a:cubicBezTo>
                    <a:cubicBezTo>
                      <a:pt x="6265" y="2255"/>
                      <a:pt x="4457" y="1729"/>
                      <a:pt x="2697" y="1089"/>
                    </a:cubicBezTo>
                    <a:close/>
                  </a:path>
                </a:pathLst>
              </a:custGeom>
              <a:solidFill>
                <a:srgbClr val="E5A4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62"/>
              <p:cNvSpPr/>
              <p:nvPr/>
            </p:nvSpPr>
            <p:spPr>
              <a:xfrm>
                <a:off x="4008063" y="4974675"/>
                <a:ext cx="175575" cy="457875"/>
              </a:xfrm>
              <a:custGeom>
                <a:avLst/>
                <a:gdLst/>
                <a:ahLst/>
                <a:cxnLst/>
                <a:rect l="l" t="t" r="r" b="b"/>
                <a:pathLst>
                  <a:path w="7023" h="18315" extrusionOk="0">
                    <a:moveTo>
                      <a:pt x="4780" y="1"/>
                    </a:moveTo>
                    <a:cubicBezTo>
                      <a:pt x="4523" y="1"/>
                      <a:pt x="4266" y="41"/>
                      <a:pt x="3983" y="122"/>
                    </a:cubicBezTo>
                    <a:cubicBezTo>
                      <a:pt x="3071" y="365"/>
                      <a:pt x="2311" y="882"/>
                      <a:pt x="1703" y="1733"/>
                    </a:cubicBezTo>
                    <a:cubicBezTo>
                      <a:pt x="1156" y="2432"/>
                      <a:pt x="821" y="3283"/>
                      <a:pt x="670" y="4256"/>
                    </a:cubicBezTo>
                    <a:cubicBezTo>
                      <a:pt x="487" y="5441"/>
                      <a:pt x="791" y="7144"/>
                      <a:pt x="1551" y="9332"/>
                    </a:cubicBezTo>
                    <a:cubicBezTo>
                      <a:pt x="2341" y="11521"/>
                      <a:pt x="2615" y="13132"/>
                      <a:pt x="2463" y="14165"/>
                    </a:cubicBezTo>
                    <a:cubicBezTo>
                      <a:pt x="2341" y="14895"/>
                      <a:pt x="2037" y="15624"/>
                      <a:pt x="1581" y="16262"/>
                    </a:cubicBezTo>
                    <a:cubicBezTo>
                      <a:pt x="1490" y="16445"/>
                      <a:pt x="1247" y="16505"/>
                      <a:pt x="1004" y="16505"/>
                    </a:cubicBezTo>
                    <a:cubicBezTo>
                      <a:pt x="791" y="16505"/>
                      <a:pt x="609" y="16505"/>
                      <a:pt x="518" y="16566"/>
                    </a:cubicBezTo>
                    <a:cubicBezTo>
                      <a:pt x="214" y="16809"/>
                      <a:pt x="62" y="17022"/>
                      <a:pt x="31" y="17205"/>
                    </a:cubicBezTo>
                    <a:cubicBezTo>
                      <a:pt x="1" y="17539"/>
                      <a:pt x="183" y="17843"/>
                      <a:pt x="670" y="18147"/>
                    </a:cubicBezTo>
                    <a:cubicBezTo>
                      <a:pt x="791" y="18208"/>
                      <a:pt x="943" y="18238"/>
                      <a:pt x="1095" y="18299"/>
                    </a:cubicBezTo>
                    <a:cubicBezTo>
                      <a:pt x="1163" y="18309"/>
                      <a:pt x="1233" y="18314"/>
                      <a:pt x="1306" y="18314"/>
                    </a:cubicBezTo>
                    <a:cubicBezTo>
                      <a:pt x="1658" y="18314"/>
                      <a:pt x="2065" y="18196"/>
                      <a:pt x="2493" y="17995"/>
                    </a:cubicBezTo>
                    <a:cubicBezTo>
                      <a:pt x="3192" y="17630"/>
                      <a:pt x="3648" y="17387"/>
                      <a:pt x="3831" y="17113"/>
                    </a:cubicBezTo>
                    <a:cubicBezTo>
                      <a:pt x="4439" y="16353"/>
                      <a:pt x="4773" y="15502"/>
                      <a:pt x="4925" y="14651"/>
                    </a:cubicBezTo>
                    <a:cubicBezTo>
                      <a:pt x="5138" y="13527"/>
                      <a:pt x="4925" y="12129"/>
                      <a:pt x="4378" y="10457"/>
                    </a:cubicBezTo>
                    <a:cubicBezTo>
                      <a:pt x="3527" y="7964"/>
                      <a:pt x="3071" y="6597"/>
                      <a:pt x="3040" y="6384"/>
                    </a:cubicBezTo>
                    <a:cubicBezTo>
                      <a:pt x="2949" y="5928"/>
                      <a:pt x="2949" y="5472"/>
                      <a:pt x="3040" y="5016"/>
                    </a:cubicBezTo>
                    <a:cubicBezTo>
                      <a:pt x="3253" y="3739"/>
                      <a:pt x="3861" y="2736"/>
                      <a:pt x="4925" y="2037"/>
                    </a:cubicBezTo>
                    <a:cubicBezTo>
                      <a:pt x="5046" y="1916"/>
                      <a:pt x="5168" y="1916"/>
                      <a:pt x="5290" y="1916"/>
                    </a:cubicBezTo>
                    <a:cubicBezTo>
                      <a:pt x="5320" y="1916"/>
                      <a:pt x="5442" y="1946"/>
                      <a:pt x="5654" y="2068"/>
                    </a:cubicBezTo>
                    <a:cubicBezTo>
                      <a:pt x="5743" y="2103"/>
                      <a:pt x="5832" y="2118"/>
                      <a:pt x="5921" y="2118"/>
                    </a:cubicBezTo>
                    <a:cubicBezTo>
                      <a:pt x="5984" y="2118"/>
                      <a:pt x="6047" y="2111"/>
                      <a:pt x="6110" y="2098"/>
                    </a:cubicBezTo>
                    <a:cubicBezTo>
                      <a:pt x="6657" y="1946"/>
                      <a:pt x="6961" y="1733"/>
                      <a:pt x="6992" y="1368"/>
                    </a:cubicBezTo>
                    <a:cubicBezTo>
                      <a:pt x="7022" y="1186"/>
                      <a:pt x="6992" y="1004"/>
                      <a:pt x="6688" y="882"/>
                    </a:cubicBezTo>
                    <a:cubicBezTo>
                      <a:pt x="6384" y="426"/>
                      <a:pt x="5867" y="153"/>
                      <a:pt x="5168" y="31"/>
                    </a:cubicBezTo>
                    <a:cubicBezTo>
                      <a:pt x="5036" y="11"/>
                      <a:pt x="4908" y="1"/>
                      <a:pt x="4780"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62"/>
              <p:cNvSpPr/>
              <p:nvPr/>
            </p:nvSpPr>
            <p:spPr>
              <a:xfrm>
                <a:off x="4140288" y="5037950"/>
                <a:ext cx="259900" cy="401650"/>
              </a:xfrm>
              <a:custGeom>
                <a:avLst/>
                <a:gdLst/>
                <a:ahLst/>
                <a:cxnLst/>
                <a:rect l="l" t="t" r="r" b="b"/>
                <a:pathLst>
                  <a:path w="10396" h="16066" extrusionOk="0">
                    <a:moveTo>
                      <a:pt x="7174" y="4765"/>
                    </a:moveTo>
                    <a:cubicBezTo>
                      <a:pt x="7235" y="5433"/>
                      <a:pt x="7296" y="6102"/>
                      <a:pt x="7356" y="6801"/>
                    </a:cubicBezTo>
                    <a:cubicBezTo>
                      <a:pt x="7387" y="7591"/>
                      <a:pt x="7387" y="8260"/>
                      <a:pt x="7356" y="8868"/>
                    </a:cubicBezTo>
                    <a:cubicBezTo>
                      <a:pt x="6232" y="8716"/>
                      <a:pt x="5502" y="8625"/>
                      <a:pt x="5198" y="8625"/>
                    </a:cubicBezTo>
                    <a:cubicBezTo>
                      <a:pt x="5806" y="7318"/>
                      <a:pt x="6445" y="6041"/>
                      <a:pt x="7174" y="4765"/>
                    </a:cubicBezTo>
                    <a:close/>
                    <a:moveTo>
                      <a:pt x="7729" y="1"/>
                    </a:moveTo>
                    <a:cubicBezTo>
                      <a:pt x="7520" y="1"/>
                      <a:pt x="7351" y="80"/>
                      <a:pt x="7235" y="266"/>
                    </a:cubicBezTo>
                    <a:cubicBezTo>
                      <a:pt x="6627" y="1208"/>
                      <a:pt x="5897" y="2607"/>
                      <a:pt x="5046" y="4430"/>
                    </a:cubicBezTo>
                    <a:cubicBezTo>
                      <a:pt x="4043" y="6528"/>
                      <a:pt x="3283" y="7956"/>
                      <a:pt x="2858" y="8716"/>
                    </a:cubicBezTo>
                    <a:cubicBezTo>
                      <a:pt x="2827" y="8838"/>
                      <a:pt x="2675" y="8929"/>
                      <a:pt x="2372" y="8929"/>
                    </a:cubicBezTo>
                    <a:cubicBezTo>
                      <a:pt x="2068" y="8959"/>
                      <a:pt x="1885" y="8990"/>
                      <a:pt x="1794" y="9081"/>
                    </a:cubicBezTo>
                    <a:cubicBezTo>
                      <a:pt x="1733" y="9142"/>
                      <a:pt x="1642" y="9233"/>
                      <a:pt x="1642" y="9294"/>
                    </a:cubicBezTo>
                    <a:cubicBezTo>
                      <a:pt x="1642" y="9385"/>
                      <a:pt x="1733" y="9537"/>
                      <a:pt x="1946" y="9749"/>
                    </a:cubicBezTo>
                    <a:cubicBezTo>
                      <a:pt x="2189" y="9932"/>
                      <a:pt x="2250" y="10145"/>
                      <a:pt x="2220" y="10297"/>
                    </a:cubicBezTo>
                    <a:cubicBezTo>
                      <a:pt x="2068" y="10783"/>
                      <a:pt x="1642" y="11573"/>
                      <a:pt x="973" y="12667"/>
                    </a:cubicBezTo>
                    <a:cubicBezTo>
                      <a:pt x="396" y="13671"/>
                      <a:pt x="61" y="14461"/>
                      <a:pt x="31" y="15069"/>
                    </a:cubicBezTo>
                    <a:cubicBezTo>
                      <a:pt x="1" y="15373"/>
                      <a:pt x="244" y="15677"/>
                      <a:pt x="791" y="15950"/>
                    </a:cubicBezTo>
                    <a:cubicBezTo>
                      <a:pt x="968" y="16026"/>
                      <a:pt x="1124" y="16065"/>
                      <a:pt x="1259" y="16065"/>
                    </a:cubicBezTo>
                    <a:cubicBezTo>
                      <a:pt x="1448" y="16065"/>
                      <a:pt x="1596" y="15988"/>
                      <a:pt x="1703" y="15829"/>
                    </a:cubicBezTo>
                    <a:cubicBezTo>
                      <a:pt x="2068" y="15221"/>
                      <a:pt x="2493" y="14400"/>
                      <a:pt x="2979" y="13245"/>
                    </a:cubicBezTo>
                    <a:cubicBezTo>
                      <a:pt x="3527" y="12029"/>
                      <a:pt x="3891" y="11148"/>
                      <a:pt x="4165" y="10692"/>
                    </a:cubicBezTo>
                    <a:cubicBezTo>
                      <a:pt x="4547" y="10473"/>
                      <a:pt x="5004" y="10353"/>
                      <a:pt x="5600" y="10353"/>
                    </a:cubicBezTo>
                    <a:cubicBezTo>
                      <a:pt x="5667" y="10353"/>
                      <a:pt x="5736" y="10354"/>
                      <a:pt x="5806" y="10357"/>
                    </a:cubicBezTo>
                    <a:cubicBezTo>
                      <a:pt x="6353" y="10388"/>
                      <a:pt x="6961" y="10449"/>
                      <a:pt x="7539" y="10479"/>
                    </a:cubicBezTo>
                    <a:cubicBezTo>
                      <a:pt x="7721" y="11360"/>
                      <a:pt x="7843" y="12455"/>
                      <a:pt x="7873" y="13701"/>
                    </a:cubicBezTo>
                    <a:cubicBezTo>
                      <a:pt x="7934" y="14886"/>
                      <a:pt x="8359" y="15616"/>
                      <a:pt x="9150" y="15859"/>
                    </a:cubicBezTo>
                    <a:cubicBezTo>
                      <a:pt x="9172" y="15874"/>
                      <a:pt x="9201" y="15881"/>
                      <a:pt x="9238" y="15881"/>
                    </a:cubicBezTo>
                    <a:cubicBezTo>
                      <a:pt x="9351" y="15881"/>
                      <a:pt x="9535" y="15807"/>
                      <a:pt x="9788" y="15646"/>
                    </a:cubicBezTo>
                    <a:cubicBezTo>
                      <a:pt x="10122" y="15403"/>
                      <a:pt x="10335" y="15190"/>
                      <a:pt x="10366" y="14856"/>
                    </a:cubicBezTo>
                    <a:cubicBezTo>
                      <a:pt x="10396" y="14613"/>
                      <a:pt x="10396" y="14400"/>
                      <a:pt x="10335" y="14126"/>
                    </a:cubicBezTo>
                    <a:cubicBezTo>
                      <a:pt x="9818" y="11512"/>
                      <a:pt x="9454" y="8199"/>
                      <a:pt x="9150" y="4278"/>
                    </a:cubicBezTo>
                    <a:cubicBezTo>
                      <a:pt x="9180" y="3610"/>
                      <a:pt x="9180" y="2910"/>
                      <a:pt x="9180" y="2242"/>
                    </a:cubicBezTo>
                    <a:cubicBezTo>
                      <a:pt x="9150" y="1421"/>
                      <a:pt x="8937" y="783"/>
                      <a:pt x="8542" y="327"/>
                    </a:cubicBezTo>
                    <a:cubicBezTo>
                      <a:pt x="8390" y="175"/>
                      <a:pt x="8147" y="53"/>
                      <a:pt x="7934" y="23"/>
                    </a:cubicBezTo>
                    <a:cubicBezTo>
                      <a:pt x="7862" y="9"/>
                      <a:pt x="7794" y="1"/>
                      <a:pt x="7729"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62"/>
              <p:cNvSpPr/>
              <p:nvPr/>
            </p:nvSpPr>
            <p:spPr>
              <a:xfrm>
                <a:off x="4455638" y="5083175"/>
                <a:ext cx="304000" cy="424025"/>
              </a:xfrm>
              <a:custGeom>
                <a:avLst/>
                <a:gdLst/>
                <a:ahLst/>
                <a:cxnLst/>
                <a:rect l="l" t="t" r="r" b="b"/>
                <a:pathLst>
                  <a:path w="12160" h="16961" extrusionOk="0">
                    <a:moveTo>
                      <a:pt x="10680" y="0"/>
                    </a:moveTo>
                    <a:cubicBezTo>
                      <a:pt x="10375" y="0"/>
                      <a:pt x="10124" y="121"/>
                      <a:pt x="9940" y="342"/>
                    </a:cubicBezTo>
                    <a:cubicBezTo>
                      <a:pt x="8876" y="1861"/>
                      <a:pt x="7813" y="3655"/>
                      <a:pt x="6718" y="5782"/>
                    </a:cubicBezTo>
                    <a:cubicBezTo>
                      <a:pt x="5776" y="7667"/>
                      <a:pt x="4803" y="9582"/>
                      <a:pt x="3861" y="11436"/>
                    </a:cubicBezTo>
                    <a:cubicBezTo>
                      <a:pt x="3679" y="9734"/>
                      <a:pt x="3527" y="7971"/>
                      <a:pt x="3344" y="6238"/>
                    </a:cubicBezTo>
                    <a:cubicBezTo>
                      <a:pt x="3071" y="4232"/>
                      <a:pt x="2736" y="2500"/>
                      <a:pt x="2341" y="1071"/>
                    </a:cubicBezTo>
                    <a:cubicBezTo>
                      <a:pt x="1764" y="494"/>
                      <a:pt x="1308" y="159"/>
                      <a:pt x="1065" y="129"/>
                    </a:cubicBezTo>
                    <a:cubicBezTo>
                      <a:pt x="1010" y="102"/>
                      <a:pt x="949" y="86"/>
                      <a:pt x="885" y="86"/>
                    </a:cubicBezTo>
                    <a:cubicBezTo>
                      <a:pt x="807" y="86"/>
                      <a:pt x="723" y="109"/>
                      <a:pt x="639" y="159"/>
                    </a:cubicBezTo>
                    <a:cubicBezTo>
                      <a:pt x="487" y="159"/>
                      <a:pt x="305" y="311"/>
                      <a:pt x="1" y="676"/>
                    </a:cubicBezTo>
                    <a:cubicBezTo>
                      <a:pt x="548" y="2560"/>
                      <a:pt x="974" y="5205"/>
                      <a:pt x="1277" y="8640"/>
                    </a:cubicBezTo>
                    <a:cubicBezTo>
                      <a:pt x="1612" y="12226"/>
                      <a:pt x="2007" y="14810"/>
                      <a:pt x="2433" y="16451"/>
                    </a:cubicBezTo>
                    <a:cubicBezTo>
                      <a:pt x="2767" y="16725"/>
                      <a:pt x="3071" y="16907"/>
                      <a:pt x="3284" y="16938"/>
                    </a:cubicBezTo>
                    <a:cubicBezTo>
                      <a:pt x="3339" y="16953"/>
                      <a:pt x="3392" y="16961"/>
                      <a:pt x="3443" y="16961"/>
                    </a:cubicBezTo>
                    <a:cubicBezTo>
                      <a:pt x="3591" y="16961"/>
                      <a:pt x="3726" y="16898"/>
                      <a:pt x="3861" y="16786"/>
                    </a:cubicBezTo>
                    <a:cubicBezTo>
                      <a:pt x="4499" y="15813"/>
                      <a:pt x="5229" y="14293"/>
                      <a:pt x="6019" y="12226"/>
                    </a:cubicBezTo>
                    <a:cubicBezTo>
                      <a:pt x="6901" y="10099"/>
                      <a:pt x="7600" y="8579"/>
                      <a:pt x="8086" y="7667"/>
                    </a:cubicBezTo>
                    <a:cubicBezTo>
                      <a:pt x="9819" y="4627"/>
                      <a:pt x="11156" y="2560"/>
                      <a:pt x="12007" y="1497"/>
                    </a:cubicBezTo>
                    <a:cubicBezTo>
                      <a:pt x="12098" y="1345"/>
                      <a:pt x="12159" y="1193"/>
                      <a:pt x="12098" y="980"/>
                    </a:cubicBezTo>
                    <a:cubicBezTo>
                      <a:pt x="12098" y="767"/>
                      <a:pt x="12068" y="646"/>
                      <a:pt x="11916" y="615"/>
                    </a:cubicBezTo>
                    <a:cubicBezTo>
                      <a:pt x="11764" y="585"/>
                      <a:pt x="11642" y="494"/>
                      <a:pt x="11582" y="372"/>
                    </a:cubicBezTo>
                    <a:cubicBezTo>
                      <a:pt x="11490" y="281"/>
                      <a:pt x="11430" y="190"/>
                      <a:pt x="11338" y="159"/>
                    </a:cubicBezTo>
                    <a:cubicBezTo>
                      <a:pt x="11099" y="51"/>
                      <a:pt x="10878" y="0"/>
                      <a:pt x="10680" y="0"/>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62"/>
              <p:cNvSpPr/>
              <p:nvPr/>
            </p:nvSpPr>
            <p:spPr>
              <a:xfrm>
                <a:off x="4726163" y="5157050"/>
                <a:ext cx="258400" cy="367825"/>
              </a:xfrm>
              <a:custGeom>
                <a:avLst/>
                <a:gdLst/>
                <a:ahLst/>
                <a:cxnLst/>
                <a:rect l="l" t="t" r="r" b="b"/>
                <a:pathLst>
                  <a:path w="10336" h="14713" extrusionOk="0">
                    <a:moveTo>
                      <a:pt x="8360" y="1"/>
                    </a:moveTo>
                    <a:cubicBezTo>
                      <a:pt x="7478" y="92"/>
                      <a:pt x="6597" y="153"/>
                      <a:pt x="5776" y="244"/>
                    </a:cubicBezTo>
                    <a:cubicBezTo>
                      <a:pt x="4742" y="335"/>
                      <a:pt x="3891" y="487"/>
                      <a:pt x="3223" y="700"/>
                    </a:cubicBezTo>
                    <a:cubicBezTo>
                      <a:pt x="2615" y="791"/>
                      <a:pt x="2037" y="943"/>
                      <a:pt x="1460" y="1064"/>
                    </a:cubicBezTo>
                    <a:cubicBezTo>
                      <a:pt x="882" y="1247"/>
                      <a:pt x="487" y="1612"/>
                      <a:pt x="396" y="2068"/>
                    </a:cubicBezTo>
                    <a:cubicBezTo>
                      <a:pt x="335" y="2554"/>
                      <a:pt x="761" y="2979"/>
                      <a:pt x="1673" y="3314"/>
                    </a:cubicBezTo>
                    <a:cubicBezTo>
                      <a:pt x="1369" y="4712"/>
                      <a:pt x="1125" y="5472"/>
                      <a:pt x="1095" y="5593"/>
                    </a:cubicBezTo>
                    <a:cubicBezTo>
                      <a:pt x="1004" y="5715"/>
                      <a:pt x="882" y="5806"/>
                      <a:pt x="609" y="5897"/>
                    </a:cubicBezTo>
                    <a:cubicBezTo>
                      <a:pt x="335" y="5958"/>
                      <a:pt x="183" y="6080"/>
                      <a:pt x="153" y="6232"/>
                    </a:cubicBezTo>
                    <a:cubicBezTo>
                      <a:pt x="31" y="6505"/>
                      <a:pt x="214" y="6840"/>
                      <a:pt x="639" y="7235"/>
                    </a:cubicBezTo>
                    <a:cubicBezTo>
                      <a:pt x="305" y="8329"/>
                      <a:pt x="122" y="9575"/>
                      <a:pt x="31" y="11034"/>
                    </a:cubicBezTo>
                    <a:cubicBezTo>
                      <a:pt x="1" y="11521"/>
                      <a:pt x="153" y="11976"/>
                      <a:pt x="487" y="12432"/>
                    </a:cubicBezTo>
                    <a:cubicBezTo>
                      <a:pt x="821" y="12888"/>
                      <a:pt x="1217" y="13192"/>
                      <a:pt x="1673" y="13375"/>
                    </a:cubicBezTo>
                    <a:cubicBezTo>
                      <a:pt x="3101" y="13983"/>
                      <a:pt x="4894" y="14439"/>
                      <a:pt x="6961" y="14712"/>
                    </a:cubicBezTo>
                    <a:cubicBezTo>
                      <a:pt x="7205" y="14712"/>
                      <a:pt x="7448" y="14621"/>
                      <a:pt x="7630" y="14439"/>
                    </a:cubicBezTo>
                    <a:cubicBezTo>
                      <a:pt x="7812" y="14256"/>
                      <a:pt x="7904" y="14013"/>
                      <a:pt x="7904" y="13770"/>
                    </a:cubicBezTo>
                    <a:cubicBezTo>
                      <a:pt x="7904" y="12978"/>
                      <a:pt x="7649" y="12583"/>
                      <a:pt x="7195" y="12583"/>
                    </a:cubicBezTo>
                    <a:cubicBezTo>
                      <a:pt x="7178" y="12583"/>
                      <a:pt x="7161" y="12583"/>
                      <a:pt x="7144" y="12584"/>
                    </a:cubicBezTo>
                    <a:cubicBezTo>
                      <a:pt x="7115" y="12577"/>
                      <a:pt x="7086" y="12573"/>
                      <a:pt x="7057" y="12573"/>
                    </a:cubicBezTo>
                    <a:cubicBezTo>
                      <a:pt x="6961" y="12573"/>
                      <a:pt x="6858" y="12613"/>
                      <a:pt x="6718" y="12706"/>
                    </a:cubicBezTo>
                    <a:cubicBezTo>
                      <a:pt x="6609" y="12772"/>
                      <a:pt x="6499" y="12822"/>
                      <a:pt x="6390" y="12822"/>
                    </a:cubicBezTo>
                    <a:cubicBezTo>
                      <a:pt x="6347" y="12822"/>
                      <a:pt x="6305" y="12814"/>
                      <a:pt x="6262" y="12797"/>
                    </a:cubicBezTo>
                    <a:cubicBezTo>
                      <a:pt x="4287" y="12554"/>
                      <a:pt x="2949" y="12098"/>
                      <a:pt x="2250" y="11429"/>
                    </a:cubicBezTo>
                    <a:cubicBezTo>
                      <a:pt x="2128" y="11125"/>
                      <a:pt x="2128" y="10761"/>
                      <a:pt x="2189" y="10305"/>
                    </a:cubicBezTo>
                    <a:cubicBezTo>
                      <a:pt x="2311" y="9606"/>
                      <a:pt x="2615" y="8663"/>
                      <a:pt x="3162" y="7539"/>
                    </a:cubicBezTo>
                    <a:cubicBezTo>
                      <a:pt x="3420" y="7478"/>
                      <a:pt x="3709" y="7448"/>
                      <a:pt x="4036" y="7448"/>
                    </a:cubicBezTo>
                    <a:cubicBezTo>
                      <a:pt x="4363" y="7448"/>
                      <a:pt x="4727" y="7478"/>
                      <a:pt x="5138" y="7539"/>
                    </a:cubicBezTo>
                    <a:cubicBezTo>
                      <a:pt x="5954" y="7618"/>
                      <a:pt x="6542" y="7697"/>
                      <a:pt x="6941" y="7697"/>
                    </a:cubicBezTo>
                    <a:cubicBezTo>
                      <a:pt x="7003" y="7697"/>
                      <a:pt x="7060" y="7695"/>
                      <a:pt x="7113" y="7691"/>
                    </a:cubicBezTo>
                    <a:cubicBezTo>
                      <a:pt x="7156" y="7698"/>
                      <a:pt x="7199" y="7702"/>
                      <a:pt x="7242" y="7702"/>
                    </a:cubicBezTo>
                    <a:cubicBezTo>
                      <a:pt x="7380" y="7702"/>
                      <a:pt x="7514" y="7662"/>
                      <a:pt x="7630" y="7569"/>
                    </a:cubicBezTo>
                    <a:cubicBezTo>
                      <a:pt x="7873" y="7417"/>
                      <a:pt x="8025" y="7296"/>
                      <a:pt x="8056" y="7296"/>
                    </a:cubicBezTo>
                    <a:cubicBezTo>
                      <a:pt x="8208" y="7265"/>
                      <a:pt x="8268" y="7174"/>
                      <a:pt x="8268" y="7083"/>
                    </a:cubicBezTo>
                    <a:cubicBezTo>
                      <a:pt x="8268" y="6992"/>
                      <a:pt x="8208" y="6779"/>
                      <a:pt x="8025" y="6384"/>
                    </a:cubicBezTo>
                    <a:cubicBezTo>
                      <a:pt x="7721" y="6110"/>
                      <a:pt x="7326" y="5989"/>
                      <a:pt x="6840" y="5897"/>
                    </a:cubicBezTo>
                    <a:cubicBezTo>
                      <a:pt x="6566" y="5867"/>
                      <a:pt x="6201" y="5837"/>
                      <a:pt x="5624" y="5837"/>
                    </a:cubicBezTo>
                    <a:cubicBezTo>
                      <a:pt x="5046" y="5837"/>
                      <a:pt x="4682" y="5776"/>
                      <a:pt x="4408" y="5745"/>
                    </a:cubicBezTo>
                    <a:cubicBezTo>
                      <a:pt x="4074" y="5654"/>
                      <a:pt x="3770" y="5593"/>
                      <a:pt x="3496" y="5441"/>
                    </a:cubicBezTo>
                    <a:cubicBezTo>
                      <a:pt x="3800" y="4013"/>
                      <a:pt x="4074" y="3040"/>
                      <a:pt x="4287" y="2675"/>
                    </a:cubicBezTo>
                    <a:cubicBezTo>
                      <a:pt x="4955" y="2523"/>
                      <a:pt x="5928" y="2371"/>
                      <a:pt x="7205" y="2250"/>
                    </a:cubicBezTo>
                    <a:cubicBezTo>
                      <a:pt x="8512" y="2098"/>
                      <a:pt x="9454" y="1976"/>
                      <a:pt x="10153" y="1824"/>
                    </a:cubicBezTo>
                    <a:cubicBezTo>
                      <a:pt x="10244" y="1764"/>
                      <a:pt x="10335" y="1672"/>
                      <a:pt x="10274" y="1612"/>
                    </a:cubicBezTo>
                    <a:cubicBezTo>
                      <a:pt x="10274" y="1520"/>
                      <a:pt x="10274" y="1368"/>
                      <a:pt x="10244" y="1186"/>
                    </a:cubicBezTo>
                    <a:cubicBezTo>
                      <a:pt x="10214" y="1004"/>
                      <a:pt x="10183" y="882"/>
                      <a:pt x="10183" y="791"/>
                    </a:cubicBezTo>
                    <a:cubicBezTo>
                      <a:pt x="9606" y="396"/>
                      <a:pt x="9119" y="122"/>
                      <a:pt x="8664" y="31"/>
                    </a:cubicBezTo>
                    <a:cubicBezTo>
                      <a:pt x="8542" y="1"/>
                      <a:pt x="8420" y="1"/>
                      <a:pt x="8360" y="1"/>
                    </a:cubicBezTo>
                    <a:close/>
                  </a:path>
                </a:pathLst>
              </a:custGeom>
              <a:solidFill>
                <a:srgbClr val="2474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62"/>
              <p:cNvSpPr/>
              <p:nvPr/>
            </p:nvSpPr>
            <p:spPr>
              <a:xfrm>
                <a:off x="4989863" y="5236550"/>
                <a:ext cx="239375" cy="260200"/>
              </a:xfrm>
              <a:custGeom>
                <a:avLst/>
                <a:gdLst/>
                <a:ahLst/>
                <a:cxnLst/>
                <a:rect l="l" t="t" r="r" b="b"/>
                <a:pathLst>
                  <a:path w="9575" h="10408" extrusionOk="0">
                    <a:moveTo>
                      <a:pt x="6295" y="3047"/>
                    </a:moveTo>
                    <a:cubicBezTo>
                      <a:pt x="6315" y="3047"/>
                      <a:pt x="6335" y="3049"/>
                      <a:pt x="6353" y="3052"/>
                    </a:cubicBezTo>
                    <a:cubicBezTo>
                      <a:pt x="6444" y="3052"/>
                      <a:pt x="6505" y="3113"/>
                      <a:pt x="6596" y="3143"/>
                    </a:cubicBezTo>
                    <a:cubicBezTo>
                      <a:pt x="7082" y="3447"/>
                      <a:pt x="7295" y="4207"/>
                      <a:pt x="7234" y="5423"/>
                    </a:cubicBezTo>
                    <a:cubicBezTo>
                      <a:pt x="7204" y="6182"/>
                      <a:pt x="6778" y="6912"/>
                      <a:pt x="5988" y="7672"/>
                    </a:cubicBezTo>
                    <a:cubicBezTo>
                      <a:pt x="5251" y="8330"/>
                      <a:pt x="4559" y="8669"/>
                      <a:pt x="3894" y="8669"/>
                    </a:cubicBezTo>
                    <a:cubicBezTo>
                      <a:pt x="3791" y="8669"/>
                      <a:pt x="3689" y="8661"/>
                      <a:pt x="3587" y="8644"/>
                    </a:cubicBezTo>
                    <a:cubicBezTo>
                      <a:pt x="3283" y="8614"/>
                      <a:pt x="2948" y="8219"/>
                      <a:pt x="2553" y="7459"/>
                    </a:cubicBezTo>
                    <a:cubicBezTo>
                      <a:pt x="2280" y="6942"/>
                      <a:pt x="2219" y="6304"/>
                      <a:pt x="2341" y="5605"/>
                    </a:cubicBezTo>
                    <a:cubicBezTo>
                      <a:pt x="2492" y="4571"/>
                      <a:pt x="2888" y="3872"/>
                      <a:pt x="3587" y="3477"/>
                    </a:cubicBezTo>
                    <a:cubicBezTo>
                      <a:pt x="3617" y="3447"/>
                      <a:pt x="3708" y="3447"/>
                      <a:pt x="3739" y="3447"/>
                    </a:cubicBezTo>
                    <a:cubicBezTo>
                      <a:pt x="3769" y="3477"/>
                      <a:pt x="3921" y="3568"/>
                      <a:pt x="4103" y="3751"/>
                    </a:cubicBezTo>
                    <a:cubicBezTo>
                      <a:pt x="4272" y="3895"/>
                      <a:pt x="4421" y="3982"/>
                      <a:pt x="4536" y="3982"/>
                    </a:cubicBezTo>
                    <a:cubicBezTo>
                      <a:pt x="4567" y="3982"/>
                      <a:pt x="4595" y="3976"/>
                      <a:pt x="4620" y="3964"/>
                    </a:cubicBezTo>
                    <a:cubicBezTo>
                      <a:pt x="4833" y="3933"/>
                      <a:pt x="5107" y="3751"/>
                      <a:pt x="5532" y="3447"/>
                    </a:cubicBezTo>
                    <a:cubicBezTo>
                      <a:pt x="5833" y="3173"/>
                      <a:pt x="6110" y="3047"/>
                      <a:pt x="6295" y="3047"/>
                    </a:cubicBezTo>
                    <a:close/>
                    <a:moveTo>
                      <a:pt x="4800" y="1"/>
                    </a:moveTo>
                    <a:cubicBezTo>
                      <a:pt x="4361" y="1"/>
                      <a:pt x="3875" y="187"/>
                      <a:pt x="3344" y="559"/>
                    </a:cubicBezTo>
                    <a:cubicBezTo>
                      <a:pt x="2827" y="894"/>
                      <a:pt x="2371" y="1350"/>
                      <a:pt x="1945" y="1897"/>
                    </a:cubicBezTo>
                    <a:cubicBezTo>
                      <a:pt x="973" y="3143"/>
                      <a:pt x="395" y="4359"/>
                      <a:pt x="213" y="5575"/>
                    </a:cubicBezTo>
                    <a:cubicBezTo>
                      <a:pt x="0" y="6669"/>
                      <a:pt x="213" y="7581"/>
                      <a:pt x="760" y="8371"/>
                    </a:cubicBezTo>
                    <a:cubicBezTo>
                      <a:pt x="1611" y="9556"/>
                      <a:pt x="2523" y="10195"/>
                      <a:pt x="3465" y="10347"/>
                    </a:cubicBezTo>
                    <a:cubicBezTo>
                      <a:pt x="3708" y="10407"/>
                      <a:pt x="3921" y="10407"/>
                      <a:pt x="4164" y="10407"/>
                    </a:cubicBezTo>
                    <a:cubicBezTo>
                      <a:pt x="6049" y="10286"/>
                      <a:pt x="7660" y="9252"/>
                      <a:pt x="9028" y="7246"/>
                    </a:cubicBezTo>
                    <a:cubicBezTo>
                      <a:pt x="9240" y="6942"/>
                      <a:pt x="9392" y="6547"/>
                      <a:pt x="9484" y="6061"/>
                    </a:cubicBezTo>
                    <a:cubicBezTo>
                      <a:pt x="9575" y="5301"/>
                      <a:pt x="9423" y="4298"/>
                      <a:pt x="9028" y="3143"/>
                    </a:cubicBezTo>
                    <a:cubicBezTo>
                      <a:pt x="8784" y="2444"/>
                      <a:pt x="8268" y="1927"/>
                      <a:pt x="7508" y="1532"/>
                    </a:cubicBezTo>
                    <a:cubicBezTo>
                      <a:pt x="6505" y="1046"/>
                      <a:pt x="5897" y="650"/>
                      <a:pt x="5714" y="438"/>
                    </a:cubicBezTo>
                    <a:cubicBezTo>
                      <a:pt x="5471" y="195"/>
                      <a:pt x="5259" y="43"/>
                      <a:pt x="4985" y="12"/>
                    </a:cubicBezTo>
                    <a:cubicBezTo>
                      <a:pt x="4924" y="5"/>
                      <a:pt x="4862" y="1"/>
                      <a:pt x="4800"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62"/>
              <p:cNvSpPr/>
              <p:nvPr/>
            </p:nvSpPr>
            <p:spPr>
              <a:xfrm>
                <a:off x="5228463" y="5238475"/>
                <a:ext cx="276625" cy="367125"/>
              </a:xfrm>
              <a:custGeom>
                <a:avLst/>
                <a:gdLst/>
                <a:ahLst/>
                <a:cxnLst/>
                <a:rect l="l" t="t" r="r" b="b"/>
                <a:pathLst>
                  <a:path w="11065" h="14685" extrusionOk="0">
                    <a:moveTo>
                      <a:pt x="9754" y="0"/>
                    </a:moveTo>
                    <a:cubicBezTo>
                      <a:pt x="9420" y="0"/>
                      <a:pt x="9158" y="156"/>
                      <a:pt x="8937" y="452"/>
                    </a:cubicBezTo>
                    <a:cubicBezTo>
                      <a:pt x="8754" y="665"/>
                      <a:pt x="8602" y="1090"/>
                      <a:pt x="8390" y="1698"/>
                    </a:cubicBezTo>
                    <a:cubicBezTo>
                      <a:pt x="8207" y="2336"/>
                      <a:pt x="8025" y="2762"/>
                      <a:pt x="7873" y="2944"/>
                    </a:cubicBezTo>
                    <a:cubicBezTo>
                      <a:pt x="7326" y="3704"/>
                      <a:pt x="6809" y="4768"/>
                      <a:pt x="6231" y="6136"/>
                    </a:cubicBezTo>
                    <a:cubicBezTo>
                      <a:pt x="5502" y="7960"/>
                      <a:pt x="5046" y="9054"/>
                      <a:pt x="4864" y="9479"/>
                    </a:cubicBezTo>
                    <a:cubicBezTo>
                      <a:pt x="4256" y="10695"/>
                      <a:pt x="3526" y="11607"/>
                      <a:pt x="2706" y="12245"/>
                    </a:cubicBezTo>
                    <a:cubicBezTo>
                      <a:pt x="2584" y="11273"/>
                      <a:pt x="2523" y="10574"/>
                      <a:pt x="2554" y="10239"/>
                    </a:cubicBezTo>
                    <a:cubicBezTo>
                      <a:pt x="2584" y="9540"/>
                      <a:pt x="2706" y="8780"/>
                      <a:pt x="2827" y="7990"/>
                    </a:cubicBezTo>
                    <a:cubicBezTo>
                      <a:pt x="2918" y="7230"/>
                      <a:pt x="3161" y="6014"/>
                      <a:pt x="3526" y="4312"/>
                    </a:cubicBezTo>
                    <a:cubicBezTo>
                      <a:pt x="3830" y="2732"/>
                      <a:pt x="4073" y="1516"/>
                      <a:pt x="4195" y="665"/>
                    </a:cubicBezTo>
                    <a:cubicBezTo>
                      <a:pt x="3982" y="513"/>
                      <a:pt x="3830" y="391"/>
                      <a:pt x="3648" y="300"/>
                    </a:cubicBezTo>
                    <a:cubicBezTo>
                      <a:pt x="3465" y="178"/>
                      <a:pt x="3283" y="87"/>
                      <a:pt x="3131" y="57"/>
                    </a:cubicBezTo>
                    <a:cubicBezTo>
                      <a:pt x="3041" y="44"/>
                      <a:pt x="2955" y="38"/>
                      <a:pt x="2874" y="38"/>
                    </a:cubicBezTo>
                    <a:cubicBezTo>
                      <a:pt x="2181" y="38"/>
                      <a:pt x="1778" y="497"/>
                      <a:pt x="1642" y="1394"/>
                    </a:cubicBezTo>
                    <a:cubicBezTo>
                      <a:pt x="1496" y="2339"/>
                      <a:pt x="1409" y="2840"/>
                      <a:pt x="1395" y="2927"/>
                    </a:cubicBezTo>
                    <a:lnTo>
                      <a:pt x="1395" y="2927"/>
                    </a:lnTo>
                    <a:cubicBezTo>
                      <a:pt x="880" y="4745"/>
                      <a:pt x="486" y="6260"/>
                      <a:pt x="304" y="7443"/>
                    </a:cubicBezTo>
                    <a:cubicBezTo>
                      <a:pt x="0" y="9510"/>
                      <a:pt x="0" y="11333"/>
                      <a:pt x="426" y="12975"/>
                    </a:cubicBezTo>
                    <a:cubicBezTo>
                      <a:pt x="639" y="13978"/>
                      <a:pt x="1155" y="14495"/>
                      <a:pt x="1915" y="14647"/>
                    </a:cubicBezTo>
                    <a:cubicBezTo>
                      <a:pt x="2057" y="14672"/>
                      <a:pt x="2199" y="14685"/>
                      <a:pt x="2340" y="14685"/>
                    </a:cubicBezTo>
                    <a:cubicBezTo>
                      <a:pt x="3048" y="14685"/>
                      <a:pt x="3749" y="14368"/>
                      <a:pt x="4408" y="13735"/>
                    </a:cubicBezTo>
                    <a:cubicBezTo>
                      <a:pt x="5654" y="12549"/>
                      <a:pt x="6627" y="11182"/>
                      <a:pt x="7265" y="9601"/>
                    </a:cubicBezTo>
                    <a:cubicBezTo>
                      <a:pt x="7447" y="9115"/>
                      <a:pt x="8146" y="7625"/>
                      <a:pt x="9301" y="5194"/>
                    </a:cubicBezTo>
                    <a:cubicBezTo>
                      <a:pt x="10183" y="3400"/>
                      <a:pt x="10760" y="1911"/>
                      <a:pt x="11064" y="817"/>
                    </a:cubicBezTo>
                    <a:cubicBezTo>
                      <a:pt x="10882" y="452"/>
                      <a:pt x="10456" y="178"/>
                      <a:pt x="10000" y="26"/>
                    </a:cubicBezTo>
                    <a:cubicBezTo>
                      <a:pt x="9914" y="9"/>
                      <a:pt x="9832" y="0"/>
                      <a:pt x="9754"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62"/>
              <p:cNvSpPr/>
              <p:nvPr/>
            </p:nvSpPr>
            <p:spPr>
              <a:xfrm>
                <a:off x="5463263" y="5237675"/>
                <a:ext cx="266750" cy="423975"/>
              </a:xfrm>
              <a:custGeom>
                <a:avLst/>
                <a:gdLst/>
                <a:ahLst/>
                <a:cxnLst/>
                <a:rect l="l" t="t" r="r" b="b"/>
                <a:pathLst>
                  <a:path w="10670" h="16959" extrusionOk="0">
                    <a:moveTo>
                      <a:pt x="5534" y="1891"/>
                    </a:moveTo>
                    <a:cubicBezTo>
                      <a:pt x="5615" y="1891"/>
                      <a:pt x="5706" y="1898"/>
                      <a:pt x="5806" y="1912"/>
                    </a:cubicBezTo>
                    <a:cubicBezTo>
                      <a:pt x="6353" y="2004"/>
                      <a:pt x="6718" y="2216"/>
                      <a:pt x="6900" y="2520"/>
                    </a:cubicBezTo>
                    <a:cubicBezTo>
                      <a:pt x="7113" y="2824"/>
                      <a:pt x="7204" y="3159"/>
                      <a:pt x="7204" y="3523"/>
                    </a:cubicBezTo>
                    <a:cubicBezTo>
                      <a:pt x="7174" y="3736"/>
                      <a:pt x="7144" y="4010"/>
                      <a:pt x="7022" y="4283"/>
                    </a:cubicBezTo>
                    <a:cubicBezTo>
                      <a:pt x="6688" y="5195"/>
                      <a:pt x="5745" y="6016"/>
                      <a:pt x="4165" y="6776"/>
                    </a:cubicBezTo>
                    <a:cubicBezTo>
                      <a:pt x="4286" y="6350"/>
                      <a:pt x="4347" y="5833"/>
                      <a:pt x="4438" y="5134"/>
                    </a:cubicBezTo>
                    <a:cubicBezTo>
                      <a:pt x="4530" y="4283"/>
                      <a:pt x="4590" y="3736"/>
                      <a:pt x="4621" y="3523"/>
                    </a:cubicBezTo>
                    <a:cubicBezTo>
                      <a:pt x="4712" y="2976"/>
                      <a:pt x="4833" y="2520"/>
                      <a:pt x="4985" y="2156"/>
                    </a:cubicBezTo>
                    <a:cubicBezTo>
                      <a:pt x="5102" y="1970"/>
                      <a:pt x="5271" y="1891"/>
                      <a:pt x="5534" y="1891"/>
                    </a:cubicBezTo>
                    <a:close/>
                    <a:moveTo>
                      <a:pt x="4965" y="1"/>
                    </a:moveTo>
                    <a:cubicBezTo>
                      <a:pt x="3946" y="1"/>
                      <a:pt x="3314" y="361"/>
                      <a:pt x="3071" y="1092"/>
                    </a:cubicBezTo>
                    <a:cubicBezTo>
                      <a:pt x="2584" y="2551"/>
                      <a:pt x="2128" y="4375"/>
                      <a:pt x="1794" y="6593"/>
                    </a:cubicBezTo>
                    <a:lnTo>
                      <a:pt x="1368" y="9238"/>
                    </a:lnTo>
                    <a:cubicBezTo>
                      <a:pt x="1125" y="10545"/>
                      <a:pt x="912" y="11669"/>
                      <a:pt x="669" y="12581"/>
                    </a:cubicBezTo>
                    <a:cubicBezTo>
                      <a:pt x="639" y="12703"/>
                      <a:pt x="578" y="13007"/>
                      <a:pt x="426" y="13463"/>
                    </a:cubicBezTo>
                    <a:cubicBezTo>
                      <a:pt x="274" y="13828"/>
                      <a:pt x="183" y="14192"/>
                      <a:pt x="153" y="14405"/>
                    </a:cubicBezTo>
                    <a:cubicBezTo>
                      <a:pt x="1" y="15256"/>
                      <a:pt x="305" y="15803"/>
                      <a:pt x="1034" y="16077"/>
                    </a:cubicBezTo>
                    <a:cubicBezTo>
                      <a:pt x="1080" y="16092"/>
                      <a:pt x="1140" y="16100"/>
                      <a:pt x="1216" y="16100"/>
                    </a:cubicBezTo>
                    <a:cubicBezTo>
                      <a:pt x="1292" y="16100"/>
                      <a:pt x="1384" y="16092"/>
                      <a:pt x="1490" y="16077"/>
                    </a:cubicBezTo>
                    <a:cubicBezTo>
                      <a:pt x="1672" y="16016"/>
                      <a:pt x="1794" y="16016"/>
                      <a:pt x="1824" y="16016"/>
                    </a:cubicBezTo>
                    <a:cubicBezTo>
                      <a:pt x="2159" y="15256"/>
                      <a:pt x="2493" y="14192"/>
                      <a:pt x="2797" y="12855"/>
                    </a:cubicBezTo>
                    <a:cubicBezTo>
                      <a:pt x="3223" y="11122"/>
                      <a:pt x="3496" y="9998"/>
                      <a:pt x="3618" y="9603"/>
                    </a:cubicBezTo>
                    <a:cubicBezTo>
                      <a:pt x="4226" y="10302"/>
                      <a:pt x="5168" y="11578"/>
                      <a:pt x="6414" y="13341"/>
                    </a:cubicBezTo>
                    <a:cubicBezTo>
                      <a:pt x="7569" y="14952"/>
                      <a:pt x="8511" y="16168"/>
                      <a:pt x="9302" y="16958"/>
                    </a:cubicBezTo>
                    <a:cubicBezTo>
                      <a:pt x="10153" y="16928"/>
                      <a:pt x="10609" y="16685"/>
                      <a:pt x="10669" y="16320"/>
                    </a:cubicBezTo>
                    <a:cubicBezTo>
                      <a:pt x="10669" y="16229"/>
                      <a:pt x="10669" y="16168"/>
                      <a:pt x="10639" y="16077"/>
                    </a:cubicBezTo>
                    <a:cubicBezTo>
                      <a:pt x="10244" y="15226"/>
                      <a:pt x="9575" y="14192"/>
                      <a:pt x="8572" y="12916"/>
                    </a:cubicBezTo>
                    <a:cubicBezTo>
                      <a:pt x="7022" y="11031"/>
                      <a:pt x="6201" y="10028"/>
                      <a:pt x="6201" y="10028"/>
                    </a:cubicBezTo>
                    <a:cubicBezTo>
                      <a:pt x="5958" y="9785"/>
                      <a:pt x="5685" y="9542"/>
                      <a:pt x="5472" y="9268"/>
                    </a:cubicBezTo>
                    <a:cubicBezTo>
                      <a:pt x="5168" y="8934"/>
                      <a:pt x="5016" y="8660"/>
                      <a:pt x="5046" y="8448"/>
                    </a:cubicBezTo>
                    <a:cubicBezTo>
                      <a:pt x="5046" y="8265"/>
                      <a:pt x="5229" y="8113"/>
                      <a:pt x="5593" y="7992"/>
                    </a:cubicBezTo>
                    <a:cubicBezTo>
                      <a:pt x="6384" y="7718"/>
                      <a:pt x="7113" y="7292"/>
                      <a:pt x="7721" y="6685"/>
                    </a:cubicBezTo>
                    <a:cubicBezTo>
                      <a:pt x="8420" y="6046"/>
                      <a:pt x="8846" y="5317"/>
                      <a:pt x="8967" y="4557"/>
                    </a:cubicBezTo>
                    <a:cubicBezTo>
                      <a:pt x="9119" y="3645"/>
                      <a:pt x="8937" y="2733"/>
                      <a:pt x="8420" y="1882"/>
                    </a:cubicBezTo>
                    <a:cubicBezTo>
                      <a:pt x="7903" y="909"/>
                      <a:pt x="7174" y="362"/>
                      <a:pt x="6262" y="150"/>
                    </a:cubicBezTo>
                    <a:cubicBezTo>
                      <a:pt x="5776" y="51"/>
                      <a:pt x="5343" y="1"/>
                      <a:pt x="4965"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62"/>
              <p:cNvSpPr/>
              <p:nvPr/>
            </p:nvSpPr>
            <p:spPr>
              <a:xfrm>
                <a:off x="4274038" y="5517850"/>
                <a:ext cx="198350" cy="396825"/>
              </a:xfrm>
              <a:custGeom>
                <a:avLst/>
                <a:gdLst/>
                <a:ahLst/>
                <a:cxnLst/>
                <a:rect l="l" t="t" r="r" b="b"/>
                <a:pathLst>
                  <a:path w="7934" h="15873" extrusionOk="0">
                    <a:moveTo>
                      <a:pt x="3830" y="2286"/>
                    </a:moveTo>
                    <a:cubicBezTo>
                      <a:pt x="4833" y="2894"/>
                      <a:pt x="5350" y="3198"/>
                      <a:pt x="5380" y="3198"/>
                    </a:cubicBezTo>
                    <a:cubicBezTo>
                      <a:pt x="5958" y="3624"/>
                      <a:pt x="6140" y="4171"/>
                      <a:pt x="5958" y="4718"/>
                    </a:cubicBezTo>
                    <a:cubicBezTo>
                      <a:pt x="5624" y="5903"/>
                      <a:pt x="4681" y="7058"/>
                      <a:pt x="3070" y="8061"/>
                    </a:cubicBezTo>
                    <a:cubicBezTo>
                      <a:pt x="3313" y="6967"/>
                      <a:pt x="3557" y="5083"/>
                      <a:pt x="3830" y="2286"/>
                    </a:cubicBezTo>
                    <a:close/>
                    <a:moveTo>
                      <a:pt x="2109" y="1"/>
                    </a:moveTo>
                    <a:cubicBezTo>
                      <a:pt x="2071" y="1"/>
                      <a:pt x="2037" y="3"/>
                      <a:pt x="2006" y="7"/>
                    </a:cubicBezTo>
                    <a:cubicBezTo>
                      <a:pt x="1998" y="5"/>
                      <a:pt x="1989" y="4"/>
                      <a:pt x="1981" y="4"/>
                    </a:cubicBezTo>
                    <a:cubicBezTo>
                      <a:pt x="1834" y="4"/>
                      <a:pt x="1664" y="245"/>
                      <a:pt x="1520" y="675"/>
                    </a:cubicBezTo>
                    <a:cubicBezTo>
                      <a:pt x="1581" y="706"/>
                      <a:pt x="1672" y="827"/>
                      <a:pt x="1733" y="1040"/>
                    </a:cubicBezTo>
                    <a:cubicBezTo>
                      <a:pt x="1815" y="1204"/>
                      <a:pt x="1921" y="1318"/>
                      <a:pt x="2008" y="1318"/>
                    </a:cubicBezTo>
                    <a:cubicBezTo>
                      <a:pt x="2018" y="1318"/>
                      <a:pt x="2027" y="1317"/>
                      <a:pt x="2037" y="1314"/>
                    </a:cubicBezTo>
                    <a:lnTo>
                      <a:pt x="2037" y="1314"/>
                    </a:lnTo>
                    <a:cubicBezTo>
                      <a:pt x="2037" y="2286"/>
                      <a:pt x="1946" y="3411"/>
                      <a:pt x="1733" y="4535"/>
                    </a:cubicBezTo>
                    <a:cubicBezTo>
                      <a:pt x="1581" y="5387"/>
                      <a:pt x="1368" y="6511"/>
                      <a:pt x="1034" y="8061"/>
                    </a:cubicBezTo>
                    <a:cubicBezTo>
                      <a:pt x="669" y="9642"/>
                      <a:pt x="426" y="10767"/>
                      <a:pt x="304" y="11557"/>
                    </a:cubicBezTo>
                    <a:cubicBezTo>
                      <a:pt x="122" y="12742"/>
                      <a:pt x="0" y="13837"/>
                      <a:pt x="0" y="14840"/>
                    </a:cubicBezTo>
                    <a:cubicBezTo>
                      <a:pt x="0" y="15022"/>
                      <a:pt x="152" y="15204"/>
                      <a:pt x="365" y="15417"/>
                    </a:cubicBezTo>
                    <a:lnTo>
                      <a:pt x="973" y="15873"/>
                    </a:lnTo>
                    <a:cubicBezTo>
                      <a:pt x="1550" y="15417"/>
                      <a:pt x="1946" y="14718"/>
                      <a:pt x="2098" y="13685"/>
                    </a:cubicBezTo>
                    <a:cubicBezTo>
                      <a:pt x="2128" y="13441"/>
                      <a:pt x="2158" y="13016"/>
                      <a:pt x="2189" y="12438"/>
                    </a:cubicBezTo>
                    <a:cubicBezTo>
                      <a:pt x="2280" y="11861"/>
                      <a:pt x="2310" y="11405"/>
                      <a:pt x="2341" y="11162"/>
                    </a:cubicBezTo>
                    <a:cubicBezTo>
                      <a:pt x="2432" y="10767"/>
                      <a:pt x="2493" y="10432"/>
                      <a:pt x="2614" y="10128"/>
                    </a:cubicBezTo>
                    <a:cubicBezTo>
                      <a:pt x="3070" y="10128"/>
                      <a:pt x="3557" y="9976"/>
                      <a:pt x="4073" y="9703"/>
                    </a:cubicBezTo>
                    <a:cubicBezTo>
                      <a:pt x="4134" y="9672"/>
                      <a:pt x="4560" y="9399"/>
                      <a:pt x="5320" y="8882"/>
                    </a:cubicBezTo>
                    <a:cubicBezTo>
                      <a:pt x="5806" y="8578"/>
                      <a:pt x="6414" y="7849"/>
                      <a:pt x="7204" y="6694"/>
                    </a:cubicBezTo>
                    <a:cubicBezTo>
                      <a:pt x="7569" y="6207"/>
                      <a:pt x="7751" y="5721"/>
                      <a:pt x="7812" y="5143"/>
                    </a:cubicBezTo>
                    <a:cubicBezTo>
                      <a:pt x="7934" y="4566"/>
                      <a:pt x="7873" y="4049"/>
                      <a:pt x="7599" y="3563"/>
                    </a:cubicBezTo>
                    <a:cubicBezTo>
                      <a:pt x="6809" y="1982"/>
                      <a:pt x="5441" y="918"/>
                      <a:pt x="3465" y="280"/>
                    </a:cubicBezTo>
                    <a:cubicBezTo>
                      <a:pt x="2827" y="94"/>
                      <a:pt x="2375" y="1"/>
                      <a:pt x="2109"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62"/>
              <p:cNvSpPr/>
              <p:nvPr/>
            </p:nvSpPr>
            <p:spPr>
              <a:xfrm>
                <a:off x="4457938" y="5554650"/>
                <a:ext cx="188475" cy="356225"/>
              </a:xfrm>
              <a:custGeom>
                <a:avLst/>
                <a:gdLst/>
                <a:ahLst/>
                <a:cxnLst/>
                <a:rect l="l" t="t" r="r" b="b"/>
                <a:pathLst>
                  <a:path w="7539" h="14249" extrusionOk="0">
                    <a:moveTo>
                      <a:pt x="3206" y="1"/>
                    </a:moveTo>
                    <a:cubicBezTo>
                      <a:pt x="2994" y="1"/>
                      <a:pt x="2802" y="63"/>
                      <a:pt x="2644" y="176"/>
                    </a:cubicBezTo>
                    <a:cubicBezTo>
                      <a:pt x="2553" y="845"/>
                      <a:pt x="2493" y="1574"/>
                      <a:pt x="2371" y="2334"/>
                    </a:cubicBezTo>
                    <a:cubicBezTo>
                      <a:pt x="2189" y="3459"/>
                      <a:pt x="1793" y="5222"/>
                      <a:pt x="1155" y="7653"/>
                    </a:cubicBezTo>
                    <a:cubicBezTo>
                      <a:pt x="578" y="9963"/>
                      <a:pt x="213" y="11757"/>
                      <a:pt x="0" y="13094"/>
                    </a:cubicBezTo>
                    <a:cubicBezTo>
                      <a:pt x="0" y="13124"/>
                      <a:pt x="122" y="13337"/>
                      <a:pt x="365" y="13732"/>
                    </a:cubicBezTo>
                    <a:cubicBezTo>
                      <a:pt x="517" y="14036"/>
                      <a:pt x="669" y="14188"/>
                      <a:pt x="882" y="14249"/>
                    </a:cubicBezTo>
                    <a:cubicBezTo>
                      <a:pt x="1003" y="14249"/>
                      <a:pt x="1064" y="14249"/>
                      <a:pt x="1185" y="14188"/>
                    </a:cubicBezTo>
                    <a:cubicBezTo>
                      <a:pt x="2067" y="13975"/>
                      <a:pt x="3100" y="13580"/>
                      <a:pt x="4225" y="13064"/>
                    </a:cubicBezTo>
                    <a:cubicBezTo>
                      <a:pt x="6231" y="12152"/>
                      <a:pt x="7234" y="11665"/>
                      <a:pt x="7265" y="11665"/>
                    </a:cubicBezTo>
                    <a:cubicBezTo>
                      <a:pt x="7508" y="11453"/>
                      <a:pt x="7538" y="11209"/>
                      <a:pt x="7417" y="10845"/>
                    </a:cubicBezTo>
                    <a:cubicBezTo>
                      <a:pt x="7356" y="10571"/>
                      <a:pt x="7113" y="10419"/>
                      <a:pt x="6809" y="10389"/>
                    </a:cubicBezTo>
                    <a:cubicBezTo>
                      <a:pt x="6687" y="10358"/>
                      <a:pt x="6535" y="10358"/>
                      <a:pt x="6353" y="10358"/>
                    </a:cubicBezTo>
                    <a:cubicBezTo>
                      <a:pt x="6170" y="10358"/>
                      <a:pt x="6018" y="10328"/>
                      <a:pt x="5927" y="10328"/>
                    </a:cubicBezTo>
                    <a:cubicBezTo>
                      <a:pt x="5562" y="10389"/>
                      <a:pt x="4955" y="10662"/>
                      <a:pt x="4103" y="11027"/>
                    </a:cubicBezTo>
                    <a:cubicBezTo>
                      <a:pt x="3313" y="11331"/>
                      <a:pt x="2705" y="11574"/>
                      <a:pt x="2249" y="11696"/>
                    </a:cubicBezTo>
                    <a:cubicBezTo>
                      <a:pt x="2401" y="10480"/>
                      <a:pt x="2766" y="8656"/>
                      <a:pt x="3313" y="6255"/>
                    </a:cubicBezTo>
                    <a:cubicBezTo>
                      <a:pt x="3860" y="3854"/>
                      <a:pt x="4195" y="2030"/>
                      <a:pt x="4347" y="814"/>
                    </a:cubicBezTo>
                    <a:cubicBezTo>
                      <a:pt x="4347" y="358"/>
                      <a:pt x="4043" y="85"/>
                      <a:pt x="3435" y="24"/>
                    </a:cubicBezTo>
                    <a:cubicBezTo>
                      <a:pt x="3356" y="8"/>
                      <a:pt x="3280" y="1"/>
                      <a:pt x="320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62"/>
              <p:cNvSpPr/>
              <p:nvPr/>
            </p:nvSpPr>
            <p:spPr>
              <a:xfrm>
                <a:off x="4623588" y="5597650"/>
                <a:ext cx="238625" cy="366700"/>
              </a:xfrm>
              <a:custGeom>
                <a:avLst/>
                <a:gdLst/>
                <a:ahLst/>
                <a:cxnLst/>
                <a:rect l="l" t="t" r="r" b="b"/>
                <a:pathLst>
                  <a:path w="9545" h="14668" extrusionOk="0">
                    <a:moveTo>
                      <a:pt x="6566" y="4353"/>
                    </a:moveTo>
                    <a:cubicBezTo>
                      <a:pt x="6596" y="4961"/>
                      <a:pt x="6657" y="5599"/>
                      <a:pt x="6718" y="6207"/>
                    </a:cubicBezTo>
                    <a:cubicBezTo>
                      <a:pt x="6748" y="6936"/>
                      <a:pt x="6748" y="7544"/>
                      <a:pt x="6718" y="8122"/>
                    </a:cubicBezTo>
                    <a:cubicBezTo>
                      <a:pt x="5684" y="7970"/>
                      <a:pt x="5016" y="7848"/>
                      <a:pt x="4742" y="7848"/>
                    </a:cubicBezTo>
                    <a:cubicBezTo>
                      <a:pt x="5320" y="6663"/>
                      <a:pt x="5927" y="5477"/>
                      <a:pt x="6566" y="4353"/>
                    </a:cubicBezTo>
                    <a:close/>
                    <a:moveTo>
                      <a:pt x="7183" y="0"/>
                    </a:moveTo>
                    <a:cubicBezTo>
                      <a:pt x="6932" y="0"/>
                      <a:pt x="6737" y="90"/>
                      <a:pt x="6657" y="249"/>
                    </a:cubicBezTo>
                    <a:cubicBezTo>
                      <a:pt x="6110" y="1131"/>
                      <a:pt x="5441" y="2377"/>
                      <a:pt x="4620" y="4049"/>
                    </a:cubicBezTo>
                    <a:cubicBezTo>
                      <a:pt x="3709" y="5933"/>
                      <a:pt x="3040" y="7271"/>
                      <a:pt x="2645" y="7970"/>
                    </a:cubicBezTo>
                    <a:cubicBezTo>
                      <a:pt x="2614" y="8030"/>
                      <a:pt x="2462" y="8122"/>
                      <a:pt x="2189" y="8122"/>
                    </a:cubicBezTo>
                    <a:cubicBezTo>
                      <a:pt x="1946" y="8122"/>
                      <a:pt x="1733" y="8152"/>
                      <a:pt x="1672" y="8213"/>
                    </a:cubicBezTo>
                    <a:cubicBezTo>
                      <a:pt x="1581" y="8304"/>
                      <a:pt x="1520" y="8365"/>
                      <a:pt x="1520" y="8456"/>
                    </a:cubicBezTo>
                    <a:cubicBezTo>
                      <a:pt x="1520" y="8517"/>
                      <a:pt x="1581" y="8669"/>
                      <a:pt x="1794" y="8882"/>
                    </a:cubicBezTo>
                    <a:cubicBezTo>
                      <a:pt x="1976" y="9064"/>
                      <a:pt x="2037" y="9246"/>
                      <a:pt x="2006" y="9368"/>
                    </a:cubicBezTo>
                    <a:cubicBezTo>
                      <a:pt x="1885" y="9824"/>
                      <a:pt x="1520" y="10553"/>
                      <a:pt x="882" y="11556"/>
                    </a:cubicBezTo>
                    <a:cubicBezTo>
                      <a:pt x="335" y="12468"/>
                      <a:pt x="31" y="13198"/>
                      <a:pt x="0" y="13775"/>
                    </a:cubicBezTo>
                    <a:cubicBezTo>
                      <a:pt x="0" y="14079"/>
                      <a:pt x="213" y="14353"/>
                      <a:pt x="730" y="14566"/>
                    </a:cubicBezTo>
                    <a:cubicBezTo>
                      <a:pt x="886" y="14630"/>
                      <a:pt x="1030" y="14668"/>
                      <a:pt x="1157" y="14668"/>
                    </a:cubicBezTo>
                    <a:cubicBezTo>
                      <a:pt x="1326" y="14668"/>
                      <a:pt x="1463" y="14601"/>
                      <a:pt x="1550" y="14444"/>
                    </a:cubicBezTo>
                    <a:cubicBezTo>
                      <a:pt x="1885" y="13927"/>
                      <a:pt x="2280" y="13137"/>
                      <a:pt x="2736" y="12103"/>
                    </a:cubicBezTo>
                    <a:cubicBezTo>
                      <a:pt x="3192" y="10948"/>
                      <a:pt x="3557" y="10158"/>
                      <a:pt x="3800" y="9733"/>
                    </a:cubicBezTo>
                    <a:cubicBezTo>
                      <a:pt x="4182" y="9542"/>
                      <a:pt x="4613" y="9424"/>
                      <a:pt x="5137" y="9424"/>
                    </a:cubicBezTo>
                    <a:cubicBezTo>
                      <a:pt x="5197" y="9424"/>
                      <a:pt x="5258" y="9426"/>
                      <a:pt x="5320" y="9429"/>
                    </a:cubicBezTo>
                    <a:lnTo>
                      <a:pt x="6900" y="9550"/>
                    </a:lnTo>
                    <a:cubicBezTo>
                      <a:pt x="7052" y="10401"/>
                      <a:pt x="7174" y="11344"/>
                      <a:pt x="7204" y="12529"/>
                    </a:cubicBezTo>
                    <a:cubicBezTo>
                      <a:pt x="7265" y="13593"/>
                      <a:pt x="7660" y="14231"/>
                      <a:pt x="8390" y="14505"/>
                    </a:cubicBezTo>
                    <a:cubicBezTo>
                      <a:pt x="8401" y="14509"/>
                      <a:pt x="8414" y="14511"/>
                      <a:pt x="8429" y="14511"/>
                    </a:cubicBezTo>
                    <a:cubicBezTo>
                      <a:pt x="8529" y="14511"/>
                      <a:pt x="8702" y="14421"/>
                      <a:pt x="8967" y="14262"/>
                    </a:cubicBezTo>
                    <a:cubicBezTo>
                      <a:pt x="9271" y="14079"/>
                      <a:pt x="9453" y="13836"/>
                      <a:pt x="9484" y="13532"/>
                    </a:cubicBezTo>
                    <a:cubicBezTo>
                      <a:pt x="9545" y="13350"/>
                      <a:pt x="9484" y="13167"/>
                      <a:pt x="9453" y="12894"/>
                    </a:cubicBezTo>
                    <a:cubicBezTo>
                      <a:pt x="8997" y="10493"/>
                      <a:pt x="8633" y="7514"/>
                      <a:pt x="8359" y="3927"/>
                    </a:cubicBezTo>
                    <a:cubicBezTo>
                      <a:pt x="8390" y="3319"/>
                      <a:pt x="8390" y="2681"/>
                      <a:pt x="8390" y="2073"/>
                    </a:cubicBezTo>
                    <a:cubicBezTo>
                      <a:pt x="8390" y="1313"/>
                      <a:pt x="8207" y="736"/>
                      <a:pt x="7812" y="310"/>
                    </a:cubicBezTo>
                    <a:cubicBezTo>
                      <a:pt x="7721" y="128"/>
                      <a:pt x="7508" y="67"/>
                      <a:pt x="7295" y="6"/>
                    </a:cubicBezTo>
                    <a:cubicBezTo>
                      <a:pt x="7257" y="2"/>
                      <a:pt x="7219" y="0"/>
                      <a:pt x="7183"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62"/>
              <p:cNvSpPr/>
              <p:nvPr/>
            </p:nvSpPr>
            <p:spPr>
              <a:xfrm>
                <a:off x="4878138" y="5608025"/>
                <a:ext cx="299425" cy="414575"/>
              </a:xfrm>
              <a:custGeom>
                <a:avLst/>
                <a:gdLst/>
                <a:ahLst/>
                <a:cxnLst/>
                <a:rect l="l" t="t" r="r" b="b"/>
                <a:pathLst>
                  <a:path w="11977" h="16583" extrusionOk="0">
                    <a:moveTo>
                      <a:pt x="3643" y="1"/>
                    </a:moveTo>
                    <a:cubicBezTo>
                      <a:pt x="3325" y="1"/>
                      <a:pt x="3139" y="132"/>
                      <a:pt x="3071" y="381"/>
                    </a:cubicBezTo>
                    <a:cubicBezTo>
                      <a:pt x="3010" y="776"/>
                      <a:pt x="2493" y="2752"/>
                      <a:pt x="1642" y="6278"/>
                    </a:cubicBezTo>
                    <a:cubicBezTo>
                      <a:pt x="1065" y="8588"/>
                      <a:pt x="670" y="10594"/>
                      <a:pt x="426" y="12144"/>
                    </a:cubicBezTo>
                    <a:cubicBezTo>
                      <a:pt x="274" y="13056"/>
                      <a:pt x="153" y="13907"/>
                      <a:pt x="62" y="14758"/>
                    </a:cubicBezTo>
                    <a:cubicBezTo>
                      <a:pt x="31" y="15032"/>
                      <a:pt x="31" y="15306"/>
                      <a:pt x="1" y="15518"/>
                    </a:cubicBezTo>
                    <a:cubicBezTo>
                      <a:pt x="1" y="15822"/>
                      <a:pt x="122" y="16035"/>
                      <a:pt x="305" y="16126"/>
                    </a:cubicBezTo>
                    <a:cubicBezTo>
                      <a:pt x="366" y="16157"/>
                      <a:pt x="487" y="16248"/>
                      <a:pt x="700" y="16400"/>
                    </a:cubicBezTo>
                    <a:cubicBezTo>
                      <a:pt x="882" y="16491"/>
                      <a:pt x="974" y="16582"/>
                      <a:pt x="1095" y="16582"/>
                    </a:cubicBezTo>
                    <a:cubicBezTo>
                      <a:pt x="1217" y="16582"/>
                      <a:pt x="1369" y="16552"/>
                      <a:pt x="1460" y="16461"/>
                    </a:cubicBezTo>
                    <a:cubicBezTo>
                      <a:pt x="1794" y="16369"/>
                      <a:pt x="1977" y="16035"/>
                      <a:pt x="2007" y="15640"/>
                    </a:cubicBezTo>
                    <a:cubicBezTo>
                      <a:pt x="2129" y="14454"/>
                      <a:pt x="2281" y="13330"/>
                      <a:pt x="2463" y="12175"/>
                    </a:cubicBezTo>
                    <a:cubicBezTo>
                      <a:pt x="2858" y="9834"/>
                      <a:pt x="3344" y="7615"/>
                      <a:pt x="3952" y="5518"/>
                    </a:cubicBezTo>
                    <a:cubicBezTo>
                      <a:pt x="4013" y="5336"/>
                      <a:pt x="4104" y="5275"/>
                      <a:pt x="4226" y="5275"/>
                    </a:cubicBezTo>
                    <a:cubicBezTo>
                      <a:pt x="4287" y="5275"/>
                      <a:pt x="4317" y="5336"/>
                      <a:pt x="4317" y="5427"/>
                    </a:cubicBezTo>
                    <a:cubicBezTo>
                      <a:pt x="5168" y="9591"/>
                      <a:pt x="5958" y="12722"/>
                      <a:pt x="6658" y="14728"/>
                    </a:cubicBezTo>
                    <a:cubicBezTo>
                      <a:pt x="6870" y="15397"/>
                      <a:pt x="7205" y="15792"/>
                      <a:pt x="7721" y="15853"/>
                    </a:cubicBezTo>
                    <a:cubicBezTo>
                      <a:pt x="7784" y="15868"/>
                      <a:pt x="7847" y="15876"/>
                      <a:pt x="7909" y="15876"/>
                    </a:cubicBezTo>
                    <a:cubicBezTo>
                      <a:pt x="8088" y="15876"/>
                      <a:pt x="8263" y="15813"/>
                      <a:pt x="8420" y="15701"/>
                    </a:cubicBezTo>
                    <a:cubicBezTo>
                      <a:pt x="8664" y="15549"/>
                      <a:pt x="8785" y="15366"/>
                      <a:pt x="8816" y="15154"/>
                    </a:cubicBezTo>
                    <a:cubicBezTo>
                      <a:pt x="8846" y="14606"/>
                      <a:pt x="8937" y="14120"/>
                      <a:pt x="8998" y="13573"/>
                    </a:cubicBezTo>
                    <a:cubicBezTo>
                      <a:pt x="9272" y="11992"/>
                      <a:pt x="9728" y="10017"/>
                      <a:pt x="10366" y="7707"/>
                    </a:cubicBezTo>
                    <a:cubicBezTo>
                      <a:pt x="10913" y="5731"/>
                      <a:pt x="11430" y="3755"/>
                      <a:pt x="11977" y="1810"/>
                    </a:cubicBezTo>
                    <a:cubicBezTo>
                      <a:pt x="11977" y="1658"/>
                      <a:pt x="11855" y="1506"/>
                      <a:pt x="11673" y="1506"/>
                    </a:cubicBezTo>
                    <a:cubicBezTo>
                      <a:pt x="11612" y="1476"/>
                      <a:pt x="11460" y="1415"/>
                      <a:pt x="11247" y="1293"/>
                    </a:cubicBezTo>
                    <a:cubicBezTo>
                      <a:pt x="11065" y="1232"/>
                      <a:pt x="10913" y="1202"/>
                      <a:pt x="10761" y="1141"/>
                    </a:cubicBezTo>
                    <a:cubicBezTo>
                      <a:pt x="10690" y="1131"/>
                      <a:pt x="10623" y="1126"/>
                      <a:pt x="10561" y="1126"/>
                    </a:cubicBezTo>
                    <a:cubicBezTo>
                      <a:pt x="10250" y="1126"/>
                      <a:pt x="10052" y="1253"/>
                      <a:pt x="10001" y="1506"/>
                    </a:cubicBezTo>
                    <a:cubicBezTo>
                      <a:pt x="8846" y="5397"/>
                      <a:pt x="7965" y="8345"/>
                      <a:pt x="7448" y="10260"/>
                    </a:cubicBezTo>
                    <a:cubicBezTo>
                      <a:pt x="7022" y="9166"/>
                      <a:pt x="6597" y="7585"/>
                      <a:pt x="6232" y="5518"/>
                    </a:cubicBezTo>
                    <a:cubicBezTo>
                      <a:pt x="5806" y="3360"/>
                      <a:pt x="5442" y="1810"/>
                      <a:pt x="5077" y="807"/>
                    </a:cubicBezTo>
                    <a:cubicBezTo>
                      <a:pt x="4682" y="321"/>
                      <a:pt x="4287" y="47"/>
                      <a:pt x="4013" y="47"/>
                    </a:cubicBezTo>
                    <a:cubicBezTo>
                      <a:pt x="3874" y="16"/>
                      <a:pt x="3751" y="1"/>
                      <a:pt x="3643"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62"/>
              <p:cNvSpPr/>
              <p:nvPr/>
            </p:nvSpPr>
            <p:spPr>
              <a:xfrm>
                <a:off x="5167663" y="5710250"/>
                <a:ext cx="236350" cy="334550"/>
              </a:xfrm>
              <a:custGeom>
                <a:avLst/>
                <a:gdLst/>
                <a:ahLst/>
                <a:cxnLst/>
                <a:rect l="l" t="t" r="r" b="b"/>
                <a:pathLst>
                  <a:path w="9454" h="13382" extrusionOk="0">
                    <a:moveTo>
                      <a:pt x="7691" y="1"/>
                    </a:moveTo>
                    <a:cubicBezTo>
                      <a:pt x="6870" y="31"/>
                      <a:pt x="6080" y="122"/>
                      <a:pt x="5320" y="183"/>
                    </a:cubicBezTo>
                    <a:cubicBezTo>
                      <a:pt x="4408" y="305"/>
                      <a:pt x="3648" y="426"/>
                      <a:pt x="3010" y="609"/>
                    </a:cubicBezTo>
                    <a:lnTo>
                      <a:pt x="1399" y="943"/>
                    </a:lnTo>
                    <a:cubicBezTo>
                      <a:pt x="852" y="1095"/>
                      <a:pt x="487" y="1399"/>
                      <a:pt x="426" y="1824"/>
                    </a:cubicBezTo>
                    <a:cubicBezTo>
                      <a:pt x="335" y="2280"/>
                      <a:pt x="730" y="2645"/>
                      <a:pt x="1551" y="2949"/>
                    </a:cubicBezTo>
                    <a:cubicBezTo>
                      <a:pt x="1247" y="4256"/>
                      <a:pt x="1064" y="4925"/>
                      <a:pt x="1034" y="5046"/>
                    </a:cubicBezTo>
                    <a:cubicBezTo>
                      <a:pt x="943" y="5168"/>
                      <a:pt x="791" y="5229"/>
                      <a:pt x="578" y="5320"/>
                    </a:cubicBezTo>
                    <a:cubicBezTo>
                      <a:pt x="335" y="5381"/>
                      <a:pt x="183" y="5502"/>
                      <a:pt x="153" y="5624"/>
                    </a:cubicBezTo>
                    <a:cubicBezTo>
                      <a:pt x="92" y="5897"/>
                      <a:pt x="244" y="6201"/>
                      <a:pt x="609" y="6536"/>
                    </a:cubicBezTo>
                    <a:cubicBezTo>
                      <a:pt x="305" y="7508"/>
                      <a:pt x="122" y="8663"/>
                      <a:pt x="31" y="10001"/>
                    </a:cubicBezTo>
                    <a:cubicBezTo>
                      <a:pt x="1" y="10457"/>
                      <a:pt x="153" y="10852"/>
                      <a:pt x="457" y="11277"/>
                    </a:cubicBezTo>
                    <a:cubicBezTo>
                      <a:pt x="761" y="11703"/>
                      <a:pt x="1095" y="11976"/>
                      <a:pt x="1520" y="12159"/>
                    </a:cubicBezTo>
                    <a:cubicBezTo>
                      <a:pt x="2858" y="12736"/>
                      <a:pt x="4438" y="13131"/>
                      <a:pt x="6353" y="13375"/>
                    </a:cubicBezTo>
                    <a:cubicBezTo>
                      <a:pt x="6387" y="13379"/>
                      <a:pt x="6421" y="13382"/>
                      <a:pt x="6456" y="13382"/>
                    </a:cubicBezTo>
                    <a:cubicBezTo>
                      <a:pt x="6641" y="13382"/>
                      <a:pt x="6833" y="13311"/>
                      <a:pt x="6961" y="13131"/>
                    </a:cubicBezTo>
                    <a:cubicBezTo>
                      <a:pt x="7113" y="12949"/>
                      <a:pt x="7174" y="12736"/>
                      <a:pt x="7174" y="12493"/>
                    </a:cubicBezTo>
                    <a:cubicBezTo>
                      <a:pt x="7144" y="11764"/>
                      <a:pt x="6931" y="11429"/>
                      <a:pt x="6475" y="11429"/>
                    </a:cubicBezTo>
                    <a:cubicBezTo>
                      <a:pt x="6353" y="11429"/>
                      <a:pt x="6232" y="11460"/>
                      <a:pt x="6080" y="11551"/>
                    </a:cubicBezTo>
                    <a:cubicBezTo>
                      <a:pt x="5964" y="11644"/>
                      <a:pt x="5848" y="11683"/>
                      <a:pt x="5745" y="11683"/>
                    </a:cubicBezTo>
                    <a:cubicBezTo>
                      <a:pt x="5713" y="11683"/>
                      <a:pt x="5683" y="11680"/>
                      <a:pt x="5654" y="11672"/>
                    </a:cubicBezTo>
                    <a:cubicBezTo>
                      <a:pt x="3891" y="11460"/>
                      <a:pt x="2615" y="11065"/>
                      <a:pt x="1976" y="10457"/>
                    </a:cubicBezTo>
                    <a:cubicBezTo>
                      <a:pt x="1855" y="10183"/>
                      <a:pt x="1855" y="9788"/>
                      <a:pt x="1946" y="9393"/>
                    </a:cubicBezTo>
                    <a:cubicBezTo>
                      <a:pt x="2068" y="8724"/>
                      <a:pt x="2372" y="7903"/>
                      <a:pt x="2827" y="6840"/>
                    </a:cubicBezTo>
                    <a:cubicBezTo>
                      <a:pt x="3055" y="6779"/>
                      <a:pt x="3321" y="6748"/>
                      <a:pt x="3618" y="6748"/>
                    </a:cubicBezTo>
                    <a:cubicBezTo>
                      <a:pt x="3914" y="6748"/>
                      <a:pt x="4241" y="6779"/>
                      <a:pt x="4590" y="6840"/>
                    </a:cubicBezTo>
                    <a:cubicBezTo>
                      <a:pt x="5321" y="6940"/>
                      <a:pt x="5863" y="6999"/>
                      <a:pt x="6218" y="6999"/>
                    </a:cubicBezTo>
                    <a:cubicBezTo>
                      <a:pt x="6291" y="6999"/>
                      <a:pt x="6357" y="6997"/>
                      <a:pt x="6414" y="6992"/>
                    </a:cubicBezTo>
                    <a:cubicBezTo>
                      <a:pt x="6464" y="6999"/>
                      <a:pt x="6511" y="7003"/>
                      <a:pt x="6555" y="7003"/>
                    </a:cubicBezTo>
                    <a:cubicBezTo>
                      <a:pt x="6699" y="7003"/>
                      <a:pt x="6815" y="6963"/>
                      <a:pt x="6931" y="6870"/>
                    </a:cubicBezTo>
                    <a:cubicBezTo>
                      <a:pt x="7144" y="6718"/>
                      <a:pt x="7265" y="6596"/>
                      <a:pt x="7296" y="6596"/>
                    </a:cubicBezTo>
                    <a:cubicBezTo>
                      <a:pt x="7417" y="6566"/>
                      <a:pt x="7478" y="6505"/>
                      <a:pt x="7478" y="6384"/>
                    </a:cubicBezTo>
                    <a:cubicBezTo>
                      <a:pt x="7539" y="6262"/>
                      <a:pt x="7417" y="6080"/>
                      <a:pt x="7265" y="5745"/>
                    </a:cubicBezTo>
                    <a:cubicBezTo>
                      <a:pt x="6992" y="5502"/>
                      <a:pt x="6627" y="5350"/>
                      <a:pt x="6201" y="5289"/>
                    </a:cubicBezTo>
                    <a:cubicBezTo>
                      <a:pt x="5958" y="5229"/>
                      <a:pt x="5593" y="5198"/>
                      <a:pt x="5107" y="5198"/>
                    </a:cubicBezTo>
                    <a:cubicBezTo>
                      <a:pt x="4590" y="5198"/>
                      <a:pt x="4226" y="5168"/>
                      <a:pt x="3982" y="5137"/>
                    </a:cubicBezTo>
                    <a:cubicBezTo>
                      <a:pt x="3679" y="5077"/>
                      <a:pt x="3375" y="4985"/>
                      <a:pt x="3162" y="4864"/>
                    </a:cubicBezTo>
                    <a:cubicBezTo>
                      <a:pt x="3435" y="3526"/>
                      <a:pt x="3679" y="2706"/>
                      <a:pt x="3891" y="2311"/>
                    </a:cubicBezTo>
                    <a:cubicBezTo>
                      <a:pt x="4499" y="2159"/>
                      <a:pt x="5350" y="2037"/>
                      <a:pt x="6536" y="1946"/>
                    </a:cubicBezTo>
                    <a:cubicBezTo>
                      <a:pt x="7721" y="1824"/>
                      <a:pt x="8603" y="1672"/>
                      <a:pt x="9211" y="1551"/>
                    </a:cubicBezTo>
                    <a:cubicBezTo>
                      <a:pt x="9316" y="1508"/>
                      <a:pt x="9363" y="1451"/>
                      <a:pt x="9402" y="1451"/>
                    </a:cubicBezTo>
                    <a:cubicBezTo>
                      <a:pt x="9420" y="1451"/>
                      <a:pt x="9435" y="1462"/>
                      <a:pt x="9454" y="1490"/>
                    </a:cubicBezTo>
                    <a:cubicBezTo>
                      <a:pt x="9454" y="1399"/>
                      <a:pt x="9454" y="1277"/>
                      <a:pt x="9423" y="1095"/>
                    </a:cubicBezTo>
                    <a:cubicBezTo>
                      <a:pt x="9393" y="943"/>
                      <a:pt x="9363" y="821"/>
                      <a:pt x="9363" y="760"/>
                    </a:cubicBezTo>
                    <a:cubicBezTo>
                      <a:pt x="8815" y="335"/>
                      <a:pt x="8359" y="122"/>
                      <a:pt x="7934" y="31"/>
                    </a:cubicBezTo>
                    <a:cubicBezTo>
                      <a:pt x="7873" y="1"/>
                      <a:pt x="7752" y="1"/>
                      <a:pt x="7691"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62"/>
              <p:cNvSpPr/>
              <p:nvPr/>
            </p:nvSpPr>
            <p:spPr>
              <a:xfrm>
                <a:off x="5362963" y="5691250"/>
                <a:ext cx="354125" cy="381950"/>
              </a:xfrm>
              <a:custGeom>
                <a:avLst/>
                <a:gdLst/>
                <a:ahLst/>
                <a:cxnLst/>
                <a:rect l="l" t="t" r="r" b="b"/>
                <a:pathLst>
                  <a:path w="14165" h="15278" extrusionOk="0">
                    <a:moveTo>
                      <a:pt x="6505" y="1"/>
                    </a:moveTo>
                    <a:cubicBezTo>
                      <a:pt x="5989" y="158"/>
                      <a:pt x="5257" y="249"/>
                      <a:pt x="4358" y="249"/>
                    </a:cubicBezTo>
                    <a:cubicBezTo>
                      <a:pt x="4040" y="249"/>
                      <a:pt x="3701" y="237"/>
                      <a:pt x="3344" y="213"/>
                    </a:cubicBezTo>
                    <a:cubicBezTo>
                      <a:pt x="2490" y="163"/>
                      <a:pt x="1794" y="141"/>
                      <a:pt x="1253" y="141"/>
                    </a:cubicBezTo>
                    <a:cubicBezTo>
                      <a:pt x="812" y="141"/>
                      <a:pt x="476" y="156"/>
                      <a:pt x="244" y="183"/>
                    </a:cubicBezTo>
                    <a:cubicBezTo>
                      <a:pt x="92" y="305"/>
                      <a:pt x="0" y="365"/>
                      <a:pt x="0" y="487"/>
                    </a:cubicBezTo>
                    <a:cubicBezTo>
                      <a:pt x="0" y="487"/>
                      <a:pt x="92" y="730"/>
                      <a:pt x="213" y="1125"/>
                    </a:cubicBezTo>
                    <a:cubicBezTo>
                      <a:pt x="639" y="1581"/>
                      <a:pt x="1247" y="1885"/>
                      <a:pt x="2006" y="2007"/>
                    </a:cubicBezTo>
                    <a:cubicBezTo>
                      <a:pt x="2280" y="2098"/>
                      <a:pt x="2918" y="2128"/>
                      <a:pt x="3769" y="2128"/>
                    </a:cubicBezTo>
                    <a:cubicBezTo>
                      <a:pt x="4529" y="2128"/>
                      <a:pt x="5107" y="2159"/>
                      <a:pt x="5532" y="2280"/>
                    </a:cubicBezTo>
                    <a:cubicBezTo>
                      <a:pt x="5320" y="3375"/>
                      <a:pt x="5046" y="4894"/>
                      <a:pt x="4560" y="6901"/>
                    </a:cubicBezTo>
                    <a:cubicBezTo>
                      <a:pt x="4104" y="9028"/>
                      <a:pt x="3769" y="10548"/>
                      <a:pt x="3617" y="11551"/>
                    </a:cubicBezTo>
                    <a:cubicBezTo>
                      <a:pt x="3557" y="12159"/>
                      <a:pt x="3465" y="12736"/>
                      <a:pt x="3405" y="13284"/>
                    </a:cubicBezTo>
                    <a:cubicBezTo>
                      <a:pt x="3344" y="13740"/>
                      <a:pt x="3465" y="14165"/>
                      <a:pt x="3709" y="14560"/>
                    </a:cubicBezTo>
                    <a:cubicBezTo>
                      <a:pt x="3921" y="14925"/>
                      <a:pt x="4286" y="15198"/>
                      <a:pt x="4742" y="15259"/>
                    </a:cubicBezTo>
                    <a:cubicBezTo>
                      <a:pt x="4786" y="15272"/>
                      <a:pt x="4828" y="15278"/>
                      <a:pt x="4868" y="15278"/>
                    </a:cubicBezTo>
                    <a:cubicBezTo>
                      <a:pt x="5027" y="15278"/>
                      <a:pt x="5162" y="15185"/>
                      <a:pt x="5259" y="15016"/>
                    </a:cubicBezTo>
                    <a:cubicBezTo>
                      <a:pt x="5350" y="14864"/>
                      <a:pt x="5380" y="14621"/>
                      <a:pt x="5411" y="14347"/>
                    </a:cubicBezTo>
                    <a:cubicBezTo>
                      <a:pt x="5532" y="13436"/>
                      <a:pt x="5654" y="12524"/>
                      <a:pt x="5806" y="11581"/>
                    </a:cubicBezTo>
                    <a:cubicBezTo>
                      <a:pt x="6171" y="9119"/>
                      <a:pt x="6809" y="6080"/>
                      <a:pt x="7721" y="2432"/>
                    </a:cubicBezTo>
                    <a:cubicBezTo>
                      <a:pt x="8367" y="2440"/>
                      <a:pt x="8963" y="2444"/>
                      <a:pt x="9511" y="2444"/>
                    </a:cubicBezTo>
                    <a:cubicBezTo>
                      <a:pt x="11156" y="2444"/>
                      <a:pt x="12364" y="2410"/>
                      <a:pt x="13162" y="2341"/>
                    </a:cubicBezTo>
                    <a:cubicBezTo>
                      <a:pt x="13587" y="2341"/>
                      <a:pt x="13891" y="2037"/>
                      <a:pt x="14104" y="1551"/>
                    </a:cubicBezTo>
                    <a:cubicBezTo>
                      <a:pt x="14165" y="1277"/>
                      <a:pt x="13952" y="1095"/>
                      <a:pt x="13587" y="1034"/>
                    </a:cubicBezTo>
                    <a:cubicBezTo>
                      <a:pt x="13648" y="821"/>
                      <a:pt x="13557" y="669"/>
                      <a:pt x="13283" y="639"/>
                    </a:cubicBezTo>
                    <a:cubicBezTo>
                      <a:pt x="13025" y="596"/>
                      <a:pt x="12707" y="553"/>
                      <a:pt x="12349" y="553"/>
                    </a:cubicBezTo>
                    <a:cubicBezTo>
                      <a:pt x="12200" y="553"/>
                      <a:pt x="12045" y="560"/>
                      <a:pt x="11885" y="578"/>
                    </a:cubicBezTo>
                    <a:cubicBezTo>
                      <a:pt x="11064" y="639"/>
                      <a:pt x="10578" y="639"/>
                      <a:pt x="10396" y="639"/>
                    </a:cubicBezTo>
                    <a:cubicBezTo>
                      <a:pt x="10152" y="671"/>
                      <a:pt x="9912" y="684"/>
                      <a:pt x="9673" y="684"/>
                    </a:cubicBezTo>
                    <a:cubicBezTo>
                      <a:pt x="9227" y="684"/>
                      <a:pt x="8784" y="638"/>
                      <a:pt x="8329" y="578"/>
                    </a:cubicBezTo>
                    <a:cubicBezTo>
                      <a:pt x="7660" y="457"/>
                      <a:pt x="7052" y="274"/>
                      <a:pt x="6505"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4B2EF-4424-0C98-EAE3-24BA22AC791D}"/>
              </a:ext>
            </a:extLst>
          </p:cNvPr>
          <p:cNvSpPr>
            <a:spLocks noGrp="1"/>
          </p:cNvSpPr>
          <p:nvPr>
            <p:ph type="title"/>
          </p:nvPr>
        </p:nvSpPr>
        <p:spPr/>
        <p:txBody>
          <a:bodyPr/>
          <a:lstStyle/>
          <a:p>
            <a:r>
              <a:rPr lang="en-US" dirty="0"/>
              <a:t>Summary</a:t>
            </a:r>
          </a:p>
        </p:txBody>
      </p:sp>
      <p:sp>
        <p:nvSpPr>
          <p:cNvPr id="3" name="Subtitle 2">
            <a:extLst>
              <a:ext uri="{FF2B5EF4-FFF2-40B4-BE49-F238E27FC236}">
                <a16:creationId xmlns:a16="http://schemas.microsoft.com/office/drawing/2014/main" id="{A4CC6409-0C6B-B750-3BE2-88FBFB7409B0}"/>
              </a:ext>
            </a:extLst>
          </p:cNvPr>
          <p:cNvSpPr>
            <a:spLocks noGrp="1"/>
          </p:cNvSpPr>
          <p:nvPr>
            <p:ph type="subTitle" idx="1"/>
          </p:nvPr>
        </p:nvSpPr>
        <p:spPr>
          <a:xfrm>
            <a:off x="1235389" y="1494025"/>
            <a:ext cx="7089611" cy="2830500"/>
          </a:xfrm>
        </p:spPr>
        <p:txBody>
          <a:bodyPr/>
          <a:lstStyle/>
          <a:p>
            <a:pPr>
              <a:buFontTx/>
              <a:buChar char="-"/>
            </a:pPr>
            <a:r>
              <a:rPr lang="en-US" dirty="0"/>
              <a:t>Climate change is defined as gradual changes in all the interconnect weather elements on our planet over approximately 30 years.</a:t>
            </a:r>
          </a:p>
          <a:p>
            <a:pPr>
              <a:buFontTx/>
              <a:buChar char="-"/>
            </a:pPr>
            <a:endParaRPr lang="en-US" dirty="0"/>
          </a:p>
          <a:p>
            <a:pPr>
              <a:buFontTx/>
              <a:buChar char="-"/>
            </a:pPr>
            <a:r>
              <a:rPr lang="en-US" dirty="0"/>
              <a:t>Nevertheless, the conclusion is that natural systems around the world are being affected by regional climate changes, particularly temperature increases.</a:t>
            </a:r>
          </a:p>
          <a:p>
            <a:pPr>
              <a:buFontTx/>
              <a:buChar char="-"/>
            </a:pPr>
            <a:endParaRPr lang="en-US" dirty="0"/>
          </a:p>
          <a:p>
            <a:pPr>
              <a:buFontTx/>
              <a:buChar char="-"/>
            </a:pPr>
            <a:r>
              <a:rPr lang="en-US" dirty="0"/>
              <a:t>The data </a:t>
            </a:r>
            <a:r>
              <a:rPr lang="en-US"/>
              <a:t>shows that </a:t>
            </a:r>
            <a:r>
              <a:rPr lang="en-US" dirty="0"/>
              <a:t>the Earth is warming and it’s up to us to make the changes necessary for a healthier planet.</a:t>
            </a:r>
          </a:p>
        </p:txBody>
      </p:sp>
    </p:spTree>
    <p:extLst>
      <p:ext uri="{BB962C8B-B14F-4D97-AF65-F5344CB8AC3E}">
        <p14:creationId xmlns:p14="http://schemas.microsoft.com/office/powerpoint/2010/main" val="627819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86"/>
        <p:cNvGrpSpPr/>
        <p:nvPr/>
      </p:nvGrpSpPr>
      <p:grpSpPr>
        <a:xfrm>
          <a:off x="0" y="0"/>
          <a:ext cx="0" cy="0"/>
          <a:chOff x="0" y="0"/>
          <a:chExt cx="0" cy="0"/>
        </a:xfrm>
      </p:grpSpPr>
      <p:sp>
        <p:nvSpPr>
          <p:cNvPr id="2687" name="Google Shape;2687;p70"/>
          <p:cNvSpPr txBox="1">
            <a:spLocks noGrp="1"/>
          </p:cNvSpPr>
          <p:nvPr>
            <p:ph type="title"/>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Resources</a:t>
            </a:r>
            <a:endParaRPr dirty="0"/>
          </a:p>
        </p:txBody>
      </p:sp>
      <p:sp>
        <p:nvSpPr>
          <p:cNvPr id="2690" name="Google Shape;2690;p70"/>
          <p:cNvSpPr txBox="1">
            <a:spLocks noGrp="1"/>
          </p:cNvSpPr>
          <p:nvPr>
            <p:ph type="subTitle" idx="4294967295"/>
          </p:nvPr>
        </p:nvSpPr>
        <p:spPr>
          <a:xfrm flipH="1">
            <a:off x="717350" y="1446474"/>
            <a:ext cx="7709400" cy="3433435"/>
          </a:xfrm>
          <a:prstGeom prst="rect">
            <a:avLst/>
          </a:prstGeom>
        </p:spPr>
        <p:txBody>
          <a:bodyPr spcFirstLastPara="1" wrap="square" lIns="91425" tIns="91425" rIns="91425" bIns="91425" anchor="t" anchorCtr="0">
            <a:noAutofit/>
          </a:bodyPr>
          <a:lstStyle/>
          <a:p>
            <a:pPr marL="342900" lvl="0" indent="-342900" algn="ctr" rtl="0">
              <a:spcBef>
                <a:spcPts val="0"/>
              </a:spcBef>
              <a:spcAft>
                <a:spcPts val="1600"/>
              </a:spcAft>
              <a:buAutoNum type="arabicPeriod"/>
            </a:pPr>
            <a:r>
              <a:rPr lang="en-US" b="0" i="0" dirty="0">
                <a:solidFill>
                  <a:schemeClr val="accent2"/>
                </a:solidFill>
                <a:effectLst/>
                <a:latin typeface="Poppins" panose="00000500000000000000" pitchFamily="2" charset="0"/>
                <a:cs typeface="Poppins" panose="00000500000000000000" pitchFamily="2" charset="0"/>
              </a:rPr>
              <a:t>Wheeler N, Watts N. Climate change: from science to practice. Current environmental health reports. 2018 Mar;5(1):170-8.</a:t>
            </a:r>
          </a:p>
          <a:p>
            <a:pPr marL="342900" lvl="0" indent="-342900" algn="ctr" rtl="0">
              <a:spcBef>
                <a:spcPts val="0"/>
              </a:spcBef>
              <a:spcAft>
                <a:spcPts val="1600"/>
              </a:spcAft>
              <a:buAutoNum type="arabicPeriod"/>
            </a:pPr>
            <a:r>
              <a:rPr lang="en-US" b="0" i="0" dirty="0">
                <a:solidFill>
                  <a:schemeClr val="accent2"/>
                </a:solidFill>
                <a:effectLst/>
                <a:latin typeface="Poppins" panose="00000500000000000000" pitchFamily="2" charset="0"/>
                <a:cs typeface="Poppins" panose="00000500000000000000" pitchFamily="2" charset="0"/>
              </a:rPr>
              <a:t>Butler CD. Climate change, health and existential risks to civilization: A comprehensive review (1989–2013). International journal of environmental research and public health. 2018 Oct;15(10):2266.</a:t>
            </a:r>
          </a:p>
          <a:p>
            <a:pPr marL="342900" lvl="0" indent="-342900" algn="ctr" rtl="0">
              <a:spcBef>
                <a:spcPts val="0"/>
              </a:spcBef>
              <a:spcAft>
                <a:spcPts val="1600"/>
              </a:spcAft>
              <a:buAutoNum type="arabicPeriod"/>
            </a:pPr>
            <a:r>
              <a:rPr lang="en-US" b="0" i="0" dirty="0" err="1">
                <a:solidFill>
                  <a:schemeClr val="accent2"/>
                </a:solidFill>
                <a:effectLst/>
                <a:latin typeface="Poppins" panose="00000500000000000000" pitchFamily="2" charset="0"/>
                <a:cs typeface="Poppins" panose="00000500000000000000" pitchFamily="2" charset="0"/>
              </a:rPr>
              <a:t>Malhi</a:t>
            </a:r>
            <a:r>
              <a:rPr lang="en-US" b="0" i="0" dirty="0">
                <a:solidFill>
                  <a:schemeClr val="accent2"/>
                </a:solidFill>
                <a:effectLst/>
                <a:latin typeface="Poppins" panose="00000500000000000000" pitchFamily="2" charset="0"/>
                <a:cs typeface="Poppins" panose="00000500000000000000" pitchFamily="2" charset="0"/>
              </a:rPr>
              <a:t> Y, Franklin J, Seddon N, Solan M, Turner MG, Field CB, Knowlton N. Climate change and ecosystems: Threats, opportunities and solutions. Philosophical Transactions of the Royal Society B. 2020 Mar 16;375(1794):20190104.</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10"/>
        <p:cNvGrpSpPr/>
        <p:nvPr/>
      </p:nvGrpSpPr>
      <p:grpSpPr>
        <a:xfrm>
          <a:off x="0" y="0"/>
          <a:ext cx="0" cy="0"/>
          <a:chOff x="0" y="0"/>
          <a:chExt cx="0" cy="0"/>
        </a:xfrm>
      </p:grpSpPr>
      <p:sp>
        <p:nvSpPr>
          <p:cNvPr id="1811" name="Google Shape;1811;p68"/>
          <p:cNvSpPr txBox="1">
            <a:spLocks noGrp="1"/>
          </p:cNvSpPr>
          <p:nvPr>
            <p:ph type="subTitle" idx="1"/>
          </p:nvPr>
        </p:nvSpPr>
        <p:spPr>
          <a:xfrm>
            <a:off x="815595" y="2429134"/>
            <a:ext cx="3145800" cy="119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dirty="0">
                <a:solidFill>
                  <a:schemeClr val="dk1"/>
                </a:solidFill>
              </a:rPr>
              <a:t>Do you have any questions?</a:t>
            </a:r>
            <a:endParaRPr b="1" dirty="0">
              <a:solidFill>
                <a:schemeClr val="dk1"/>
              </a:solidFill>
            </a:endParaRPr>
          </a:p>
          <a:p>
            <a:pPr marL="0" lvl="0" indent="0" algn="l" rtl="0">
              <a:spcBef>
                <a:spcPts val="0"/>
              </a:spcBef>
              <a:spcAft>
                <a:spcPts val="0"/>
              </a:spcAft>
              <a:buClr>
                <a:schemeClr val="dk1"/>
              </a:buClr>
              <a:buSzPts val="1100"/>
              <a:buFont typeface="Arial"/>
              <a:buNone/>
            </a:pPr>
            <a:r>
              <a:rPr lang="en-US" dirty="0">
                <a:solidFill>
                  <a:schemeClr val="dk1"/>
                </a:solidFill>
              </a:rPr>
              <a:t>Feel free to ask anytime, and ask other people </a:t>
            </a:r>
            <a:r>
              <a:rPr lang="en-US">
                <a:solidFill>
                  <a:schemeClr val="dk1"/>
                </a:solidFill>
              </a:rPr>
              <a:t>or use </a:t>
            </a:r>
            <a:r>
              <a:rPr lang="en-US" dirty="0">
                <a:solidFill>
                  <a:schemeClr val="dk1"/>
                </a:solidFill>
              </a:rPr>
              <a:t>online resources!</a:t>
            </a:r>
            <a:endParaRPr dirty="0">
              <a:solidFill>
                <a:schemeClr val="dk1"/>
              </a:solidFill>
            </a:endParaRPr>
          </a:p>
        </p:txBody>
      </p:sp>
      <p:sp>
        <p:nvSpPr>
          <p:cNvPr id="1813" name="Google Shape;1813;p68"/>
          <p:cNvSpPr txBox="1">
            <a:spLocks noGrp="1"/>
          </p:cNvSpPr>
          <p:nvPr>
            <p:ph type="title"/>
          </p:nvPr>
        </p:nvSpPr>
        <p:spPr>
          <a:xfrm>
            <a:off x="810065" y="1782406"/>
            <a:ext cx="3295800" cy="83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 You!</a:t>
            </a:r>
            <a:endParaRPr/>
          </a:p>
        </p:txBody>
      </p:sp>
      <p:grpSp>
        <p:nvGrpSpPr>
          <p:cNvPr id="1833" name="Google Shape;1833;p68"/>
          <p:cNvGrpSpPr/>
          <p:nvPr/>
        </p:nvGrpSpPr>
        <p:grpSpPr>
          <a:xfrm>
            <a:off x="4795553" y="828187"/>
            <a:ext cx="3533112" cy="3496986"/>
            <a:chOff x="8728400" y="11249125"/>
            <a:chExt cx="2090475" cy="2069100"/>
          </a:xfrm>
        </p:grpSpPr>
        <p:sp>
          <p:nvSpPr>
            <p:cNvPr id="1834" name="Google Shape;1834;p68"/>
            <p:cNvSpPr/>
            <p:nvPr/>
          </p:nvSpPr>
          <p:spPr>
            <a:xfrm>
              <a:off x="8728400" y="11249125"/>
              <a:ext cx="2090475" cy="2069100"/>
            </a:xfrm>
            <a:custGeom>
              <a:avLst/>
              <a:gdLst/>
              <a:ahLst/>
              <a:cxnLst/>
              <a:rect l="l" t="t" r="r" b="b"/>
              <a:pathLst>
                <a:path w="83619" h="82764" extrusionOk="0">
                  <a:moveTo>
                    <a:pt x="40290" y="0"/>
                  </a:moveTo>
                  <a:cubicBezTo>
                    <a:pt x="40176" y="0"/>
                    <a:pt x="40062" y="8"/>
                    <a:pt x="39940" y="23"/>
                  </a:cubicBezTo>
                  <a:lnTo>
                    <a:pt x="39484" y="145"/>
                  </a:lnTo>
                  <a:cubicBezTo>
                    <a:pt x="39206" y="52"/>
                    <a:pt x="38891" y="12"/>
                    <a:pt x="38596" y="12"/>
                  </a:cubicBezTo>
                  <a:cubicBezTo>
                    <a:pt x="38505" y="12"/>
                    <a:pt x="38415" y="16"/>
                    <a:pt x="38329" y="23"/>
                  </a:cubicBezTo>
                  <a:lnTo>
                    <a:pt x="32402" y="814"/>
                  </a:lnTo>
                  <a:cubicBezTo>
                    <a:pt x="31673" y="935"/>
                    <a:pt x="31065" y="1269"/>
                    <a:pt x="30639" y="1756"/>
                  </a:cubicBezTo>
                  <a:cubicBezTo>
                    <a:pt x="30328" y="1711"/>
                    <a:pt x="30032" y="1683"/>
                    <a:pt x="29730" y="1683"/>
                  </a:cubicBezTo>
                  <a:cubicBezTo>
                    <a:pt x="29619" y="1683"/>
                    <a:pt x="29507" y="1687"/>
                    <a:pt x="29393" y="1695"/>
                  </a:cubicBezTo>
                  <a:cubicBezTo>
                    <a:pt x="29210" y="1695"/>
                    <a:pt x="29058" y="1725"/>
                    <a:pt x="28846" y="1725"/>
                  </a:cubicBezTo>
                  <a:cubicBezTo>
                    <a:pt x="28359" y="1817"/>
                    <a:pt x="27873" y="1908"/>
                    <a:pt x="27417" y="2060"/>
                  </a:cubicBezTo>
                  <a:cubicBezTo>
                    <a:pt x="27113" y="2181"/>
                    <a:pt x="26809" y="2303"/>
                    <a:pt x="26536" y="2424"/>
                  </a:cubicBezTo>
                  <a:cubicBezTo>
                    <a:pt x="26232" y="2516"/>
                    <a:pt x="25928" y="2668"/>
                    <a:pt x="25624" y="2820"/>
                  </a:cubicBezTo>
                  <a:cubicBezTo>
                    <a:pt x="25320" y="2972"/>
                    <a:pt x="25016" y="3184"/>
                    <a:pt x="24712" y="3367"/>
                  </a:cubicBezTo>
                  <a:cubicBezTo>
                    <a:pt x="24408" y="3549"/>
                    <a:pt x="24104" y="3792"/>
                    <a:pt x="23830" y="4005"/>
                  </a:cubicBezTo>
                  <a:cubicBezTo>
                    <a:pt x="23557" y="4279"/>
                    <a:pt x="23314" y="4583"/>
                    <a:pt x="23131" y="4917"/>
                  </a:cubicBezTo>
                  <a:cubicBezTo>
                    <a:pt x="22829" y="4824"/>
                    <a:pt x="22545" y="4784"/>
                    <a:pt x="22252" y="4784"/>
                  </a:cubicBezTo>
                  <a:cubicBezTo>
                    <a:pt x="22161" y="4784"/>
                    <a:pt x="22070" y="4788"/>
                    <a:pt x="21976" y="4795"/>
                  </a:cubicBezTo>
                  <a:cubicBezTo>
                    <a:pt x="21551" y="4856"/>
                    <a:pt x="21125" y="5039"/>
                    <a:pt x="20730" y="5251"/>
                  </a:cubicBezTo>
                  <a:lnTo>
                    <a:pt x="18238" y="6984"/>
                  </a:lnTo>
                  <a:cubicBezTo>
                    <a:pt x="17842" y="7227"/>
                    <a:pt x="17539" y="7622"/>
                    <a:pt x="17326" y="7987"/>
                  </a:cubicBezTo>
                  <a:lnTo>
                    <a:pt x="16809" y="7987"/>
                  </a:lnTo>
                  <a:cubicBezTo>
                    <a:pt x="16262" y="8078"/>
                    <a:pt x="15684" y="8352"/>
                    <a:pt x="15259" y="8716"/>
                  </a:cubicBezTo>
                  <a:lnTo>
                    <a:pt x="11581" y="12151"/>
                  </a:lnTo>
                  <a:cubicBezTo>
                    <a:pt x="10973" y="12698"/>
                    <a:pt x="10669" y="13458"/>
                    <a:pt x="10699" y="14279"/>
                  </a:cubicBezTo>
                  <a:lnTo>
                    <a:pt x="10335" y="14279"/>
                  </a:lnTo>
                  <a:cubicBezTo>
                    <a:pt x="9575" y="14370"/>
                    <a:pt x="8876" y="14826"/>
                    <a:pt x="8450" y="15495"/>
                  </a:cubicBezTo>
                  <a:lnTo>
                    <a:pt x="5684" y="19689"/>
                  </a:lnTo>
                  <a:cubicBezTo>
                    <a:pt x="5471" y="20054"/>
                    <a:pt x="5319" y="20419"/>
                    <a:pt x="5259" y="20814"/>
                  </a:cubicBezTo>
                  <a:cubicBezTo>
                    <a:pt x="5107" y="20966"/>
                    <a:pt x="5015" y="21148"/>
                    <a:pt x="4924" y="21331"/>
                  </a:cubicBezTo>
                  <a:lnTo>
                    <a:pt x="3830" y="23610"/>
                  </a:lnTo>
                  <a:cubicBezTo>
                    <a:pt x="3648" y="24005"/>
                    <a:pt x="3556" y="24400"/>
                    <a:pt x="3526" y="24826"/>
                  </a:cubicBezTo>
                  <a:cubicBezTo>
                    <a:pt x="3222" y="25130"/>
                    <a:pt x="2979" y="25525"/>
                    <a:pt x="2827" y="25981"/>
                  </a:cubicBezTo>
                  <a:lnTo>
                    <a:pt x="2067" y="28474"/>
                  </a:lnTo>
                  <a:cubicBezTo>
                    <a:pt x="1976" y="28869"/>
                    <a:pt x="1915" y="29264"/>
                    <a:pt x="1976" y="29659"/>
                  </a:cubicBezTo>
                  <a:cubicBezTo>
                    <a:pt x="1581" y="30084"/>
                    <a:pt x="1368" y="30571"/>
                    <a:pt x="1277" y="31148"/>
                  </a:cubicBezTo>
                  <a:lnTo>
                    <a:pt x="851" y="34127"/>
                  </a:lnTo>
                  <a:cubicBezTo>
                    <a:pt x="760" y="34826"/>
                    <a:pt x="942" y="35495"/>
                    <a:pt x="1277" y="36072"/>
                  </a:cubicBezTo>
                  <a:cubicBezTo>
                    <a:pt x="1003" y="36316"/>
                    <a:pt x="790" y="36620"/>
                    <a:pt x="639" y="36954"/>
                  </a:cubicBezTo>
                  <a:cubicBezTo>
                    <a:pt x="487" y="37258"/>
                    <a:pt x="365" y="37562"/>
                    <a:pt x="304" y="37896"/>
                  </a:cubicBezTo>
                  <a:cubicBezTo>
                    <a:pt x="213" y="38170"/>
                    <a:pt x="152" y="38474"/>
                    <a:pt x="91" y="38747"/>
                  </a:cubicBezTo>
                  <a:cubicBezTo>
                    <a:pt x="61" y="38990"/>
                    <a:pt x="31" y="39294"/>
                    <a:pt x="31" y="39598"/>
                  </a:cubicBezTo>
                  <a:cubicBezTo>
                    <a:pt x="31" y="39872"/>
                    <a:pt x="0" y="40115"/>
                    <a:pt x="31" y="40328"/>
                  </a:cubicBezTo>
                  <a:cubicBezTo>
                    <a:pt x="31" y="41057"/>
                    <a:pt x="152" y="41726"/>
                    <a:pt x="395" y="42395"/>
                  </a:cubicBezTo>
                  <a:cubicBezTo>
                    <a:pt x="639" y="43063"/>
                    <a:pt x="1003" y="43702"/>
                    <a:pt x="1459" y="44249"/>
                  </a:cubicBezTo>
                  <a:cubicBezTo>
                    <a:pt x="1976" y="44826"/>
                    <a:pt x="2584" y="45313"/>
                    <a:pt x="3253" y="45647"/>
                  </a:cubicBezTo>
                  <a:cubicBezTo>
                    <a:pt x="3982" y="46042"/>
                    <a:pt x="4803" y="46194"/>
                    <a:pt x="5684" y="46194"/>
                  </a:cubicBezTo>
                  <a:cubicBezTo>
                    <a:pt x="5867" y="46194"/>
                    <a:pt x="6110" y="46194"/>
                    <a:pt x="6292" y="46164"/>
                  </a:cubicBezTo>
                  <a:cubicBezTo>
                    <a:pt x="6474" y="46103"/>
                    <a:pt x="6718" y="46073"/>
                    <a:pt x="6900" y="46042"/>
                  </a:cubicBezTo>
                  <a:lnTo>
                    <a:pt x="6900" y="46042"/>
                  </a:lnTo>
                  <a:cubicBezTo>
                    <a:pt x="6687" y="46620"/>
                    <a:pt x="6262" y="47106"/>
                    <a:pt x="5775" y="47440"/>
                  </a:cubicBezTo>
                  <a:cubicBezTo>
                    <a:pt x="4894" y="48018"/>
                    <a:pt x="4408" y="48960"/>
                    <a:pt x="4468" y="49994"/>
                  </a:cubicBezTo>
                  <a:cubicBezTo>
                    <a:pt x="4468" y="50146"/>
                    <a:pt x="4499" y="50298"/>
                    <a:pt x="4560" y="50419"/>
                  </a:cubicBezTo>
                  <a:cubicBezTo>
                    <a:pt x="3800" y="50753"/>
                    <a:pt x="3222" y="51422"/>
                    <a:pt x="3040" y="52304"/>
                  </a:cubicBezTo>
                  <a:lnTo>
                    <a:pt x="2888" y="52942"/>
                  </a:lnTo>
                  <a:cubicBezTo>
                    <a:pt x="2827" y="53185"/>
                    <a:pt x="2675" y="53398"/>
                    <a:pt x="2493" y="53519"/>
                  </a:cubicBezTo>
                  <a:cubicBezTo>
                    <a:pt x="1672" y="54097"/>
                    <a:pt x="1216" y="55070"/>
                    <a:pt x="1277" y="56103"/>
                  </a:cubicBezTo>
                  <a:cubicBezTo>
                    <a:pt x="1398" y="57137"/>
                    <a:pt x="2037" y="58018"/>
                    <a:pt x="2979" y="58413"/>
                  </a:cubicBezTo>
                  <a:cubicBezTo>
                    <a:pt x="3222" y="58504"/>
                    <a:pt x="3405" y="58687"/>
                    <a:pt x="3496" y="58930"/>
                  </a:cubicBezTo>
                  <a:lnTo>
                    <a:pt x="3739" y="59507"/>
                  </a:lnTo>
                  <a:cubicBezTo>
                    <a:pt x="4215" y="60488"/>
                    <a:pt x="5207" y="61133"/>
                    <a:pt x="6288" y="61133"/>
                  </a:cubicBezTo>
                  <a:cubicBezTo>
                    <a:pt x="6380" y="61133"/>
                    <a:pt x="6473" y="61128"/>
                    <a:pt x="6566" y="61118"/>
                  </a:cubicBezTo>
                  <a:lnTo>
                    <a:pt x="6626" y="61118"/>
                  </a:lnTo>
                  <a:cubicBezTo>
                    <a:pt x="7782" y="60966"/>
                    <a:pt x="8754" y="60146"/>
                    <a:pt x="9028" y="58991"/>
                  </a:cubicBezTo>
                  <a:lnTo>
                    <a:pt x="9180" y="58352"/>
                  </a:lnTo>
                  <a:cubicBezTo>
                    <a:pt x="9210" y="58109"/>
                    <a:pt x="9362" y="57896"/>
                    <a:pt x="9575" y="57775"/>
                  </a:cubicBezTo>
                  <a:cubicBezTo>
                    <a:pt x="10031" y="57471"/>
                    <a:pt x="10365" y="57015"/>
                    <a:pt x="10548" y="56559"/>
                  </a:cubicBezTo>
                  <a:lnTo>
                    <a:pt x="10973" y="56559"/>
                  </a:lnTo>
                  <a:cubicBezTo>
                    <a:pt x="12098" y="56407"/>
                    <a:pt x="13010" y="55617"/>
                    <a:pt x="13314" y="54492"/>
                  </a:cubicBezTo>
                  <a:lnTo>
                    <a:pt x="13587" y="53519"/>
                  </a:lnTo>
                  <a:cubicBezTo>
                    <a:pt x="13678" y="53246"/>
                    <a:pt x="13769" y="53033"/>
                    <a:pt x="13891" y="52790"/>
                  </a:cubicBezTo>
                  <a:cubicBezTo>
                    <a:pt x="14347" y="53793"/>
                    <a:pt x="14833" y="54735"/>
                    <a:pt x="15411" y="55647"/>
                  </a:cubicBezTo>
                  <a:cubicBezTo>
                    <a:pt x="15411" y="55678"/>
                    <a:pt x="15441" y="55678"/>
                    <a:pt x="15441" y="55708"/>
                  </a:cubicBezTo>
                  <a:cubicBezTo>
                    <a:pt x="15563" y="55921"/>
                    <a:pt x="15684" y="56073"/>
                    <a:pt x="15806" y="56255"/>
                  </a:cubicBezTo>
                  <a:cubicBezTo>
                    <a:pt x="15836" y="56346"/>
                    <a:pt x="15867" y="56377"/>
                    <a:pt x="15897" y="56437"/>
                  </a:cubicBezTo>
                  <a:cubicBezTo>
                    <a:pt x="16140" y="56802"/>
                    <a:pt x="16353" y="57137"/>
                    <a:pt x="16627" y="57471"/>
                  </a:cubicBezTo>
                  <a:cubicBezTo>
                    <a:pt x="16657" y="57562"/>
                    <a:pt x="16748" y="57623"/>
                    <a:pt x="16779" y="57653"/>
                  </a:cubicBezTo>
                  <a:cubicBezTo>
                    <a:pt x="17022" y="58018"/>
                    <a:pt x="17265" y="58322"/>
                    <a:pt x="17539" y="58656"/>
                  </a:cubicBezTo>
                  <a:cubicBezTo>
                    <a:pt x="17569" y="58687"/>
                    <a:pt x="17630" y="58717"/>
                    <a:pt x="17630" y="58747"/>
                  </a:cubicBezTo>
                  <a:cubicBezTo>
                    <a:pt x="16323" y="62669"/>
                    <a:pt x="16627" y="67228"/>
                    <a:pt x="18542" y="71331"/>
                  </a:cubicBezTo>
                  <a:cubicBezTo>
                    <a:pt x="19788" y="74036"/>
                    <a:pt x="22067" y="76347"/>
                    <a:pt x="25016" y="77836"/>
                  </a:cubicBezTo>
                  <a:cubicBezTo>
                    <a:pt x="26988" y="78822"/>
                    <a:pt x="28997" y="79119"/>
                    <a:pt x="30972" y="79119"/>
                  </a:cubicBezTo>
                  <a:cubicBezTo>
                    <a:pt x="31553" y="79119"/>
                    <a:pt x="32132" y="79093"/>
                    <a:pt x="32706" y="79052"/>
                  </a:cubicBezTo>
                  <a:cubicBezTo>
                    <a:pt x="34651" y="81027"/>
                    <a:pt x="37326" y="82000"/>
                    <a:pt x="38542" y="82365"/>
                  </a:cubicBezTo>
                  <a:cubicBezTo>
                    <a:pt x="39393" y="82627"/>
                    <a:pt x="40275" y="82763"/>
                    <a:pt x="41132" y="82763"/>
                  </a:cubicBezTo>
                  <a:cubicBezTo>
                    <a:pt x="41469" y="82763"/>
                    <a:pt x="41803" y="82742"/>
                    <a:pt x="42129" y="82699"/>
                  </a:cubicBezTo>
                  <a:cubicBezTo>
                    <a:pt x="42889" y="82608"/>
                    <a:pt x="43557" y="82395"/>
                    <a:pt x="44226" y="82091"/>
                  </a:cubicBezTo>
                  <a:cubicBezTo>
                    <a:pt x="44864" y="81787"/>
                    <a:pt x="45381" y="81362"/>
                    <a:pt x="45807" y="80906"/>
                  </a:cubicBezTo>
                  <a:cubicBezTo>
                    <a:pt x="46354" y="81271"/>
                    <a:pt x="46962" y="81514"/>
                    <a:pt x="47630" y="81666"/>
                  </a:cubicBezTo>
                  <a:cubicBezTo>
                    <a:pt x="48077" y="81759"/>
                    <a:pt x="48524" y="81795"/>
                    <a:pt x="48978" y="81795"/>
                  </a:cubicBezTo>
                  <a:cubicBezTo>
                    <a:pt x="49265" y="81795"/>
                    <a:pt x="49555" y="81781"/>
                    <a:pt x="49849" y="81757"/>
                  </a:cubicBezTo>
                  <a:cubicBezTo>
                    <a:pt x="50974" y="81605"/>
                    <a:pt x="52129" y="81179"/>
                    <a:pt x="53193" y="80572"/>
                  </a:cubicBezTo>
                  <a:cubicBezTo>
                    <a:pt x="54287" y="79933"/>
                    <a:pt x="56627" y="78322"/>
                    <a:pt x="58056" y="75951"/>
                  </a:cubicBezTo>
                  <a:cubicBezTo>
                    <a:pt x="60548" y="75526"/>
                    <a:pt x="63071" y="74766"/>
                    <a:pt x="65229" y="72912"/>
                  </a:cubicBezTo>
                  <a:cubicBezTo>
                    <a:pt x="67722" y="70723"/>
                    <a:pt x="69394" y="67927"/>
                    <a:pt x="69941" y="65009"/>
                  </a:cubicBezTo>
                  <a:cubicBezTo>
                    <a:pt x="70761" y="60541"/>
                    <a:pt x="69941" y="56042"/>
                    <a:pt x="67783" y="52577"/>
                  </a:cubicBezTo>
                  <a:cubicBezTo>
                    <a:pt x="67843" y="52425"/>
                    <a:pt x="67935" y="52273"/>
                    <a:pt x="67995" y="52091"/>
                  </a:cubicBezTo>
                  <a:cubicBezTo>
                    <a:pt x="68026" y="51969"/>
                    <a:pt x="68087" y="51848"/>
                    <a:pt x="68147" y="51787"/>
                  </a:cubicBezTo>
                  <a:cubicBezTo>
                    <a:pt x="68269" y="51513"/>
                    <a:pt x="68391" y="51240"/>
                    <a:pt x="68482" y="50936"/>
                  </a:cubicBezTo>
                  <a:cubicBezTo>
                    <a:pt x="68543" y="50814"/>
                    <a:pt x="68573" y="50753"/>
                    <a:pt x="68603" y="50632"/>
                  </a:cubicBezTo>
                  <a:lnTo>
                    <a:pt x="68938" y="49598"/>
                  </a:lnTo>
                  <a:cubicBezTo>
                    <a:pt x="68938" y="49568"/>
                    <a:pt x="68998" y="49538"/>
                    <a:pt x="68998" y="49507"/>
                  </a:cubicBezTo>
                  <a:cubicBezTo>
                    <a:pt x="69090" y="49112"/>
                    <a:pt x="69242" y="48687"/>
                    <a:pt x="69363" y="48291"/>
                  </a:cubicBezTo>
                  <a:cubicBezTo>
                    <a:pt x="69485" y="47896"/>
                    <a:pt x="69546" y="47532"/>
                    <a:pt x="69667" y="47106"/>
                  </a:cubicBezTo>
                  <a:lnTo>
                    <a:pt x="69667" y="47015"/>
                  </a:lnTo>
                  <a:lnTo>
                    <a:pt x="69789" y="46559"/>
                  </a:lnTo>
                  <a:lnTo>
                    <a:pt x="69910" y="46103"/>
                  </a:lnTo>
                  <a:cubicBezTo>
                    <a:pt x="69941" y="45890"/>
                    <a:pt x="69971" y="45647"/>
                    <a:pt x="70062" y="45404"/>
                  </a:cubicBezTo>
                  <a:cubicBezTo>
                    <a:pt x="70093" y="45282"/>
                    <a:pt x="70093" y="45161"/>
                    <a:pt x="70093" y="45039"/>
                  </a:cubicBezTo>
                  <a:cubicBezTo>
                    <a:pt x="70123" y="44887"/>
                    <a:pt x="70123" y="44766"/>
                    <a:pt x="70153" y="44644"/>
                  </a:cubicBezTo>
                  <a:cubicBezTo>
                    <a:pt x="70457" y="44857"/>
                    <a:pt x="70701" y="45161"/>
                    <a:pt x="70883" y="45495"/>
                  </a:cubicBezTo>
                  <a:lnTo>
                    <a:pt x="71369" y="46407"/>
                  </a:lnTo>
                  <a:cubicBezTo>
                    <a:pt x="71885" y="47303"/>
                    <a:pt x="72814" y="47860"/>
                    <a:pt x="73808" y="47860"/>
                  </a:cubicBezTo>
                  <a:cubicBezTo>
                    <a:pt x="73926" y="47860"/>
                    <a:pt x="74046" y="47852"/>
                    <a:pt x="74166" y="47835"/>
                  </a:cubicBezTo>
                  <a:cubicBezTo>
                    <a:pt x="74196" y="47835"/>
                    <a:pt x="74227" y="47835"/>
                    <a:pt x="74318" y="47775"/>
                  </a:cubicBezTo>
                  <a:cubicBezTo>
                    <a:pt x="74378" y="47775"/>
                    <a:pt x="74500" y="47744"/>
                    <a:pt x="74561" y="47714"/>
                  </a:cubicBezTo>
                  <a:cubicBezTo>
                    <a:pt x="74865" y="48139"/>
                    <a:pt x="75321" y="48474"/>
                    <a:pt x="75837" y="48656"/>
                  </a:cubicBezTo>
                  <a:cubicBezTo>
                    <a:pt x="76050" y="48747"/>
                    <a:pt x="76233" y="48930"/>
                    <a:pt x="76354" y="49112"/>
                  </a:cubicBezTo>
                  <a:lnTo>
                    <a:pt x="76658" y="49720"/>
                  </a:lnTo>
                  <a:cubicBezTo>
                    <a:pt x="77149" y="50648"/>
                    <a:pt x="78106" y="51233"/>
                    <a:pt x="79132" y="51233"/>
                  </a:cubicBezTo>
                  <a:cubicBezTo>
                    <a:pt x="79249" y="51233"/>
                    <a:pt x="79367" y="51225"/>
                    <a:pt x="79485" y="51209"/>
                  </a:cubicBezTo>
                  <a:lnTo>
                    <a:pt x="79546" y="51209"/>
                  </a:lnTo>
                  <a:cubicBezTo>
                    <a:pt x="80731" y="51027"/>
                    <a:pt x="81673" y="50146"/>
                    <a:pt x="81917" y="48960"/>
                  </a:cubicBezTo>
                  <a:lnTo>
                    <a:pt x="82008" y="48322"/>
                  </a:lnTo>
                  <a:cubicBezTo>
                    <a:pt x="82069" y="48079"/>
                    <a:pt x="82221" y="47866"/>
                    <a:pt x="82403" y="47714"/>
                  </a:cubicBezTo>
                  <a:cubicBezTo>
                    <a:pt x="83224" y="47106"/>
                    <a:pt x="83619" y="46073"/>
                    <a:pt x="83497" y="45039"/>
                  </a:cubicBezTo>
                  <a:cubicBezTo>
                    <a:pt x="82920" y="44249"/>
                    <a:pt x="82251" y="43367"/>
                    <a:pt x="81309" y="43033"/>
                  </a:cubicBezTo>
                  <a:cubicBezTo>
                    <a:pt x="81066" y="42972"/>
                    <a:pt x="80883" y="42759"/>
                    <a:pt x="80762" y="42577"/>
                  </a:cubicBezTo>
                  <a:lnTo>
                    <a:pt x="80458" y="41969"/>
                  </a:lnTo>
                  <a:cubicBezTo>
                    <a:pt x="80032" y="41209"/>
                    <a:pt x="79303" y="40693"/>
                    <a:pt x="78512" y="40541"/>
                  </a:cubicBezTo>
                  <a:cubicBezTo>
                    <a:pt x="78512" y="40389"/>
                    <a:pt x="78512" y="40237"/>
                    <a:pt x="78482" y="40085"/>
                  </a:cubicBezTo>
                  <a:cubicBezTo>
                    <a:pt x="78300" y="39051"/>
                    <a:pt x="77600" y="38261"/>
                    <a:pt x="76628" y="37896"/>
                  </a:cubicBezTo>
                  <a:cubicBezTo>
                    <a:pt x="75898" y="37683"/>
                    <a:pt x="75321" y="37167"/>
                    <a:pt x="74956" y="36498"/>
                  </a:cubicBezTo>
                  <a:lnTo>
                    <a:pt x="74834" y="36285"/>
                  </a:lnTo>
                  <a:lnTo>
                    <a:pt x="77965" y="35768"/>
                  </a:lnTo>
                  <a:cubicBezTo>
                    <a:pt x="78725" y="35677"/>
                    <a:pt x="79394" y="35221"/>
                    <a:pt x="79850" y="34553"/>
                  </a:cubicBezTo>
                  <a:cubicBezTo>
                    <a:pt x="80275" y="33914"/>
                    <a:pt x="80427" y="33124"/>
                    <a:pt x="80275" y="32364"/>
                  </a:cubicBezTo>
                  <a:lnTo>
                    <a:pt x="79667" y="29750"/>
                  </a:lnTo>
                  <a:cubicBezTo>
                    <a:pt x="79515" y="29081"/>
                    <a:pt x="79120" y="28534"/>
                    <a:pt x="78634" y="28139"/>
                  </a:cubicBezTo>
                  <a:lnTo>
                    <a:pt x="77904" y="26011"/>
                  </a:lnTo>
                  <a:cubicBezTo>
                    <a:pt x="77783" y="25647"/>
                    <a:pt x="77600" y="25343"/>
                    <a:pt x="77327" y="25069"/>
                  </a:cubicBezTo>
                  <a:cubicBezTo>
                    <a:pt x="77296" y="24644"/>
                    <a:pt x="77175" y="24218"/>
                    <a:pt x="76962" y="23853"/>
                  </a:cubicBezTo>
                  <a:lnTo>
                    <a:pt x="75564" y="21422"/>
                  </a:lnTo>
                  <a:cubicBezTo>
                    <a:pt x="75442" y="21179"/>
                    <a:pt x="75290" y="20996"/>
                    <a:pt x="75108" y="20844"/>
                  </a:cubicBezTo>
                  <a:cubicBezTo>
                    <a:pt x="75169" y="20115"/>
                    <a:pt x="75017" y="19416"/>
                    <a:pt x="74561" y="18777"/>
                  </a:cubicBezTo>
                  <a:lnTo>
                    <a:pt x="72737" y="16346"/>
                  </a:lnTo>
                  <a:cubicBezTo>
                    <a:pt x="72179" y="15670"/>
                    <a:pt x="71365" y="15250"/>
                    <a:pt x="70516" y="15250"/>
                  </a:cubicBezTo>
                  <a:cubicBezTo>
                    <a:pt x="70486" y="15250"/>
                    <a:pt x="70457" y="15250"/>
                    <a:pt x="70427" y="15251"/>
                  </a:cubicBezTo>
                  <a:cubicBezTo>
                    <a:pt x="70397" y="14461"/>
                    <a:pt x="70153" y="13671"/>
                    <a:pt x="69789" y="12911"/>
                  </a:cubicBezTo>
                  <a:cubicBezTo>
                    <a:pt x="69424" y="12181"/>
                    <a:pt x="68938" y="11543"/>
                    <a:pt x="68330" y="10966"/>
                  </a:cubicBezTo>
                  <a:cubicBezTo>
                    <a:pt x="67965" y="10571"/>
                    <a:pt x="67539" y="10236"/>
                    <a:pt x="67114" y="9902"/>
                  </a:cubicBezTo>
                  <a:cubicBezTo>
                    <a:pt x="66628" y="9567"/>
                    <a:pt x="66141" y="9203"/>
                    <a:pt x="65594" y="8960"/>
                  </a:cubicBezTo>
                  <a:cubicBezTo>
                    <a:pt x="65229" y="8754"/>
                    <a:pt x="64813" y="8652"/>
                    <a:pt x="64410" y="8652"/>
                  </a:cubicBezTo>
                  <a:cubicBezTo>
                    <a:pt x="64276" y="8652"/>
                    <a:pt x="64143" y="8663"/>
                    <a:pt x="64014" y="8686"/>
                  </a:cubicBezTo>
                  <a:cubicBezTo>
                    <a:pt x="63953" y="8686"/>
                    <a:pt x="63922" y="8686"/>
                    <a:pt x="63892" y="8716"/>
                  </a:cubicBezTo>
                  <a:cubicBezTo>
                    <a:pt x="63740" y="8412"/>
                    <a:pt x="63558" y="8108"/>
                    <a:pt x="63314" y="7835"/>
                  </a:cubicBezTo>
                  <a:cubicBezTo>
                    <a:pt x="62828" y="7197"/>
                    <a:pt x="62220" y="6680"/>
                    <a:pt x="61460" y="6224"/>
                  </a:cubicBezTo>
                  <a:cubicBezTo>
                    <a:pt x="60913" y="5920"/>
                    <a:pt x="60396" y="5646"/>
                    <a:pt x="59819" y="5525"/>
                  </a:cubicBezTo>
                  <a:cubicBezTo>
                    <a:pt x="59545" y="5464"/>
                    <a:pt x="59302" y="5403"/>
                    <a:pt x="59029" y="5373"/>
                  </a:cubicBezTo>
                  <a:cubicBezTo>
                    <a:pt x="58998" y="5190"/>
                    <a:pt x="58907" y="5008"/>
                    <a:pt x="58846" y="4856"/>
                  </a:cubicBezTo>
                  <a:cubicBezTo>
                    <a:pt x="58542" y="4157"/>
                    <a:pt x="57965" y="3640"/>
                    <a:pt x="57235" y="3367"/>
                  </a:cubicBezTo>
                  <a:lnTo>
                    <a:pt x="51612" y="1300"/>
                  </a:lnTo>
                  <a:cubicBezTo>
                    <a:pt x="51282" y="1182"/>
                    <a:pt x="50934" y="1137"/>
                    <a:pt x="50610" y="1137"/>
                  </a:cubicBezTo>
                  <a:cubicBezTo>
                    <a:pt x="50516" y="1137"/>
                    <a:pt x="50424" y="1141"/>
                    <a:pt x="50335" y="1148"/>
                  </a:cubicBezTo>
                  <a:cubicBezTo>
                    <a:pt x="49788" y="1239"/>
                    <a:pt x="49272" y="1452"/>
                    <a:pt x="48846" y="1817"/>
                  </a:cubicBezTo>
                  <a:cubicBezTo>
                    <a:pt x="48421" y="996"/>
                    <a:pt x="47630" y="449"/>
                    <a:pt x="46688" y="358"/>
                  </a:cubicBezTo>
                  <a:lnTo>
                    <a:pt x="44196" y="84"/>
                  </a:lnTo>
                  <a:cubicBezTo>
                    <a:pt x="44125" y="74"/>
                    <a:pt x="44057" y="71"/>
                    <a:pt x="43991" y="71"/>
                  </a:cubicBezTo>
                  <a:cubicBezTo>
                    <a:pt x="43858" y="71"/>
                    <a:pt x="43729" y="84"/>
                    <a:pt x="43588" y="84"/>
                  </a:cubicBezTo>
                  <a:cubicBezTo>
                    <a:pt x="43375" y="145"/>
                    <a:pt x="43132" y="175"/>
                    <a:pt x="42919" y="297"/>
                  </a:cubicBezTo>
                  <a:lnTo>
                    <a:pt x="40639" y="23"/>
                  </a:lnTo>
                  <a:cubicBezTo>
                    <a:pt x="40518" y="8"/>
                    <a:pt x="40404" y="0"/>
                    <a:pt x="40290" y="0"/>
                  </a:cubicBezTo>
                  <a:close/>
                </a:path>
              </a:pathLst>
            </a:custGeom>
            <a:solidFill>
              <a:srgbClr val="F9F9F9"/>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5" name="Google Shape;1835;p68"/>
            <p:cNvGrpSpPr/>
            <p:nvPr/>
          </p:nvGrpSpPr>
          <p:grpSpPr>
            <a:xfrm>
              <a:off x="8792975" y="11320375"/>
              <a:ext cx="1943075" cy="1929300"/>
              <a:chOff x="8792975" y="11320375"/>
              <a:chExt cx="1943075" cy="1929300"/>
            </a:xfrm>
          </p:grpSpPr>
          <p:sp>
            <p:nvSpPr>
              <p:cNvPr id="1836" name="Google Shape;1836;p68"/>
              <p:cNvSpPr/>
              <p:nvPr/>
            </p:nvSpPr>
            <p:spPr>
              <a:xfrm>
                <a:off x="8792975" y="12192725"/>
                <a:ext cx="203675" cy="144400"/>
              </a:xfrm>
              <a:custGeom>
                <a:avLst/>
                <a:gdLst/>
                <a:ahLst/>
                <a:cxnLst/>
                <a:rect l="l" t="t" r="r" b="b"/>
                <a:pathLst>
                  <a:path w="8147" h="5776" extrusionOk="0">
                    <a:moveTo>
                      <a:pt x="5107" y="0"/>
                    </a:moveTo>
                    <a:cubicBezTo>
                      <a:pt x="4864" y="61"/>
                      <a:pt x="4591" y="91"/>
                      <a:pt x="4347" y="152"/>
                    </a:cubicBezTo>
                    <a:cubicBezTo>
                      <a:pt x="4135" y="243"/>
                      <a:pt x="3952" y="395"/>
                      <a:pt x="3740" y="547"/>
                    </a:cubicBezTo>
                    <a:cubicBezTo>
                      <a:pt x="3557" y="730"/>
                      <a:pt x="3436" y="912"/>
                      <a:pt x="3344" y="1155"/>
                    </a:cubicBezTo>
                    <a:cubicBezTo>
                      <a:pt x="3223" y="1368"/>
                      <a:pt x="3132" y="1642"/>
                      <a:pt x="3132" y="1945"/>
                    </a:cubicBezTo>
                    <a:lnTo>
                      <a:pt x="3132" y="2189"/>
                    </a:lnTo>
                    <a:lnTo>
                      <a:pt x="3132" y="2493"/>
                    </a:lnTo>
                    <a:lnTo>
                      <a:pt x="3132" y="2797"/>
                    </a:lnTo>
                    <a:cubicBezTo>
                      <a:pt x="3132" y="2888"/>
                      <a:pt x="3132" y="3009"/>
                      <a:pt x="3101" y="3100"/>
                    </a:cubicBezTo>
                    <a:cubicBezTo>
                      <a:pt x="3071" y="3192"/>
                      <a:pt x="3040" y="3222"/>
                      <a:pt x="2980" y="3313"/>
                    </a:cubicBezTo>
                    <a:cubicBezTo>
                      <a:pt x="2949" y="3344"/>
                      <a:pt x="2888" y="3404"/>
                      <a:pt x="2797" y="3404"/>
                    </a:cubicBezTo>
                    <a:cubicBezTo>
                      <a:pt x="2781" y="3413"/>
                      <a:pt x="2762" y="3416"/>
                      <a:pt x="2744" y="3416"/>
                    </a:cubicBezTo>
                    <a:cubicBezTo>
                      <a:pt x="2692" y="3416"/>
                      <a:pt x="2637" y="3388"/>
                      <a:pt x="2615" y="3344"/>
                    </a:cubicBezTo>
                    <a:cubicBezTo>
                      <a:pt x="2584" y="3313"/>
                      <a:pt x="2524" y="3283"/>
                      <a:pt x="2493" y="3192"/>
                    </a:cubicBezTo>
                    <a:cubicBezTo>
                      <a:pt x="2463" y="3131"/>
                      <a:pt x="2463" y="3040"/>
                      <a:pt x="2432" y="2979"/>
                    </a:cubicBezTo>
                    <a:cubicBezTo>
                      <a:pt x="2432" y="2857"/>
                      <a:pt x="2372" y="2797"/>
                      <a:pt x="2372" y="2705"/>
                    </a:cubicBezTo>
                    <a:cubicBezTo>
                      <a:pt x="2341" y="2645"/>
                      <a:pt x="2341" y="2553"/>
                      <a:pt x="2341" y="2493"/>
                    </a:cubicBezTo>
                    <a:lnTo>
                      <a:pt x="2341" y="2280"/>
                    </a:lnTo>
                    <a:cubicBezTo>
                      <a:pt x="2341" y="2037"/>
                      <a:pt x="2372" y="1793"/>
                      <a:pt x="2432" y="1490"/>
                    </a:cubicBezTo>
                    <a:cubicBezTo>
                      <a:pt x="2463" y="1186"/>
                      <a:pt x="2524" y="973"/>
                      <a:pt x="2615" y="699"/>
                    </a:cubicBezTo>
                    <a:lnTo>
                      <a:pt x="366" y="517"/>
                    </a:lnTo>
                    <a:cubicBezTo>
                      <a:pt x="305" y="669"/>
                      <a:pt x="214" y="821"/>
                      <a:pt x="183" y="1003"/>
                    </a:cubicBezTo>
                    <a:lnTo>
                      <a:pt x="62" y="1581"/>
                    </a:lnTo>
                    <a:cubicBezTo>
                      <a:pt x="31" y="1763"/>
                      <a:pt x="1" y="1945"/>
                      <a:pt x="1" y="2128"/>
                    </a:cubicBezTo>
                    <a:lnTo>
                      <a:pt x="1" y="2705"/>
                    </a:lnTo>
                    <a:cubicBezTo>
                      <a:pt x="1" y="3131"/>
                      <a:pt x="62" y="3496"/>
                      <a:pt x="183" y="3891"/>
                    </a:cubicBezTo>
                    <a:cubicBezTo>
                      <a:pt x="335" y="4256"/>
                      <a:pt x="518" y="4559"/>
                      <a:pt x="761" y="4863"/>
                    </a:cubicBezTo>
                    <a:cubicBezTo>
                      <a:pt x="973" y="5167"/>
                      <a:pt x="1277" y="5411"/>
                      <a:pt x="1612" y="5563"/>
                    </a:cubicBezTo>
                    <a:cubicBezTo>
                      <a:pt x="1977" y="5715"/>
                      <a:pt x="2372" y="5775"/>
                      <a:pt x="2797" y="5775"/>
                    </a:cubicBezTo>
                    <a:cubicBezTo>
                      <a:pt x="3101" y="5775"/>
                      <a:pt x="3405" y="5745"/>
                      <a:pt x="3679" y="5623"/>
                    </a:cubicBezTo>
                    <a:cubicBezTo>
                      <a:pt x="3922" y="5502"/>
                      <a:pt x="4165" y="5350"/>
                      <a:pt x="4347" y="5167"/>
                    </a:cubicBezTo>
                    <a:cubicBezTo>
                      <a:pt x="4530" y="4985"/>
                      <a:pt x="4712" y="4742"/>
                      <a:pt x="4803" y="4499"/>
                    </a:cubicBezTo>
                    <a:cubicBezTo>
                      <a:pt x="4925" y="4225"/>
                      <a:pt x="4955" y="3921"/>
                      <a:pt x="4955" y="3617"/>
                    </a:cubicBezTo>
                    <a:lnTo>
                      <a:pt x="4955" y="3435"/>
                    </a:lnTo>
                    <a:lnTo>
                      <a:pt x="4955" y="3192"/>
                    </a:lnTo>
                    <a:cubicBezTo>
                      <a:pt x="4955" y="3131"/>
                      <a:pt x="5016" y="3009"/>
                      <a:pt x="5016" y="2949"/>
                    </a:cubicBezTo>
                    <a:cubicBezTo>
                      <a:pt x="5047" y="2857"/>
                      <a:pt x="5047" y="2797"/>
                      <a:pt x="5077" y="2705"/>
                    </a:cubicBezTo>
                    <a:cubicBezTo>
                      <a:pt x="5107" y="2675"/>
                      <a:pt x="5168" y="2584"/>
                      <a:pt x="5199" y="2553"/>
                    </a:cubicBezTo>
                    <a:cubicBezTo>
                      <a:pt x="5259" y="2523"/>
                      <a:pt x="5290" y="2462"/>
                      <a:pt x="5381" y="2462"/>
                    </a:cubicBezTo>
                    <a:cubicBezTo>
                      <a:pt x="5472" y="2462"/>
                      <a:pt x="5563" y="2462"/>
                      <a:pt x="5624" y="2553"/>
                    </a:cubicBezTo>
                    <a:lnTo>
                      <a:pt x="5715" y="2766"/>
                    </a:lnTo>
                    <a:cubicBezTo>
                      <a:pt x="5715" y="2857"/>
                      <a:pt x="5776" y="2949"/>
                      <a:pt x="5776" y="3040"/>
                    </a:cubicBezTo>
                    <a:lnTo>
                      <a:pt x="5776" y="3313"/>
                    </a:lnTo>
                    <a:cubicBezTo>
                      <a:pt x="5806" y="3648"/>
                      <a:pt x="5715" y="4043"/>
                      <a:pt x="5654" y="4408"/>
                    </a:cubicBezTo>
                    <a:cubicBezTo>
                      <a:pt x="5533" y="4803"/>
                      <a:pt x="5411" y="5137"/>
                      <a:pt x="5229" y="5441"/>
                    </a:cubicBezTo>
                    <a:lnTo>
                      <a:pt x="7478" y="5684"/>
                    </a:lnTo>
                    <a:cubicBezTo>
                      <a:pt x="7539" y="5502"/>
                      <a:pt x="7630" y="5380"/>
                      <a:pt x="7691" y="5137"/>
                    </a:cubicBezTo>
                    <a:cubicBezTo>
                      <a:pt x="7782" y="4894"/>
                      <a:pt x="7843" y="4711"/>
                      <a:pt x="7934" y="4499"/>
                    </a:cubicBezTo>
                    <a:cubicBezTo>
                      <a:pt x="7965" y="4256"/>
                      <a:pt x="8056" y="4073"/>
                      <a:pt x="8086" y="3830"/>
                    </a:cubicBezTo>
                    <a:cubicBezTo>
                      <a:pt x="8116" y="3648"/>
                      <a:pt x="8147" y="3465"/>
                      <a:pt x="8147" y="3283"/>
                    </a:cubicBezTo>
                    <a:cubicBezTo>
                      <a:pt x="8147" y="2827"/>
                      <a:pt x="8086" y="2401"/>
                      <a:pt x="7965" y="1976"/>
                    </a:cubicBezTo>
                    <a:cubicBezTo>
                      <a:pt x="7843" y="1550"/>
                      <a:pt x="7661" y="1216"/>
                      <a:pt x="7387" y="912"/>
                    </a:cubicBezTo>
                    <a:cubicBezTo>
                      <a:pt x="7144" y="638"/>
                      <a:pt x="6840" y="395"/>
                      <a:pt x="6445" y="243"/>
                    </a:cubicBezTo>
                    <a:cubicBezTo>
                      <a:pt x="6080" y="91"/>
                      <a:pt x="5624" y="0"/>
                      <a:pt x="5107"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68"/>
              <p:cNvSpPr/>
              <p:nvPr/>
            </p:nvSpPr>
            <p:spPr>
              <a:xfrm>
                <a:off x="8812750" y="12024025"/>
                <a:ext cx="201375" cy="180125"/>
              </a:xfrm>
              <a:custGeom>
                <a:avLst/>
                <a:gdLst/>
                <a:ahLst/>
                <a:cxnLst/>
                <a:rect l="l" t="t" r="r" b="b"/>
                <a:pathLst>
                  <a:path w="8055" h="7205" extrusionOk="0">
                    <a:moveTo>
                      <a:pt x="4924" y="2645"/>
                    </a:moveTo>
                    <a:lnTo>
                      <a:pt x="4772" y="3435"/>
                    </a:lnTo>
                    <a:lnTo>
                      <a:pt x="3009" y="2675"/>
                    </a:lnTo>
                    <a:lnTo>
                      <a:pt x="4924" y="2645"/>
                    </a:lnTo>
                    <a:close/>
                    <a:moveTo>
                      <a:pt x="8055" y="0"/>
                    </a:moveTo>
                    <a:lnTo>
                      <a:pt x="426" y="669"/>
                    </a:lnTo>
                    <a:lnTo>
                      <a:pt x="0" y="3678"/>
                    </a:lnTo>
                    <a:lnTo>
                      <a:pt x="6718" y="7204"/>
                    </a:lnTo>
                    <a:lnTo>
                      <a:pt x="7508" y="4529"/>
                    </a:lnTo>
                    <a:lnTo>
                      <a:pt x="6353" y="4013"/>
                    </a:lnTo>
                    <a:lnTo>
                      <a:pt x="6566" y="2797"/>
                    </a:lnTo>
                    <a:lnTo>
                      <a:pt x="7873" y="2736"/>
                    </a:lnTo>
                    <a:lnTo>
                      <a:pt x="8055"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68"/>
              <p:cNvSpPr/>
              <p:nvPr/>
            </p:nvSpPr>
            <p:spPr>
              <a:xfrm>
                <a:off x="8840100" y="11818850"/>
                <a:ext cx="224200" cy="183150"/>
              </a:xfrm>
              <a:custGeom>
                <a:avLst/>
                <a:gdLst/>
                <a:ahLst/>
                <a:cxnLst/>
                <a:rect l="l" t="t" r="r" b="b"/>
                <a:pathLst>
                  <a:path w="8968" h="7326" extrusionOk="0">
                    <a:moveTo>
                      <a:pt x="2706" y="1"/>
                    </a:moveTo>
                    <a:lnTo>
                      <a:pt x="1551" y="2250"/>
                    </a:lnTo>
                    <a:lnTo>
                      <a:pt x="5320" y="4894"/>
                    </a:lnTo>
                    <a:lnTo>
                      <a:pt x="760" y="4134"/>
                    </a:lnTo>
                    <a:lnTo>
                      <a:pt x="0" y="6657"/>
                    </a:lnTo>
                    <a:lnTo>
                      <a:pt x="8055" y="7326"/>
                    </a:lnTo>
                    <a:lnTo>
                      <a:pt x="8967" y="4742"/>
                    </a:lnTo>
                    <a:lnTo>
                      <a:pt x="2706" y="1"/>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68"/>
              <p:cNvSpPr/>
              <p:nvPr/>
            </p:nvSpPr>
            <p:spPr>
              <a:xfrm>
                <a:off x="8920650" y="11679800"/>
                <a:ext cx="225700" cy="218100"/>
              </a:xfrm>
              <a:custGeom>
                <a:avLst/>
                <a:gdLst/>
                <a:ahLst/>
                <a:cxnLst/>
                <a:rect l="l" t="t" r="r" b="b"/>
                <a:pathLst>
                  <a:path w="9028" h="8724" extrusionOk="0">
                    <a:moveTo>
                      <a:pt x="2858" y="0"/>
                    </a:moveTo>
                    <a:lnTo>
                      <a:pt x="0" y="4195"/>
                    </a:lnTo>
                    <a:lnTo>
                      <a:pt x="6505" y="8724"/>
                    </a:lnTo>
                    <a:lnTo>
                      <a:pt x="9028" y="4711"/>
                    </a:lnTo>
                    <a:cubicBezTo>
                      <a:pt x="8724" y="4468"/>
                      <a:pt x="8359" y="4225"/>
                      <a:pt x="8055" y="3982"/>
                    </a:cubicBezTo>
                    <a:cubicBezTo>
                      <a:pt x="7751" y="3769"/>
                      <a:pt x="7417" y="3496"/>
                      <a:pt x="7113" y="3283"/>
                    </a:cubicBezTo>
                    <a:lnTo>
                      <a:pt x="6596" y="4073"/>
                    </a:lnTo>
                    <a:lnTo>
                      <a:pt x="5836" y="5198"/>
                    </a:lnTo>
                    <a:lnTo>
                      <a:pt x="5168" y="4711"/>
                    </a:lnTo>
                    <a:lnTo>
                      <a:pt x="6049" y="3313"/>
                    </a:lnTo>
                    <a:lnTo>
                      <a:pt x="4712" y="2280"/>
                    </a:lnTo>
                    <a:lnTo>
                      <a:pt x="3800" y="3648"/>
                    </a:lnTo>
                    <a:lnTo>
                      <a:pt x="3283" y="3222"/>
                    </a:lnTo>
                    <a:lnTo>
                      <a:pt x="4468" y="1216"/>
                    </a:lnTo>
                    <a:cubicBezTo>
                      <a:pt x="4195" y="1034"/>
                      <a:pt x="3921" y="790"/>
                      <a:pt x="3648" y="608"/>
                    </a:cubicBezTo>
                    <a:cubicBezTo>
                      <a:pt x="3405" y="426"/>
                      <a:pt x="3131" y="183"/>
                      <a:pt x="2858"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68"/>
              <p:cNvSpPr/>
              <p:nvPr/>
            </p:nvSpPr>
            <p:spPr>
              <a:xfrm>
                <a:off x="9058950" y="11522500"/>
                <a:ext cx="215075" cy="233300"/>
              </a:xfrm>
              <a:custGeom>
                <a:avLst/>
                <a:gdLst/>
                <a:ahLst/>
                <a:cxnLst/>
                <a:rect l="l" t="t" r="r" b="b"/>
                <a:pathLst>
                  <a:path w="8603" h="9332" extrusionOk="0">
                    <a:moveTo>
                      <a:pt x="3739" y="0"/>
                    </a:moveTo>
                    <a:lnTo>
                      <a:pt x="0" y="3435"/>
                    </a:lnTo>
                    <a:lnTo>
                      <a:pt x="5228" y="9332"/>
                    </a:lnTo>
                    <a:lnTo>
                      <a:pt x="8602" y="6019"/>
                    </a:lnTo>
                    <a:cubicBezTo>
                      <a:pt x="8359" y="5715"/>
                      <a:pt x="8116" y="5411"/>
                      <a:pt x="7842" y="5107"/>
                    </a:cubicBezTo>
                    <a:cubicBezTo>
                      <a:pt x="7599" y="4803"/>
                      <a:pt x="7356" y="4499"/>
                      <a:pt x="7083" y="4195"/>
                    </a:cubicBezTo>
                    <a:lnTo>
                      <a:pt x="6383" y="4864"/>
                    </a:lnTo>
                    <a:lnTo>
                      <a:pt x="5380" y="5775"/>
                    </a:lnTo>
                    <a:lnTo>
                      <a:pt x="4894" y="5168"/>
                    </a:lnTo>
                    <a:lnTo>
                      <a:pt x="6079" y="4012"/>
                    </a:lnTo>
                    <a:lnTo>
                      <a:pt x="5016" y="2675"/>
                    </a:lnTo>
                    <a:lnTo>
                      <a:pt x="3830" y="3800"/>
                    </a:lnTo>
                    <a:lnTo>
                      <a:pt x="3405" y="3253"/>
                    </a:lnTo>
                    <a:lnTo>
                      <a:pt x="5046" y="1581"/>
                    </a:lnTo>
                    <a:cubicBezTo>
                      <a:pt x="4803" y="1338"/>
                      <a:pt x="4620" y="1064"/>
                      <a:pt x="4408" y="791"/>
                    </a:cubicBezTo>
                    <a:cubicBezTo>
                      <a:pt x="4165" y="517"/>
                      <a:pt x="3982" y="274"/>
                      <a:pt x="3739"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68"/>
              <p:cNvSpPr/>
              <p:nvPr/>
            </p:nvSpPr>
            <p:spPr>
              <a:xfrm>
                <a:off x="9219275" y="11440425"/>
                <a:ext cx="204450" cy="226475"/>
              </a:xfrm>
              <a:custGeom>
                <a:avLst/>
                <a:gdLst/>
                <a:ahLst/>
                <a:cxnLst/>
                <a:rect l="l" t="t" r="r" b="b"/>
                <a:pathLst>
                  <a:path w="8178" h="9059" extrusionOk="0">
                    <a:moveTo>
                      <a:pt x="2706" y="3283"/>
                    </a:moveTo>
                    <a:lnTo>
                      <a:pt x="4074" y="4681"/>
                    </a:lnTo>
                    <a:lnTo>
                      <a:pt x="3344" y="5107"/>
                    </a:lnTo>
                    <a:lnTo>
                      <a:pt x="2706" y="3283"/>
                    </a:lnTo>
                    <a:close/>
                    <a:moveTo>
                      <a:pt x="2493" y="1"/>
                    </a:moveTo>
                    <a:lnTo>
                      <a:pt x="1" y="1733"/>
                    </a:lnTo>
                    <a:lnTo>
                      <a:pt x="1977" y="9058"/>
                    </a:lnTo>
                    <a:lnTo>
                      <a:pt x="4469" y="7843"/>
                    </a:lnTo>
                    <a:lnTo>
                      <a:pt x="4074" y="6657"/>
                    </a:lnTo>
                    <a:lnTo>
                      <a:pt x="5138" y="6019"/>
                    </a:lnTo>
                    <a:lnTo>
                      <a:pt x="6050" y="6900"/>
                    </a:lnTo>
                    <a:lnTo>
                      <a:pt x="8177" y="5168"/>
                    </a:lnTo>
                    <a:lnTo>
                      <a:pt x="2493" y="1"/>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68"/>
              <p:cNvSpPr/>
              <p:nvPr/>
            </p:nvSpPr>
            <p:spPr>
              <a:xfrm>
                <a:off x="9363675" y="11363475"/>
                <a:ext cx="205175" cy="217550"/>
              </a:xfrm>
              <a:custGeom>
                <a:avLst/>
                <a:gdLst/>
                <a:ahLst/>
                <a:cxnLst/>
                <a:rect l="l" t="t" r="r" b="b"/>
                <a:pathLst>
                  <a:path w="8207" h="8702" extrusionOk="0">
                    <a:moveTo>
                      <a:pt x="3617" y="1954"/>
                    </a:moveTo>
                    <a:cubicBezTo>
                      <a:pt x="3739" y="1954"/>
                      <a:pt x="3860" y="1984"/>
                      <a:pt x="3982" y="2075"/>
                    </a:cubicBezTo>
                    <a:cubicBezTo>
                      <a:pt x="4073" y="2136"/>
                      <a:pt x="4164" y="2227"/>
                      <a:pt x="4255" y="2319"/>
                    </a:cubicBezTo>
                    <a:cubicBezTo>
                      <a:pt x="4316" y="2440"/>
                      <a:pt x="4407" y="2562"/>
                      <a:pt x="4438" y="2714"/>
                    </a:cubicBezTo>
                    <a:cubicBezTo>
                      <a:pt x="4468" y="2896"/>
                      <a:pt x="4529" y="3048"/>
                      <a:pt x="4438" y="3170"/>
                    </a:cubicBezTo>
                    <a:cubicBezTo>
                      <a:pt x="4407" y="3322"/>
                      <a:pt x="4316" y="3474"/>
                      <a:pt x="4255" y="3595"/>
                    </a:cubicBezTo>
                    <a:cubicBezTo>
                      <a:pt x="4164" y="3686"/>
                      <a:pt x="4043" y="3808"/>
                      <a:pt x="3891" y="3899"/>
                    </a:cubicBezTo>
                    <a:cubicBezTo>
                      <a:pt x="3799" y="3990"/>
                      <a:pt x="3647" y="4082"/>
                      <a:pt x="3496" y="4112"/>
                    </a:cubicBezTo>
                    <a:lnTo>
                      <a:pt x="3374" y="4142"/>
                    </a:lnTo>
                    <a:lnTo>
                      <a:pt x="2796" y="2227"/>
                    </a:lnTo>
                    <a:cubicBezTo>
                      <a:pt x="2888" y="2167"/>
                      <a:pt x="2918" y="2136"/>
                      <a:pt x="2979" y="2106"/>
                    </a:cubicBezTo>
                    <a:cubicBezTo>
                      <a:pt x="3040" y="2075"/>
                      <a:pt x="3100" y="2075"/>
                      <a:pt x="3192" y="2015"/>
                    </a:cubicBezTo>
                    <a:cubicBezTo>
                      <a:pt x="3344" y="1954"/>
                      <a:pt x="3496" y="1954"/>
                      <a:pt x="3617" y="1954"/>
                    </a:cubicBezTo>
                    <a:close/>
                    <a:moveTo>
                      <a:pt x="4076" y="1"/>
                    </a:moveTo>
                    <a:cubicBezTo>
                      <a:pt x="4005" y="1"/>
                      <a:pt x="3933" y="3"/>
                      <a:pt x="3860" y="9"/>
                    </a:cubicBezTo>
                    <a:cubicBezTo>
                      <a:pt x="3496" y="9"/>
                      <a:pt x="3070" y="100"/>
                      <a:pt x="2705" y="252"/>
                    </a:cubicBezTo>
                    <a:cubicBezTo>
                      <a:pt x="2462" y="313"/>
                      <a:pt x="2188" y="404"/>
                      <a:pt x="1976" y="495"/>
                    </a:cubicBezTo>
                    <a:cubicBezTo>
                      <a:pt x="1733" y="586"/>
                      <a:pt x="1520" y="708"/>
                      <a:pt x="1277" y="799"/>
                    </a:cubicBezTo>
                    <a:cubicBezTo>
                      <a:pt x="1064" y="920"/>
                      <a:pt x="881" y="1042"/>
                      <a:pt x="638" y="1194"/>
                    </a:cubicBezTo>
                    <a:cubicBezTo>
                      <a:pt x="426" y="1316"/>
                      <a:pt x="213" y="1468"/>
                      <a:pt x="0" y="1650"/>
                    </a:cubicBezTo>
                    <a:cubicBezTo>
                      <a:pt x="91" y="2015"/>
                      <a:pt x="274" y="2440"/>
                      <a:pt x="365" y="2835"/>
                    </a:cubicBezTo>
                    <a:cubicBezTo>
                      <a:pt x="486" y="3200"/>
                      <a:pt x="638" y="3626"/>
                      <a:pt x="760" y="3990"/>
                    </a:cubicBezTo>
                    <a:cubicBezTo>
                      <a:pt x="1033" y="4811"/>
                      <a:pt x="1246" y="5571"/>
                      <a:pt x="1520" y="6361"/>
                    </a:cubicBezTo>
                    <a:cubicBezTo>
                      <a:pt x="1793" y="7121"/>
                      <a:pt x="2006" y="7911"/>
                      <a:pt x="2280" y="8702"/>
                    </a:cubicBezTo>
                    <a:lnTo>
                      <a:pt x="4468" y="7942"/>
                    </a:lnTo>
                    <a:lnTo>
                      <a:pt x="3830" y="5784"/>
                    </a:lnTo>
                    <a:lnTo>
                      <a:pt x="4468" y="5571"/>
                    </a:lnTo>
                    <a:lnTo>
                      <a:pt x="6018" y="7486"/>
                    </a:lnTo>
                    <a:lnTo>
                      <a:pt x="8207" y="6240"/>
                    </a:lnTo>
                    <a:lnTo>
                      <a:pt x="6231" y="4507"/>
                    </a:lnTo>
                    <a:cubicBezTo>
                      <a:pt x="6414" y="4264"/>
                      <a:pt x="6535" y="4082"/>
                      <a:pt x="6657" y="3838"/>
                    </a:cubicBezTo>
                    <a:cubicBezTo>
                      <a:pt x="6748" y="3626"/>
                      <a:pt x="6839" y="3443"/>
                      <a:pt x="6869" y="3200"/>
                    </a:cubicBezTo>
                    <a:cubicBezTo>
                      <a:pt x="6900" y="2987"/>
                      <a:pt x="6900" y="2744"/>
                      <a:pt x="6869" y="2531"/>
                    </a:cubicBezTo>
                    <a:cubicBezTo>
                      <a:pt x="6839" y="2288"/>
                      <a:pt x="6748" y="2015"/>
                      <a:pt x="6687" y="1772"/>
                    </a:cubicBezTo>
                    <a:cubicBezTo>
                      <a:pt x="6535" y="1346"/>
                      <a:pt x="6353" y="951"/>
                      <a:pt x="5958" y="738"/>
                    </a:cubicBezTo>
                    <a:cubicBezTo>
                      <a:pt x="5684" y="465"/>
                      <a:pt x="5350" y="282"/>
                      <a:pt x="5015" y="161"/>
                    </a:cubicBezTo>
                    <a:cubicBezTo>
                      <a:pt x="4738" y="60"/>
                      <a:pt x="4420" y="1"/>
                      <a:pt x="407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68"/>
              <p:cNvSpPr/>
              <p:nvPr/>
            </p:nvSpPr>
            <p:spPr>
              <a:xfrm>
                <a:off x="9543750" y="11320375"/>
                <a:ext cx="154300" cy="205175"/>
              </a:xfrm>
              <a:custGeom>
                <a:avLst/>
                <a:gdLst/>
                <a:ahLst/>
                <a:cxnLst/>
                <a:rect l="l" t="t" r="r" b="b"/>
                <a:pathLst>
                  <a:path w="6172" h="8207" extrusionOk="0">
                    <a:moveTo>
                      <a:pt x="5898" y="0"/>
                    </a:moveTo>
                    <a:lnTo>
                      <a:pt x="1" y="790"/>
                    </a:lnTo>
                    <a:lnTo>
                      <a:pt x="274" y="3374"/>
                    </a:lnTo>
                    <a:lnTo>
                      <a:pt x="1885" y="3070"/>
                    </a:lnTo>
                    <a:lnTo>
                      <a:pt x="2554" y="8207"/>
                    </a:lnTo>
                    <a:lnTo>
                      <a:pt x="4834" y="7781"/>
                    </a:lnTo>
                    <a:lnTo>
                      <a:pt x="4560" y="2584"/>
                    </a:lnTo>
                    <a:lnTo>
                      <a:pt x="6171" y="2310"/>
                    </a:lnTo>
                    <a:lnTo>
                      <a:pt x="5898"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68"/>
              <p:cNvSpPr/>
              <p:nvPr/>
            </p:nvSpPr>
            <p:spPr>
              <a:xfrm>
                <a:off x="9713225" y="11321125"/>
                <a:ext cx="171750" cy="202925"/>
              </a:xfrm>
              <a:custGeom>
                <a:avLst/>
                <a:gdLst/>
                <a:ahLst/>
                <a:cxnLst/>
                <a:rect l="l" t="t" r="r" b="b"/>
                <a:pathLst>
                  <a:path w="6870" h="8117" extrusionOk="0">
                    <a:moveTo>
                      <a:pt x="760" y="0"/>
                    </a:moveTo>
                    <a:lnTo>
                      <a:pt x="0" y="7660"/>
                    </a:lnTo>
                    <a:lnTo>
                      <a:pt x="2432" y="7873"/>
                    </a:lnTo>
                    <a:lnTo>
                      <a:pt x="2705" y="5472"/>
                    </a:lnTo>
                    <a:lnTo>
                      <a:pt x="3951" y="5532"/>
                    </a:lnTo>
                    <a:lnTo>
                      <a:pt x="3799" y="8055"/>
                    </a:lnTo>
                    <a:lnTo>
                      <a:pt x="6535" y="8116"/>
                    </a:lnTo>
                    <a:lnTo>
                      <a:pt x="6869" y="335"/>
                    </a:lnTo>
                    <a:lnTo>
                      <a:pt x="4407" y="61"/>
                    </a:lnTo>
                    <a:lnTo>
                      <a:pt x="4103" y="4286"/>
                    </a:lnTo>
                    <a:lnTo>
                      <a:pt x="2888" y="4195"/>
                    </a:lnTo>
                    <a:lnTo>
                      <a:pt x="3344" y="304"/>
                    </a:lnTo>
                    <a:lnTo>
                      <a:pt x="760"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68"/>
              <p:cNvSpPr/>
              <p:nvPr/>
            </p:nvSpPr>
            <p:spPr>
              <a:xfrm>
                <a:off x="9964750" y="11348475"/>
                <a:ext cx="169475" cy="211275"/>
              </a:xfrm>
              <a:custGeom>
                <a:avLst/>
                <a:gdLst/>
                <a:ahLst/>
                <a:cxnLst/>
                <a:rect l="l" t="t" r="r" b="b"/>
                <a:pathLst>
                  <a:path w="6779" h="8451" extrusionOk="0">
                    <a:moveTo>
                      <a:pt x="1185" y="1"/>
                    </a:moveTo>
                    <a:lnTo>
                      <a:pt x="243" y="2402"/>
                    </a:lnTo>
                    <a:lnTo>
                      <a:pt x="1793" y="2888"/>
                    </a:lnTo>
                    <a:lnTo>
                      <a:pt x="0" y="7752"/>
                    </a:lnTo>
                    <a:lnTo>
                      <a:pt x="2219" y="8451"/>
                    </a:lnTo>
                    <a:lnTo>
                      <a:pt x="4377" y="3739"/>
                    </a:lnTo>
                    <a:lnTo>
                      <a:pt x="5927" y="4226"/>
                    </a:lnTo>
                    <a:lnTo>
                      <a:pt x="6778" y="2037"/>
                    </a:lnTo>
                    <a:lnTo>
                      <a:pt x="1185" y="1"/>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68"/>
              <p:cNvSpPr/>
              <p:nvPr/>
            </p:nvSpPr>
            <p:spPr>
              <a:xfrm>
                <a:off x="10093150" y="11453600"/>
                <a:ext cx="177100" cy="178350"/>
              </a:xfrm>
              <a:custGeom>
                <a:avLst/>
                <a:gdLst/>
                <a:ahLst/>
                <a:cxnLst/>
                <a:rect l="l" t="t" r="r" b="b"/>
                <a:pathLst>
                  <a:path w="7084" h="7134" extrusionOk="0">
                    <a:moveTo>
                      <a:pt x="3648" y="2361"/>
                    </a:moveTo>
                    <a:cubicBezTo>
                      <a:pt x="3800" y="2361"/>
                      <a:pt x="3952" y="2452"/>
                      <a:pt x="4104" y="2513"/>
                    </a:cubicBezTo>
                    <a:cubicBezTo>
                      <a:pt x="4256" y="2635"/>
                      <a:pt x="4378" y="2756"/>
                      <a:pt x="4439" y="2878"/>
                    </a:cubicBezTo>
                    <a:cubicBezTo>
                      <a:pt x="4469" y="3030"/>
                      <a:pt x="4560" y="3121"/>
                      <a:pt x="4560" y="3273"/>
                    </a:cubicBezTo>
                    <a:cubicBezTo>
                      <a:pt x="4560" y="3425"/>
                      <a:pt x="4560" y="3577"/>
                      <a:pt x="4530" y="3729"/>
                    </a:cubicBezTo>
                    <a:cubicBezTo>
                      <a:pt x="4469" y="3881"/>
                      <a:pt x="4408" y="4002"/>
                      <a:pt x="4317" y="4154"/>
                    </a:cubicBezTo>
                    <a:cubicBezTo>
                      <a:pt x="4256" y="4306"/>
                      <a:pt x="4135" y="4428"/>
                      <a:pt x="4074" y="4458"/>
                    </a:cubicBezTo>
                    <a:cubicBezTo>
                      <a:pt x="3952" y="4580"/>
                      <a:pt x="3831" y="4641"/>
                      <a:pt x="3679" y="4702"/>
                    </a:cubicBezTo>
                    <a:cubicBezTo>
                      <a:pt x="3527" y="4732"/>
                      <a:pt x="3375" y="4732"/>
                      <a:pt x="3223" y="4732"/>
                    </a:cubicBezTo>
                    <a:cubicBezTo>
                      <a:pt x="3071" y="4732"/>
                      <a:pt x="2919" y="4641"/>
                      <a:pt x="2767" y="4580"/>
                    </a:cubicBezTo>
                    <a:cubicBezTo>
                      <a:pt x="2615" y="4458"/>
                      <a:pt x="2493" y="4398"/>
                      <a:pt x="2433" y="4215"/>
                    </a:cubicBezTo>
                    <a:cubicBezTo>
                      <a:pt x="2341" y="4124"/>
                      <a:pt x="2341" y="3972"/>
                      <a:pt x="2311" y="3820"/>
                    </a:cubicBezTo>
                    <a:cubicBezTo>
                      <a:pt x="2281" y="3668"/>
                      <a:pt x="2311" y="3516"/>
                      <a:pt x="2341" y="3364"/>
                    </a:cubicBezTo>
                    <a:cubicBezTo>
                      <a:pt x="2402" y="3212"/>
                      <a:pt x="2463" y="3060"/>
                      <a:pt x="2554" y="2939"/>
                    </a:cubicBezTo>
                    <a:cubicBezTo>
                      <a:pt x="2615" y="2817"/>
                      <a:pt x="2736" y="2695"/>
                      <a:pt x="2858" y="2604"/>
                    </a:cubicBezTo>
                    <a:cubicBezTo>
                      <a:pt x="2949" y="2513"/>
                      <a:pt x="3071" y="2452"/>
                      <a:pt x="3223" y="2392"/>
                    </a:cubicBezTo>
                    <a:cubicBezTo>
                      <a:pt x="3344" y="2361"/>
                      <a:pt x="3496" y="2361"/>
                      <a:pt x="3648" y="2361"/>
                    </a:cubicBezTo>
                    <a:close/>
                    <a:moveTo>
                      <a:pt x="3726" y="1"/>
                    </a:moveTo>
                    <a:cubicBezTo>
                      <a:pt x="3657" y="1"/>
                      <a:pt x="3590" y="7"/>
                      <a:pt x="3527" y="21"/>
                    </a:cubicBezTo>
                    <a:cubicBezTo>
                      <a:pt x="3253" y="51"/>
                      <a:pt x="2949" y="81"/>
                      <a:pt x="2645" y="173"/>
                    </a:cubicBezTo>
                    <a:cubicBezTo>
                      <a:pt x="2341" y="233"/>
                      <a:pt x="2068" y="355"/>
                      <a:pt x="1825" y="507"/>
                    </a:cubicBezTo>
                    <a:cubicBezTo>
                      <a:pt x="1551" y="659"/>
                      <a:pt x="1308" y="841"/>
                      <a:pt x="1095" y="1084"/>
                    </a:cubicBezTo>
                    <a:cubicBezTo>
                      <a:pt x="913" y="1267"/>
                      <a:pt x="670" y="1540"/>
                      <a:pt x="518" y="1814"/>
                    </a:cubicBezTo>
                    <a:cubicBezTo>
                      <a:pt x="366" y="2118"/>
                      <a:pt x="214" y="2361"/>
                      <a:pt x="153" y="2665"/>
                    </a:cubicBezTo>
                    <a:cubicBezTo>
                      <a:pt x="62" y="2969"/>
                      <a:pt x="1" y="3273"/>
                      <a:pt x="1" y="3577"/>
                    </a:cubicBezTo>
                    <a:cubicBezTo>
                      <a:pt x="1" y="3881"/>
                      <a:pt x="1" y="4154"/>
                      <a:pt x="62" y="4458"/>
                    </a:cubicBezTo>
                    <a:cubicBezTo>
                      <a:pt x="153" y="4762"/>
                      <a:pt x="214" y="5036"/>
                      <a:pt x="366" y="5309"/>
                    </a:cubicBezTo>
                    <a:cubicBezTo>
                      <a:pt x="518" y="5553"/>
                      <a:pt x="670" y="5796"/>
                      <a:pt x="913" y="6009"/>
                    </a:cubicBezTo>
                    <a:cubicBezTo>
                      <a:pt x="1095" y="6252"/>
                      <a:pt x="1369" y="6434"/>
                      <a:pt x="1612" y="6616"/>
                    </a:cubicBezTo>
                    <a:cubicBezTo>
                      <a:pt x="1885" y="6768"/>
                      <a:pt x="2189" y="6920"/>
                      <a:pt x="2493" y="7012"/>
                    </a:cubicBezTo>
                    <a:cubicBezTo>
                      <a:pt x="2797" y="7072"/>
                      <a:pt x="3101" y="7133"/>
                      <a:pt x="3405" y="7133"/>
                    </a:cubicBezTo>
                    <a:cubicBezTo>
                      <a:pt x="3709" y="7133"/>
                      <a:pt x="4013" y="7072"/>
                      <a:pt x="4317" y="7012"/>
                    </a:cubicBezTo>
                    <a:cubicBezTo>
                      <a:pt x="4621" y="6920"/>
                      <a:pt x="4895" y="6829"/>
                      <a:pt x="5168" y="6677"/>
                    </a:cubicBezTo>
                    <a:cubicBezTo>
                      <a:pt x="5442" y="6495"/>
                      <a:pt x="5654" y="6313"/>
                      <a:pt x="5898" y="6100"/>
                    </a:cubicBezTo>
                    <a:cubicBezTo>
                      <a:pt x="6110" y="5857"/>
                      <a:pt x="6293" y="5613"/>
                      <a:pt x="6475" y="5340"/>
                    </a:cubicBezTo>
                    <a:cubicBezTo>
                      <a:pt x="6749" y="4884"/>
                      <a:pt x="6961" y="4428"/>
                      <a:pt x="7022" y="4002"/>
                    </a:cubicBezTo>
                    <a:cubicBezTo>
                      <a:pt x="7083" y="3547"/>
                      <a:pt x="7083" y="3091"/>
                      <a:pt x="6992" y="2665"/>
                    </a:cubicBezTo>
                    <a:cubicBezTo>
                      <a:pt x="6901" y="2240"/>
                      <a:pt x="6688" y="1875"/>
                      <a:pt x="6414" y="1480"/>
                    </a:cubicBezTo>
                    <a:cubicBezTo>
                      <a:pt x="6141" y="1115"/>
                      <a:pt x="5776" y="781"/>
                      <a:pt x="5320" y="507"/>
                    </a:cubicBezTo>
                    <a:cubicBezTo>
                      <a:pt x="5016" y="325"/>
                      <a:pt x="4743" y="203"/>
                      <a:pt x="4439" y="112"/>
                    </a:cubicBezTo>
                    <a:cubicBezTo>
                      <a:pt x="4205" y="65"/>
                      <a:pt x="3954" y="1"/>
                      <a:pt x="3726"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68"/>
              <p:cNvSpPr/>
              <p:nvPr/>
            </p:nvSpPr>
            <p:spPr>
              <a:xfrm>
                <a:off x="10204875" y="11538450"/>
                <a:ext cx="212025" cy="194175"/>
              </a:xfrm>
              <a:custGeom>
                <a:avLst/>
                <a:gdLst/>
                <a:ahLst/>
                <a:cxnLst/>
                <a:rect l="l" t="t" r="r" b="b"/>
                <a:pathLst>
                  <a:path w="8481" h="7767" extrusionOk="0">
                    <a:moveTo>
                      <a:pt x="5745" y="3162"/>
                    </a:moveTo>
                    <a:cubicBezTo>
                      <a:pt x="5897" y="3314"/>
                      <a:pt x="6018" y="3466"/>
                      <a:pt x="6049" y="3648"/>
                    </a:cubicBezTo>
                    <a:cubicBezTo>
                      <a:pt x="6079" y="3830"/>
                      <a:pt x="6140" y="3982"/>
                      <a:pt x="6079" y="4195"/>
                    </a:cubicBezTo>
                    <a:cubicBezTo>
                      <a:pt x="6049" y="4317"/>
                      <a:pt x="5988" y="4530"/>
                      <a:pt x="5897" y="4681"/>
                    </a:cubicBezTo>
                    <a:cubicBezTo>
                      <a:pt x="5836" y="4833"/>
                      <a:pt x="5714" y="4985"/>
                      <a:pt x="5562" y="5137"/>
                    </a:cubicBezTo>
                    <a:lnTo>
                      <a:pt x="5532" y="5168"/>
                    </a:lnTo>
                    <a:cubicBezTo>
                      <a:pt x="5380" y="5320"/>
                      <a:pt x="5228" y="5441"/>
                      <a:pt x="5015" y="5563"/>
                    </a:cubicBezTo>
                    <a:cubicBezTo>
                      <a:pt x="4833" y="5654"/>
                      <a:pt x="4620" y="5715"/>
                      <a:pt x="4407" y="5745"/>
                    </a:cubicBezTo>
                    <a:cubicBezTo>
                      <a:pt x="4225" y="5745"/>
                      <a:pt x="4012" y="5745"/>
                      <a:pt x="3800" y="5715"/>
                    </a:cubicBezTo>
                    <a:cubicBezTo>
                      <a:pt x="3617" y="5654"/>
                      <a:pt x="3435" y="5563"/>
                      <a:pt x="3252" y="5441"/>
                    </a:cubicBezTo>
                    <a:lnTo>
                      <a:pt x="5745" y="3162"/>
                    </a:lnTo>
                    <a:close/>
                    <a:moveTo>
                      <a:pt x="5198" y="1"/>
                    </a:moveTo>
                    <a:lnTo>
                      <a:pt x="0" y="5168"/>
                    </a:lnTo>
                    <a:cubicBezTo>
                      <a:pt x="122" y="5320"/>
                      <a:pt x="243" y="5441"/>
                      <a:pt x="334" y="5533"/>
                    </a:cubicBezTo>
                    <a:lnTo>
                      <a:pt x="699" y="5897"/>
                    </a:lnTo>
                    <a:cubicBezTo>
                      <a:pt x="1003" y="6232"/>
                      <a:pt x="1337" y="6505"/>
                      <a:pt x="1733" y="6748"/>
                    </a:cubicBezTo>
                    <a:cubicBezTo>
                      <a:pt x="2067" y="6992"/>
                      <a:pt x="2432" y="7204"/>
                      <a:pt x="2827" y="7356"/>
                    </a:cubicBezTo>
                    <a:cubicBezTo>
                      <a:pt x="3192" y="7569"/>
                      <a:pt x="3617" y="7630"/>
                      <a:pt x="4012" y="7721"/>
                    </a:cubicBezTo>
                    <a:cubicBezTo>
                      <a:pt x="4195" y="7751"/>
                      <a:pt x="4392" y="7767"/>
                      <a:pt x="4590" y="7767"/>
                    </a:cubicBezTo>
                    <a:cubicBezTo>
                      <a:pt x="4787" y="7767"/>
                      <a:pt x="4985" y="7751"/>
                      <a:pt x="5167" y="7721"/>
                    </a:cubicBezTo>
                    <a:cubicBezTo>
                      <a:pt x="5562" y="7630"/>
                      <a:pt x="5927" y="7478"/>
                      <a:pt x="6322" y="7295"/>
                    </a:cubicBezTo>
                    <a:cubicBezTo>
                      <a:pt x="6687" y="7083"/>
                      <a:pt x="7082" y="6809"/>
                      <a:pt x="7417" y="6414"/>
                    </a:cubicBezTo>
                    <a:cubicBezTo>
                      <a:pt x="7812" y="6049"/>
                      <a:pt x="8055" y="5624"/>
                      <a:pt x="8207" y="5289"/>
                    </a:cubicBezTo>
                    <a:cubicBezTo>
                      <a:pt x="8389" y="4864"/>
                      <a:pt x="8480" y="4408"/>
                      <a:pt x="8450" y="3982"/>
                    </a:cubicBezTo>
                    <a:cubicBezTo>
                      <a:pt x="8389" y="3526"/>
                      <a:pt x="8298" y="3101"/>
                      <a:pt x="8085" y="2706"/>
                    </a:cubicBezTo>
                    <a:cubicBezTo>
                      <a:pt x="7903" y="2280"/>
                      <a:pt x="7599" y="1885"/>
                      <a:pt x="7234" y="1520"/>
                    </a:cubicBezTo>
                    <a:cubicBezTo>
                      <a:pt x="6961" y="1216"/>
                      <a:pt x="6626" y="943"/>
                      <a:pt x="6262" y="669"/>
                    </a:cubicBezTo>
                    <a:cubicBezTo>
                      <a:pt x="5927" y="426"/>
                      <a:pt x="5593" y="183"/>
                      <a:pt x="5198"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68"/>
              <p:cNvSpPr/>
              <p:nvPr/>
            </p:nvSpPr>
            <p:spPr>
              <a:xfrm>
                <a:off x="10307450" y="11701075"/>
                <a:ext cx="227225" cy="208975"/>
              </a:xfrm>
              <a:custGeom>
                <a:avLst/>
                <a:gdLst/>
                <a:ahLst/>
                <a:cxnLst/>
                <a:rect l="l" t="t" r="r" b="b"/>
                <a:pathLst>
                  <a:path w="9089" h="8359" extrusionOk="0">
                    <a:moveTo>
                      <a:pt x="5836" y="2857"/>
                    </a:moveTo>
                    <a:lnTo>
                      <a:pt x="4499" y="4256"/>
                    </a:lnTo>
                    <a:lnTo>
                      <a:pt x="4043" y="3556"/>
                    </a:lnTo>
                    <a:lnTo>
                      <a:pt x="5836" y="2857"/>
                    </a:lnTo>
                    <a:close/>
                    <a:moveTo>
                      <a:pt x="7265" y="0"/>
                    </a:moveTo>
                    <a:lnTo>
                      <a:pt x="0" y="2310"/>
                    </a:lnTo>
                    <a:lnTo>
                      <a:pt x="1338" y="4772"/>
                    </a:lnTo>
                    <a:lnTo>
                      <a:pt x="2523" y="4316"/>
                    </a:lnTo>
                    <a:lnTo>
                      <a:pt x="3253" y="5350"/>
                    </a:lnTo>
                    <a:lnTo>
                      <a:pt x="2402" y="6292"/>
                    </a:lnTo>
                    <a:lnTo>
                      <a:pt x="4225" y="8359"/>
                    </a:lnTo>
                    <a:lnTo>
                      <a:pt x="9089" y="2432"/>
                    </a:lnTo>
                    <a:lnTo>
                      <a:pt x="7265"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68"/>
              <p:cNvSpPr/>
              <p:nvPr/>
            </p:nvSpPr>
            <p:spPr>
              <a:xfrm>
                <a:off x="10397875" y="11820375"/>
                <a:ext cx="231800" cy="167200"/>
              </a:xfrm>
              <a:custGeom>
                <a:avLst/>
                <a:gdLst/>
                <a:ahLst/>
                <a:cxnLst/>
                <a:rect l="l" t="t" r="r" b="b"/>
                <a:pathLst>
                  <a:path w="9272" h="6688" extrusionOk="0">
                    <a:moveTo>
                      <a:pt x="6262" y="0"/>
                    </a:moveTo>
                    <a:lnTo>
                      <a:pt x="3162" y="3040"/>
                    </a:lnTo>
                    <a:lnTo>
                      <a:pt x="1" y="4316"/>
                    </a:lnTo>
                    <a:lnTo>
                      <a:pt x="1034" y="6687"/>
                    </a:lnTo>
                    <a:lnTo>
                      <a:pt x="4226" y="5472"/>
                    </a:lnTo>
                    <a:lnTo>
                      <a:pt x="9271" y="6627"/>
                    </a:lnTo>
                    <a:lnTo>
                      <a:pt x="8390" y="4104"/>
                    </a:lnTo>
                    <a:lnTo>
                      <a:pt x="5654" y="3769"/>
                    </a:lnTo>
                    <a:lnTo>
                      <a:pt x="7691" y="2432"/>
                    </a:lnTo>
                    <a:lnTo>
                      <a:pt x="6262" y="0"/>
                    </a:ln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68"/>
              <p:cNvSpPr/>
              <p:nvPr/>
            </p:nvSpPr>
            <p:spPr>
              <a:xfrm>
                <a:off x="10446500" y="12009575"/>
                <a:ext cx="219650" cy="100150"/>
              </a:xfrm>
              <a:custGeom>
                <a:avLst/>
                <a:gdLst/>
                <a:ahLst/>
                <a:cxnLst/>
                <a:rect l="l" t="t" r="r" b="b"/>
                <a:pathLst>
                  <a:path w="8786" h="4006" extrusionOk="0">
                    <a:moveTo>
                      <a:pt x="8147" y="1"/>
                    </a:moveTo>
                    <a:lnTo>
                      <a:pt x="2615" y="1521"/>
                    </a:lnTo>
                    <a:lnTo>
                      <a:pt x="3071" y="3496"/>
                    </a:lnTo>
                    <a:lnTo>
                      <a:pt x="8785" y="2615"/>
                    </a:lnTo>
                    <a:lnTo>
                      <a:pt x="8147" y="1"/>
                    </a:lnTo>
                    <a:close/>
                    <a:moveTo>
                      <a:pt x="1141" y="1680"/>
                    </a:moveTo>
                    <a:cubicBezTo>
                      <a:pt x="1065" y="1680"/>
                      <a:pt x="989" y="1688"/>
                      <a:pt x="913" y="1703"/>
                    </a:cubicBezTo>
                    <a:cubicBezTo>
                      <a:pt x="761" y="1733"/>
                      <a:pt x="609" y="1825"/>
                      <a:pt x="487" y="1916"/>
                    </a:cubicBezTo>
                    <a:cubicBezTo>
                      <a:pt x="366" y="2007"/>
                      <a:pt x="274" y="2129"/>
                      <a:pt x="183" y="2250"/>
                    </a:cubicBezTo>
                    <a:cubicBezTo>
                      <a:pt x="122" y="2372"/>
                      <a:pt x="62" y="2493"/>
                      <a:pt x="31" y="2676"/>
                    </a:cubicBezTo>
                    <a:cubicBezTo>
                      <a:pt x="1" y="2828"/>
                      <a:pt x="1" y="2949"/>
                      <a:pt x="31" y="3132"/>
                    </a:cubicBezTo>
                    <a:cubicBezTo>
                      <a:pt x="62" y="3253"/>
                      <a:pt x="153" y="3436"/>
                      <a:pt x="214" y="3527"/>
                    </a:cubicBezTo>
                    <a:cubicBezTo>
                      <a:pt x="335" y="3648"/>
                      <a:pt x="457" y="3770"/>
                      <a:pt x="578" y="3831"/>
                    </a:cubicBezTo>
                    <a:cubicBezTo>
                      <a:pt x="670" y="3922"/>
                      <a:pt x="822" y="3952"/>
                      <a:pt x="974" y="3983"/>
                    </a:cubicBezTo>
                    <a:cubicBezTo>
                      <a:pt x="1050" y="3998"/>
                      <a:pt x="1126" y="4005"/>
                      <a:pt x="1202" y="4005"/>
                    </a:cubicBezTo>
                    <a:cubicBezTo>
                      <a:pt x="1278" y="4005"/>
                      <a:pt x="1353" y="3998"/>
                      <a:pt x="1429" y="3983"/>
                    </a:cubicBezTo>
                    <a:cubicBezTo>
                      <a:pt x="1581" y="3952"/>
                      <a:pt x="1733" y="3891"/>
                      <a:pt x="1855" y="3800"/>
                    </a:cubicBezTo>
                    <a:cubicBezTo>
                      <a:pt x="1977" y="3679"/>
                      <a:pt x="2068" y="3557"/>
                      <a:pt x="2159" y="3466"/>
                    </a:cubicBezTo>
                    <a:cubicBezTo>
                      <a:pt x="2220" y="3344"/>
                      <a:pt x="2281" y="3192"/>
                      <a:pt x="2311" y="3040"/>
                    </a:cubicBezTo>
                    <a:cubicBezTo>
                      <a:pt x="2341" y="2888"/>
                      <a:pt x="2341" y="2736"/>
                      <a:pt x="2311" y="2584"/>
                    </a:cubicBezTo>
                    <a:cubicBezTo>
                      <a:pt x="2281" y="2432"/>
                      <a:pt x="2189" y="2280"/>
                      <a:pt x="2129" y="2159"/>
                    </a:cubicBezTo>
                    <a:cubicBezTo>
                      <a:pt x="2007" y="2068"/>
                      <a:pt x="1885" y="1946"/>
                      <a:pt x="1764" y="1855"/>
                    </a:cubicBezTo>
                    <a:cubicBezTo>
                      <a:pt x="1673" y="1794"/>
                      <a:pt x="1521" y="1733"/>
                      <a:pt x="1369" y="1703"/>
                    </a:cubicBezTo>
                    <a:cubicBezTo>
                      <a:pt x="1293" y="1688"/>
                      <a:pt x="1217" y="1680"/>
                      <a:pt x="1141" y="168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68"/>
              <p:cNvSpPr/>
              <p:nvPr/>
            </p:nvSpPr>
            <p:spPr>
              <a:xfrm>
                <a:off x="9043750" y="11587650"/>
                <a:ext cx="1367825" cy="1341825"/>
              </a:xfrm>
              <a:custGeom>
                <a:avLst/>
                <a:gdLst/>
                <a:ahLst/>
                <a:cxnLst/>
                <a:rect l="l" t="t" r="r" b="b"/>
                <a:pathLst>
                  <a:path w="54713" h="53673" extrusionOk="0">
                    <a:moveTo>
                      <a:pt x="27821" y="1"/>
                    </a:moveTo>
                    <a:cubicBezTo>
                      <a:pt x="27183" y="1"/>
                      <a:pt x="26542" y="23"/>
                      <a:pt x="25898" y="69"/>
                    </a:cubicBezTo>
                    <a:cubicBezTo>
                      <a:pt x="25411" y="130"/>
                      <a:pt x="24955" y="160"/>
                      <a:pt x="24499" y="251"/>
                    </a:cubicBezTo>
                    <a:cubicBezTo>
                      <a:pt x="24104" y="312"/>
                      <a:pt x="23709" y="343"/>
                      <a:pt x="23314" y="434"/>
                    </a:cubicBezTo>
                    <a:cubicBezTo>
                      <a:pt x="22676" y="555"/>
                      <a:pt x="22037" y="647"/>
                      <a:pt x="21429" y="799"/>
                    </a:cubicBezTo>
                    <a:cubicBezTo>
                      <a:pt x="18907" y="1406"/>
                      <a:pt x="16566" y="2379"/>
                      <a:pt x="14378" y="3625"/>
                    </a:cubicBezTo>
                    <a:cubicBezTo>
                      <a:pt x="14165" y="3747"/>
                      <a:pt x="13982" y="3838"/>
                      <a:pt x="13770" y="3960"/>
                    </a:cubicBezTo>
                    <a:cubicBezTo>
                      <a:pt x="12858" y="4507"/>
                      <a:pt x="12007" y="5115"/>
                      <a:pt x="11156" y="5783"/>
                    </a:cubicBezTo>
                    <a:cubicBezTo>
                      <a:pt x="4043" y="11407"/>
                      <a:pt x="0" y="20495"/>
                      <a:pt x="1155" y="30130"/>
                    </a:cubicBezTo>
                    <a:cubicBezTo>
                      <a:pt x="1520" y="32927"/>
                      <a:pt x="2280" y="35541"/>
                      <a:pt x="3374" y="37972"/>
                    </a:cubicBezTo>
                    <a:cubicBezTo>
                      <a:pt x="4256" y="39948"/>
                      <a:pt x="5380" y="41802"/>
                      <a:pt x="6718" y="43474"/>
                    </a:cubicBezTo>
                    <a:cubicBezTo>
                      <a:pt x="7812" y="44842"/>
                      <a:pt x="9028" y="46088"/>
                      <a:pt x="10365" y="47243"/>
                    </a:cubicBezTo>
                    <a:cubicBezTo>
                      <a:pt x="11460" y="48155"/>
                      <a:pt x="12554" y="48976"/>
                      <a:pt x="13770" y="49705"/>
                    </a:cubicBezTo>
                    <a:cubicBezTo>
                      <a:pt x="17905" y="52236"/>
                      <a:pt x="22743" y="53672"/>
                      <a:pt x="27824" y="53672"/>
                    </a:cubicBezTo>
                    <a:cubicBezTo>
                      <a:pt x="28905" y="53672"/>
                      <a:pt x="29997" y="53607"/>
                      <a:pt x="31095" y="53474"/>
                    </a:cubicBezTo>
                    <a:cubicBezTo>
                      <a:pt x="37326" y="52684"/>
                      <a:pt x="42798" y="49827"/>
                      <a:pt x="46901" y="45693"/>
                    </a:cubicBezTo>
                    <a:cubicBezTo>
                      <a:pt x="47266" y="45298"/>
                      <a:pt x="47600" y="44963"/>
                      <a:pt x="47934" y="44568"/>
                    </a:cubicBezTo>
                    <a:cubicBezTo>
                      <a:pt x="48664" y="43778"/>
                      <a:pt x="49333" y="42896"/>
                      <a:pt x="49941" y="41985"/>
                    </a:cubicBezTo>
                    <a:cubicBezTo>
                      <a:pt x="52828" y="37820"/>
                      <a:pt x="54500" y="32835"/>
                      <a:pt x="54652" y="27547"/>
                    </a:cubicBezTo>
                    <a:cubicBezTo>
                      <a:pt x="54713" y="26574"/>
                      <a:pt x="54652" y="25571"/>
                      <a:pt x="54591" y="24598"/>
                    </a:cubicBezTo>
                    <a:cubicBezTo>
                      <a:pt x="54561" y="24203"/>
                      <a:pt x="54500" y="23869"/>
                      <a:pt x="54470" y="23504"/>
                    </a:cubicBezTo>
                    <a:cubicBezTo>
                      <a:pt x="54348" y="22501"/>
                      <a:pt x="54166" y="21559"/>
                      <a:pt x="53862" y="20586"/>
                    </a:cubicBezTo>
                    <a:cubicBezTo>
                      <a:pt x="53770" y="20343"/>
                      <a:pt x="53740" y="20100"/>
                      <a:pt x="53679" y="19826"/>
                    </a:cubicBezTo>
                    <a:cubicBezTo>
                      <a:pt x="53375" y="18671"/>
                      <a:pt x="52950" y="17486"/>
                      <a:pt x="52494" y="16391"/>
                    </a:cubicBezTo>
                    <a:cubicBezTo>
                      <a:pt x="52463" y="16270"/>
                      <a:pt x="52433" y="16118"/>
                      <a:pt x="52342" y="15996"/>
                    </a:cubicBezTo>
                    <a:cubicBezTo>
                      <a:pt x="52038" y="15236"/>
                      <a:pt x="51673" y="14507"/>
                      <a:pt x="51278" y="13838"/>
                    </a:cubicBezTo>
                    <a:cubicBezTo>
                      <a:pt x="46651" y="5470"/>
                      <a:pt x="37731" y="1"/>
                      <a:pt x="27821"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68"/>
              <p:cNvSpPr/>
              <p:nvPr/>
            </p:nvSpPr>
            <p:spPr>
              <a:xfrm>
                <a:off x="9048300" y="11731475"/>
                <a:ext cx="708250" cy="1075850"/>
              </a:xfrm>
              <a:custGeom>
                <a:avLst/>
                <a:gdLst/>
                <a:ahLst/>
                <a:cxnLst/>
                <a:rect l="l" t="t" r="r" b="b"/>
                <a:pathLst>
                  <a:path w="28330" h="43034" extrusionOk="0">
                    <a:moveTo>
                      <a:pt x="11095" y="0"/>
                    </a:moveTo>
                    <a:cubicBezTo>
                      <a:pt x="10396" y="517"/>
                      <a:pt x="9758" y="1064"/>
                      <a:pt x="9150" y="1672"/>
                    </a:cubicBezTo>
                    <a:cubicBezTo>
                      <a:pt x="3223" y="7325"/>
                      <a:pt x="1" y="15623"/>
                      <a:pt x="1065" y="24347"/>
                    </a:cubicBezTo>
                    <a:cubicBezTo>
                      <a:pt x="1551" y="28541"/>
                      <a:pt x="3010" y="32371"/>
                      <a:pt x="5168" y="35684"/>
                    </a:cubicBezTo>
                    <a:cubicBezTo>
                      <a:pt x="5624" y="36353"/>
                      <a:pt x="6080" y="37052"/>
                      <a:pt x="6597" y="37691"/>
                    </a:cubicBezTo>
                    <a:cubicBezTo>
                      <a:pt x="7225" y="37555"/>
                      <a:pt x="7850" y="37478"/>
                      <a:pt x="8460" y="37478"/>
                    </a:cubicBezTo>
                    <a:cubicBezTo>
                      <a:pt x="9769" y="37478"/>
                      <a:pt x="11010" y="37832"/>
                      <a:pt x="12068" y="38724"/>
                    </a:cubicBezTo>
                    <a:cubicBezTo>
                      <a:pt x="12797" y="39332"/>
                      <a:pt x="13436" y="40153"/>
                      <a:pt x="14348" y="40274"/>
                    </a:cubicBezTo>
                    <a:cubicBezTo>
                      <a:pt x="14424" y="40284"/>
                      <a:pt x="14499" y="40289"/>
                      <a:pt x="14573" y="40289"/>
                    </a:cubicBezTo>
                    <a:cubicBezTo>
                      <a:pt x="15651" y="40289"/>
                      <a:pt x="16519" y="39312"/>
                      <a:pt x="17600" y="39028"/>
                    </a:cubicBezTo>
                    <a:cubicBezTo>
                      <a:pt x="17847" y="38957"/>
                      <a:pt x="18096" y="38924"/>
                      <a:pt x="18344" y="38924"/>
                    </a:cubicBezTo>
                    <a:cubicBezTo>
                      <a:pt x="19471" y="38924"/>
                      <a:pt x="20588" y="39599"/>
                      <a:pt x="21460" y="40396"/>
                    </a:cubicBezTo>
                    <a:cubicBezTo>
                      <a:pt x="22524" y="41308"/>
                      <a:pt x="23527" y="42432"/>
                      <a:pt x="24895" y="42888"/>
                    </a:cubicBezTo>
                    <a:cubicBezTo>
                      <a:pt x="25190" y="42986"/>
                      <a:pt x="25505" y="43034"/>
                      <a:pt x="25821" y="43034"/>
                    </a:cubicBezTo>
                    <a:cubicBezTo>
                      <a:pt x="26972" y="43034"/>
                      <a:pt x="28126" y="42405"/>
                      <a:pt x="28269" y="41308"/>
                    </a:cubicBezTo>
                    <a:cubicBezTo>
                      <a:pt x="28330" y="40639"/>
                      <a:pt x="28026" y="39970"/>
                      <a:pt x="27661" y="39484"/>
                    </a:cubicBezTo>
                    <a:cubicBezTo>
                      <a:pt x="25260" y="36353"/>
                      <a:pt x="20062" y="36536"/>
                      <a:pt x="17752" y="33344"/>
                    </a:cubicBezTo>
                    <a:cubicBezTo>
                      <a:pt x="16931" y="32219"/>
                      <a:pt x="16475" y="30608"/>
                      <a:pt x="15168" y="30092"/>
                    </a:cubicBezTo>
                    <a:cubicBezTo>
                      <a:pt x="14868" y="29972"/>
                      <a:pt x="14562" y="29922"/>
                      <a:pt x="14251" y="29922"/>
                    </a:cubicBezTo>
                    <a:cubicBezTo>
                      <a:pt x="12836" y="29922"/>
                      <a:pt x="11331" y="30942"/>
                      <a:pt x="9915" y="30942"/>
                    </a:cubicBezTo>
                    <a:cubicBezTo>
                      <a:pt x="9594" y="30942"/>
                      <a:pt x="9277" y="30889"/>
                      <a:pt x="8968" y="30760"/>
                    </a:cubicBezTo>
                    <a:cubicBezTo>
                      <a:pt x="7357" y="30152"/>
                      <a:pt x="7113" y="27934"/>
                      <a:pt x="7812" y="26353"/>
                    </a:cubicBezTo>
                    <a:cubicBezTo>
                      <a:pt x="8542" y="24803"/>
                      <a:pt x="9940" y="23678"/>
                      <a:pt x="10943" y="22310"/>
                    </a:cubicBezTo>
                    <a:cubicBezTo>
                      <a:pt x="13253" y="19149"/>
                      <a:pt x="13345" y="14560"/>
                      <a:pt x="11156" y="11307"/>
                    </a:cubicBezTo>
                    <a:cubicBezTo>
                      <a:pt x="8876" y="7872"/>
                      <a:pt x="12433" y="3374"/>
                      <a:pt x="1109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68"/>
              <p:cNvSpPr/>
              <p:nvPr/>
            </p:nvSpPr>
            <p:spPr>
              <a:xfrm>
                <a:off x="9984300" y="12266225"/>
                <a:ext cx="425750" cy="371050"/>
              </a:xfrm>
              <a:custGeom>
                <a:avLst/>
                <a:gdLst/>
                <a:ahLst/>
                <a:cxnLst/>
                <a:rect l="l" t="t" r="r" b="b"/>
                <a:pathLst>
                  <a:path w="17030" h="14842" extrusionOk="0">
                    <a:moveTo>
                      <a:pt x="15375" y="0"/>
                    </a:moveTo>
                    <a:cubicBezTo>
                      <a:pt x="15296" y="0"/>
                      <a:pt x="15219" y="11"/>
                      <a:pt x="15145" y="39"/>
                    </a:cubicBezTo>
                    <a:cubicBezTo>
                      <a:pt x="14568" y="160"/>
                      <a:pt x="14294" y="799"/>
                      <a:pt x="14021" y="1285"/>
                    </a:cubicBezTo>
                    <a:cubicBezTo>
                      <a:pt x="13382" y="2531"/>
                      <a:pt x="12349" y="3565"/>
                      <a:pt x="11133" y="4203"/>
                    </a:cubicBezTo>
                    <a:cubicBezTo>
                      <a:pt x="10915" y="4339"/>
                      <a:pt x="10600" y="4451"/>
                      <a:pt x="10318" y="4451"/>
                    </a:cubicBezTo>
                    <a:cubicBezTo>
                      <a:pt x="10285" y="4451"/>
                      <a:pt x="10253" y="4449"/>
                      <a:pt x="10221" y="4446"/>
                    </a:cubicBezTo>
                    <a:cubicBezTo>
                      <a:pt x="9674" y="4325"/>
                      <a:pt x="9401" y="3717"/>
                      <a:pt x="8945" y="3352"/>
                    </a:cubicBezTo>
                    <a:cubicBezTo>
                      <a:pt x="8646" y="3083"/>
                      <a:pt x="8251" y="2968"/>
                      <a:pt x="7844" y="2968"/>
                    </a:cubicBezTo>
                    <a:cubicBezTo>
                      <a:pt x="7423" y="2968"/>
                      <a:pt x="6990" y="3090"/>
                      <a:pt x="6635" y="3291"/>
                    </a:cubicBezTo>
                    <a:cubicBezTo>
                      <a:pt x="5905" y="3717"/>
                      <a:pt x="5419" y="4446"/>
                      <a:pt x="4993" y="5176"/>
                    </a:cubicBezTo>
                    <a:cubicBezTo>
                      <a:pt x="4355" y="6300"/>
                      <a:pt x="3808" y="7547"/>
                      <a:pt x="3443" y="8823"/>
                    </a:cubicBezTo>
                    <a:cubicBezTo>
                      <a:pt x="3230" y="9462"/>
                      <a:pt x="3048" y="10191"/>
                      <a:pt x="2470" y="10556"/>
                    </a:cubicBezTo>
                    <a:cubicBezTo>
                      <a:pt x="1984" y="10890"/>
                      <a:pt x="1255" y="10890"/>
                      <a:pt x="799" y="11316"/>
                    </a:cubicBezTo>
                    <a:cubicBezTo>
                      <a:pt x="1" y="12084"/>
                      <a:pt x="984" y="13599"/>
                      <a:pt x="2128" y="13599"/>
                    </a:cubicBezTo>
                    <a:cubicBezTo>
                      <a:pt x="2161" y="13599"/>
                      <a:pt x="2194" y="13598"/>
                      <a:pt x="2227" y="13595"/>
                    </a:cubicBezTo>
                    <a:cubicBezTo>
                      <a:pt x="3413" y="13535"/>
                      <a:pt x="4264" y="12531"/>
                      <a:pt x="4963" y="11589"/>
                    </a:cubicBezTo>
                    <a:cubicBezTo>
                      <a:pt x="5267" y="11164"/>
                      <a:pt x="5571" y="10708"/>
                      <a:pt x="6027" y="10495"/>
                    </a:cubicBezTo>
                    <a:cubicBezTo>
                      <a:pt x="6228" y="10400"/>
                      <a:pt x="6439" y="10358"/>
                      <a:pt x="6652" y="10358"/>
                    </a:cubicBezTo>
                    <a:cubicBezTo>
                      <a:pt x="7467" y="10358"/>
                      <a:pt x="8317" y="10975"/>
                      <a:pt x="8823" y="11650"/>
                    </a:cubicBezTo>
                    <a:cubicBezTo>
                      <a:pt x="9492" y="12531"/>
                      <a:pt x="9917" y="13626"/>
                      <a:pt x="10829" y="14234"/>
                    </a:cubicBezTo>
                    <a:cubicBezTo>
                      <a:pt x="11315" y="14538"/>
                      <a:pt x="11802" y="14690"/>
                      <a:pt x="12319" y="14842"/>
                    </a:cubicBezTo>
                    <a:cubicBezTo>
                      <a:pt x="12471" y="14659"/>
                      <a:pt x="12592" y="14477"/>
                      <a:pt x="12714" y="14294"/>
                    </a:cubicBezTo>
                    <a:cubicBezTo>
                      <a:pt x="14385" y="11741"/>
                      <a:pt x="15601" y="8884"/>
                      <a:pt x="16331" y="5844"/>
                    </a:cubicBezTo>
                    <a:cubicBezTo>
                      <a:pt x="16726" y="4112"/>
                      <a:pt x="16999" y="2288"/>
                      <a:pt x="17030" y="404"/>
                    </a:cubicBezTo>
                    <a:cubicBezTo>
                      <a:pt x="16696" y="282"/>
                      <a:pt x="16361" y="191"/>
                      <a:pt x="15966" y="100"/>
                    </a:cubicBezTo>
                    <a:cubicBezTo>
                      <a:pt x="15754" y="57"/>
                      <a:pt x="15558" y="0"/>
                      <a:pt x="15375"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68"/>
              <p:cNvSpPr/>
              <p:nvPr/>
            </p:nvSpPr>
            <p:spPr>
              <a:xfrm>
                <a:off x="9600750" y="11586025"/>
                <a:ext cx="725725" cy="483075"/>
              </a:xfrm>
              <a:custGeom>
                <a:avLst/>
                <a:gdLst/>
                <a:ahLst/>
                <a:cxnLst/>
                <a:rect l="l" t="t" r="r" b="b"/>
                <a:pathLst>
                  <a:path w="29029" h="19323" extrusionOk="0">
                    <a:moveTo>
                      <a:pt x="5549" y="1"/>
                    </a:moveTo>
                    <a:cubicBezTo>
                      <a:pt x="4938" y="1"/>
                      <a:pt x="4328" y="23"/>
                      <a:pt x="3709" y="73"/>
                    </a:cubicBezTo>
                    <a:cubicBezTo>
                      <a:pt x="3648" y="438"/>
                      <a:pt x="3587" y="803"/>
                      <a:pt x="3435" y="1168"/>
                    </a:cubicBezTo>
                    <a:cubicBezTo>
                      <a:pt x="2979" y="2292"/>
                      <a:pt x="1885" y="2991"/>
                      <a:pt x="1216" y="4025"/>
                    </a:cubicBezTo>
                    <a:cubicBezTo>
                      <a:pt x="0" y="5940"/>
                      <a:pt x="821" y="8827"/>
                      <a:pt x="2858" y="9800"/>
                    </a:cubicBezTo>
                    <a:cubicBezTo>
                      <a:pt x="4013" y="10377"/>
                      <a:pt x="5381" y="10377"/>
                      <a:pt x="6627" y="10712"/>
                    </a:cubicBezTo>
                    <a:cubicBezTo>
                      <a:pt x="11368" y="12080"/>
                      <a:pt x="13587" y="18554"/>
                      <a:pt x="18481" y="19253"/>
                    </a:cubicBezTo>
                    <a:cubicBezTo>
                      <a:pt x="18791" y="19300"/>
                      <a:pt x="19096" y="19323"/>
                      <a:pt x="19397" y="19323"/>
                    </a:cubicBezTo>
                    <a:cubicBezTo>
                      <a:pt x="22961" y="19323"/>
                      <a:pt x="25917" y="16171"/>
                      <a:pt x="29028" y="13873"/>
                    </a:cubicBezTo>
                    <a:cubicBezTo>
                      <a:pt x="27357" y="10864"/>
                      <a:pt x="25168" y="8219"/>
                      <a:pt x="22584" y="6031"/>
                    </a:cubicBezTo>
                    <a:cubicBezTo>
                      <a:pt x="18238" y="2535"/>
                      <a:pt x="12858" y="347"/>
                      <a:pt x="7052" y="43"/>
                    </a:cubicBezTo>
                    <a:cubicBezTo>
                      <a:pt x="6547" y="16"/>
                      <a:pt x="6047" y="1"/>
                      <a:pt x="5549" y="1"/>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68"/>
              <p:cNvSpPr/>
              <p:nvPr/>
            </p:nvSpPr>
            <p:spPr>
              <a:xfrm>
                <a:off x="9732975" y="11587075"/>
                <a:ext cx="431650" cy="349325"/>
              </a:xfrm>
              <a:custGeom>
                <a:avLst/>
                <a:gdLst/>
                <a:ahLst/>
                <a:cxnLst/>
                <a:rect l="l" t="t" r="r" b="b"/>
                <a:pathLst>
                  <a:path w="17266" h="13973" extrusionOk="0">
                    <a:moveTo>
                      <a:pt x="1672" y="1"/>
                    </a:moveTo>
                    <a:cubicBezTo>
                      <a:pt x="912" y="1460"/>
                      <a:pt x="0" y="2919"/>
                      <a:pt x="699" y="4287"/>
                    </a:cubicBezTo>
                    <a:cubicBezTo>
                      <a:pt x="1313" y="5541"/>
                      <a:pt x="2871" y="5875"/>
                      <a:pt x="4274" y="5875"/>
                    </a:cubicBezTo>
                    <a:cubicBezTo>
                      <a:pt x="4401" y="5875"/>
                      <a:pt x="4527" y="5872"/>
                      <a:pt x="4651" y="5867"/>
                    </a:cubicBezTo>
                    <a:cubicBezTo>
                      <a:pt x="5096" y="5849"/>
                      <a:pt x="5554" y="5826"/>
                      <a:pt x="6007" y="5826"/>
                    </a:cubicBezTo>
                    <a:cubicBezTo>
                      <a:pt x="7103" y="5826"/>
                      <a:pt x="8172" y="5961"/>
                      <a:pt x="8967" y="6627"/>
                    </a:cubicBezTo>
                    <a:cubicBezTo>
                      <a:pt x="9909" y="7448"/>
                      <a:pt x="10183" y="8724"/>
                      <a:pt x="10426" y="9940"/>
                    </a:cubicBezTo>
                    <a:cubicBezTo>
                      <a:pt x="10639" y="11156"/>
                      <a:pt x="10882" y="12463"/>
                      <a:pt x="11733" y="13314"/>
                    </a:cubicBezTo>
                    <a:cubicBezTo>
                      <a:pt x="12157" y="13738"/>
                      <a:pt x="12786" y="13973"/>
                      <a:pt x="13378" y="13973"/>
                    </a:cubicBezTo>
                    <a:cubicBezTo>
                      <a:pt x="14016" y="13973"/>
                      <a:pt x="14612" y="13701"/>
                      <a:pt x="14864" y="13101"/>
                    </a:cubicBezTo>
                    <a:cubicBezTo>
                      <a:pt x="15046" y="12645"/>
                      <a:pt x="15016" y="12159"/>
                      <a:pt x="14985" y="11673"/>
                    </a:cubicBezTo>
                    <a:cubicBezTo>
                      <a:pt x="14864" y="9910"/>
                      <a:pt x="15077" y="7904"/>
                      <a:pt x="16384" y="6688"/>
                    </a:cubicBezTo>
                    <a:cubicBezTo>
                      <a:pt x="16657" y="6414"/>
                      <a:pt x="16961" y="6232"/>
                      <a:pt x="17265" y="6050"/>
                    </a:cubicBezTo>
                    <a:cubicBezTo>
                      <a:pt x="12918" y="2493"/>
                      <a:pt x="7538" y="335"/>
                      <a:pt x="16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68"/>
              <p:cNvSpPr/>
              <p:nvPr/>
            </p:nvSpPr>
            <p:spPr>
              <a:xfrm>
                <a:off x="9045275" y="11773250"/>
                <a:ext cx="518600" cy="911275"/>
              </a:xfrm>
              <a:custGeom>
                <a:avLst/>
                <a:gdLst/>
                <a:ahLst/>
                <a:cxnLst/>
                <a:rect l="l" t="t" r="r" b="b"/>
                <a:pathLst>
                  <a:path w="20744" h="36451" extrusionOk="0">
                    <a:moveTo>
                      <a:pt x="9149" y="1"/>
                    </a:moveTo>
                    <a:cubicBezTo>
                      <a:pt x="3222" y="5654"/>
                      <a:pt x="0" y="13952"/>
                      <a:pt x="1064" y="22676"/>
                    </a:cubicBezTo>
                    <a:cubicBezTo>
                      <a:pt x="1550" y="26870"/>
                      <a:pt x="3009" y="30700"/>
                      <a:pt x="5167" y="34013"/>
                    </a:cubicBezTo>
                    <a:cubicBezTo>
                      <a:pt x="5266" y="34021"/>
                      <a:pt x="5361" y="34025"/>
                      <a:pt x="5453" y="34025"/>
                    </a:cubicBezTo>
                    <a:cubicBezTo>
                      <a:pt x="5730" y="34025"/>
                      <a:pt x="5981" y="33991"/>
                      <a:pt x="6231" y="33922"/>
                    </a:cubicBezTo>
                    <a:cubicBezTo>
                      <a:pt x="7143" y="33679"/>
                      <a:pt x="7933" y="33132"/>
                      <a:pt x="8845" y="33102"/>
                    </a:cubicBezTo>
                    <a:cubicBezTo>
                      <a:pt x="8867" y="33101"/>
                      <a:pt x="8889" y="33101"/>
                      <a:pt x="8911" y="33101"/>
                    </a:cubicBezTo>
                    <a:cubicBezTo>
                      <a:pt x="10957" y="33101"/>
                      <a:pt x="12289" y="35768"/>
                      <a:pt x="14227" y="35768"/>
                    </a:cubicBezTo>
                    <a:cubicBezTo>
                      <a:pt x="14326" y="35768"/>
                      <a:pt x="14427" y="35761"/>
                      <a:pt x="14529" y="35746"/>
                    </a:cubicBezTo>
                    <a:cubicBezTo>
                      <a:pt x="14924" y="35685"/>
                      <a:pt x="15289" y="35533"/>
                      <a:pt x="15654" y="35442"/>
                    </a:cubicBezTo>
                    <a:cubicBezTo>
                      <a:pt x="15839" y="35404"/>
                      <a:pt x="16022" y="35387"/>
                      <a:pt x="16204" y="35387"/>
                    </a:cubicBezTo>
                    <a:cubicBezTo>
                      <a:pt x="17336" y="35387"/>
                      <a:pt x="18410" y="36044"/>
                      <a:pt x="19484" y="36384"/>
                    </a:cubicBezTo>
                    <a:cubicBezTo>
                      <a:pt x="19630" y="36427"/>
                      <a:pt x="19795" y="36451"/>
                      <a:pt x="19956" y="36451"/>
                    </a:cubicBezTo>
                    <a:cubicBezTo>
                      <a:pt x="20364" y="36451"/>
                      <a:pt x="20743" y="36299"/>
                      <a:pt x="20700" y="35928"/>
                    </a:cubicBezTo>
                    <a:cubicBezTo>
                      <a:pt x="20700" y="35837"/>
                      <a:pt x="20639" y="35685"/>
                      <a:pt x="20517" y="35564"/>
                    </a:cubicBezTo>
                    <a:cubicBezTo>
                      <a:pt x="19332" y="33770"/>
                      <a:pt x="16535" y="33801"/>
                      <a:pt x="15107" y="32220"/>
                    </a:cubicBezTo>
                    <a:cubicBezTo>
                      <a:pt x="14681" y="31734"/>
                      <a:pt x="14317" y="31035"/>
                      <a:pt x="13678" y="30852"/>
                    </a:cubicBezTo>
                    <a:cubicBezTo>
                      <a:pt x="13567" y="30825"/>
                      <a:pt x="13451" y="30814"/>
                      <a:pt x="13331" y="30814"/>
                    </a:cubicBezTo>
                    <a:cubicBezTo>
                      <a:pt x="13058" y="30814"/>
                      <a:pt x="12768" y="30871"/>
                      <a:pt x="12493" y="30913"/>
                    </a:cubicBezTo>
                    <a:cubicBezTo>
                      <a:pt x="11919" y="31026"/>
                      <a:pt x="11333" y="31081"/>
                      <a:pt x="10745" y="31081"/>
                    </a:cubicBezTo>
                    <a:cubicBezTo>
                      <a:pt x="9433" y="31081"/>
                      <a:pt x="8108" y="30809"/>
                      <a:pt x="6870" y="30305"/>
                    </a:cubicBezTo>
                    <a:cubicBezTo>
                      <a:pt x="6353" y="30092"/>
                      <a:pt x="5867" y="29819"/>
                      <a:pt x="5441" y="29393"/>
                    </a:cubicBezTo>
                    <a:cubicBezTo>
                      <a:pt x="4529" y="28481"/>
                      <a:pt x="4377" y="27022"/>
                      <a:pt x="4651" y="25746"/>
                    </a:cubicBezTo>
                    <a:cubicBezTo>
                      <a:pt x="5137" y="23284"/>
                      <a:pt x="6870" y="21247"/>
                      <a:pt x="8237" y="19120"/>
                    </a:cubicBezTo>
                    <a:cubicBezTo>
                      <a:pt x="9575" y="16931"/>
                      <a:pt x="10608" y="14196"/>
                      <a:pt x="9514" y="11916"/>
                    </a:cubicBezTo>
                    <a:cubicBezTo>
                      <a:pt x="9241" y="11369"/>
                      <a:pt x="8845" y="10822"/>
                      <a:pt x="8633" y="10244"/>
                    </a:cubicBezTo>
                    <a:cubicBezTo>
                      <a:pt x="7903" y="8390"/>
                      <a:pt x="8997" y="6384"/>
                      <a:pt x="9453" y="4408"/>
                    </a:cubicBezTo>
                    <a:cubicBezTo>
                      <a:pt x="9757" y="2949"/>
                      <a:pt x="9696" y="1369"/>
                      <a:pt x="91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68"/>
              <p:cNvSpPr/>
              <p:nvPr/>
            </p:nvSpPr>
            <p:spPr>
              <a:xfrm>
                <a:off x="10174475" y="12412325"/>
                <a:ext cx="218875" cy="211275"/>
              </a:xfrm>
              <a:custGeom>
                <a:avLst/>
                <a:gdLst/>
                <a:ahLst/>
                <a:cxnLst/>
                <a:rect l="l" t="t" r="r" b="b"/>
                <a:pathLst>
                  <a:path w="8755" h="8451" extrusionOk="0">
                    <a:moveTo>
                      <a:pt x="8754" y="0"/>
                    </a:moveTo>
                    <a:cubicBezTo>
                      <a:pt x="8298" y="244"/>
                      <a:pt x="7873" y="456"/>
                      <a:pt x="7538" y="700"/>
                    </a:cubicBezTo>
                    <a:cubicBezTo>
                      <a:pt x="7110" y="927"/>
                      <a:pt x="6657" y="1013"/>
                      <a:pt x="6190" y="1013"/>
                    </a:cubicBezTo>
                    <a:cubicBezTo>
                      <a:pt x="5033" y="1013"/>
                      <a:pt x="3792" y="482"/>
                      <a:pt x="2645" y="244"/>
                    </a:cubicBezTo>
                    <a:cubicBezTo>
                      <a:pt x="2393" y="191"/>
                      <a:pt x="2123" y="157"/>
                      <a:pt x="1857" y="157"/>
                    </a:cubicBezTo>
                    <a:cubicBezTo>
                      <a:pt x="1354" y="157"/>
                      <a:pt x="866" y="280"/>
                      <a:pt x="547" y="639"/>
                    </a:cubicBezTo>
                    <a:cubicBezTo>
                      <a:pt x="0" y="1307"/>
                      <a:pt x="456" y="2523"/>
                      <a:pt x="1307" y="2614"/>
                    </a:cubicBezTo>
                    <a:cubicBezTo>
                      <a:pt x="1396" y="2637"/>
                      <a:pt x="1488" y="2644"/>
                      <a:pt x="1582" y="2644"/>
                    </a:cubicBezTo>
                    <a:cubicBezTo>
                      <a:pt x="1808" y="2644"/>
                      <a:pt x="2047" y="2600"/>
                      <a:pt x="2282" y="2600"/>
                    </a:cubicBezTo>
                    <a:cubicBezTo>
                      <a:pt x="2353" y="2600"/>
                      <a:pt x="2423" y="2604"/>
                      <a:pt x="2493" y="2614"/>
                    </a:cubicBezTo>
                    <a:cubicBezTo>
                      <a:pt x="3009" y="2706"/>
                      <a:pt x="3435" y="3131"/>
                      <a:pt x="3648" y="3587"/>
                    </a:cubicBezTo>
                    <a:cubicBezTo>
                      <a:pt x="3891" y="4073"/>
                      <a:pt x="3952" y="4560"/>
                      <a:pt x="4073" y="5107"/>
                    </a:cubicBezTo>
                    <a:cubicBezTo>
                      <a:pt x="4225" y="6019"/>
                      <a:pt x="4499" y="6870"/>
                      <a:pt x="4833" y="7751"/>
                    </a:cubicBezTo>
                    <a:cubicBezTo>
                      <a:pt x="4924" y="7995"/>
                      <a:pt x="5016" y="8207"/>
                      <a:pt x="5137" y="8450"/>
                    </a:cubicBezTo>
                    <a:cubicBezTo>
                      <a:pt x="6809" y="5897"/>
                      <a:pt x="8025" y="3040"/>
                      <a:pt x="87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68"/>
              <p:cNvSpPr/>
              <p:nvPr/>
            </p:nvSpPr>
            <p:spPr>
              <a:xfrm>
                <a:off x="9752925" y="12021300"/>
                <a:ext cx="365325" cy="276125"/>
              </a:xfrm>
              <a:custGeom>
                <a:avLst/>
                <a:gdLst/>
                <a:ahLst/>
                <a:cxnLst/>
                <a:rect l="l" t="t" r="r" b="b"/>
                <a:pathLst>
                  <a:path w="14613" h="11045" extrusionOk="0">
                    <a:moveTo>
                      <a:pt x="9246" y="0"/>
                    </a:moveTo>
                    <a:cubicBezTo>
                      <a:pt x="4081" y="0"/>
                      <a:pt x="1" y="7311"/>
                      <a:pt x="5677" y="10413"/>
                    </a:cubicBezTo>
                    <a:cubicBezTo>
                      <a:pt x="6477" y="10842"/>
                      <a:pt x="7382" y="11045"/>
                      <a:pt x="8297" y="11045"/>
                    </a:cubicBezTo>
                    <a:cubicBezTo>
                      <a:pt x="9849" y="11045"/>
                      <a:pt x="11429" y="10462"/>
                      <a:pt x="12576" y="9410"/>
                    </a:cubicBezTo>
                    <a:cubicBezTo>
                      <a:pt x="13792" y="8316"/>
                      <a:pt x="14583" y="6766"/>
                      <a:pt x="14583" y="5155"/>
                    </a:cubicBezTo>
                    <a:cubicBezTo>
                      <a:pt x="14613" y="3514"/>
                      <a:pt x="13823" y="1903"/>
                      <a:pt x="12485" y="1021"/>
                    </a:cubicBezTo>
                    <a:cubicBezTo>
                      <a:pt x="11410" y="308"/>
                      <a:pt x="10305" y="0"/>
                      <a:pt x="924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68"/>
              <p:cNvSpPr/>
              <p:nvPr/>
            </p:nvSpPr>
            <p:spPr>
              <a:xfrm>
                <a:off x="9837325" y="12078875"/>
                <a:ext cx="227750" cy="171550"/>
              </a:xfrm>
              <a:custGeom>
                <a:avLst/>
                <a:gdLst/>
                <a:ahLst/>
                <a:cxnLst/>
                <a:rect l="l" t="t" r="r" b="b"/>
                <a:pathLst>
                  <a:path w="9110" h="6862" extrusionOk="0">
                    <a:moveTo>
                      <a:pt x="5820" y="1"/>
                    </a:moveTo>
                    <a:cubicBezTo>
                      <a:pt x="2576" y="1"/>
                      <a:pt x="0" y="4544"/>
                      <a:pt x="3547" y="6469"/>
                    </a:cubicBezTo>
                    <a:cubicBezTo>
                      <a:pt x="4050" y="6738"/>
                      <a:pt x="4611" y="6862"/>
                      <a:pt x="5175" y="6862"/>
                    </a:cubicBezTo>
                    <a:cubicBezTo>
                      <a:pt x="6144" y="6862"/>
                      <a:pt x="7122" y="6495"/>
                      <a:pt x="7833" y="5861"/>
                    </a:cubicBezTo>
                    <a:cubicBezTo>
                      <a:pt x="8593" y="5162"/>
                      <a:pt x="9079" y="4220"/>
                      <a:pt x="9079" y="3186"/>
                    </a:cubicBezTo>
                    <a:cubicBezTo>
                      <a:pt x="9109" y="2214"/>
                      <a:pt x="8623" y="1180"/>
                      <a:pt x="7802" y="603"/>
                    </a:cubicBezTo>
                    <a:cubicBezTo>
                      <a:pt x="7144" y="182"/>
                      <a:pt x="6469" y="1"/>
                      <a:pt x="5820"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68"/>
              <p:cNvSpPr/>
              <p:nvPr/>
            </p:nvSpPr>
            <p:spPr>
              <a:xfrm>
                <a:off x="9271925" y="12081325"/>
                <a:ext cx="366075" cy="275950"/>
              </a:xfrm>
              <a:custGeom>
                <a:avLst/>
                <a:gdLst/>
                <a:ahLst/>
                <a:cxnLst/>
                <a:rect l="l" t="t" r="r" b="b"/>
                <a:pathLst>
                  <a:path w="14643" h="11038" extrusionOk="0">
                    <a:moveTo>
                      <a:pt x="9262" y="1"/>
                    </a:moveTo>
                    <a:cubicBezTo>
                      <a:pt x="4080" y="1"/>
                      <a:pt x="1" y="7306"/>
                      <a:pt x="5676" y="10383"/>
                    </a:cubicBezTo>
                    <a:cubicBezTo>
                      <a:pt x="6485" y="10828"/>
                      <a:pt x="7406" y="11037"/>
                      <a:pt x="8336" y="11037"/>
                    </a:cubicBezTo>
                    <a:cubicBezTo>
                      <a:pt x="9887" y="11037"/>
                      <a:pt x="11467" y="10455"/>
                      <a:pt x="12606" y="9411"/>
                    </a:cubicBezTo>
                    <a:cubicBezTo>
                      <a:pt x="13822" y="8316"/>
                      <a:pt x="14612" y="6736"/>
                      <a:pt x="14612" y="5155"/>
                    </a:cubicBezTo>
                    <a:cubicBezTo>
                      <a:pt x="14643" y="3514"/>
                      <a:pt x="13853" y="1873"/>
                      <a:pt x="12515" y="1021"/>
                    </a:cubicBezTo>
                    <a:cubicBezTo>
                      <a:pt x="11434" y="308"/>
                      <a:pt x="10325" y="1"/>
                      <a:pt x="9262"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68"/>
              <p:cNvSpPr/>
              <p:nvPr/>
            </p:nvSpPr>
            <p:spPr>
              <a:xfrm>
                <a:off x="9356575" y="12138325"/>
                <a:ext cx="228250" cy="171800"/>
              </a:xfrm>
              <a:custGeom>
                <a:avLst/>
                <a:gdLst/>
                <a:ahLst/>
                <a:cxnLst/>
                <a:rect l="l" t="t" r="r" b="b"/>
                <a:pathLst>
                  <a:path w="9130" h="6872" extrusionOk="0">
                    <a:moveTo>
                      <a:pt x="5781" y="1"/>
                    </a:moveTo>
                    <a:cubicBezTo>
                      <a:pt x="2550" y="1"/>
                      <a:pt x="1" y="4548"/>
                      <a:pt x="3536" y="6492"/>
                    </a:cubicBezTo>
                    <a:cubicBezTo>
                      <a:pt x="4041" y="6750"/>
                      <a:pt x="4604" y="6872"/>
                      <a:pt x="5170" y="6872"/>
                    </a:cubicBezTo>
                    <a:cubicBezTo>
                      <a:pt x="6137" y="6872"/>
                      <a:pt x="7113" y="6517"/>
                      <a:pt x="7822" y="5884"/>
                    </a:cubicBezTo>
                    <a:cubicBezTo>
                      <a:pt x="8582" y="5185"/>
                      <a:pt x="9099" y="4243"/>
                      <a:pt x="9099" y="3210"/>
                    </a:cubicBezTo>
                    <a:cubicBezTo>
                      <a:pt x="9129" y="2237"/>
                      <a:pt x="8643" y="1203"/>
                      <a:pt x="7792" y="626"/>
                    </a:cubicBezTo>
                    <a:cubicBezTo>
                      <a:pt x="7124" y="189"/>
                      <a:pt x="6438" y="1"/>
                      <a:pt x="5781"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68"/>
              <p:cNvSpPr/>
              <p:nvPr/>
            </p:nvSpPr>
            <p:spPr>
              <a:xfrm>
                <a:off x="10205625" y="12209900"/>
                <a:ext cx="61575" cy="59125"/>
              </a:xfrm>
              <a:custGeom>
                <a:avLst/>
                <a:gdLst/>
                <a:ahLst/>
                <a:cxnLst/>
                <a:rect l="l" t="t" r="r" b="b"/>
                <a:pathLst>
                  <a:path w="2463" h="2365" extrusionOk="0">
                    <a:moveTo>
                      <a:pt x="1247" y="0"/>
                    </a:moveTo>
                    <a:cubicBezTo>
                      <a:pt x="1195" y="0"/>
                      <a:pt x="1144" y="4"/>
                      <a:pt x="1095" y="12"/>
                    </a:cubicBezTo>
                    <a:cubicBezTo>
                      <a:pt x="943" y="12"/>
                      <a:pt x="791" y="73"/>
                      <a:pt x="639" y="164"/>
                    </a:cubicBezTo>
                    <a:cubicBezTo>
                      <a:pt x="456" y="225"/>
                      <a:pt x="365" y="316"/>
                      <a:pt x="274" y="468"/>
                    </a:cubicBezTo>
                    <a:cubicBezTo>
                      <a:pt x="183" y="559"/>
                      <a:pt x="122" y="742"/>
                      <a:pt x="92" y="863"/>
                    </a:cubicBezTo>
                    <a:cubicBezTo>
                      <a:pt x="61" y="1015"/>
                      <a:pt x="0" y="1167"/>
                      <a:pt x="61" y="1319"/>
                    </a:cubicBezTo>
                    <a:cubicBezTo>
                      <a:pt x="92" y="1441"/>
                      <a:pt x="92" y="1532"/>
                      <a:pt x="122" y="1623"/>
                    </a:cubicBezTo>
                    <a:cubicBezTo>
                      <a:pt x="213" y="1836"/>
                      <a:pt x="335" y="1988"/>
                      <a:pt x="517" y="2140"/>
                    </a:cubicBezTo>
                    <a:cubicBezTo>
                      <a:pt x="578" y="2170"/>
                      <a:pt x="700" y="2231"/>
                      <a:pt x="791" y="2292"/>
                    </a:cubicBezTo>
                    <a:cubicBezTo>
                      <a:pt x="924" y="2336"/>
                      <a:pt x="1074" y="2365"/>
                      <a:pt x="1228" y="2365"/>
                    </a:cubicBezTo>
                    <a:cubicBezTo>
                      <a:pt x="1285" y="2365"/>
                      <a:pt x="1342" y="2361"/>
                      <a:pt x="1399" y="2353"/>
                    </a:cubicBezTo>
                    <a:cubicBezTo>
                      <a:pt x="1551" y="2353"/>
                      <a:pt x="1703" y="2292"/>
                      <a:pt x="1855" y="2201"/>
                    </a:cubicBezTo>
                    <a:cubicBezTo>
                      <a:pt x="2007" y="2140"/>
                      <a:pt x="2098" y="2049"/>
                      <a:pt x="2189" y="1897"/>
                    </a:cubicBezTo>
                    <a:cubicBezTo>
                      <a:pt x="2311" y="1775"/>
                      <a:pt x="2341" y="1623"/>
                      <a:pt x="2371" y="1502"/>
                    </a:cubicBezTo>
                    <a:cubicBezTo>
                      <a:pt x="2402" y="1319"/>
                      <a:pt x="2462" y="1198"/>
                      <a:pt x="2402" y="1015"/>
                    </a:cubicBezTo>
                    <a:lnTo>
                      <a:pt x="2341" y="742"/>
                    </a:lnTo>
                    <a:cubicBezTo>
                      <a:pt x="2250" y="529"/>
                      <a:pt x="2159" y="377"/>
                      <a:pt x="1946" y="225"/>
                    </a:cubicBezTo>
                    <a:cubicBezTo>
                      <a:pt x="1885" y="195"/>
                      <a:pt x="1763" y="134"/>
                      <a:pt x="1703" y="73"/>
                    </a:cubicBezTo>
                    <a:cubicBezTo>
                      <a:pt x="1547" y="29"/>
                      <a:pt x="1391" y="0"/>
                      <a:pt x="1247"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68"/>
              <p:cNvSpPr/>
              <p:nvPr/>
            </p:nvSpPr>
            <p:spPr>
              <a:xfrm>
                <a:off x="10235075" y="12044975"/>
                <a:ext cx="112300" cy="83575"/>
              </a:xfrm>
              <a:custGeom>
                <a:avLst/>
                <a:gdLst/>
                <a:ahLst/>
                <a:cxnLst/>
                <a:rect l="l" t="t" r="r" b="b"/>
                <a:pathLst>
                  <a:path w="4492" h="3343" extrusionOk="0">
                    <a:moveTo>
                      <a:pt x="2265" y="1"/>
                    </a:moveTo>
                    <a:cubicBezTo>
                      <a:pt x="2194" y="1"/>
                      <a:pt x="2120" y="5"/>
                      <a:pt x="2044" y="13"/>
                    </a:cubicBezTo>
                    <a:cubicBezTo>
                      <a:pt x="1" y="276"/>
                      <a:pt x="285" y="3343"/>
                      <a:pt x="2195" y="3343"/>
                    </a:cubicBezTo>
                    <a:cubicBezTo>
                      <a:pt x="2274" y="3343"/>
                      <a:pt x="2355" y="3337"/>
                      <a:pt x="2440" y="3327"/>
                    </a:cubicBezTo>
                    <a:cubicBezTo>
                      <a:pt x="4491" y="3063"/>
                      <a:pt x="4197" y="1"/>
                      <a:pt x="226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68"/>
              <p:cNvSpPr/>
              <p:nvPr/>
            </p:nvSpPr>
            <p:spPr>
              <a:xfrm>
                <a:off x="9749675" y="11979900"/>
                <a:ext cx="42850" cy="30600"/>
              </a:xfrm>
              <a:custGeom>
                <a:avLst/>
                <a:gdLst/>
                <a:ahLst/>
                <a:cxnLst/>
                <a:rect l="l" t="t" r="r" b="b"/>
                <a:pathLst>
                  <a:path w="1714" h="1224" extrusionOk="0">
                    <a:moveTo>
                      <a:pt x="851" y="0"/>
                    </a:moveTo>
                    <a:cubicBezTo>
                      <a:pt x="831" y="0"/>
                      <a:pt x="812" y="1"/>
                      <a:pt x="791" y="2"/>
                    </a:cubicBezTo>
                    <a:cubicBezTo>
                      <a:pt x="1" y="119"/>
                      <a:pt x="113" y="1223"/>
                      <a:pt x="855" y="1223"/>
                    </a:cubicBezTo>
                    <a:cubicBezTo>
                      <a:pt x="884" y="1223"/>
                      <a:pt x="913" y="1222"/>
                      <a:pt x="943" y="1218"/>
                    </a:cubicBezTo>
                    <a:cubicBezTo>
                      <a:pt x="1713" y="1100"/>
                      <a:pt x="1589" y="0"/>
                      <a:pt x="851"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68"/>
              <p:cNvSpPr/>
              <p:nvPr/>
            </p:nvSpPr>
            <p:spPr>
              <a:xfrm>
                <a:off x="9375050" y="11976900"/>
                <a:ext cx="67675" cy="67650"/>
              </a:xfrm>
              <a:custGeom>
                <a:avLst/>
                <a:gdLst/>
                <a:ahLst/>
                <a:cxnLst/>
                <a:rect l="l" t="t" r="r" b="b"/>
                <a:pathLst>
                  <a:path w="2707" h="2706" extrusionOk="0">
                    <a:moveTo>
                      <a:pt x="1186" y="1"/>
                    </a:moveTo>
                    <a:cubicBezTo>
                      <a:pt x="974" y="1"/>
                      <a:pt x="822" y="92"/>
                      <a:pt x="670" y="214"/>
                    </a:cubicBezTo>
                    <a:cubicBezTo>
                      <a:pt x="518" y="274"/>
                      <a:pt x="366" y="396"/>
                      <a:pt x="305" y="548"/>
                    </a:cubicBezTo>
                    <a:cubicBezTo>
                      <a:pt x="183" y="700"/>
                      <a:pt x="123" y="852"/>
                      <a:pt x="62" y="1004"/>
                    </a:cubicBezTo>
                    <a:cubicBezTo>
                      <a:pt x="1" y="1156"/>
                      <a:pt x="1" y="1338"/>
                      <a:pt x="31" y="1551"/>
                    </a:cubicBezTo>
                    <a:cubicBezTo>
                      <a:pt x="62" y="1642"/>
                      <a:pt x="123" y="1764"/>
                      <a:pt x="123" y="1885"/>
                    </a:cubicBezTo>
                    <a:cubicBezTo>
                      <a:pt x="183" y="2098"/>
                      <a:pt x="335" y="2311"/>
                      <a:pt x="518" y="2402"/>
                    </a:cubicBezTo>
                    <a:cubicBezTo>
                      <a:pt x="639" y="2493"/>
                      <a:pt x="730" y="2524"/>
                      <a:pt x="822" y="2615"/>
                    </a:cubicBezTo>
                    <a:cubicBezTo>
                      <a:pt x="1065" y="2706"/>
                      <a:pt x="1278" y="2706"/>
                      <a:pt x="1521" y="2706"/>
                    </a:cubicBezTo>
                    <a:cubicBezTo>
                      <a:pt x="1703" y="2706"/>
                      <a:pt x="1855" y="2645"/>
                      <a:pt x="2007" y="2524"/>
                    </a:cubicBezTo>
                    <a:cubicBezTo>
                      <a:pt x="2159" y="2463"/>
                      <a:pt x="2311" y="2341"/>
                      <a:pt x="2402" y="2189"/>
                    </a:cubicBezTo>
                    <a:cubicBezTo>
                      <a:pt x="2493" y="2037"/>
                      <a:pt x="2585" y="1885"/>
                      <a:pt x="2615" y="1733"/>
                    </a:cubicBezTo>
                    <a:cubicBezTo>
                      <a:pt x="2706" y="1581"/>
                      <a:pt x="2706" y="1399"/>
                      <a:pt x="2645" y="1186"/>
                    </a:cubicBezTo>
                    <a:cubicBezTo>
                      <a:pt x="2645" y="1125"/>
                      <a:pt x="2615" y="973"/>
                      <a:pt x="2585" y="852"/>
                    </a:cubicBezTo>
                    <a:cubicBezTo>
                      <a:pt x="2493" y="639"/>
                      <a:pt x="2341" y="426"/>
                      <a:pt x="2159" y="305"/>
                    </a:cubicBezTo>
                    <a:cubicBezTo>
                      <a:pt x="2037" y="244"/>
                      <a:pt x="1977" y="214"/>
                      <a:pt x="1855" y="122"/>
                    </a:cubicBezTo>
                    <a:cubicBezTo>
                      <a:pt x="1642" y="1"/>
                      <a:pt x="1399" y="1"/>
                      <a:pt x="1186"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68"/>
              <p:cNvSpPr/>
              <p:nvPr/>
            </p:nvSpPr>
            <p:spPr>
              <a:xfrm>
                <a:off x="9387975" y="11884200"/>
                <a:ext cx="28150" cy="28900"/>
              </a:xfrm>
              <a:custGeom>
                <a:avLst/>
                <a:gdLst/>
                <a:ahLst/>
                <a:cxnLst/>
                <a:rect l="l" t="t" r="r" b="b"/>
                <a:pathLst>
                  <a:path w="1126" h="1156" extrusionOk="0">
                    <a:moveTo>
                      <a:pt x="457" y="1"/>
                    </a:moveTo>
                    <a:cubicBezTo>
                      <a:pt x="396" y="1"/>
                      <a:pt x="305" y="31"/>
                      <a:pt x="274" y="92"/>
                    </a:cubicBezTo>
                    <a:cubicBezTo>
                      <a:pt x="213" y="122"/>
                      <a:pt x="153" y="153"/>
                      <a:pt x="122" y="244"/>
                    </a:cubicBezTo>
                    <a:cubicBezTo>
                      <a:pt x="92" y="305"/>
                      <a:pt x="61" y="335"/>
                      <a:pt x="61" y="426"/>
                    </a:cubicBezTo>
                    <a:cubicBezTo>
                      <a:pt x="1" y="487"/>
                      <a:pt x="1" y="578"/>
                      <a:pt x="1" y="639"/>
                    </a:cubicBezTo>
                    <a:cubicBezTo>
                      <a:pt x="1" y="700"/>
                      <a:pt x="61" y="760"/>
                      <a:pt x="61" y="791"/>
                    </a:cubicBezTo>
                    <a:cubicBezTo>
                      <a:pt x="92" y="882"/>
                      <a:pt x="153" y="943"/>
                      <a:pt x="244" y="1034"/>
                    </a:cubicBezTo>
                    <a:cubicBezTo>
                      <a:pt x="274" y="1064"/>
                      <a:pt x="305" y="1064"/>
                      <a:pt x="365" y="1095"/>
                    </a:cubicBezTo>
                    <a:cubicBezTo>
                      <a:pt x="426" y="1156"/>
                      <a:pt x="548" y="1156"/>
                      <a:pt x="669" y="1156"/>
                    </a:cubicBezTo>
                    <a:cubicBezTo>
                      <a:pt x="730" y="1156"/>
                      <a:pt x="821" y="1095"/>
                      <a:pt x="852" y="1064"/>
                    </a:cubicBezTo>
                    <a:cubicBezTo>
                      <a:pt x="913" y="1034"/>
                      <a:pt x="973" y="1004"/>
                      <a:pt x="1004" y="912"/>
                    </a:cubicBezTo>
                    <a:cubicBezTo>
                      <a:pt x="1034" y="852"/>
                      <a:pt x="1065" y="791"/>
                      <a:pt x="1065" y="730"/>
                    </a:cubicBezTo>
                    <a:cubicBezTo>
                      <a:pt x="1125" y="639"/>
                      <a:pt x="1125" y="578"/>
                      <a:pt x="1125" y="487"/>
                    </a:cubicBezTo>
                    <a:cubicBezTo>
                      <a:pt x="1125" y="426"/>
                      <a:pt x="1065" y="365"/>
                      <a:pt x="1065" y="335"/>
                    </a:cubicBezTo>
                    <a:cubicBezTo>
                      <a:pt x="1034" y="274"/>
                      <a:pt x="973" y="183"/>
                      <a:pt x="882" y="122"/>
                    </a:cubicBezTo>
                    <a:cubicBezTo>
                      <a:pt x="852" y="92"/>
                      <a:pt x="821" y="92"/>
                      <a:pt x="761" y="31"/>
                    </a:cubicBezTo>
                    <a:cubicBezTo>
                      <a:pt x="700" y="1"/>
                      <a:pt x="578" y="1"/>
                      <a:pt x="45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68"/>
              <p:cNvSpPr/>
              <p:nvPr/>
            </p:nvSpPr>
            <p:spPr>
              <a:xfrm>
                <a:off x="9515650" y="11654100"/>
                <a:ext cx="72975" cy="73100"/>
              </a:xfrm>
              <a:custGeom>
                <a:avLst/>
                <a:gdLst/>
                <a:ahLst/>
                <a:cxnLst/>
                <a:rect l="l" t="t" r="r" b="b"/>
                <a:pathLst>
                  <a:path w="2919" h="2924" extrusionOk="0">
                    <a:moveTo>
                      <a:pt x="1474" y="1"/>
                    </a:moveTo>
                    <a:cubicBezTo>
                      <a:pt x="1399" y="1"/>
                      <a:pt x="1323" y="8"/>
                      <a:pt x="1246" y="25"/>
                    </a:cubicBezTo>
                    <a:cubicBezTo>
                      <a:pt x="1064" y="25"/>
                      <a:pt x="882" y="86"/>
                      <a:pt x="730" y="207"/>
                    </a:cubicBezTo>
                    <a:cubicBezTo>
                      <a:pt x="517" y="268"/>
                      <a:pt x="426" y="390"/>
                      <a:pt x="304" y="542"/>
                    </a:cubicBezTo>
                    <a:cubicBezTo>
                      <a:pt x="183" y="694"/>
                      <a:pt x="122" y="846"/>
                      <a:pt x="61" y="1028"/>
                    </a:cubicBezTo>
                    <a:cubicBezTo>
                      <a:pt x="0" y="1241"/>
                      <a:pt x="0" y="1423"/>
                      <a:pt x="31" y="1606"/>
                    </a:cubicBezTo>
                    <a:cubicBezTo>
                      <a:pt x="61" y="1727"/>
                      <a:pt x="122" y="1879"/>
                      <a:pt x="152" y="2001"/>
                    </a:cubicBezTo>
                    <a:cubicBezTo>
                      <a:pt x="243" y="2214"/>
                      <a:pt x="426" y="2396"/>
                      <a:pt x="608" y="2609"/>
                    </a:cubicBezTo>
                    <a:cubicBezTo>
                      <a:pt x="699" y="2669"/>
                      <a:pt x="821" y="2700"/>
                      <a:pt x="912" y="2791"/>
                    </a:cubicBezTo>
                    <a:cubicBezTo>
                      <a:pt x="1075" y="2884"/>
                      <a:pt x="1273" y="2924"/>
                      <a:pt x="1479" y="2924"/>
                    </a:cubicBezTo>
                    <a:cubicBezTo>
                      <a:pt x="1543" y="2924"/>
                      <a:pt x="1607" y="2920"/>
                      <a:pt x="1672" y="2913"/>
                    </a:cubicBezTo>
                    <a:cubicBezTo>
                      <a:pt x="1854" y="2913"/>
                      <a:pt x="2037" y="2821"/>
                      <a:pt x="2189" y="2700"/>
                    </a:cubicBezTo>
                    <a:cubicBezTo>
                      <a:pt x="2371" y="2639"/>
                      <a:pt x="2493" y="2518"/>
                      <a:pt x="2614" y="2366"/>
                    </a:cubicBezTo>
                    <a:cubicBezTo>
                      <a:pt x="2736" y="2214"/>
                      <a:pt x="2797" y="2062"/>
                      <a:pt x="2857" y="1879"/>
                    </a:cubicBezTo>
                    <a:cubicBezTo>
                      <a:pt x="2918" y="1697"/>
                      <a:pt x="2918" y="1484"/>
                      <a:pt x="2888" y="1302"/>
                    </a:cubicBezTo>
                    <a:cubicBezTo>
                      <a:pt x="2857" y="1180"/>
                      <a:pt x="2797" y="1089"/>
                      <a:pt x="2766" y="937"/>
                    </a:cubicBezTo>
                    <a:cubicBezTo>
                      <a:pt x="2645" y="694"/>
                      <a:pt x="2493" y="511"/>
                      <a:pt x="2310" y="329"/>
                    </a:cubicBezTo>
                    <a:cubicBezTo>
                      <a:pt x="2189" y="238"/>
                      <a:pt x="2097" y="207"/>
                      <a:pt x="2006" y="116"/>
                    </a:cubicBezTo>
                    <a:cubicBezTo>
                      <a:pt x="1853" y="51"/>
                      <a:pt x="1668" y="1"/>
                      <a:pt x="1474"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68"/>
              <p:cNvSpPr/>
              <p:nvPr/>
            </p:nvSpPr>
            <p:spPr>
              <a:xfrm>
                <a:off x="9311125" y="12393825"/>
                <a:ext cx="75500" cy="56775"/>
              </a:xfrm>
              <a:custGeom>
                <a:avLst/>
                <a:gdLst/>
                <a:ahLst/>
                <a:cxnLst/>
                <a:rect l="l" t="t" r="r" b="b"/>
                <a:pathLst>
                  <a:path w="3020" h="2271" extrusionOk="0">
                    <a:moveTo>
                      <a:pt x="1535" y="1"/>
                    </a:moveTo>
                    <a:cubicBezTo>
                      <a:pt x="1483" y="1"/>
                      <a:pt x="1429" y="4"/>
                      <a:pt x="1373" y="11"/>
                    </a:cubicBezTo>
                    <a:cubicBezTo>
                      <a:pt x="0" y="215"/>
                      <a:pt x="171" y="2271"/>
                      <a:pt x="1479" y="2271"/>
                    </a:cubicBezTo>
                    <a:cubicBezTo>
                      <a:pt x="1533" y="2271"/>
                      <a:pt x="1589" y="2267"/>
                      <a:pt x="1646" y="2260"/>
                    </a:cubicBezTo>
                    <a:cubicBezTo>
                      <a:pt x="3020" y="2114"/>
                      <a:pt x="2848" y="1"/>
                      <a:pt x="153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68"/>
              <p:cNvSpPr/>
              <p:nvPr/>
            </p:nvSpPr>
            <p:spPr>
              <a:xfrm>
                <a:off x="10039975" y="12359125"/>
                <a:ext cx="28125" cy="28900"/>
              </a:xfrm>
              <a:custGeom>
                <a:avLst/>
                <a:gdLst/>
                <a:ahLst/>
                <a:cxnLst/>
                <a:rect l="l" t="t" r="r" b="b"/>
                <a:pathLst>
                  <a:path w="1125" h="1156" extrusionOk="0">
                    <a:moveTo>
                      <a:pt x="487" y="1"/>
                    </a:moveTo>
                    <a:cubicBezTo>
                      <a:pt x="426" y="1"/>
                      <a:pt x="335" y="31"/>
                      <a:pt x="274" y="92"/>
                    </a:cubicBezTo>
                    <a:cubicBezTo>
                      <a:pt x="183" y="122"/>
                      <a:pt x="152" y="153"/>
                      <a:pt x="122" y="244"/>
                    </a:cubicBezTo>
                    <a:cubicBezTo>
                      <a:pt x="61" y="305"/>
                      <a:pt x="31" y="335"/>
                      <a:pt x="31" y="426"/>
                    </a:cubicBezTo>
                    <a:cubicBezTo>
                      <a:pt x="0" y="487"/>
                      <a:pt x="0" y="578"/>
                      <a:pt x="0" y="639"/>
                    </a:cubicBezTo>
                    <a:cubicBezTo>
                      <a:pt x="0" y="700"/>
                      <a:pt x="31" y="761"/>
                      <a:pt x="31" y="791"/>
                    </a:cubicBezTo>
                    <a:cubicBezTo>
                      <a:pt x="61" y="882"/>
                      <a:pt x="122" y="1004"/>
                      <a:pt x="183" y="1034"/>
                    </a:cubicBezTo>
                    <a:cubicBezTo>
                      <a:pt x="213" y="1065"/>
                      <a:pt x="274" y="1065"/>
                      <a:pt x="304" y="1095"/>
                    </a:cubicBezTo>
                    <a:cubicBezTo>
                      <a:pt x="365" y="1156"/>
                      <a:pt x="487" y="1156"/>
                      <a:pt x="608" y="1156"/>
                    </a:cubicBezTo>
                    <a:cubicBezTo>
                      <a:pt x="669" y="1156"/>
                      <a:pt x="760" y="1095"/>
                      <a:pt x="821" y="1065"/>
                    </a:cubicBezTo>
                    <a:cubicBezTo>
                      <a:pt x="912" y="1034"/>
                      <a:pt x="942" y="1004"/>
                      <a:pt x="973" y="913"/>
                    </a:cubicBezTo>
                    <a:cubicBezTo>
                      <a:pt x="1003" y="852"/>
                      <a:pt x="1064" y="791"/>
                      <a:pt x="1064" y="730"/>
                    </a:cubicBezTo>
                    <a:cubicBezTo>
                      <a:pt x="1094" y="639"/>
                      <a:pt x="1094" y="578"/>
                      <a:pt x="1094" y="487"/>
                    </a:cubicBezTo>
                    <a:cubicBezTo>
                      <a:pt x="1125" y="426"/>
                      <a:pt x="1125" y="366"/>
                      <a:pt x="1094" y="335"/>
                    </a:cubicBezTo>
                    <a:cubicBezTo>
                      <a:pt x="1064" y="274"/>
                      <a:pt x="973" y="183"/>
                      <a:pt x="912" y="122"/>
                    </a:cubicBezTo>
                    <a:cubicBezTo>
                      <a:pt x="882" y="92"/>
                      <a:pt x="821" y="92"/>
                      <a:pt x="790" y="31"/>
                    </a:cubicBezTo>
                    <a:cubicBezTo>
                      <a:pt x="730" y="1"/>
                      <a:pt x="608" y="1"/>
                      <a:pt x="48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68"/>
              <p:cNvSpPr/>
              <p:nvPr/>
            </p:nvSpPr>
            <p:spPr>
              <a:xfrm>
                <a:off x="9433575" y="12397875"/>
                <a:ext cx="25100" cy="24350"/>
              </a:xfrm>
              <a:custGeom>
                <a:avLst/>
                <a:gdLst/>
                <a:ahLst/>
                <a:cxnLst/>
                <a:rect l="l" t="t" r="r" b="b"/>
                <a:pathLst>
                  <a:path w="1004" h="974" extrusionOk="0">
                    <a:moveTo>
                      <a:pt x="548" y="1"/>
                    </a:moveTo>
                    <a:cubicBezTo>
                      <a:pt x="456" y="1"/>
                      <a:pt x="426" y="1"/>
                      <a:pt x="365" y="62"/>
                    </a:cubicBezTo>
                    <a:cubicBezTo>
                      <a:pt x="274" y="92"/>
                      <a:pt x="213" y="123"/>
                      <a:pt x="152" y="214"/>
                    </a:cubicBezTo>
                    <a:lnTo>
                      <a:pt x="122" y="244"/>
                    </a:lnTo>
                    <a:cubicBezTo>
                      <a:pt x="92" y="275"/>
                      <a:pt x="61" y="305"/>
                      <a:pt x="61" y="396"/>
                    </a:cubicBezTo>
                    <a:cubicBezTo>
                      <a:pt x="0" y="426"/>
                      <a:pt x="0" y="518"/>
                      <a:pt x="61" y="548"/>
                    </a:cubicBezTo>
                    <a:cubicBezTo>
                      <a:pt x="61" y="578"/>
                      <a:pt x="92" y="609"/>
                      <a:pt x="92" y="670"/>
                    </a:cubicBezTo>
                    <a:cubicBezTo>
                      <a:pt x="122" y="730"/>
                      <a:pt x="152" y="761"/>
                      <a:pt x="183" y="852"/>
                    </a:cubicBezTo>
                    <a:cubicBezTo>
                      <a:pt x="183" y="852"/>
                      <a:pt x="244" y="852"/>
                      <a:pt x="244" y="882"/>
                    </a:cubicBezTo>
                    <a:cubicBezTo>
                      <a:pt x="304" y="913"/>
                      <a:pt x="396" y="974"/>
                      <a:pt x="456" y="974"/>
                    </a:cubicBezTo>
                    <a:lnTo>
                      <a:pt x="669" y="974"/>
                    </a:lnTo>
                    <a:cubicBezTo>
                      <a:pt x="730" y="974"/>
                      <a:pt x="760" y="913"/>
                      <a:pt x="821" y="882"/>
                    </a:cubicBezTo>
                    <a:cubicBezTo>
                      <a:pt x="882" y="852"/>
                      <a:pt x="912" y="761"/>
                      <a:pt x="943" y="700"/>
                    </a:cubicBezTo>
                    <a:cubicBezTo>
                      <a:pt x="1003" y="609"/>
                      <a:pt x="1003" y="548"/>
                      <a:pt x="1003" y="457"/>
                    </a:cubicBezTo>
                    <a:lnTo>
                      <a:pt x="1003" y="305"/>
                    </a:lnTo>
                    <a:cubicBezTo>
                      <a:pt x="973" y="275"/>
                      <a:pt x="973" y="244"/>
                      <a:pt x="912" y="214"/>
                    </a:cubicBezTo>
                    <a:cubicBezTo>
                      <a:pt x="882" y="123"/>
                      <a:pt x="821" y="92"/>
                      <a:pt x="730" y="62"/>
                    </a:cubicBezTo>
                    <a:cubicBezTo>
                      <a:pt x="669" y="1"/>
                      <a:pt x="608" y="1"/>
                      <a:pt x="548"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68"/>
              <p:cNvSpPr/>
              <p:nvPr/>
            </p:nvSpPr>
            <p:spPr>
              <a:xfrm>
                <a:off x="10313450" y="12175050"/>
                <a:ext cx="46250" cy="34525"/>
              </a:xfrm>
              <a:custGeom>
                <a:avLst/>
                <a:gdLst/>
                <a:ahLst/>
                <a:cxnLst/>
                <a:rect l="l" t="t" r="r" b="b"/>
                <a:pathLst>
                  <a:path w="1850" h="1381" extrusionOk="0">
                    <a:moveTo>
                      <a:pt x="933" y="0"/>
                    </a:moveTo>
                    <a:cubicBezTo>
                      <a:pt x="898" y="0"/>
                      <a:pt x="862" y="3"/>
                      <a:pt x="824" y="8"/>
                    </a:cubicBezTo>
                    <a:cubicBezTo>
                      <a:pt x="1" y="96"/>
                      <a:pt x="116" y="1380"/>
                      <a:pt x="896" y="1380"/>
                    </a:cubicBezTo>
                    <a:cubicBezTo>
                      <a:pt x="922" y="1380"/>
                      <a:pt x="949" y="1379"/>
                      <a:pt x="976" y="1376"/>
                    </a:cubicBezTo>
                    <a:cubicBezTo>
                      <a:pt x="1849" y="1259"/>
                      <a:pt x="1719" y="0"/>
                      <a:pt x="933"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68"/>
              <p:cNvSpPr/>
              <p:nvPr/>
            </p:nvSpPr>
            <p:spPr>
              <a:xfrm>
                <a:off x="9904525" y="12810250"/>
                <a:ext cx="55275" cy="40900"/>
              </a:xfrm>
              <a:custGeom>
                <a:avLst/>
                <a:gdLst/>
                <a:ahLst/>
                <a:cxnLst/>
                <a:rect l="l" t="t" r="r" b="b"/>
                <a:pathLst>
                  <a:path w="2211" h="1636" extrusionOk="0">
                    <a:moveTo>
                      <a:pt x="1144" y="1"/>
                    </a:moveTo>
                    <a:cubicBezTo>
                      <a:pt x="1102" y="1"/>
                      <a:pt x="1057" y="4"/>
                      <a:pt x="1011" y="11"/>
                    </a:cubicBezTo>
                    <a:cubicBezTo>
                      <a:pt x="1" y="97"/>
                      <a:pt x="114" y="1635"/>
                      <a:pt x="1038" y="1635"/>
                    </a:cubicBezTo>
                    <a:cubicBezTo>
                      <a:pt x="1087" y="1635"/>
                      <a:pt x="1139" y="1631"/>
                      <a:pt x="1193" y="1622"/>
                    </a:cubicBezTo>
                    <a:cubicBezTo>
                      <a:pt x="2211" y="1534"/>
                      <a:pt x="2088" y="1"/>
                      <a:pt x="1144"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68"/>
              <p:cNvSpPr/>
              <p:nvPr/>
            </p:nvSpPr>
            <p:spPr>
              <a:xfrm>
                <a:off x="10078725" y="12640775"/>
                <a:ext cx="74500" cy="71250"/>
              </a:xfrm>
              <a:custGeom>
                <a:avLst/>
                <a:gdLst/>
                <a:ahLst/>
                <a:cxnLst/>
                <a:rect l="l" t="t" r="r" b="b"/>
                <a:pathLst>
                  <a:path w="2980" h="2850" extrusionOk="0">
                    <a:moveTo>
                      <a:pt x="1520" y="0"/>
                    </a:moveTo>
                    <a:cubicBezTo>
                      <a:pt x="1336" y="0"/>
                      <a:pt x="1148" y="34"/>
                      <a:pt x="943" y="103"/>
                    </a:cubicBezTo>
                    <a:cubicBezTo>
                      <a:pt x="912" y="103"/>
                      <a:pt x="912" y="133"/>
                      <a:pt x="882" y="133"/>
                    </a:cubicBezTo>
                    <a:cubicBezTo>
                      <a:pt x="760" y="224"/>
                      <a:pt x="699" y="255"/>
                      <a:pt x="578" y="315"/>
                    </a:cubicBezTo>
                    <a:cubicBezTo>
                      <a:pt x="426" y="437"/>
                      <a:pt x="304" y="559"/>
                      <a:pt x="213" y="741"/>
                    </a:cubicBezTo>
                    <a:cubicBezTo>
                      <a:pt x="152" y="863"/>
                      <a:pt x="122" y="923"/>
                      <a:pt x="61" y="1075"/>
                    </a:cubicBezTo>
                    <a:cubicBezTo>
                      <a:pt x="0" y="1288"/>
                      <a:pt x="0" y="1440"/>
                      <a:pt x="31" y="1623"/>
                    </a:cubicBezTo>
                    <a:cubicBezTo>
                      <a:pt x="61" y="1744"/>
                      <a:pt x="122" y="1835"/>
                      <a:pt x="122" y="1957"/>
                    </a:cubicBezTo>
                    <a:cubicBezTo>
                      <a:pt x="183" y="2078"/>
                      <a:pt x="213" y="2139"/>
                      <a:pt x="304" y="2261"/>
                    </a:cubicBezTo>
                    <a:cubicBezTo>
                      <a:pt x="426" y="2413"/>
                      <a:pt x="517" y="2534"/>
                      <a:pt x="730" y="2595"/>
                    </a:cubicBezTo>
                    <a:cubicBezTo>
                      <a:pt x="882" y="2717"/>
                      <a:pt x="1034" y="2747"/>
                      <a:pt x="1216" y="2808"/>
                    </a:cubicBezTo>
                    <a:cubicBezTo>
                      <a:pt x="1247" y="2808"/>
                      <a:pt x="1247" y="2808"/>
                      <a:pt x="1277" y="2838"/>
                    </a:cubicBezTo>
                    <a:cubicBezTo>
                      <a:pt x="1345" y="2846"/>
                      <a:pt x="1412" y="2850"/>
                      <a:pt x="1477" y="2850"/>
                    </a:cubicBezTo>
                    <a:cubicBezTo>
                      <a:pt x="1672" y="2850"/>
                      <a:pt x="1855" y="2816"/>
                      <a:pt x="2037" y="2747"/>
                    </a:cubicBezTo>
                    <a:cubicBezTo>
                      <a:pt x="2280" y="2656"/>
                      <a:pt x="2462" y="2534"/>
                      <a:pt x="2614" y="2291"/>
                    </a:cubicBezTo>
                    <a:cubicBezTo>
                      <a:pt x="2706" y="2200"/>
                      <a:pt x="2736" y="2109"/>
                      <a:pt x="2797" y="1987"/>
                    </a:cubicBezTo>
                    <a:cubicBezTo>
                      <a:pt x="2918" y="1774"/>
                      <a:pt x="2979" y="1501"/>
                      <a:pt x="2918" y="1288"/>
                    </a:cubicBezTo>
                    <a:cubicBezTo>
                      <a:pt x="2918" y="1075"/>
                      <a:pt x="2858" y="893"/>
                      <a:pt x="2736" y="741"/>
                    </a:cubicBezTo>
                    <a:cubicBezTo>
                      <a:pt x="2675" y="589"/>
                      <a:pt x="2554" y="437"/>
                      <a:pt x="2402" y="315"/>
                    </a:cubicBezTo>
                    <a:cubicBezTo>
                      <a:pt x="2219" y="164"/>
                      <a:pt x="1976" y="72"/>
                      <a:pt x="1703" y="12"/>
                    </a:cubicBezTo>
                    <a:cubicBezTo>
                      <a:pt x="1642" y="4"/>
                      <a:pt x="1581" y="0"/>
                      <a:pt x="1520"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68"/>
              <p:cNvSpPr/>
              <p:nvPr/>
            </p:nvSpPr>
            <p:spPr>
              <a:xfrm>
                <a:off x="9995075" y="12703975"/>
                <a:ext cx="37400" cy="27650"/>
              </a:xfrm>
              <a:custGeom>
                <a:avLst/>
                <a:gdLst/>
                <a:ahLst/>
                <a:cxnLst/>
                <a:rect l="l" t="t" r="r" b="b"/>
                <a:pathLst>
                  <a:path w="1496" h="1106" extrusionOk="0">
                    <a:moveTo>
                      <a:pt x="785" y="1"/>
                    </a:moveTo>
                    <a:cubicBezTo>
                      <a:pt x="758" y="1"/>
                      <a:pt x="731" y="3"/>
                      <a:pt x="702" y="6"/>
                    </a:cubicBezTo>
                    <a:cubicBezTo>
                      <a:pt x="1" y="65"/>
                      <a:pt x="114" y="1106"/>
                      <a:pt x="771" y="1106"/>
                    </a:cubicBezTo>
                    <a:cubicBezTo>
                      <a:pt x="798" y="1106"/>
                      <a:pt x="826" y="1104"/>
                      <a:pt x="854" y="1101"/>
                    </a:cubicBezTo>
                    <a:cubicBezTo>
                      <a:pt x="1495" y="984"/>
                      <a:pt x="1410" y="1"/>
                      <a:pt x="78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68"/>
              <p:cNvSpPr/>
              <p:nvPr/>
            </p:nvSpPr>
            <p:spPr>
              <a:xfrm>
                <a:off x="9467775" y="12774025"/>
                <a:ext cx="48650" cy="44875"/>
              </a:xfrm>
              <a:custGeom>
                <a:avLst/>
                <a:gdLst/>
                <a:ahLst/>
                <a:cxnLst/>
                <a:rect l="l" t="t" r="r" b="b"/>
                <a:pathLst>
                  <a:path w="1946" h="1795" extrusionOk="0">
                    <a:moveTo>
                      <a:pt x="882" y="1"/>
                    </a:moveTo>
                    <a:cubicBezTo>
                      <a:pt x="760" y="31"/>
                      <a:pt x="669" y="31"/>
                      <a:pt x="547" y="92"/>
                    </a:cubicBezTo>
                    <a:cubicBezTo>
                      <a:pt x="456" y="122"/>
                      <a:pt x="395" y="153"/>
                      <a:pt x="365" y="214"/>
                    </a:cubicBezTo>
                    <a:cubicBezTo>
                      <a:pt x="243" y="274"/>
                      <a:pt x="152" y="366"/>
                      <a:pt x="122" y="457"/>
                    </a:cubicBezTo>
                    <a:cubicBezTo>
                      <a:pt x="91" y="548"/>
                      <a:pt x="61" y="609"/>
                      <a:pt x="61" y="700"/>
                    </a:cubicBezTo>
                    <a:cubicBezTo>
                      <a:pt x="0" y="791"/>
                      <a:pt x="0" y="913"/>
                      <a:pt x="0" y="1034"/>
                    </a:cubicBezTo>
                    <a:cubicBezTo>
                      <a:pt x="61" y="1125"/>
                      <a:pt x="61" y="1186"/>
                      <a:pt x="91" y="1247"/>
                    </a:cubicBezTo>
                    <a:cubicBezTo>
                      <a:pt x="122" y="1338"/>
                      <a:pt x="152" y="1429"/>
                      <a:pt x="213" y="1460"/>
                    </a:cubicBezTo>
                    <a:cubicBezTo>
                      <a:pt x="274" y="1551"/>
                      <a:pt x="365" y="1642"/>
                      <a:pt x="456" y="1673"/>
                    </a:cubicBezTo>
                    <a:cubicBezTo>
                      <a:pt x="578" y="1764"/>
                      <a:pt x="669" y="1794"/>
                      <a:pt x="821" y="1794"/>
                    </a:cubicBezTo>
                    <a:lnTo>
                      <a:pt x="1155" y="1794"/>
                    </a:lnTo>
                    <a:cubicBezTo>
                      <a:pt x="1277" y="1794"/>
                      <a:pt x="1368" y="1764"/>
                      <a:pt x="1490" y="1673"/>
                    </a:cubicBezTo>
                    <a:cubicBezTo>
                      <a:pt x="1611" y="1642"/>
                      <a:pt x="1672" y="1551"/>
                      <a:pt x="1763" y="1460"/>
                    </a:cubicBezTo>
                    <a:cubicBezTo>
                      <a:pt x="1824" y="1369"/>
                      <a:pt x="1885" y="1247"/>
                      <a:pt x="1915" y="1156"/>
                    </a:cubicBezTo>
                    <a:cubicBezTo>
                      <a:pt x="1946" y="1034"/>
                      <a:pt x="1946" y="913"/>
                      <a:pt x="1946" y="761"/>
                    </a:cubicBezTo>
                    <a:cubicBezTo>
                      <a:pt x="1915" y="730"/>
                      <a:pt x="1885" y="669"/>
                      <a:pt x="1885" y="578"/>
                    </a:cubicBezTo>
                    <a:cubicBezTo>
                      <a:pt x="1794" y="426"/>
                      <a:pt x="1733" y="305"/>
                      <a:pt x="1581" y="214"/>
                    </a:cubicBezTo>
                    <a:cubicBezTo>
                      <a:pt x="1490" y="153"/>
                      <a:pt x="1429" y="122"/>
                      <a:pt x="1368" y="92"/>
                    </a:cubicBezTo>
                    <a:cubicBezTo>
                      <a:pt x="1216" y="1"/>
                      <a:pt x="1064" y="1"/>
                      <a:pt x="882"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68"/>
              <p:cNvSpPr/>
              <p:nvPr/>
            </p:nvSpPr>
            <p:spPr>
              <a:xfrm>
                <a:off x="9553825" y="12827025"/>
                <a:ext cx="41475" cy="30825"/>
              </a:xfrm>
              <a:custGeom>
                <a:avLst/>
                <a:gdLst/>
                <a:ahLst/>
                <a:cxnLst/>
                <a:rect l="l" t="t" r="r" b="b"/>
                <a:pathLst>
                  <a:path w="1659" h="1233" extrusionOk="0">
                    <a:moveTo>
                      <a:pt x="859" y="0"/>
                    </a:moveTo>
                    <a:cubicBezTo>
                      <a:pt x="825" y="0"/>
                      <a:pt x="790" y="3"/>
                      <a:pt x="753" y="8"/>
                    </a:cubicBezTo>
                    <a:cubicBezTo>
                      <a:pt x="0" y="124"/>
                      <a:pt x="102" y="1233"/>
                      <a:pt x="797" y="1233"/>
                    </a:cubicBezTo>
                    <a:cubicBezTo>
                      <a:pt x="831" y="1233"/>
                      <a:pt x="867" y="1230"/>
                      <a:pt x="905" y="1224"/>
                    </a:cubicBezTo>
                    <a:cubicBezTo>
                      <a:pt x="1658" y="1137"/>
                      <a:pt x="1555" y="0"/>
                      <a:pt x="859"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68"/>
              <p:cNvSpPr/>
              <p:nvPr/>
            </p:nvSpPr>
            <p:spPr>
              <a:xfrm>
                <a:off x="9625825" y="12316575"/>
                <a:ext cx="259900" cy="213800"/>
              </a:xfrm>
              <a:custGeom>
                <a:avLst/>
                <a:gdLst/>
                <a:ahLst/>
                <a:cxnLst/>
                <a:rect l="l" t="t" r="r" b="b"/>
                <a:pathLst>
                  <a:path w="10396" h="8552" extrusionOk="0">
                    <a:moveTo>
                      <a:pt x="9454" y="1"/>
                    </a:moveTo>
                    <a:lnTo>
                      <a:pt x="8420" y="183"/>
                    </a:lnTo>
                    <a:lnTo>
                      <a:pt x="669" y="1642"/>
                    </a:lnTo>
                    <a:lnTo>
                      <a:pt x="1" y="1733"/>
                    </a:lnTo>
                    <a:cubicBezTo>
                      <a:pt x="1" y="1733"/>
                      <a:pt x="31" y="4894"/>
                      <a:pt x="1733" y="6900"/>
                    </a:cubicBezTo>
                    <a:cubicBezTo>
                      <a:pt x="2564" y="7853"/>
                      <a:pt x="3768" y="8551"/>
                      <a:pt x="5503" y="8551"/>
                    </a:cubicBezTo>
                    <a:cubicBezTo>
                      <a:pt x="5927" y="8551"/>
                      <a:pt x="6381" y="8510"/>
                      <a:pt x="6870" y="8420"/>
                    </a:cubicBezTo>
                    <a:cubicBezTo>
                      <a:pt x="8572" y="8116"/>
                      <a:pt x="9423" y="6992"/>
                      <a:pt x="9758" y="5624"/>
                    </a:cubicBezTo>
                    <a:cubicBezTo>
                      <a:pt x="10396" y="3162"/>
                      <a:pt x="9454" y="1"/>
                      <a:pt x="945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68"/>
              <p:cNvSpPr/>
              <p:nvPr/>
            </p:nvSpPr>
            <p:spPr>
              <a:xfrm>
                <a:off x="9642550" y="12321150"/>
                <a:ext cx="207475" cy="109950"/>
              </a:xfrm>
              <a:custGeom>
                <a:avLst/>
                <a:gdLst/>
                <a:ahLst/>
                <a:cxnLst/>
                <a:rect l="l" t="t" r="r" b="b"/>
                <a:pathLst>
                  <a:path w="8299" h="4398" extrusionOk="0">
                    <a:moveTo>
                      <a:pt x="7751" y="0"/>
                    </a:moveTo>
                    <a:lnTo>
                      <a:pt x="0" y="1459"/>
                    </a:lnTo>
                    <a:cubicBezTo>
                      <a:pt x="122" y="2128"/>
                      <a:pt x="304" y="2827"/>
                      <a:pt x="547" y="3465"/>
                    </a:cubicBezTo>
                    <a:cubicBezTo>
                      <a:pt x="669" y="3739"/>
                      <a:pt x="760" y="4043"/>
                      <a:pt x="1003" y="4195"/>
                    </a:cubicBezTo>
                    <a:cubicBezTo>
                      <a:pt x="1216" y="4347"/>
                      <a:pt x="1490" y="4377"/>
                      <a:pt x="1763" y="4377"/>
                    </a:cubicBezTo>
                    <a:cubicBezTo>
                      <a:pt x="1999" y="4390"/>
                      <a:pt x="2235" y="4397"/>
                      <a:pt x="2472" y="4397"/>
                    </a:cubicBezTo>
                    <a:cubicBezTo>
                      <a:pt x="4372" y="4397"/>
                      <a:pt x="6291" y="3962"/>
                      <a:pt x="7994" y="3070"/>
                    </a:cubicBezTo>
                    <a:cubicBezTo>
                      <a:pt x="8116" y="3040"/>
                      <a:pt x="8207" y="3009"/>
                      <a:pt x="8268" y="2888"/>
                    </a:cubicBezTo>
                    <a:cubicBezTo>
                      <a:pt x="8298" y="2766"/>
                      <a:pt x="8298" y="2705"/>
                      <a:pt x="8298" y="2584"/>
                    </a:cubicBezTo>
                    <a:cubicBezTo>
                      <a:pt x="8207" y="1702"/>
                      <a:pt x="8055" y="851"/>
                      <a:pt x="775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8"/>
              <p:cNvSpPr/>
              <p:nvPr/>
            </p:nvSpPr>
            <p:spPr>
              <a:xfrm>
                <a:off x="9669150" y="12445725"/>
                <a:ext cx="200625" cy="84650"/>
              </a:xfrm>
              <a:custGeom>
                <a:avLst/>
                <a:gdLst/>
                <a:ahLst/>
                <a:cxnLst/>
                <a:rect l="l" t="t" r="r" b="b"/>
                <a:pathLst>
                  <a:path w="8025" h="3386" extrusionOk="0">
                    <a:moveTo>
                      <a:pt x="5446" y="0"/>
                    </a:moveTo>
                    <a:cubicBezTo>
                      <a:pt x="4862" y="0"/>
                      <a:pt x="4275" y="64"/>
                      <a:pt x="3708" y="184"/>
                    </a:cubicBezTo>
                    <a:cubicBezTo>
                      <a:pt x="2401" y="488"/>
                      <a:pt x="1155" y="1035"/>
                      <a:pt x="0" y="1734"/>
                    </a:cubicBezTo>
                    <a:cubicBezTo>
                      <a:pt x="831" y="2687"/>
                      <a:pt x="2035" y="3385"/>
                      <a:pt x="3770" y="3385"/>
                    </a:cubicBezTo>
                    <a:cubicBezTo>
                      <a:pt x="4194" y="3385"/>
                      <a:pt x="4648" y="3344"/>
                      <a:pt x="5137" y="3254"/>
                    </a:cubicBezTo>
                    <a:cubicBezTo>
                      <a:pt x="6839" y="2950"/>
                      <a:pt x="7690" y="1826"/>
                      <a:pt x="8025" y="458"/>
                    </a:cubicBezTo>
                    <a:cubicBezTo>
                      <a:pt x="7218" y="146"/>
                      <a:pt x="6334" y="0"/>
                      <a:pt x="54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8"/>
              <p:cNvSpPr/>
              <p:nvPr/>
            </p:nvSpPr>
            <p:spPr>
              <a:xfrm>
                <a:off x="10470825" y="12173725"/>
                <a:ext cx="150475" cy="206700"/>
              </a:xfrm>
              <a:custGeom>
                <a:avLst/>
                <a:gdLst/>
                <a:ahLst/>
                <a:cxnLst/>
                <a:rect l="l" t="t" r="r" b="b"/>
                <a:pathLst>
                  <a:path w="6019" h="8268" extrusionOk="0">
                    <a:moveTo>
                      <a:pt x="2280" y="0"/>
                    </a:moveTo>
                    <a:lnTo>
                      <a:pt x="2128" y="1034"/>
                    </a:lnTo>
                    <a:cubicBezTo>
                      <a:pt x="1915" y="2432"/>
                      <a:pt x="1156" y="3739"/>
                      <a:pt x="1" y="4651"/>
                    </a:cubicBezTo>
                    <a:cubicBezTo>
                      <a:pt x="1368" y="5137"/>
                      <a:pt x="2523" y="6079"/>
                      <a:pt x="3253" y="7326"/>
                    </a:cubicBezTo>
                    <a:lnTo>
                      <a:pt x="3739" y="8268"/>
                    </a:lnTo>
                    <a:lnTo>
                      <a:pt x="3891" y="7234"/>
                    </a:lnTo>
                    <a:cubicBezTo>
                      <a:pt x="4104" y="5806"/>
                      <a:pt x="4864" y="4529"/>
                      <a:pt x="6019" y="3617"/>
                    </a:cubicBezTo>
                    <a:cubicBezTo>
                      <a:pt x="4651" y="3131"/>
                      <a:pt x="3496" y="2189"/>
                      <a:pt x="2797" y="912"/>
                    </a:cubicBezTo>
                    <a:lnTo>
                      <a:pt x="228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8"/>
              <p:cNvSpPr/>
              <p:nvPr/>
            </p:nvSpPr>
            <p:spPr>
              <a:xfrm>
                <a:off x="10638000" y="12331775"/>
                <a:ext cx="98050" cy="133775"/>
              </a:xfrm>
              <a:custGeom>
                <a:avLst/>
                <a:gdLst/>
                <a:ahLst/>
                <a:cxnLst/>
                <a:rect l="l" t="t" r="r" b="b"/>
                <a:pathLst>
                  <a:path w="3922" h="5351" extrusionOk="0">
                    <a:moveTo>
                      <a:pt x="1581" y="1"/>
                    </a:moveTo>
                    <a:lnTo>
                      <a:pt x="1460" y="639"/>
                    </a:lnTo>
                    <a:cubicBezTo>
                      <a:pt x="1308" y="1551"/>
                      <a:pt x="760" y="2341"/>
                      <a:pt x="1" y="2949"/>
                    </a:cubicBezTo>
                    <a:cubicBezTo>
                      <a:pt x="912" y="3253"/>
                      <a:pt x="1642" y="3922"/>
                      <a:pt x="2068" y="4742"/>
                    </a:cubicBezTo>
                    <a:lnTo>
                      <a:pt x="2371" y="5350"/>
                    </a:lnTo>
                    <a:lnTo>
                      <a:pt x="2493" y="4712"/>
                    </a:lnTo>
                    <a:cubicBezTo>
                      <a:pt x="2675" y="3739"/>
                      <a:pt x="3162" y="2949"/>
                      <a:pt x="3922" y="2402"/>
                    </a:cubicBezTo>
                    <a:cubicBezTo>
                      <a:pt x="3010" y="2098"/>
                      <a:pt x="2280" y="1429"/>
                      <a:pt x="1885" y="608"/>
                    </a:cubicBezTo>
                    <a:lnTo>
                      <a:pt x="1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68"/>
              <p:cNvSpPr/>
              <p:nvPr/>
            </p:nvSpPr>
            <p:spPr>
              <a:xfrm>
                <a:off x="8901650" y="12387250"/>
                <a:ext cx="152000" cy="208225"/>
              </a:xfrm>
              <a:custGeom>
                <a:avLst/>
                <a:gdLst/>
                <a:ahLst/>
                <a:cxnLst/>
                <a:rect l="l" t="t" r="r" b="b"/>
                <a:pathLst>
                  <a:path w="6080" h="8329" extrusionOk="0">
                    <a:moveTo>
                      <a:pt x="2736" y="0"/>
                    </a:moveTo>
                    <a:lnTo>
                      <a:pt x="2462" y="1003"/>
                    </a:lnTo>
                    <a:cubicBezTo>
                      <a:pt x="2098" y="2402"/>
                      <a:pt x="1216" y="3587"/>
                      <a:pt x="0" y="4377"/>
                    </a:cubicBezTo>
                    <a:cubicBezTo>
                      <a:pt x="1338" y="4985"/>
                      <a:pt x="2371" y="6049"/>
                      <a:pt x="2949" y="7387"/>
                    </a:cubicBezTo>
                    <a:lnTo>
                      <a:pt x="3344" y="8329"/>
                    </a:lnTo>
                    <a:lnTo>
                      <a:pt x="3618" y="7356"/>
                    </a:lnTo>
                    <a:cubicBezTo>
                      <a:pt x="4013" y="5958"/>
                      <a:pt x="4864" y="4773"/>
                      <a:pt x="6080" y="3982"/>
                    </a:cubicBezTo>
                    <a:cubicBezTo>
                      <a:pt x="4803" y="3374"/>
                      <a:pt x="3739" y="2280"/>
                      <a:pt x="3162" y="973"/>
                    </a:cubicBezTo>
                    <a:lnTo>
                      <a:pt x="273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68"/>
              <p:cNvSpPr/>
              <p:nvPr/>
            </p:nvSpPr>
            <p:spPr>
              <a:xfrm>
                <a:off x="8823375" y="12576450"/>
                <a:ext cx="96525" cy="135300"/>
              </a:xfrm>
              <a:custGeom>
                <a:avLst/>
                <a:gdLst/>
                <a:ahLst/>
                <a:cxnLst/>
                <a:rect l="l" t="t" r="r" b="b"/>
                <a:pathLst>
                  <a:path w="3861" h="5412" extrusionOk="0">
                    <a:moveTo>
                      <a:pt x="1672" y="1"/>
                    </a:moveTo>
                    <a:lnTo>
                      <a:pt x="1520" y="670"/>
                    </a:lnTo>
                    <a:cubicBezTo>
                      <a:pt x="1277" y="1581"/>
                      <a:pt x="761" y="2372"/>
                      <a:pt x="1" y="2888"/>
                    </a:cubicBezTo>
                    <a:cubicBezTo>
                      <a:pt x="852" y="3284"/>
                      <a:pt x="1551" y="3922"/>
                      <a:pt x="1916" y="4803"/>
                    </a:cubicBezTo>
                    <a:lnTo>
                      <a:pt x="2189" y="5411"/>
                    </a:lnTo>
                    <a:lnTo>
                      <a:pt x="2341" y="4773"/>
                    </a:lnTo>
                    <a:cubicBezTo>
                      <a:pt x="2584" y="3831"/>
                      <a:pt x="3101" y="3040"/>
                      <a:pt x="3861" y="2524"/>
                    </a:cubicBezTo>
                    <a:cubicBezTo>
                      <a:pt x="2979" y="2129"/>
                      <a:pt x="2311" y="1460"/>
                      <a:pt x="1916" y="609"/>
                    </a:cubicBezTo>
                    <a:lnTo>
                      <a:pt x="16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68"/>
              <p:cNvSpPr/>
              <p:nvPr/>
            </p:nvSpPr>
            <p:spPr>
              <a:xfrm>
                <a:off x="9749700" y="13000475"/>
                <a:ext cx="177825" cy="172525"/>
              </a:xfrm>
              <a:custGeom>
                <a:avLst/>
                <a:gdLst/>
                <a:ahLst/>
                <a:cxnLst/>
                <a:rect l="l" t="t" r="r" b="b"/>
                <a:pathLst>
                  <a:path w="7113" h="6901" extrusionOk="0">
                    <a:moveTo>
                      <a:pt x="5228" y="1"/>
                    </a:moveTo>
                    <a:cubicBezTo>
                      <a:pt x="5107" y="1"/>
                      <a:pt x="5015" y="31"/>
                      <a:pt x="4924" y="31"/>
                    </a:cubicBezTo>
                    <a:cubicBezTo>
                      <a:pt x="4134" y="153"/>
                      <a:pt x="3769" y="517"/>
                      <a:pt x="3404" y="1095"/>
                    </a:cubicBezTo>
                    <a:cubicBezTo>
                      <a:pt x="2965" y="707"/>
                      <a:pt x="2614" y="430"/>
                      <a:pt x="2014" y="430"/>
                    </a:cubicBezTo>
                    <a:cubicBezTo>
                      <a:pt x="1909" y="430"/>
                      <a:pt x="1795" y="438"/>
                      <a:pt x="1672" y="457"/>
                    </a:cubicBezTo>
                    <a:cubicBezTo>
                      <a:pt x="1611" y="457"/>
                      <a:pt x="1489" y="457"/>
                      <a:pt x="1368" y="487"/>
                    </a:cubicBezTo>
                    <a:cubicBezTo>
                      <a:pt x="699" y="639"/>
                      <a:pt x="0" y="1368"/>
                      <a:pt x="61" y="2584"/>
                    </a:cubicBezTo>
                    <a:lnTo>
                      <a:pt x="91" y="3010"/>
                    </a:lnTo>
                    <a:cubicBezTo>
                      <a:pt x="334" y="4134"/>
                      <a:pt x="1337" y="5441"/>
                      <a:pt x="4134" y="6900"/>
                    </a:cubicBezTo>
                    <a:cubicBezTo>
                      <a:pt x="6444" y="4834"/>
                      <a:pt x="7113" y="3314"/>
                      <a:pt x="7082" y="2128"/>
                    </a:cubicBezTo>
                    <a:lnTo>
                      <a:pt x="7052" y="1703"/>
                    </a:lnTo>
                    <a:cubicBezTo>
                      <a:pt x="6778" y="487"/>
                      <a:pt x="5897" y="1"/>
                      <a:pt x="522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68"/>
              <p:cNvSpPr/>
              <p:nvPr/>
            </p:nvSpPr>
            <p:spPr>
              <a:xfrm>
                <a:off x="9196475" y="12707150"/>
                <a:ext cx="626950" cy="542525"/>
              </a:xfrm>
              <a:custGeom>
                <a:avLst/>
                <a:gdLst/>
                <a:ahLst/>
                <a:cxnLst/>
                <a:rect l="l" t="t" r="r" b="b"/>
                <a:pathLst>
                  <a:path w="25078" h="21701" extrusionOk="0">
                    <a:moveTo>
                      <a:pt x="12828" y="7326"/>
                    </a:moveTo>
                    <a:cubicBezTo>
                      <a:pt x="12828" y="7357"/>
                      <a:pt x="12798" y="7357"/>
                      <a:pt x="12798" y="7387"/>
                    </a:cubicBezTo>
                    <a:cubicBezTo>
                      <a:pt x="12798" y="7357"/>
                      <a:pt x="12828" y="7326"/>
                      <a:pt x="12828" y="7326"/>
                    </a:cubicBezTo>
                    <a:close/>
                    <a:moveTo>
                      <a:pt x="16445" y="8299"/>
                    </a:moveTo>
                    <a:cubicBezTo>
                      <a:pt x="16445" y="8390"/>
                      <a:pt x="16415" y="8481"/>
                      <a:pt x="16415" y="8573"/>
                    </a:cubicBezTo>
                    <a:cubicBezTo>
                      <a:pt x="16415" y="8481"/>
                      <a:pt x="16415" y="8421"/>
                      <a:pt x="16445" y="8299"/>
                    </a:cubicBezTo>
                    <a:close/>
                    <a:moveTo>
                      <a:pt x="1855" y="1"/>
                    </a:moveTo>
                    <a:lnTo>
                      <a:pt x="1855" y="1"/>
                    </a:lnTo>
                    <a:cubicBezTo>
                      <a:pt x="487" y="2828"/>
                      <a:pt x="1" y="7357"/>
                      <a:pt x="2068" y="11916"/>
                    </a:cubicBezTo>
                    <a:cubicBezTo>
                      <a:pt x="3101" y="14165"/>
                      <a:pt x="5077" y="15989"/>
                      <a:pt x="7296" y="17083"/>
                    </a:cubicBezTo>
                    <a:cubicBezTo>
                      <a:pt x="8784" y="17827"/>
                      <a:pt x="10329" y="18071"/>
                      <a:pt x="11904" y="18071"/>
                    </a:cubicBezTo>
                    <a:cubicBezTo>
                      <a:pt x="12902" y="18071"/>
                      <a:pt x="13911" y="17973"/>
                      <a:pt x="14925" y="17843"/>
                    </a:cubicBezTo>
                    <a:cubicBezTo>
                      <a:pt x="16080" y="19606"/>
                      <a:pt x="18421" y="20852"/>
                      <a:pt x="20396" y="21430"/>
                    </a:cubicBezTo>
                    <a:cubicBezTo>
                      <a:pt x="20958" y="21603"/>
                      <a:pt x="21561" y="21700"/>
                      <a:pt x="22156" y="21700"/>
                    </a:cubicBezTo>
                    <a:cubicBezTo>
                      <a:pt x="22817" y="21700"/>
                      <a:pt x="23468" y="21580"/>
                      <a:pt x="24044" y="21308"/>
                    </a:cubicBezTo>
                    <a:cubicBezTo>
                      <a:pt x="24530" y="21065"/>
                      <a:pt x="25077" y="20579"/>
                      <a:pt x="24956" y="20062"/>
                    </a:cubicBezTo>
                    <a:cubicBezTo>
                      <a:pt x="24834" y="19454"/>
                      <a:pt x="24196" y="19181"/>
                      <a:pt x="23618" y="19029"/>
                    </a:cubicBezTo>
                    <a:cubicBezTo>
                      <a:pt x="22007" y="18542"/>
                      <a:pt x="20305" y="17965"/>
                      <a:pt x="19029" y="16871"/>
                    </a:cubicBezTo>
                    <a:cubicBezTo>
                      <a:pt x="17053" y="15199"/>
                      <a:pt x="16232" y="12068"/>
                      <a:pt x="18755" y="10487"/>
                    </a:cubicBezTo>
                    <a:cubicBezTo>
                      <a:pt x="19188" y="10199"/>
                      <a:pt x="19678" y="10024"/>
                      <a:pt x="20165" y="10024"/>
                    </a:cubicBezTo>
                    <a:cubicBezTo>
                      <a:pt x="20293" y="10024"/>
                      <a:pt x="20422" y="10037"/>
                      <a:pt x="20548" y="10062"/>
                    </a:cubicBezTo>
                    <a:cubicBezTo>
                      <a:pt x="21278" y="10214"/>
                      <a:pt x="21825" y="10731"/>
                      <a:pt x="22524" y="11035"/>
                    </a:cubicBezTo>
                    <a:cubicBezTo>
                      <a:pt x="22777" y="11145"/>
                      <a:pt x="23066" y="11207"/>
                      <a:pt x="23343" y="11207"/>
                    </a:cubicBezTo>
                    <a:cubicBezTo>
                      <a:pt x="23832" y="11207"/>
                      <a:pt x="24284" y="11014"/>
                      <a:pt x="24439" y="10548"/>
                    </a:cubicBezTo>
                    <a:cubicBezTo>
                      <a:pt x="24500" y="10244"/>
                      <a:pt x="24469" y="9940"/>
                      <a:pt x="24348" y="9636"/>
                    </a:cubicBezTo>
                    <a:cubicBezTo>
                      <a:pt x="24196" y="9424"/>
                      <a:pt x="24044" y="9059"/>
                      <a:pt x="23922" y="8755"/>
                    </a:cubicBezTo>
                    <a:cubicBezTo>
                      <a:pt x="23375" y="7539"/>
                      <a:pt x="22372" y="6475"/>
                      <a:pt x="21156" y="5989"/>
                    </a:cubicBezTo>
                    <a:cubicBezTo>
                      <a:pt x="20974" y="5928"/>
                      <a:pt x="20731" y="5837"/>
                      <a:pt x="20518" y="5807"/>
                    </a:cubicBezTo>
                    <a:cubicBezTo>
                      <a:pt x="20299" y="5764"/>
                      <a:pt x="20073" y="5743"/>
                      <a:pt x="19845" y="5743"/>
                    </a:cubicBezTo>
                    <a:cubicBezTo>
                      <a:pt x="19094" y="5743"/>
                      <a:pt x="18321" y="5971"/>
                      <a:pt x="17691" y="6414"/>
                    </a:cubicBezTo>
                    <a:cubicBezTo>
                      <a:pt x="17139" y="6809"/>
                      <a:pt x="16700" y="7341"/>
                      <a:pt x="16513" y="7989"/>
                    </a:cubicBezTo>
                    <a:lnTo>
                      <a:pt x="16513" y="7989"/>
                    </a:lnTo>
                    <a:cubicBezTo>
                      <a:pt x="16769" y="6961"/>
                      <a:pt x="17504" y="4875"/>
                      <a:pt x="17995" y="3375"/>
                    </a:cubicBezTo>
                    <a:cubicBezTo>
                      <a:pt x="18208" y="2767"/>
                      <a:pt x="18390" y="2220"/>
                      <a:pt x="18451" y="1916"/>
                    </a:cubicBezTo>
                    <a:cubicBezTo>
                      <a:pt x="18573" y="1582"/>
                      <a:pt x="18664" y="1186"/>
                      <a:pt x="18451" y="882"/>
                    </a:cubicBezTo>
                    <a:cubicBezTo>
                      <a:pt x="18309" y="639"/>
                      <a:pt x="18005" y="504"/>
                      <a:pt x="17710" y="504"/>
                    </a:cubicBezTo>
                    <a:cubicBezTo>
                      <a:pt x="17563" y="504"/>
                      <a:pt x="17418" y="538"/>
                      <a:pt x="17296" y="609"/>
                    </a:cubicBezTo>
                    <a:cubicBezTo>
                      <a:pt x="16871" y="791"/>
                      <a:pt x="16567" y="1126"/>
                      <a:pt x="16293" y="1521"/>
                    </a:cubicBezTo>
                    <a:cubicBezTo>
                      <a:pt x="16232" y="1612"/>
                      <a:pt x="16141" y="1703"/>
                      <a:pt x="16080" y="1825"/>
                    </a:cubicBezTo>
                    <a:cubicBezTo>
                      <a:pt x="15077" y="3132"/>
                      <a:pt x="14135" y="4682"/>
                      <a:pt x="13375" y="6171"/>
                    </a:cubicBezTo>
                    <a:cubicBezTo>
                      <a:pt x="13193" y="6566"/>
                      <a:pt x="12980" y="6931"/>
                      <a:pt x="12828" y="7326"/>
                    </a:cubicBezTo>
                    <a:cubicBezTo>
                      <a:pt x="12980" y="6931"/>
                      <a:pt x="13102" y="6566"/>
                      <a:pt x="13193" y="6171"/>
                    </a:cubicBezTo>
                    <a:cubicBezTo>
                      <a:pt x="13497" y="4895"/>
                      <a:pt x="13588" y="3557"/>
                      <a:pt x="13436" y="2281"/>
                    </a:cubicBezTo>
                    <a:cubicBezTo>
                      <a:pt x="13375" y="1673"/>
                      <a:pt x="13193" y="943"/>
                      <a:pt x="12615" y="791"/>
                    </a:cubicBezTo>
                    <a:cubicBezTo>
                      <a:pt x="12470" y="748"/>
                      <a:pt x="12331" y="727"/>
                      <a:pt x="12198" y="727"/>
                    </a:cubicBezTo>
                    <a:cubicBezTo>
                      <a:pt x="10831" y="727"/>
                      <a:pt x="10115" y="2913"/>
                      <a:pt x="9728" y="5351"/>
                    </a:cubicBezTo>
                    <a:cubicBezTo>
                      <a:pt x="9697" y="5563"/>
                      <a:pt x="9636" y="5746"/>
                      <a:pt x="9636" y="5989"/>
                    </a:cubicBezTo>
                    <a:cubicBezTo>
                      <a:pt x="9302" y="8481"/>
                      <a:pt x="9302" y="11126"/>
                      <a:pt x="9393" y="11855"/>
                    </a:cubicBezTo>
                    <a:cubicBezTo>
                      <a:pt x="5807" y="11399"/>
                      <a:pt x="3588" y="5867"/>
                      <a:pt x="4226" y="2311"/>
                    </a:cubicBezTo>
                    <a:cubicBezTo>
                      <a:pt x="3375" y="1582"/>
                      <a:pt x="2585" y="822"/>
                      <a:pt x="1855"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68"/>
              <p:cNvSpPr/>
              <p:nvPr/>
            </p:nvSpPr>
            <p:spPr>
              <a:xfrm>
                <a:off x="9845425" y="12571900"/>
                <a:ext cx="577550" cy="652300"/>
              </a:xfrm>
              <a:custGeom>
                <a:avLst/>
                <a:gdLst/>
                <a:ahLst/>
                <a:cxnLst/>
                <a:rect l="l" t="t" r="r" b="b"/>
                <a:pathLst>
                  <a:path w="23102" h="26092" extrusionOk="0">
                    <a:moveTo>
                      <a:pt x="7326" y="11581"/>
                    </a:moveTo>
                    <a:lnTo>
                      <a:pt x="7326" y="11581"/>
                    </a:lnTo>
                    <a:cubicBezTo>
                      <a:pt x="7326" y="11612"/>
                      <a:pt x="7357" y="11612"/>
                      <a:pt x="7357" y="11672"/>
                    </a:cubicBezTo>
                    <a:cubicBezTo>
                      <a:pt x="7357" y="11642"/>
                      <a:pt x="7326" y="11642"/>
                      <a:pt x="7326" y="11581"/>
                    </a:cubicBezTo>
                    <a:close/>
                    <a:moveTo>
                      <a:pt x="19485" y="1"/>
                    </a:moveTo>
                    <a:cubicBezTo>
                      <a:pt x="19393" y="122"/>
                      <a:pt x="19363" y="213"/>
                      <a:pt x="19302" y="335"/>
                    </a:cubicBezTo>
                    <a:cubicBezTo>
                      <a:pt x="18998" y="912"/>
                      <a:pt x="18633" y="1490"/>
                      <a:pt x="18269" y="2067"/>
                    </a:cubicBezTo>
                    <a:cubicBezTo>
                      <a:pt x="18147" y="2250"/>
                      <a:pt x="18026" y="2432"/>
                      <a:pt x="17874" y="2615"/>
                    </a:cubicBezTo>
                    <a:cubicBezTo>
                      <a:pt x="17843" y="2706"/>
                      <a:pt x="17813" y="2736"/>
                      <a:pt x="17782" y="2827"/>
                    </a:cubicBezTo>
                    <a:cubicBezTo>
                      <a:pt x="19241" y="6171"/>
                      <a:pt x="18421" y="12007"/>
                      <a:pt x="15077" y="13344"/>
                    </a:cubicBezTo>
                    <a:cubicBezTo>
                      <a:pt x="14956" y="12615"/>
                      <a:pt x="14317" y="10061"/>
                      <a:pt x="13375" y="7721"/>
                    </a:cubicBezTo>
                    <a:cubicBezTo>
                      <a:pt x="13284" y="7539"/>
                      <a:pt x="13223" y="7326"/>
                      <a:pt x="13132" y="7113"/>
                    </a:cubicBezTo>
                    <a:cubicBezTo>
                      <a:pt x="12797" y="6353"/>
                      <a:pt x="12463" y="5593"/>
                      <a:pt x="12068" y="4985"/>
                    </a:cubicBezTo>
                    <a:cubicBezTo>
                      <a:pt x="11430" y="3922"/>
                      <a:pt x="10670" y="3162"/>
                      <a:pt x="9910" y="3162"/>
                    </a:cubicBezTo>
                    <a:cubicBezTo>
                      <a:pt x="9667" y="3162"/>
                      <a:pt x="9454" y="3222"/>
                      <a:pt x="9211" y="3344"/>
                    </a:cubicBezTo>
                    <a:cubicBezTo>
                      <a:pt x="8694" y="3648"/>
                      <a:pt x="8694" y="4408"/>
                      <a:pt x="8755" y="5016"/>
                    </a:cubicBezTo>
                    <a:cubicBezTo>
                      <a:pt x="8968" y="6323"/>
                      <a:pt x="9363" y="7599"/>
                      <a:pt x="9971" y="8754"/>
                    </a:cubicBezTo>
                    <a:cubicBezTo>
                      <a:pt x="10183" y="9089"/>
                      <a:pt x="10366" y="9423"/>
                      <a:pt x="10579" y="9758"/>
                    </a:cubicBezTo>
                    <a:cubicBezTo>
                      <a:pt x="10579" y="9818"/>
                      <a:pt x="10639" y="9818"/>
                      <a:pt x="10639" y="9849"/>
                    </a:cubicBezTo>
                    <a:lnTo>
                      <a:pt x="10548" y="9758"/>
                    </a:lnTo>
                    <a:cubicBezTo>
                      <a:pt x="10275" y="9454"/>
                      <a:pt x="10031" y="9119"/>
                      <a:pt x="9758" y="8815"/>
                    </a:cubicBezTo>
                    <a:cubicBezTo>
                      <a:pt x="8968" y="7903"/>
                      <a:pt x="8056" y="6992"/>
                      <a:pt x="7144" y="6171"/>
                    </a:cubicBezTo>
                    <a:cubicBezTo>
                      <a:pt x="6870" y="5897"/>
                      <a:pt x="6566" y="5654"/>
                      <a:pt x="6293" y="5441"/>
                    </a:cubicBezTo>
                    <a:cubicBezTo>
                      <a:pt x="6110" y="5289"/>
                      <a:pt x="5958" y="5137"/>
                      <a:pt x="5746" y="5016"/>
                    </a:cubicBezTo>
                    <a:cubicBezTo>
                      <a:pt x="5411" y="4742"/>
                      <a:pt x="5047" y="4438"/>
                      <a:pt x="4591" y="4378"/>
                    </a:cubicBezTo>
                    <a:cubicBezTo>
                      <a:pt x="4526" y="4365"/>
                      <a:pt x="4460" y="4358"/>
                      <a:pt x="4394" y="4358"/>
                    </a:cubicBezTo>
                    <a:cubicBezTo>
                      <a:pt x="3989" y="4358"/>
                      <a:pt x="3570" y="4589"/>
                      <a:pt x="3466" y="4955"/>
                    </a:cubicBezTo>
                    <a:cubicBezTo>
                      <a:pt x="3405" y="5289"/>
                      <a:pt x="3557" y="5624"/>
                      <a:pt x="3740" y="5928"/>
                    </a:cubicBezTo>
                    <a:cubicBezTo>
                      <a:pt x="4317" y="6931"/>
                      <a:pt x="6475" y="10153"/>
                      <a:pt x="7174" y="11429"/>
                    </a:cubicBezTo>
                    <a:cubicBezTo>
                      <a:pt x="6810" y="10791"/>
                      <a:pt x="6262" y="10365"/>
                      <a:pt x="5563" y="10122"/>
                    </a:cubicBezTo>
                    <a:cubicBezTo>
                      <a:pt x="5077" y="9909"/>
                      <a:pt x="4530" y="9849"/>
                      <a:pt x="4044" y="9849"/>
                    </a:cubicBezTo>
                    <a:cubicBezTo>
                      <a:pt x="3557" y="9879"/>
                      <a:pt x="3101" y="9970"/>
                      <a:pt x="2676" y="10183"/>
                    </a:cubicBezTo>
                    <a:cubicBezTo>
                      <a:pt x="2645" y="10183"/>
                      <a:pt x="2645" y="10213"/>
                      <a:pt x="2615" y="10213"/>
                    </a:cubicBezTo>
                    <a:cubicBezTo>
                      <a:pt x="2402" y="10305"/>
                      <a:pt x="2250" y="10426"/>
                      <a:pt x="2098" y="10517"/>
                    </a:cubicBezTo>
                    <a:cubicBezTo>
                      <a:pt x="1065" y="11277"/>
                      <a:pt x="366" y="12554"/>
                      <a:pt x="92" y="13861"/>
                    </a:cubicBezTo>
                    <a:cubicBezTo>
                      <a:pt x="31" y="14226"/>
                      <a:pt x="1" y="14560"/>
                      <a:pt x="1" y="14864"/>
                    </a:cubicBezTo>
                    <a:cubicBezTo>
                      <a:pt x="1" y="15168"/>
                      <a:pt x="1" y="15502"/>
                      <a:pt x="153" y="15745"/>
                    </a:cubicBezTo>
                    <a:cubicBezTo>
                      <a:pt x="320" y="16039"/>
                      <a:pt x="622" y="16159"/>
                      <a:pt x="959" y="16159"/>
                    </a:cubicBezTo>
                    <a:cubicBezTo>
                      <a:pt x="1355" y="16159"/>
                      <a:pt x="1800" y="15992"/>
                      <a:pt x="2129" y="15745"/>
                    </a:cubicBezTo>
                    <a:cubicBezTo>
                      <a:pt x="2676" y="15290"/>
                      <a:pt x="3101" y="14590"/>
                      <a:pt x="3800" y="14286"/>
                    </a:cubicBezTo>
                    <a:cubicBezTo>
                      <a:pt x="4065" y="14154"/>
                      <a:pt x="4351" y="14100"/>
                      <a:pt x="4648" y="14100"/>
                    </a:cubicBezTo>
                    <a:cubicBezTo>
                      <a:pt x="4965" y="14100"/>
                      <a:pt x="5294" y="14162"/>
                      <a:pt x="5624" y="14256"/>
                    </a:cubicBezTo>
                    <a:cubicBezTo>
                      <a:pt x="8451" y="15168"/>
                      <a:pt x="8420" y="18390"/>
                      <a:pt x="6901" y="20487"/>
                    </a:cubicBezTo>
                    <a:cubicBezTo>
                      <a:pt x="5928" y="21855"/>
                      <a:pt x="4439" y="22828"/>
                      <a:pt x="2949" y="23709"/>
                    </a:cubicBezTo>
                    <a:cubicBezTo>
                      <a:pt x="2433" y="24013"/>
                      <a:pt x="1855" y="24439"/>
                      <a:pt x="1885" y="25047"/>
                    </a:cubicBezTo>
                    <a:cubicBezTo>
                      <a:pt x="1916" y="25624"/>
                      <a:pt x="2524" y="25958"/>
                      <a:pt x="3101" y="26019"/>
                    </a:cubicBezTo>
                    <a:cubicBezTo>
                      <a:pt x="3350" y="26069"/>
                      <a:pt x="3602" y="26092"/>
                      <a:pt x="3855" y="26092"/>
                    </a:cubicBezTo>
                    <a:cubicBezTo>
                      <a:pt x="4841" y="26092"/>
                      <a:pt x="5842" y="25743"/>
                      <a:pt x="6688" y="25259"/>
                    </a:cubicBezTo>
                    <a:cubicBezTo>
                      <a:pt x="8420" y="24195"/>
                      <a:pt x="10427" y="22463"/>
                      <a:pt x="11095" y="20487"/>
                    </a:cubicBezTo>
                    <a:cubicBezTo>
                      <a:pt x="13709" y="20183"/>
                      <a:pt x="16263" y="19636"/>
                      <a:pt x="18299" y="17904"/>
                    </a:cubicBezTo>
                    <a:cubicBezTo>
                      <a:pt x="20153" y="16262"/>
                      <a:pt x="21643" y="14074"/>
                      <a:pt x="22099" y="11581"/>
                    </a:cubicBezTo>
                    <a:cubicBezTo>
                      <a:pt x="23102" y="6657"/>
                      <a:pt x="21521" y="2402"/>
                      <a:pt x="19485"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0"/>
          <p:cNvSpPr txBox="1">
            <a:spLocks noGrp="1"/>
          </p:cNvSpPr>
          <p:nvPr>
            <p:ph type="title"/>
          </p:nvPr>
        </p:nvSpPr>
        <p:spPr>
          <a:xfrm>
            <a:off x="1616700" y="2076575"/>
            <a:ext cx="5910600" cy="1656300"/>
          </a:xfrm>
          <a:prstGeom prst="rect">
            <a:avLst/>
          </a:prstGeom>
        </p:spPr>
        <p:txBody>
          <a:bodyPr spcFirstLastPara="1" wrap="square" lIns="228600" tIns="91425" rIns="91425" bIns="91425" anchor="t" anchorCtr="0">
            <a:noAutofit/>
          </a:bodyPr>
          <a:lstStyle/>
          <a:p>
            <a:pPr marL="0" lvl="0" indent="0" algn="ctr" rtl="0">
              <a:spcBef>
                <a:spcPts val="0"/>
              </a:spcBef>
              <a:spcAft>
                <a:spcPts val="0"/>
              </a:spcAft>
              <a:buNone/>
            </a:pPr>
            <a:r>
              <a:rPr lang="en" dirty="0"/>
              <a:t>What is the Climate Change?</a:t>
            </a:r>
            <a:endParaRPr dirty="0"/>
          </a:p>
        </p:txBody>
      </p:sp>
      <p:sp>
        <p:nvSpPr>
          <p:cNvPr id="388" name="Google Shape;388;p40"/>
          <p:cNvSpPr/>
          <p:nvPr/>
        </p:nvSpPr>
        <p:spPr>
          <a:xfrm rot="-3600098">
            <a:off x="3246257"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3"/>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40"/>
          <p:cNvSpPr/>
          <p:nvPr/>
        </p:nvSpPr>
        <p:spPr>
          <a:xfrm rot="-3600098">
            <a:off x="4151833"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40"/>
          <p:cNvSpPr/>
          <p:nvPr/>
        </p:nvSpPr>
        <p:spPr>
          <a:xfrm rot="-3600098">
            <a:off x="5057410" y="1292300"/>
            <a:ext cx="842332" cy="559389"/>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1143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40"/>
          <p:cNvSpPr txBox="1">
            <a:spLocks noGrp="1"/>
          </p:cNvSpPr>
          <p:nvPr>
            <p:ph type="title" idx="2"/>
          </p:nvPr>
        </p:nvSpPr>
        <p:spPr>
          <a:xfrm>
            <a:off x="6989883" y="451079"/>
            <a:ext cx="1474200" cy="145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1</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pic>
        <p:nvPicPr>
          <p:cNvPr id="396" name="Google Shape;396;p41"/>
          <p:cNvPicPr preferRelativeResize="0"/>
          <p:nvPr/>
        </p:nvPicPr>
        <p:blipFill rotWithShape="1">
          <a:blip r:embed="rId3">
            <a:alphaModFix/>
          </a:blip>
          <a:srcRect l="28342" r="21652"/>
          <a:stretch/>
        </p:blipFill>
        <p:spPr>
          <a:xfrm>
            <a:off x="2" y="0"/>
            <a:ext cx="4572398" cy="5143500"/>
          </a:xfrm>
          <a:prstGeom prst="rect">
            <a:avLst/>
          </a:prstGeom>
          <a:noFill/>
          <a:ln>
            <a:noFill/>
          </a:ln>
        </p:spPr>
      </p:pic>
      <p:grpSp>
        <p:nvGrpSpPr>
          <p:cNvPr id="397" name="Google Shape;397;p41"/>
          <p:cNvGrpSpPr/>
          <p:nvPr/>
        </p:nvGrpSpPr>
        <p:grpSpPr>
          <a:xfrm>
            <a:off x="-2534074" y="-1296856"/>
            <a:ext cx="11948372" cy="8180856"/>
            <a:chOff x="-2534074" y="-1296856"/>
            <a:chExt cx="11948372" cy="8180856"/>
          </a:xfrm>
        </p:grpSpPr>
        <p:sp>
          <p:nvSpPr>
            <p:cNvPr id="398" name="Google Shape;398;p41"/>
            <p:cNvSpPr/>
            <p:nvPr/>
          </p:nvSpPr>
          <p:spPr>
            <a:xfrm rot="-8100000">
              <a:off x="1879903" y="452800"/>
              <a:ext cx="6887933" cy="468154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41"/>
            <p:cNvSpPr/>
            <p:nvPr/>
          </p:nvSpPr>
          <p:spPr>
            <a:xfrm rot="-900031">
              <a:off x="-2177367" y="2722878"/>
              <a:ext cx="5043620" cy="3420354"/>
            </a:xfrm>
            <a:custGeom>
              <a:avLst/>
              <a:gdLst/>
              <a:ahLst/>
              <a:cxnLst/>
              <a:rect l="l" t="t" r="r" b="b"/>
              <a:pathLst>
                <a:path w="124653" h="84534" extrusionOk="0">
                  <a:moveTo>
                    <a:pt x="38538" y="0"/>
                  </a:moveTo>
                  <a:cubicBezTo>
                    <a:pt x="31277" y="0"/>
                    <a:pt x="23914" y="1651"/>
                    <a:pt x="17782" y="5121"/>
                  </a:cubicBezTo>
                  <a:cubicBezTo>
                    <a:pt x="5137" y="12295"/>
                    <a:pt x="0" y="25881"/>
                    <a:pt x="2797" y="37401"/>
                  </a:cubicBezTo>
                  <a:cubicBezTo>
                    <a:pt x="5654" y="48891"/>
                    <a:pt x="15168" y="58374"/>
                    <a:pt x="26444" y="65548"/>
                  </a:cubicBezTo>
                  <a:cubicBezTo>
                    <a:pt x="40974" y="74788"/>
                    <a:pt x="58694" y="80806"/>
                    <a:pt x="77509" y="83025"/>
                  </a:cubicBezTo>
                  <a:cubicBezTo>
                    <a:pt x="82402" y="83614"/>
                    <a:pt x="89834" y="84534"/>
                    <a:pt x="97300" y="84534"/>
                  </a:cubicBezTo>
                  <a:cubicBezTo>
                    <a:pt x="108339" y="84534"/>
                    <a:pt x="119455" y="82522"/>
                    <a:pt x="122556" y="74454"/>
                  </a:cubicBezTo>
                  <a:cubicBezTo>
                    <a:pt x="124653" y="69013"/>
                    <a:pt x="119911" y="63694"/>
                    <a:pt x="114136" y="60836"/>
                  </a:cubicBezTo>
                  <a:cubicBezTo>
                    <a:pt x="108361" y="58010"/>
                    <a:pt x="101491" y="56551"/>
                    <a:pt x="96051" y="53329"/>
                  </a:cubicBezTo>
                  <a:cubicBezTo>
                    <a:pt x="84014" y="46064"/>
                    <a:pt x="82433" y="32265"/>
                    <a:pt x="76172" y="21261"/>
                  </a:cubicBezTo>
                  <a:cubicBezTo>
                    <a:pt x="71400" y="12781"/>
                    <a:pt x="63193" y="5516"/>
                    <a:pt x="52311" y="2082"/>
                  </a:cubicBezTo>
                  <a:cubicBezTo>
                    <a:pt x="48014" y="710"/>
                    <a:pt x="43298" y="0"/>
                    <a:pt x="38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0" name="Google Shape;400;p41"/>
          <p:cNvSpPr txBox="1">
            <a:spLocks noGrp="1"/>
          </p:cNvSpPr>
          <p:nvPr>
            <p:ph type="title"/>
          </p:nvPr>
        </p:nvSpPr>
        <p:spPr>
          <a:xfrm>
            <a:off x="4962899" y="894575"/>
            <a:ext cx="3362100" cy="684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Our planet</a:t>
            </a:r>
            <a:endParaRPr/>
          </a:p>
        </p:txBody>
      </p:sp>
      <p:sp>
        <p:nvSpPr>
          <p:cNvPr id="401" name="Google Shape;401;p41"/>
          <p:cNvSpPr txBox="1">
            <a:spLocks noGrp="1"/>
          </p:cNvSpPr>
          <p:nvPr>
            <p:ph type="subTitle" idx="1"/>
          </p:nvPr>
        </p:nvSpPr>
        <p:spPr>
          <a:xfrm>
            <a:off x="4962875" y="1692025"/>
            <a:ext cx="3362100" cy="2556900"/>
          </a:xfrm>
          <a:prstGeom prst="rect">
            <a:avLst/>
          </a:prstGeom>
        </p:spPr>
        <p:txBody>
          <a:bodyPr spcFirstLastPara="1" wrap="square" lIns="182875" tIns="137150" rIns="182875" bIns="91425" anchor="t" anchorCtr="0">
            <a:noAutofit/>
          </a:bodyPr>
          <a:lstStyle/>
          <a:p>
            <a:pPr marL="457200" lvl="0" indent="-330200" algn="l" rtl="0">
              <a:spcBef>
                <a:spcPts val="0"/>
              </a:spcBef>
              <a:spcAft>
                <a:spcPts val="0"/>
              </a:spcAft>
              <a:buSzPts val="1600"/>
              <a:buChar char="●"/>
            </a:pPr>
            <a:r>
              <a:rPr lang="en-US" dirty="0"/>
              <a:t>Earth has an uneven gravitational field</a:t>
            </a:r>
            <a:endParaRPr dirty="0"/>
          </a:p>
          <a:p>
            <a:pPr marL="457200" lvl="0" indent="-330200" algn="l" rtl="0">
              <a:spcBef>
                <a:spcPts val="1000"/>
              </a:spcBef>
              <a:spcAft>
                <a:spcPts val="0"/>
              </a:spcAft>
              <a:buSzPts val="1600"/>
              <a:buChar char="●"/>
            </a:pPr>
            <a:r>
              <a:rPr lang="en-US" dirty="0"/>
              <a:t>Melting glaciers have an impact on Earth’s Shape</a:t>
            </a:r>
            <a:endParaRPr dirty="0"/>
          </a:p>
          <a:p>
            <a:pPr marL="457200" lvl="0" indent="-330200" algn="l" rtl="0">
              <a:spcBef>
                <a:spcPts val="1000"/>
              </a:spcBef>
              <a:spcAft>
                <a:spcPts val="0"/>
              </a:spcAft>
              <a:buSzPts val="1600"/>
              <a:buChar char="●"/>
            </a:pPr>
            <a:r>
              <a:rPr lang="en-US" dirty="0"/>
              <a:t>Sea levels were very different in the past</a:t>
            </a:r>
            <a:endParaRPr dirty="0"/>
          </a:p>
          <a:p>
            <a:pPr marL="457200" lvl="0" indent="-330200" algn="l" rtl="0">
              <a:spcBef>
                <a:spcPts val="1000"/>
              </a:spcBef>
              <a:spcAft>
                <a:spcPts val="1000"/>
              </a:spcAft>
              <a:buSzPts val="1600"/>
              <a:buChar char="●"/>
            </a:pPr>
            <a:r>
              <a:rPr lang="en" dirty="0"/>
              <a:t>Contains 74% water </a:t>
            </a:r>
            <a:endParaRPr dirty="0"/>
          </a:p>
        </p:txBody>
      </p:sp>
      <p:sp>
        <p:nvSpPr>
          <p:cNvPr id="402" name="Google Shape;402;p41"/>
          <p:cNvSpPr/>
          <p:nvPr/>
        </p:nvSpPr>
        <p:spPr>
          <a:xfrm rot="9900040" flipH="1">
            <a:off x="8088062" y="4164488"/>
            <a:ext cx="588157" cy="428262"/>
          </a:xfrm>
          <a:custGeom>
            <a:avLst/>
            <a:gdLst/>
            <a:ahLst/>
            <a:cxnLst/>
            <a:rect l="l" t="t" r="r" b="b"/>
            <a:pathLst>
              <a:path w="23527" h="17131" extrusionOk="0">
                <a:moveTo>
                  <a:pt x="4870" y="1"/>
                </a:moveTo>
                <a:cubicBezTo>
                  <a:pt x="3250" y="1"/>
                  <a:pt x="1619" y="93"/>
                  <a:pt x="0" y="195"/>
                </a:cubicBezTo>
                <a:cubicBezTo>
                  <a:pt x="3678" y="2809"/>
                  <a:pt x="5988" y="6912"/>
                  <a:pt x="8845" y="10438"/>
                </a:cubicBezTo>
                <a:cubicBezTo>
                  <a:pt x="11608" y="13944"/>
                  <a:pt x="15388" y="17130"/>
                  <a:pt x="19786" y="17130"/>
                </a:cubicBezTo>
                <a:cubicBezTo>
                  <a:pt x="19888" y="17130"/>
                  <a:pt x="19990" y="17128"/>
                  <a:pt x="20092" y="17125"/>
                </a:cubicBezTo>
                <a:cubicBezTo>
                  <a:pt x="22371" y="17064"/>
                  <a:pt x="23526" y="16183"/>
                  <a:pt x="23162" y="13933"/>
                </a:cubicBezTo>
                <a:cubicBezTo>
                  <a:pt x="22858" y="11988"/>
                  <a:pt x="22219" y="10164"/>
                  <a:pt x="21277" y="8462"/>
                </a:cubicBezTo>
                <a:cubicBezTo>
                  <a:pt x="19453" y="5210"/>
                  <a:pt x="16475" y="2505"/>
                  <a:pt x="12949" y="1228"/>
                </a:cubicBezTo>
                <a:cubicBezTo>
                  <a:pt x="10363" y="270"/>
                  <a:pt x="7632" y="1"/>
                  <a:pt x="4870" y="1"/>
                </a:cubicBezTo>
                <a:close/>
              </a:path>
            </a:pathLst>
          </a:custGeom>
          <a:solidFill>
            <a:schemeClr val="accent1"/>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pic>
        <p:nvPicPr>
          <p:cNvPr id="407" name="Google Shape;407;p42"/>
          <p:cNvPicPr preferRelativeResize="0"/>
          <p:nvPr/>
        </p:nvPicPr>
        <p:blipFill rotWithShape="1">
          <a:blip r:embed="rId3">
            <a:alphaModFix/>
          </a:blip>
          <a:srcRect l="23591" t="3051" r="23596" b="3060"/>
          <a:stretch/>
        </p:blipFill>
        <p:spPr>
          <a:xfrm>
            <a:off x="3145408" y="3083878"/>
            <a:ext cx="1363133" cy="1363146"/>
          </a:xfrm>
          <a:prstGeom prst="rect">
            <a:avLst/>
          </a:prstGeom>
          <a:noFill/>
          <a:ln>
            <a:noFill/>
          </a:ln>
        </p:spPr>
      </p:pic>
      <p:sp>
        <p:nvSpPr>
          <p:cNvPr id="408" name="Google Shape;408;p42"/>
          <p:cNvSpPr txBox="1">
            <a:spLocks noGrp="1"/>
          </p:cNvSpPr>
          <p:nvPr>
            <p:ph type="title" idx="8"/>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Causes of Climate Change</a:t>
            </a:r>
            <a:endParaRPr/>
          </a:p>
        </p:txBody>
      </p:sp>
      <p:sp>
        <p:nvSpPr>
          <p:cNvPr id="409" name="Google Shape;409;p42"/>
          <p:cNvSpPr txBox="1">
            <a:spLocks noGrp="1"/>
          </p:cNvSpPr>
          <p:nvPr>
            <p:ph type="subTitle" idx="7"/>
          </p:nvPr>
        </p:nvSpPr>
        <p:spPr>
          <a:xfrm>
            <a:off x="6349200" y="3681198"/>
            <a:ext cx="2051100" cy="53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Greenhouse Gas Emissions</a:t>
            </a:r>
            <a:endParaRPr dirty="0"/>
          </a:p>
        </p:txBody>
      </p:sp>
      <p:sp>
        <p:nvSpPr>
          <p:cNvPr id="410" name="Google Shape;410;p42"/>
          <p:cNvSpPr txBox="1">
            <a:spLocks noGrp="1"/>
          </p:cNvSpPr>
          <p:nvPr>
            <p:ph type="title"/>
          </p:nvPr>
        </p:nvSpPr>
        <p:spPr>
          <a:xfrm>
            <a:off x="743625" y="1849375"/>
            <a:ext cx="2051100" cy="420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Waste</a:t>
            </a:r>
            <a:endParaRPr/>
          </a:p>
        </p:txBody>
      </p:sp>
      <p:sp>
        <p:nvSpPr>
          <p:cNvPr id="411" name="Google Shape;411;p42"/>
          <p:cNvSpPr txBox="1">
            <a:spLocks noGrp="1"/>
          </p:cNvSpPr>
          <p:nvPr>
            <p:ph type="subTitle" idx="1"/>
          </p:nvPr>
        </p:nvSpPr>
        <p:spPr>
          <a:xfrm>
            <a:off x="743625" y="2228004"/>
            <a:ext cx="2051100" cy="76134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Food Waste</a:t>
            </a:r>
          </a:p>
          <a:p>
            <a:pPr marL="0" lvl="0" indent="0" algn="ctr" rtl="0">
              <a:spcBef>
                <a:spcPts val="0"/>
              </a:spcBef>
              <a:spcAft>
                <a:spcPts val="0"/>
              </a:spcAft>
              <a:buNone/>
            </a:pPr>
            <a:r>
              <a:rPr lang="en" dirty="0"/>
              <a:t> versus</a:t>
            </a:r>
          </a:p>
          <a:p>
            <a:pPr marL="0" lvl="0" indent="0" algn="ctr" rtl="0">
              <a:spcBef>
                <a:spcPts val="0"/>
              </a:spcBef>
              <a:spcAft>
                <a:spcPts val="0"/>
              </a:spcAft>
              <a:buNone/>
            </a:pPr>
            <a:r>
              <a:rPr lang="en" dirty="0"/>
              <a:t>Plastic Waste</a:t>
            </a:r>
            <a:endParaRPr dirty="0"/>
          </a:p>
        </p:txBody>
      </p:sp>
      <p:sp>
        <p:nvSpPr>
          <p:cNvPr id="412" name="Google Shape;412;p42"/>
          <p:cNvSpPr txBox="1">
            <a:spLocks noGrp="1"/>
          </p:cNvSpPr>
          <p:nvPr>
            <p:ph type="title" idx="2"/>
          </p:nvPr>
        </p:nvSpPr>
        <p:spPr>
          <a:xfrm>
            <a:off x="743625" y="3304586"/>
            <a:ext cx="2051100" cy="420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Breeding</a:t>
            </a:r>
            <a:endParaRPr/>
          </a:p>
        </p:txBody>
      </p:sp>
      <p:sp>
        <p:nvSpPr>
          <p:cNvPr id="413" name="Google Shape;413;p42"/>
          <p:cNvSpPr txBox="1">
            <a:spLocks noGrp="1"/>
          </p:cNvSpPr>
          <p:nvPr>
            <p:ph type="subTitle" idx="3"/>
          </p:nvPr>
        </p:nvSpPr>
        <p:spPr>
          <a:xfrm>
            <a:off x="743625" y="3681201"/>
            <a:ext cx="2051100" cy="538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 dirty="0"/>
              <a:t>Offspring Size in most species</a:t>
            </a:r>
            <a:endParaRPr dirty="0"/>
          </a:p>
        </p:txBody>
      </p:sp>
      <p:sp>
        <p:nvSpPr>
          <p:cNvPr id="414" name="Google Shape;414;p42"/>
          <p:cNvSpPr txBox="1">
            <a:spLocks noGrp="1"/>
          </p:cNvSpPr>
          <p:nvPr>
            <p:ph type="title" idx="4"/>
          </p:nvPr>
        </p:nvSpPr>
        <p:spPr>
          <a:xfrm>
            <a:off x="6349200" y="1849350"/>
            <a:ext cx="2051100" cy="42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Deforestation</a:t>
            </a:r>
            <a:endParaRPr/>
          </a:p>
        </p:txBody>
      </p:sp>
      <p:sp>
        <p:nvSpPr>
          <p:cNvPr id="415" name="Google Shape;415;p42"/>
          <p:cNvSpPr txBox="1">
            <a:spLocks noGrp="1"/>
          </p:cNvSpPr>
          <p:nvPr>
            <p:ph type="subTitle" idx="5"/>
          </p:nvPr>
        </p:nvSpPr>
        <p:spPr>
          <a:xfrm>
            <a:off x="6349200" y="2228006"/>
            <a:ext cx="2051100" cy="76134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Release of Carbon Dioxide into the atmosphere</a:t>
            </a:r>
            <a:endParaRPr dirty="0"/>
          </a:p>
        </p:txBody>
      </p:sp>
      <p:sp>
        <p:nvSpPr>
          <p:cNvPr id="416" name="Google Shape;416;p42"/>
          <p:cNvSpPr txBox="1">
            <a:spLocks noGrp="1"/>
          </p:cNvSpPr>
          <p:nvPr>
            <p:ph type="title" idx="6"/>
          </p:nvPr>
        </p:nvSpPr>
        <p:spPr>
          <a:xfrm>
            <a:off x="6349200" y="3304579"/>
            <a:ext cx="2051100" cy="42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Industry</a:t>
            </a:r>
            <a:endParaRPr/>
          </a:p>
        </p:txBody>
      </p:sp>
      <p:pic>
        <p:nvPicPr>
          <p:cNvPr id="417" name="Google Shape;417;p42"/>
          <p:cNvPicPr preferRelativeResize="0"/>
          <p:nvPr/>
        </p:nvPicPr>
        <p:blipFill rotWithShape="1">
          <a:blip r:embed="rId4">
            <a:alphaModFix/>
          </a:blip>
          <a:srcRect l="25562" t="11408" r="25562" b="1703"/>
          <a:stretch/>
        </p:blipFill>
        <p:spPr>
          <a:xfrm flipH="1">
            <a:off x="4630363" y="3083866"/>
            <a:ext cx="1363133" cy="1363146"/>
          </a:xfrm>
          <a:prstGeom prst="rect">
            <a:avLst/>
          </a:prstGeom>
          <a:noFill/>
          <a:ln>
            <a:noFill/>
          </a:ln>
        </p:spPr>
      </p:pic>
      <p:pic>
        <p:nvPicPr>
          <p:cNvPr id="418" name="Google Shape;418;p42"/>
          <p:cNvPicPr preferRelativeResize="0"/>
          <p:nvPr/>
        </p:nvPicPr>
        <p:blipFill rotWithShape="1">
          <a:blip r:embed="rId5">
            <a:alphaModFix/>
          </a:blip>
          <a:srcRect l="21875" r="21875"/>
          <a:stretch/>
        </p:blipFill>
        <p:spPr>
          <a:xfrm>
            <a:off x="3145396" y="1626200"/>
            <a:ext cx="1363133" cy="1363146"/>
          </a:xfrm>
          <a:prstGeom prst="rect">
            <a:avLst/>
          </a:prstGeom>
          <a:noFill/>
          <a:ln>
            <a:noFill/>
          </a:ln>
        </p:spPr>
      </p:pic>
      <p:pic>
        <p:nvPicPr>
          <p:cNvPr id="419" name="Google Shape;419;p42"/>
          <p:cNvPicPr preferRelativeResize="0"/>
          <p:nvPr/>
        </p:nvPicPr>
        <p:blipFill rotWithShape="1">
          <a:blip r:embed="rId6">
            <a:alphaModFix/>
          </a:blip>
          <a:srcRect l="21875" r="21875"/>
          <a:stretch/>
        </p:blipFill>
        <p:spPr>
          <a:xfrm>
            <a:off x="4630349" y="1626212"/>
            <a:ext cx="1363133" cy="1363146"/>
          </a:xfrm>
          <a:prstGeom prst="rect">
            <a:avLst/>
          </a:prstGeom>
          <a:noFill/>
          <a:ln>
            <a:noFill/>
          </a:ln>
        </p:spPr>
      </p:pic>
      <p:sp>
        <p:nvSpPr>
          <p:cNvPr id="420" name="Google Shape;420;p42"/>
          <p:cNvSpPr/>
          <p:nvPr/>
        </p:nvSpPr>
        <p:spPr>
          <a:xfrm>
            <a:off x="4531113" y="1595526"/>
            <a:ext cx="1593202" cy="1424494"/>
          </a:xfrm>
          <a:custGeom>
            <a:avLst/>
            <a:gdLst/>
            <a:ahLst/>
            <a:cxnLst/>
            <a:rect l="l" t="t" r="r" b="b"/>
            <a:pathLst>
              <a:path w="76892" h="68758" extrusionOk="0">
                <a:moveTo>
                  <a:pt x="40817" y="2721"/>
                </a:moveTo>
                <a:cubicBezTo>
                  <a:pt x="47473" y="2721"/>
                  <a:pt x="54255" y="5315"/>
                  <a:pt x="60621" y="10729"/>
                </a:cubicBezTo>
                <a:cubicBezTo>
                  <a:pt x="76892" y="24579"/>
                  <a:pt x="70915" y="46875"/>
                  <a:pt x="60256" y="56365"/>
                </a:cubicBezTo>
                <a:cubicBezTo>
                  <a:pt x="54085" y="61863"/>
                  <a:pt x="43885" y="64176"/>
                  <a:pt x="34292" y="64176"/>
                </a:cubicBezTo>
                <a:cubicBezTo>
                  <a:pt x="27316" y="64176"/>
                  <a:pt x="20662" y="62953"/>
                  <a:pt x="16113" y="60842"/>
                </a:cubicBezTo>
                <a:cubicBezTo>
                  <a:pt x="3501" y="54990"/>
                  <a:pt x="0" y="39984"/>
                  <a:pt x="12674" y="20735"/>
                </a:cubicBezTo>
                <a:cubicBezTo>
                  <a:pt x="20392" y="9010"/>
                  <a:pt x="30453" y="2721"/>
                  <a:pt x="40817" y="2721"/>
                </a:cubicBezTo>
                <a:close/>
                <a:moveTo>
                  <a:pt x="3322" y="1"/>
                </a:moveTo>
                <a:lnTo>
                  <a:pt x="3322" y="68757"/>
                </a:lnTo>
                <a:lnTo>
                  <a:pt x="72078" y="68757"/>
                </a:lnTo>
                <a:lnTo>
                  <a:pt x="720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42"/>
          <p:cNvSpPr/>
          <p:nvPr/>
        </p:nvSpPr>
        <p:spPr>
          <a:xfrm flipH="1">
            <a:off x="3019612" y="1595526"/>
            <a:ext cx="1593202" cy="1424494"/>
          </a:xfrm>
          <a:custGeom>
            <a:avLst/>
            <a:gdLst/>
            <a:ahLst/>
            <a:cxnLst/>
            <a:rect l="l" t="t" r="r" b="b"/>
            <a:pathLst>
              <a:path w="76892" h="68758" extrusionOk="0">
                <a:moveTo>
                  <a:pt x="40817" y="2721"/>
                </a:moveTo>
                <a:cubicBezTo>
                  <a:pt x="47473" y="2721"/>
                  <a:pt x="54255" y="5315"/>
                  <a:pt x="60621" y="10729"/>
                </a:cubicBezTo>
                <a:cubicBezTo>
                  <a:pt x="76892" y="24579"/>
                  <a:pt x="70915" y="46875"/>
                  <a:pt x="60256" y="56365"/>
                </a:cubicBezTo>
                <a:cubicBezTo>
                  <a:pt x="54085" y="61863"/>
                  <a:pt x="43885" y="64176"/>
                  <a:pt x="34292" y="64176"/>
                </a:cubicBezTo>
                <a:cubicBezTo>
                  <a:pt x="27316" y="64176"/>
                  <a:pt x="20662" y="62953"/>
                  <a:pt x="16113" y="60842"/>
                </a:cubicBezTo>
                <a:cubicBezTo>
                  <a:pt x="3501" y="54990"/>
                  <a:pt x="0" y="39984"/>
                  <a:pt x="12674" y="20735"/>
                </a:cubicBezTo>
                <a:cubicBezTo>
                  <a:pt x="20392" y="9010"/>
                  <a:pt x="30453" y="2721"/>
                  <a:pt x="40817" y="2721"/>
                </a:cubicBezTo>
                <a:close/>
                <a:moveTo>
                  <a:pt x="3322" y="1"/>
                </a:moveTo>
                <a:lnTo>
                  <a:pt x="3322" y="68757"/>
                </a:lnTo>
                <a:lnTo>
                  <a:pt x="72078" y="68757"/>
                </a:lnTo>
                <a:lnTo>
                  <a:pt x="720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2"/>
          <p:cNvSpPr/>
          <p:nvPr/>
        </p:nvSpPr>
        <p:spPr>
          <a:xfrm rot="10800000" flipH="1">
            <a:off x="4531113" y="3047126"/>
            <a:ext cx="1593202" cy="1424494"/>
          </a:xfrm>
          <a:custGeom>
            <a:avLst/>
            <a:gdLst/>
            <a:ahLst/>
            <a:cxnLst/>
            <a:rect l="l" t="t" r="r" b="b"/>
            <a:pathLst>
              <a:path w="76892" h="68758" extrusionOk="0">
                <a:moveTo>
                  <a:pt x="40817" y="2721"/>
                </a:moveTo>
                <a:cubicBezTo>
                  <a:pt x="47473" y="2721"/>
                  <a:pt x="54255" y="5315"/>
                  <a:pt x="60621" y="10729"/>
                </a:cubicBezTo>
                <a:cubicBezTo>
                  <a:pt x="76892" y="24579"/>
                  <a:pt x="70915" y="46875"/>
                  <a:pt x="60256" y="56365"/>
                </a:cubicBezTo>
                <a:cubicBezTo>
                  <a:pt x="54085" y="61863"/>
                  <a:pt x="43885" y="64176"/>
                  <a:pt x="34292" y="64176"/>
                </a:cubicBezTo>
                <a:cubicBezTo>
                  <a:pt x="27316" y="64176"/>
                  <a:pt x="20662" y="62953"/>
                  <a:pt x="16113" y="60842"/>
                </a:cubicBezTo>
                <a:cubicBezTo>
                  <a:pt x="3501" y="54990"/>
                  <a:pt x="0" y="39984"/>
                  <a:pt x="12674" y="20735"/>
                </a:cubicBezTo>
                <a:cubicBezTo>
                  <a:pt x="20392" y="9010"/>
                  <a:pt x="30453" y="2721"/>
                  <a:pt x="40817" y="2721"/>
                </a:cubicBezTo>
                <a:close/>
                <a:moveTo>
                  <a:pt x="3322" y="1"/>
                </a:moveTo>
                <a:lnTo>
                  <a:pt x="3322" y="68757"/>
                </a:lnTo>
                <a:lnTo>
                  <a:pt x="72078" y="68757"/>
                </a:lnTo>
                <a:lnTo>
                  <a:pt x="720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2"/>
          <p:cNvSpPr/>
          <p:nvPr/>
        </p:nvSpPr>
        <p:spPr>
          <a:xfrm rot="10800000">
            <a:off x="3019612" y="3047126"/>
            <a:ext cx="1593202" cy="1424494"/>
          </a:xfrm>
          <a:custGeom>
            <a:avLst/>
            <a:gdLst/>
            <a:ahLst/>
            <a:cxnLst/>
            <a:rect l="l" t="t" r="r" b="b"/>
            <a:pathLst>
              <a:path w="76892" h="68758" extrusionOk="0">
                <a:moveTo>
                  <a:pt x="40817" y="2721"/>
                </a:moveTo>
                <a:cubicBezTo>
                  <a:pt x="47473" y="2721"/>
                  <a:pt x="54255" y="5315"/>
                  <a:pt x="60621" y="10729"/>
                </a:cubicBezTo>
                <a:cubicBezTo>
                  <a:pt x="76892" y="24579"/>
                  <a:pt x="70915" y="46875"/>
                  <a:pt x="60256" y="56365"/>
                </a:cubicBezTo>
                <a:cubicBezTo>
                  <a:pt x="54085" y="61863"/>
                  <a:pt x="43885" y="64176"/>
                  <a:pt x="34292" y="64176"/>
                </a:cubicBezTo>
                <a:cubicBezTo>
                  <a:pt x="27316" y="64176"/>
                  <a:pt x="20662" y="62953"/>
                  <a:pt x="16113" y="60842"/>
                </a:cubicBezTo>
                <a:cubicBezTo>
                  <a:pt x="3501" y="54990"/>
                  <a:pt x="0" y="39984"/>
                  <a:pt x="12674" y="20735"/>
                </a:cubicBezTo>
                <a:cubicBezTo>
                  <a:pt x="20392" y="9010"/>
                  <a:pt x="30453" y="2721"/>
                  <a:pt x="40817" y="2721"/>
                </a:cubicBezTo>
                <a:close/>
                <a:moveTo>
                  <a:pt x="3322" y="1"/>
                </a:moveTo>
                <a:lnTo>
                  <a:pt x="3322" y="68757"/>
                </a:lnTo>
                <a:lnTo>
                  <a:pt x="72078" y="68757"/>
                </a:lnTo>
                <a:lnTo>
                  <a:pt x="720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2"/>
          <p:cNvSpPr/>
          <p:nvPr/>
        </p:nvSpPr>
        <p:spPr>
          <a:xfrm rot="2413014">
            <a:off x="4237133" y="1668763"/>
            <a:ext cx="546052" cy="362641"/>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2"/>
          <p:cNvSpPr/>
          <p:nvPr/>
        </p:nvSpPr>
        <p:spPr>
          <a:xfrm rot="-3849915">
            <a:off x="2853015" y="2955863"/>
            <a:ext cx="546049" cy="362642"/>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2"/>
          <p:cNvSpPr/>
          <p:nvPr/>
        </p:nvSpPr>
        <p:spPr>
          <a:xfrm rot="-8099622">
            <a:off x="4379007" y="3944416"/>
            <a:ext cx="546054" cy="362640"/>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2"/>
          <p:cNvSpPr/>
          <p:nvPr/>
        </p:nvSpPr>
        <p:spPr>
          <a:xfrm rot="3849915" flipH="1">
            <a:off x="5597840" y="2955863"/>
            <a:ext cx="546049" cy="362642"/>
          </a:xfrm>
          <a:custGeom>
            <a:avLst/>
            <a:gdLst/>
            <a:ahLst/>
            <a:cxnLst/>
            <a:rect l="l" t="t" r="r" b="b"/>
            <a:pathLst>
              <a:path w="8481" h="5632" extrusionOk="0">
                <a:moveTo>
                  <a:pt x="1496" y="1"/>
                </a:moveTo>
                <a:cubicBezTo>
                  <a:pt x="993" y="1"/>
                  <a:pt x="491" y="53"/>
                  <a:pt x="0" y="160"/>
                </a:cubicBezTo>
                <a:cubicBezTo>
                  <a:pt x="304" y="1315"/>
                  <a:pt x="1125" y="2379"/>
                  <a:pt x="2189" y="3048"/>
                </a:cubicBezTo>
                <a:cubicBezTo>
                  <a:pt x="3617" y="3899"/>
                  <a:pt x="5411" y="3960"/>
                  <a:pt x="6991" y="4476"/>
                </a:cubicBezTo>
                <a:cubicBezTo>
                  <a:pt x="7599" y="4659"/>
                  <a:pt x="8268" y="5024"/>
                  <a:pt x="8480" y="5631"/>
                </a:cubicBezTo>
                <a:cubicBezTo>
                  <a:pt x="8480" y="5084"/>
                  <a:pt x="8450" y="4659"/>
                  <a:pt x="8298" y="4264"/>
                </a:cubicBezTo>
                <a:cubicBezTo>
                  <a:pt x="8146" y="3808"/>
                  <a:pt x="7751" y="3291"/>
                  <a:pt x="7447" y="2926"/>
                </a:cubicBezTo>
                <a:cubicBezTo>
                  <a:pt x="6748" y="2075"/>
                  <a:pt x="5897" y="1376"/>
                  <a:pt x="4985" y="859"/>
                </a:cubicBezTo>
                <a:cubicBezTo>
                  <a:pt x="3912" y="301"/>
                  <a:pt x="2702" y="1"/>
                  <a:pt x="1496" y="1"/>
                </a:cubicBezTo>
                <a:close/>
              </a:path>
            </a:pathLst>
          </a:custGeom>
          <a:solidFill>
            <a:schemeClr val="accent1"/>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2"/>
          <p:cNvSpPr/>
          <p:nvPr/>
        </p:nvSpPr>
        <p:spPr>
          <a:xfrm>
            <a:off x="4420800" y="2875476"/>
            <a:ext cx="302400" cy="312000"/>
          </a:xfrm>
          <a:prstGeom prst="ellipse">
            <a:avLst/>
          </a:prstGeom>
          <a:solidFill>
            <a:schemeClr val="accent3"/>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43"/>
          <p:cNvSpPr/>
          <p:nvPr/>
        </p:nvSpPr>
        <p:spPr>
          <a:xfrm>
            <a:off x="819000" y="1693800"/>
            <a:ext cx="7506000" cy="2815500"/>
          </a:xfrm>
          <a:prstGeom prst="rect">
            <a:avLst/>
          </a:prstGeom>
          <a:noFill/>
          <a:ln w="9525"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434" name="Google Shape;434;p43"/>
          <p:cNvGraphicFramePr/>
          <p:nvPr>
            <p:extLst>
              <p:ext uri="{D42A27DB-BD31-4B8C-83A1-F6EECF244321}">
                <p14:modId xmlns:p14="http://schemas.microsoft.com/office/powerpoint/2010/main" val="3207274815"/>
              </p:ext>
            </p:extLst>
          </p:nvPr>
        </p:nvGraphicFramePr>
        <p:xfrm>
          <a:off x="818963" y="1693803"/>
          <a:ext cx="7506000" cy="2834550"/>
        </p:xfrm>
        <a:graphic>
          <a:graphicData uri="http://schemas.openxmlformats.org/drawingml/2006/table">
            <a:tbl>
              <a:tblPr>
                <a:noFill/>
                <a:tableStyleId>{FF1C6663-C2E4-46E1-9322-0C1B4F9CFA39}</a:tableStyleId>
              </a:tblPr>
              <a:tblGrid>
                <a:gridCol w="1032675">
                  <a:extLst>
                    <a:ext uri="{9D8B030D-6E8A-4147-A177-3AD203B41FA5}">
                      <a16:colId xmlns:a16="http://schemas.microsoft.com/office/drawing/2014/main" val="20000"/>
                    </a:ext>
                  </a:extLst>
                </a:gridCol>
                <a:gridCol w="2720350">
                  <a:extLst>
                    <a:ext uri="{9D8B030D-6E8A-4147-A177-3AD203B41FA5}">
                      <a16:colId xmlns:a16="http://schemas.microsoft.com/office/drawing/2014/main" val="20001"/>
                    </a:ext>
                  </a:extLst>
                </a:gridCol>
                <a:gridCol w="3752975">
                  <a:extLst>
                    <a:ext uri="{9D8B030D-6E8A-4147-A177-3AD203B41FA5}">
                      <a16:colId xmlns:a16="http://schemas.microsoft.com/office/drawing/2014/main" val="20002"/>
                    </a:ext>
                  </a:extLst>
                </a:gridCol>
              </a:tblGrid>
              <a:tr h="638625">
                <a:tc>
                  <a:txBody>
                    <a:bodyPr/>
                    <a:lstStyle/>
                    <a:p>
                      <a:pPr marL="0" lvl="0" indent="0" algn="l" rtl="0">
                        <a:spcBef>
                          <a:spcPts val="0"/>
                        </a:spcBef>
                        <a:spcAft>
                          <a:spcPts val="0"/>
                        </a:spcAft>
                        <a:buNone/>
                      </a:pP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dk2"/>
                          </a:solidFill>
                          <a:latin typeface="Lilita One"/>
                          <a:ea typeface="Lilita One"/>
                          <a:cs typeface="Lilita One"/>
                          <a:sym typeface="Lilita One"/>
                        </a:rPr>
                        <a:t>Sea ​​level Rise</a:t>
                      </a: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lnSpc>
                          <a:spcPct val="100000"/>
                        </a:lnSpc>
                        <a:spcBef>
                          <a:spcPts val="0"/>
                        </a:spcBef>
                        <a:spcAft>
                          <a:spcPts val="0"/>
                        </a:spcAft>
                        <a:buNone/>
                      </a:pPr>
                      <a:r>
                        <a:rPr lang="en" dirty="0">
                          <a:solidFill>
                            <a:schemeClr val="dk1"/>
                          </a:solidFill>
                          <a:latin typeface="Poppins"/>
                          <a:ea typeface="Poppins"/>
                          <a:cs typeface="Poppins"/>
                          <a:sym typeface="Poppins"/>
                        </a:rPr>
                        <a:t>Erosion of beaches, Flooding and loss of marshes and wetlands</a:t>
                      </a:r>
                      <a:endParaRPr dirty="0">
                        <a:solidFill>
                          <a:schemeClr val="dk1"/>
                        </a:solidFill>
                        <a:latin typeface="Poppins"/>
                        <a:ea typeface="Poppins"/>
                        <a:cs typeface="Poppins"/>
                        <a:sym typeface="Poppins"/>
                      </a:endParaRPr>
                    </a:p>
                  </a:txBody>
                  <a:tcPr marL="137150" marR="137150" marT="137150" marB="137150"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638625">
                <a:tc>
                  <a:txBody>
                    <a:bodyPr/>
                    <a:lstStyle/>
                    <a:p>
                      <a:pPr marL="0" lvl="0" indent="0" algn="l" rtl="0">
                        <a:spcBef>
                          <a:spcPts val="0"/>
                        </a:spcBef>
                        <a:spcAft>
                          <a:spcPts val="0"/>
                        </a:spcAft>
                        <a:buNone/>
                      </a:pP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dk2"/>
                          </a:solidFill>
                          <a:latin typeface="Lilita One"/>
                          <a:ea typeface="Lilita One"/>
                          <a:cs typeface="Lilita One"/>
                          <a:sym typeface="Lilita One"/>
                        </a:rPr>
                        <a:t>Extreme Weather Conditions</a:t>
                      </a: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lnSpc>
                          <a:spcPct val="100000"/>
                        </a:lnSpc>
                        <a:spcBef>
                          <a:spcPts val="0"/>
                        </a:spcBef>
                        <a:spcAft>
                          <a:spcPts val="0"/>
                        </a:spcAft>
                        <a:buNone/>
                      </a:pPr>
                      <a:r>
                        <a:rPr lang="en" dirty="0">
                          <a:solidFill>
                            <a:schemeClr val="dk1"/>
                          </a:solidFill>
                          <a:latin typeface="Poppins"/>
                          <a:ea typeface="Poppins"/>
                          <a:cs typeface="Poppins"/>
                          <a:sym typeface="Poppins"/>
                        </a:rPr>
                        <a:t>Heavy downpours, Heat waves, Droughts, Wildfires and Strong winds</a:t>
                      </a:r>
                      <a:endParaRPr dirty="0">
                        <a:solidFill>
                          <a:schemeClr val="dk1"/>
                        </a:solidFill>
                        <a:latin typeface="Poppins"/>
                        <a:ea typeface="Poppins"/>
                        <a:cs typeface="Poppins"/>
                        <a:sym typeface="Poppins"/>
                      </a:endParaRPr>
                    </a:p>
                  </a:txBody>
                  <a:tcPr marL="137150" marR="137150" marT="137150" marB="137150">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extLst>
                  <a:ext uri="{0D108BD9-81ED-4DB2-BD59-A6C34878D82A}">
                    <a16:rowId xmlns:a16="http://schemas.microsoft.com/office/drawing/2014/main" val="10001"/>
                  </a:ext>
                </a:extLst>
              </a:tr>
              <a:tr h="638625">
                <a:tc>
                  <a:txBody>
                    <a:bodyPr/>
                    <a:lstStyle/>
                    <a:p>
                      <a:pPr marL="0" lvl="0" indent="0" algn="l" rtl="0">
                        <a:spcBef>
                          <a:spcPts val="0"/>
                        </a:spcBef>
                        <a:spcAft>
                          <a:spcPts val="0"/>
                        </a:spcAft>
                        <a:buNone/>
                      </a:pP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dk2"/>
                          </a:solidFill>
                          <a:latin typeface="Lilita One"/>
                          <a:ea typeface="Lilita One"/>
                          <a:cs typeface="Lilita One"/>
                          <a:sym typeface="Lilita One"/>
                        </a:rPr>
                        <a:t>Increased Precipitation</a:t>
                      </a: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lnSpc>
                          <a:spcPct val="100000"/>
                        </a:lnSpc>
                        <a:spcBef>
                          <a:spcPts val="0"/>
                        </a:spcBef>
                        <a:spcAft>
                          <a:spcPts val="0"/>
                        </a:spcAft>
                        <a:buNone/>
                      </a:pPr>
                      <a:r>
                        <a:rPr lang="en" dirty="0">
                          <a:solidFill>
                            <a:schemeClr val="dk1"/>
                          </a:solidFill>
                          <a:latin typeface="Poppins"/>
                          <a:ea typeface="Poppins"/>
                          <a:cs typeface="Poppins"/>
                          <a:sym typeface="Poppins"/>
                        </a:rPr>
                        <a:t>Crop Damage, Soil Erosion and an increase in flood risk due to heavy rain</a:t>
                      </a:r>
                      <a:endParaRPr dirty="0">
                        <a:solidFill>
                          <a:schemeClr val="dk1"/>
                        </a:solidFill>
                        <a:latin typeface="Poppins"/>
                        <a:ea typeface="Poppins"/>
                        <a:cs typeface="Poppins"/>
                        <a:sym typeface="Poppins"/>
                      </a:endParaRPr>
                    </a:p>
                  </a:txBody>
                  <a:tcPr marL="137150" marR="137150" marT="137150" marB="137150">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extLst>
                  <a:ext uri="{0D108BD9-81ED-4DB2-BD59-A6C34878D82A}">
                    <a16:rowId xmlns:a16="http://schemas.microsoft.com/office/drawing/2014/main" val="10002"/>
                  </a:ext>
                </a:extLst>
              </a:tr>
              <a:tr h="638625">
                <a:tc>
                  <a:txBody>
                    <a:bodyPr/>
                    <a:lstStyle/>
                    <a:p>
                      <a:pPr marL="0" lvl="0" indent="0" algn="l" rtl="0">
                        <a:spcBef>
                          <a:spcPts val="0"/>
                        </a:spcBef>
                        <a:spcAft>
                          <a:spcPts val="0"/>
                        </a:spcAft>
                        <a:buNone/>
                      </a:pP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dk2"/>
                          </a:solidFill>
                          <a:latin typeface="Lilita One"/>
                          <a:ea typeface="Lilita One"/>
                          <a:cs typeface="Lilita One"/>
                          <a:sym typeface="Lilita One"/>
                        </a:rPr>
                        <a:t>Risks To The Nature</a:t>
                      </a:r>
                      <a:endParaRPr sz="1800">
                        <a:solidFill>
                          <a:schemeClr val="dk2"/>
                        </a:solidFill>
                        <a:latin typeface="Lilita One"/>
                        <a:ea typeface="Lilita One"/>
                        <a:cs typeface="Lilita One"/>
                        <a:sym typeface="Lilita One"/>
                      </a:endParaRPr>
                    </a:p>
                  </a:txBody>
                  <a:tcPr marL="91425" marR="91425" marT="91425" marB="91425" anchor="ctr">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tc>
                  <a:txBody>
                    <a:bodyPr/>
                    <a:lstStyle/>
                    <a:p>
                      <a:pPr marL="0" lvl="0" indent="0" algn="l" rtl="0">
                        <a:lnSpc>
                          <a:spcPct val="100000"/>
                        </a:lnSpc>
                        <a:spcBef>
                          <a:spcPts val="0"/>
                        </a:spcBef>
                        <a:spcAft>
                          <a:spcPts val="0"/>
                        </a:spcAft>
                        <a:buNone/>
                      </a:pPr>
                      <a:r>
                        <a:rPr lang="en" dirty="0">
                          <a:solidFill>
                            <a:schemeClr val="dk1"/>
                          </a:solidFill>
                          <a:latin typeface="Poppins"/>
                          <a:ea typeface="Poppins"/>
                          <a:cs typeface="Poppins"/>
                          <a:sym typeface="Poppins"/>
                        </a:rPr>
                        <a:t>Biodiversity loss and ecosystem degradation</a:t>
                      </a:r>
                      <a:endParaRPr dirty="0">
                        <a:solidFill>
                          <a:schemeClr val="dk1"/>
                        </a:solidFill>
                        <a:latin typeface="Poppins"/>
                        <a:ea typeface="Poppins"/>
                        <a:cs typeface="Poppins"/>
                        <a:sym typeface="Poppins"/>
                      </a:endParaRPr>
                    </a:p>
                  </a:txBody>
                  <a:tcPr marL="137150" marR="137150" marT="137150" marB="137150">
                    <a:lnL w="28575" cap="flat" cmpd="sng">
                      <a:solidFill>
                        <a:schemeClr val="lt2"/>
                      </a:solidFill>
                      <a:prstDash val="solid"/>
                      <a:round/>
                      <a:headEnd type="none" w="sm" len="sm"/>
                      <a:tailEnd type="none" w="sm" len="sm"/>
                    </a:lnL>
                    <a:lnR w="28575" cap="flat" cmpd="sng">
                      <a:solidFill>
                        <a:schemeClr val="lt2"/>
                      </a:solidFill>
                      <a:prstDash val="solid"/>
                      <a:round/>
                      <a:headEnd type="none" w="sm" len="sm"/>
                      <a:tailEnd type="none" w="sm" len="sm"/>
                    </a:lnR>
                    <a:lnT w="28575" cap="flat" cmpd="sng">
                      <a:solidFill>
                        <a:schemeClr val="lt2"/>
                      </a:solidFill>
                      <a:prstDash val="solid"/>
                      <a:round/>
                      <a:headEnd type="none" w="sm" len="sm"/>
                      <a:tailEnd type="none" w="sm" len="sm"/>
                    </a:lnT>
                    <a:lnB w="28575" cap="flat" cmpd="sng">
                      <a:solidFill>
                        <a:schemeClr val="lt2"/>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35" name="Google Shape;435;p43"/>
          <p:cNvSpPr txBox="1">
            <a:spLocks noGrp="1"/>
          </p:cNvSpPr>
          <p:nvPr>
            <p:ph type="title"/>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Consequences</a:t>
            </a:r>
            <a:endParaRPr/>
          </a:p>
        </p:txBody>
      </p:sp>
      <p:sp>
        <p:nvSpPr>
          <p:cNvPr id="436" name="Google Shape;436;p43"/>
          <p:cNvSpPr/>
          <p:nvPr/>
        </p:nvSpPr>
        <p:spPr>
          <a:xfrm>
            <a:off x="1222200" y="2506424"/>
            <a:ext cx="242972" cy="487944"/>
          </a:xfrm>
          <a:custGeom>
            <a:avLst/>
            <a:gdLst/>
            <a:ahLst/>
            <a:cxnLst/>
            <a:rect l="l" t="t" r="r" b="b"/>
            <a:pathLst>
              <a:path w="9597" h="19273" extrusionOk="0">
                <a:moveTo>
                  <a:pt x="4800" y="3355"/>
                </a:moveTo>
                <a:cubicBezTo>
                  <a:pt x="5110" y="3355"/>
                  <a:pt x="5363" y="3608"/>
                  <a:pt x="5363" y="3918"/>
                </a:cubicBezTo>
                <a:lnTo>
                  <a:pt x="5363" y="12121"/>
                </a:lnTo>
                <a:cubicBezTo>
                  <a:pt x="6556" y="12407"/>
                  <a:pt x="7345" y="13542"/>
                  <a:pt x="7203" y="14759"/>
                </a:cubicBezTo>
                <a:cubicBezTo>
                  <a:pt x="7059" y="15978"/>
                  <a:pt x="6026" y="16897"/>
                  <a:pt x="4800" y="16897"/>
                </a:cubicBezTo>
                <a:cubicBezTo>
                  <a:pt x="3571" y="16897"/>
                  <a:pt x="2539" y="15978"/>
                  <a:pt x="2394" y="14759"/>
                </a:cubicBezTo>
                <a:cubicBezTo>
                  <a:pt x="2253" y="13542"/>
                  <a:pt x="3042" y="12407"/>
                  <a:pt x="4234" y="12121"/>
                </a:cubicBezTo>
                <a:lnTo>
                  <a:pt x="4234" y="3918"/>
                </a:lnTo>
                <a:cubicBezTo>
                  <a:pt x="4234" y="3608"/>
                  <a:pt x="4487" y="3355"/>
                  <a:pt x="4800" y="3355"/>
                </a:cubicBezTo>
                <a:close/>
                <a:moveTo>
                  <a:pt x="4800" y="1"/>
                </a:moveTo>
                <a:cubicBezTo>
                  <a:pt x="3219" y="1"/>
                  <a:pt x="1939" y="1281"/>
                  <a:pt x="1939" y="2861"/>
                </a:cubicBezTo>
                <a:lnTo>
                  <a:pt x="1939" y="10567"/>
                </a:lnTo>
                <a:cubicBezTo>
                  <a:pt x="723" y="11501"/>
                  <a:pt x="9" y="12943"/>
                  <a:pt x="0" y="14476"/>
                </a:cubicBezTo>
                <a:cubicBezTo>
                  <a:pt x="0" y="17123"/>
                  <a:pt x="2150" y="19273"/>
                  <a:pt x="4800" y="19273"/>
                </a:cubicBezTo>
                <a:cubicBezTo>
                  <a:pt x="7450" y="19273"/>
                  <a:pt x="9597" y="17123"/>
                  <a:pt x="9597" y="14476"/>
                </a:cubicBezTo>
                <a:cubicBezTo>
                  <a:pt x="9597" y="13651"/>
                  <a:pt x="9395" y="12844"/>
                  <a:pt x="9007" y="12118"/>
                </a:cubicBezTo>
                <a:cubicBezTo>
                  <a:pt x="8679" y="11510"/>
                  <a:pt x="8221" y="10980"/>
                  <a:pt x="7664" y="10567"/>
                </a:cubicBezTo>
                <a:lnTo>
                  <a:pt x="7661" y="2861"/>
                </a:lnTo>
                <a:cubicBezTo>
                  <a:pt x="7661" y="1281"/>
                  <a:pt x="6378" y="1"/>
                  <a:pt x="4800" y="1"/>
                </a:cubicBezTo>
                <a:close/>
              </a:path>
            </a:pathLst>
          </a:custGeom>
          <a:solidFill>
            <a:schemeClr val="accent6"/>
          </a:solidFill>
          <a:ln w="28575"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nvGrpSpPr>
          <p:cNvPr id="437" name="Google Shape;437;p43"/>
          <p:cNvGrpSpPr/>
          <p:nvPr/>
        </p:nvGrpSpPr>
        <p:grpSpPr>
          <a:xfrm>
            <a:off x="1100408" y="3256481"/>
            <a:ext cx="486566" cy="414708"/>
            <a:chOff x="-19835275" y="3330250"/>
            <a:chExt cx="329250" cy="280625"/>
          </a:xfrm>
        </p:grpSpPr>
        <p:sp>
          <p:nvSpPr>
            <p:cNvPr id="438" name="Google Shape;438;p43"/>
            <p:cNvSpPr/>
            <p:nvPr/>
          </p:nvSpPr>
          <p:spPr>
            <a:xfrm>
              <a:off x="-19768325" y="3361750"/>
              <a:ext cx="197725" cy="249125"/>
            </a:xfrm>
            <a:custGeom>
              <a:avLst/>
              <a:gdLst/>
              <a:ahLst/>
              <a:cxnLst/>
              <a:rect l="l" t="t" r="r" b="b"/>
              <a:pathLst>
                <a:path w="7909" h="9965" extrusionOk="0">
                  <a:moveTo>
                    <a:pt x="3927" y="1"/>
                  </a:moveTo>
                  <a:cubicBezTo>
                    <a:pt x="3797" y="1"/>
                    <a:pt x="3671" y="56"/>
                    <a:pt x="3624" y="166"/>
                  </a:cubicBezTo>
                  <a:lnTo>
                    <a:pt x="1103" y="5302"/>
                  </a:lnTo>
                  <a:cubicBezTo>
                    <a:pt x="1" y="7412"/>
                    <a:pt x="1607" y="9964"/>
                    <a:pt x="3970" y="9964"/>
                  </a:cubicBezTo>
                  <a:cubicBezTo>
                    <a:pt x="6333" y="9964"/>
                    <a:pt x="7908" y="7412"/>
                    <a:pt x="6837" y="5302"/>
                  </a:cubicBezTo>
                  <a:lnTo>
                    <a:pt x="4254" y="166"/>
                  </a:lnTo>
                  <a:cubicBezTo>
                    <a:pt x="4191" y="56"/>
                    <a:pt x="4057" y="1"/>
                    <a:pt x="3927" y="1"/>
                  </a:cubicBezTo>
                  <a:close/>
                </a:path>
              </a:pathLst>
            </a:custGeom>
            <a:solidFill>
              <a:schemeClr val="accent3"/>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3"/>
            <p:cNvSpPr/>
            <p:nvPr/>
          </p:nvSpPr>
          <p:spPr>
            <a:xfrm>
              <a:off x="-19622625" y="3330250"/>
              <a:ext cx="116600" cy="189250"/>
            </a:xfrm>
            <a:custGeom>
              <a:avLst/>
              <a:gdLst/>
              <a:ahLst/>
              <a:cxnLst/>
              <a:rect l="l" t="t" r="r" b="b"/>
              <a:pathLst>
                <a:path w="4664" h="7570" extrusionOk="0">
                  <a:moveTo>
                    <a:pt x="1683" y="1"/>
                  </a:moveTo>
                  <a:cubicBezTo>
                    <a:pt x="1553" y="1"/>
                    <a:pt x="1419" y="56"/>
                    <a:pt x="1356" y="166"/>
                  </a:cubicBezTo>
                  <a:lnTo>
                    <a:pt x="1" y="2939"/>
                  </a:lnTo>
                  <a:lnTo>
                    <a:pt x="1608" y="6215"/>
                  </a:lnTo>
                  <a:cubicBezTo>
                    <a:pt x="1828" y="6625"/>
                    <a:pt x="1954" y="7097"/>
                    <a:pt x="1986" y="7570"/>
                  </a:cubicBezTo>
                  <a:cubicBezTo>
                    <a:pt x="3687" y="7381"/>
                    <a:pt x="4664" y="5585"/>
                    <a:pt x="3876" y="4010"/>
                  </a:cubicBezTo>
                  <a:lnTo>
                    <a:pt x="1986" y="166"/>
                  </a:lnTo>
                  <a:cubicBezTo>
                    <a:pt x="1938" y="56"/>
                    <a:pt x="1812" y="1"/>
                    <a:pt x="1683" y="1"/>
                  </a:cubicBezTo>
                  <a:close/>
                </a:path>
              </a:pathLst>
            </a:custGeom>
            <a:solidFill>
              <a:schemeClr val="accent3"/>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3"/>
            <p:cNvSpPr/>
            <p:nvPr/>
          </p:nvSpPr>
          <p:spPr>
            <a:xfrm>
              <a:off x="-19835275" y="3330250"/>
              <a:ext cx="116600" cy="189250"/>
            </a:xfrm>
            <a:custGeom>
              <a:avLst/>
              <a:gdLst/>
              <a:ahLst/>
              <a:cxnLst/>
              <a:rect l="l" t="t" r="r" b="b"/>
              <a:pathLst>
                <a:path w="4664" h="7570" extrusionOk="0">
                  <a:moveTo>
                    <a:pt x="2982" y="1"/>
                  </a:moveTo>
                  <a:cubicBezTo>
                    <a:pt x="2852" y="1"/>
                    <a:pt x="2726" y="56"/>
                    <a:pt x="2679" y="166"/>
                  </a:cubicBezTo>
                  <a:lnTo>
                    <a:pt x="788" y="4010"/>
                  </a:lnTo>
                  <a:cubicBezTo>
                    <a:pt x="1" y="5522"/>
                    <a:pt x="977" y="7381"/>
                    <a:pt x="2679" y="7570"/>
                  </a:cubicBezTo>
                  <a:cubicBezTo>
                    <a:pt x="2710" y="7097"/>
                    <a:pt x="2868" y="6593"/>
                    <a:pt x="3057" y="6152"/>
                  </a:cubicBezTo>
                  <a:lnTo>
                    <a:pt x="4663" y="2876"/>
                  </a:lnTo>
                  <a:lnTo>
                    <a:pt x="3309" y="166"/>
                  </a:lnTo>
                  <a:cubicBezTo>
                    <a:pt x="3246" y="56"/>
                    <a:pt x="3112" y="1"/>
                    <a:pt x="2982" y="1"/>
                  </a:cubicBezTo>
                  <a:close/>
                </a:path>
              </a:pathLst>
            </a:custGeom>
            <a:solidFill>
              <a:schemeClr val="accent3"/>
            </a:solidFill>
            <a:ln w="381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1" name="Google Shape;441;p43"/>
          <p:cNvGrpSpPr/>
          <p:nvPr/>
        </p:nvGrpSpPr>
        <p:grpSpPr>
          <a:xfrm>
            <a:off x="1176486" y="3933290"/>
            <a:ext cx="334391" cy="455766"/>
            <a:chOff x="15005575" y="5859950"/>
            <a:chExt cx="1006900" cy="1372375"/>
          </a:xfrm>
        </p:grpSpPr>
        <p:sp>
          <p:nvSpPr>
            <p:cNvPr id="442" name="Google Shape;442;p43"/>
            <p:cNvSpPr/>
            <p:nvPr/>
          </p:nvSpPr>
          <p:spPr>
            <a:xfrm>
              <a:off x="15005575" y="5859950"/>
              <a:ext cx="1006900" cy="1372375"/>
            </a:xfrm>
            <a:custGeom>
              <a:avLst/>
              <a:gdLst/>
              <a:ahLst/>
              <a:cxnLst/>
              <a:rect l="l" t="t" r="r" b="b"/>
              <a:pathLst>
                <a:path w="40276" h="54895" extrusionOk="0">
                  <a:moveTo>
                    <a:pt x="27023" y="0"/>
                  </a:moveTo>
                  <a:cubicBezTo>
                    <a:pt x="24895" y="0"/>
                    <a:pt x="23649" y="1399"/>
                    <a:pt x="22919" y="2280"/>
                  </a:cubicBezTo>
                  <a:cubicBezTo>
                    <a:pt x="22646" y="2614"/>
                    <a:pt x="22311" y="3010"/>
                    <a:pt x="22038" y="3222"/>
                  </a:cubicBezTo>
                  <a:cubicBezTo>
                    <a:pt x="21946" y="3313"/>
                    <a:pt x="21855" y="3374"/>
                    <a:pt x="21764" y="3465"/>
                  </a:cubicBezTo>
                  <a:cubicBezTo>
                    <a:pt x="20579" y="3617"/>
                    <a:pt x="19545" y="4195"/>
                    <a:pt x="18725" y="4864"/>
                  </a:cubicBezTo>
                  <a:lnTo>
                    <a:pt x="18633" y="4864"/>
                  </a:lnTo>
                  <a:cubicBezTo>
                    <a:pt x="16050" y="4864"/>
                    <a:pt x="14530" y="6809"/>
                    <a:pt x="13618" y="7994"/>
                  </a:cubicBezTo>
                  <a:cubicBezTo>
                    <a:pt x="13527" y="8116"/>
                    <a:pt x="13405" y="8298"/>
                    <a:pt x="13314" y="8390"/>
                  </a:cubicBezTo>
                  <a:cubicBezTo>
                    <a:pt x="13101" y="8511"/>
                    <a:pt x="12919" y="8663"/>
                    <a:pt x="12767" y="8815"/>
                  </a:cubicBezTo>
                  <a:cubicBezTo>
                    <a:pt x="12706" y="8845"/>
                    <a:pt x="12585" y="8845"/>
                    <a:pt x="12463" y="8876"/>
                  </a:cubicBezTo>
                  <a:cubicBezTo>
                    <a:pt x="10001" y="9514"/>
                    <a:pt x="8603" y="11733"/>
                    <a:pt x="7113" y="14165"/>
                  </a:cubicBezTo>
                  <a:cubicBezTo>
                    <a:pt x="6870" y="14560"/>
                    <a:pt x="6505" y="15168"/>
                    <a:pt x="6384" y="15320"/>
                  </a:cubicBezTo>
                  <a:cubicBezTo>
                    <a:pt x="6384" y="15350"/>
                    <a:pt x="6353" y="15380"/>
                    <a:pt x="6323" y="15411"/>
                  </a:cubicBezTo>
                  <a:cubicBezTo>
                    <a:pt x="6202" y="15502"/>
                    <a:pt x="6050" y="15532"/>
                    <a:pt x="5898" y="15624"/>
                  </a:cubicBezTo>
                  <a:cubicBezTo>
                    <a:pt x="3314" y="16839"/>
                    <a:pt x="2706" y="19575"/>
                    <a:pt x="2463" y="21308"/>
                  </a:cubicBezTo>
                  <a:cubicBezTo>
                    <a:pt x="1794" y="22371"/>
                    <a:pt x="1338" y="23861"/>
                    <a:pt x="913" y="26019"/>
                  </a:cubicBezTo>
                  <a:cubicBezTo>
                    <a:pt x="1" y="30791"/>
                    <a:pt x="913" y="34408"/>
                    <a:pt x="3983" y="38208"/>
                  </a:cubicBezTo>
                  <a:cubicBezTo>
                    <a:pt x="5594" y="40214"/>
                    <a:pt x="7326" y="41490"/>
                    <a:pt x="8664" y="42311"/>
                  </a:cubicBezTo>
                  <a:cubicBezTo>
                    <a:pt x="8633" y="42554"/>
                    <a:pt x="8542" y="42767"/>
                    <a:pt x="8481" y="43040"/>
                  </a:cubicBezTo>
                  <a:cubicBezTo>
                    <a:pt x="8299" y="43800"/>
                    <a:pt x="7995" y="44834"/>
                    <a:pt x="7721" y="45806"/>
                  </a:cubicBezTo>
                  <a:lnTo>
                    <a:pt x="7691" y="45928"/>
                  </a:lnTo>
                  <a:cubicBezTo>
                    <a:pt x="7205" y="47813"/>
                    <a:pt x="6961" y="48512"/>
                    <a:pt x="6901" y="48937"/>
                  </a:cubicBezTo>
                  <a:cubicBezTo>
                    <a:pt x="6566" y="50548"/>
                    <a:pt x="7083" y="52159"/>
                    <a:pt x="8299" y="53314"/>
                  </a:cubicBezTo>
                  <a:cubicBezTo>
                    <a:pt x="9515" y="54500"/>
                    <a:pt x="11217" y="54895"/>
                    <a:pt x="12402" y="54895"/>
                  </a:cubicBezTo>
                  <a:cubicBezTo>
                    <a:pt x="12858" y="54895"/>
                    <a:pt x="13284" y="54864"/>
                    <a:pt x="13679" y="54773"/>
                  </a:cubicBezTo>
                  <a:cubicBezTo>
                    <a:pt x="16870" y="53952"/>
                    <a:pt x="17114" y="50822"/>
                    <a:pt x="17174" y="49302"/>
                  </a:cubicBezTo>
                  <a:cubicBezTo>
                    <a:pt x="17235" y="48816"/>
                    <a:pt x="17235" y="48329"/>
                    <a:pt x="17296" y="47782"/>
                  </a:cubicBezTo>
                  <a:cubicBezTo>
                    <a:pt x="17326" y="47448"/>
                    <a:pt x="17478" y="46931"/>
                    <a:pt x="17630" y="46384"/>
                  </a:cubicBezTo>
                  <a:cubicBezTo>
                    <a:pt x="18208" y="46536"/>
                    <a:pt x="18846" y="46718"/>
                    <a:pt x="19606" y="46870"/>
                  </a:cubicBezTo>
                  <a:cubicBezTo>
                    <a:pt x="20487" y="47083"/>
                    <a:pt x="21369" y="47144"/>
                    <a:pt x="22281" y="47144"/>
                  </a:cubicBezTo>
                  <a:cubicBezTo>
                    <a:pt x="26354" y="47144"/>
                    <a:pt x="29697" y="45411"/>
                    <a:pt x="31308" y="43922"/>
                  </a:cubicBezTo>
                  <a:cubicBezTo>
                    <a:pt x="31582" y="43679"/>
                    <a:pt x="32068" y="43344"/>
                    <a:pt x="32524" y="43010"/>
                  </a:cubicBezTo>
                  <a:cubicBezTo>
                    <a:pt x="33831" y="42098"/>
                    <a:pt x="35412" y="40943"/>
                    <a:pt x="36384" y="39180"/>
                  </a:cubicBezTo>
                  <a:cubicBezTo>
                    <a:pt x="36476" y="38967"/>
                    <a:pt x="36901" y="38451"/>
                    <a:pt x="37175" y="38116"/>
                  </a:cubicBezTo>
                  <a:cubicBezTo>
                    <a:pt x="38543" y="36353"/>
                    <a:pt x="40275" y="34165"/>
                    <a:pt x="39728" y="31369"/>
                  </a:cubicBezTo>
                  <a:cubicBezTo>
                    <a:pt x="39637" y="31034"/>
                    <a:pt x="39515" y="30700"/>
                    <a:pt x="39424" y="30366"/>
                  </a:cubicBezTo>
                  <a:cubicBezTo>
                    <a:pt x="39758" y="29332"/>
                    <a:pt x="39880" y="28116"/>
                    <a:pt x="39333" y="26809"/>
                  </a:cubicBezTo>
                  <a:cubicBezTo>
                    <a:pt x="39211" y="26566"/>
                    <a:pt x="39059" y="26262"/>
                    <a:pt x="38877" y="25897"/>
                  </a:cubicBezTo>
                  <a:lnTo>
                    <a:pt x="38877" y="25654"/>
                  </a:lnTo>
                  <a:lnTo>
                    <a:pt x="38877" y="25593"/>
                  </a:lnTo>
                  <a:cubicBezTo>
                    <a:pt x="39059" y="24651"/>
                    <a:pt x="39454" y="22706"/>
                    <a:pt x="38391" y="20821"/>
                  </a:cubicBezTo>
                  <a:cubicBezTo>
                    <a:pt x="38239" y="20548"/>
                    <a:pt x="38087" y="20274"/>
                    <a:pt x="37843" y="20031"/>
                  </a:cubicBezTo>
                  <a:cubicBezTo>
                    <a:pt x="37783" y="19271"/>
                    <a:pt x="37600" y="18633"/>
                    <a:pt x="37357" y="18086"/>
                  </a:cubicBezTo>
                  <a:cubicBezTo>
                    <a:pt x="37479" y="17022"/>
                    <a:pt x="37539" y="15016"/>
                    <a:pt x="35837" y="13344"/>
                  </a:cubicBezTo>
                  <a:cubicBezTo>
                    <a:pt x="35685" y="13222"/>
                    <a:pt x="35564" y="13101"/>
                    <a:pt x="35412" y="12979"/>
                  </a:cubicBezTo>
                  <a:cubicBezTo>
                    <a:pt x="35321" y="11520"/>
                    <a:pt x="34895" y="9909"/>
                    <a:pt x="33588" y="8724"/>
                  </a:cubicBezTo>
                  <a:cubicBezTo>
                    <a:pt x="33436" y="8572"/>
                    <a:pt x="33254" y="8420"/>
                    <a:pt x="33102" y="8329"/>
                  </a:cubicBezTo>
                  <a:cubicBezTo>
                    <a:pt x="32950" y="7782"/>
                    <a:pt x="32676" y="7204"/>
                    <a:pt x="32342" y="6718"/>
                  </a:cubicBezTo>
                  <a:lnTo>
                    <a:pt x="31886" y="6140"/>
                  </a:lnTo>
                  <a:cubicBezTo>
                    <a:pt x="31825" y="5775"/>
                    <a:pt x="31673" y="5380"/>
                    <a:pt x="31521" y="5016"/>
                  </a:cubicBezTo>
                  <a:lnTo>
                    <a:pt x="31521" y="4894"/>
                  </a:lnTo>
                  <a:cubicBezTo>
                    <a:pt x="31430" y="2736"/>
                    <a:pt x="30548" y="1216"/>
                    <a:pt x="28938" y="426"/>
                  </a:cubicBezTo>
                  <a:cubicBezTo>
                    <a:pt x="28330" y="152"/>
                    <a:pt x="27661" y="0"/>
                    <a:pt x="27023"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3"/>
            <p:cNvSpPr/>
            <p:nvPr/>
          </p:nvSpPr>
          <p:spPr>
            <a:xfrm>
              <a:off x="15111200" y="5980625"/>
              <a:ext cx="790325" cy="1163550"/>
            </a:xfrm>
            <a:custGeom>
              <a:avLst/>
              <a:gdLst/>
              <a:ahLst/>
              <a:cxnLst/>
              <a:rect l="l" t="t" r="r" b="b"/>
              <a:pathLst>
                <a:path w="31613" h="46542" extrusionOk="0">
                  <a:moveTo>
                    <a:pt x="22803" y="0"/>
                  </a:moveTo>
                  <a:cubicBezTo>
                    <a:pt x="22543" y="0"/>
                    <a:pt x="22259" y="326"/>
                    <a:pt x="21825" y="888"/>
                  </a:cubicBezTo>
                  <a:cubicBezTo>
                    <a:pt x="21460" y="1283"/>
                    <a:pt x="21004" y="1800"/>
                    <a:pt x="20518" y="2256"/>
                  </a:cubicBezTo>
                  <a:cubicBezTo>
                    <a:pt x="19728" y="2924"/>
                    <a:pt x="19454" y="3532"/>
                    <a:pt x="19302" y="3836"/>
                  </a:cubicBezTo>
                  <a:cubicBezTo>
                    <a:pt x="19150" y="3684"/>
                    <a:pt x="18846" y="3471"/>
                    <a:pt x="18208" y="3411"/>
                  </a:cubicBezTo>
                  <a:lnTo>
                    <a:pt x="18177" y="3411"/>
                  </a:lnTo>
                  <a:cubicBezTo>
                    <a:pt x="17326" y="3411"/>
                    <a:pt x="16414" y="4687"/>
                    <a:pt x="15928" y="5325"/>
                  </a:cubicBezTo>
                  <a:cubicBezTo>
                    <a:pt x="15898" y="5356"/>
                    <a:pt x="15837" y="5447"/>
                    <a:pt x="15807" y="5477"/>
                  </a:cubicBezTo>
                  <a:cubicBezTo>
                    <a:pt x="15594" y="5234"/>
                    <a:pt x="15168" y="4870"/>
                    <a:pt x="14439" y="4839"/>
                  </a:cubicBezTo>
                  <a:lnTo>
                    <a:pt x="14408" y="4839"/>
                  </a:lnTo>
                  <a:cubicBezTo>
                    <a:pt x="13800" y="4839"/>
                    <a:pt x="13193" y="5599"/>
                    <a:pt x="12585" y="6359"/>
                  </a:cubicBezTo>
                  <a:cubicBezTo>
                    <a:pt x="12189" y="6815"/>
                    <a:pt x="11825" y="7301"/>
                    <a:pt x="11521" y="7484"/>
                  </a:cubicBezTo>
                  <a:cubicBezTo>
                    <a:pt x="10913" y="7879"/>
                    <a:pt x="10700" y="8517"/>
                    <a:pt x="10609" y="8882"/>
                  </a:cubicBezTo>
                  <a:cubicBezTo>
                    <a:pt x="10609" y="8943"/>
                    <a:pt x="10609" y="8943"/>
                    <a:pt x="10548" y="8973"/>
                  </a:cubicBezTo>
                  <a:cubicBezTo>
                    <a:pt x="10405" y="8830"/>
                    <a:pt x="10169" y="8613"/>
                    <a:pt x="9665" y="8613"/>
                  </a:cubicBezTo>
                  <a:cubicBezTo>
                    <a:pt x="9525" y="8613"/>
                    <a:pt x="9365" y="8629"/>
                    <a:pt x="9180" y="8669"/>
                  </a:cubicBezTo>
                  <a:cubicBezTo>
                    <a:pt x="8360" y="8851"/>
                    <a:pt x="7296" y="10614"/>
                    <a:pt x="6353" y="12134"/>
                  </a:cubicBezTo>
                  <a:cubicBezTo>
                    <a:pt x="5958" y="12742"/>
                    <a:pt x="5624" y="13289"/>
                    <a:pt x="5350" y="13654"/>
                  </a:cubicBezTo>
                  <a:cubicBezTo>
                    <a:pt x="4864" y="14262"/>
                    <a:pt x="4803" y="14718"/>
                    <a:pt x="4834" y="15022"/>
                  </a:cubicBezTo>
                  <a:cubicBezTo>
                    <a:pt x="4671" y="14957"/>
                    <a:pt x="4457" y="14892"/>
                    <a:pt x="4190" y="14892"/>
                  </a:cubicBezTo>
                  <a:cubicBezTo>
                    <a:pt x="3958" y="14892"/>
                    <a:pt x="3686" y="14941"/>
                    <a:pt x="3375" y="15082"/>
                  </a:cubicBezTo>
                  <a:cubicBezTo>
                    <a:pt x="2463" y="15508"/>
                    <a:pt x="2280" y="17301"/>
                    <a:pt x="2159" y="18244"/>
                  </a:cubicBezTo>
                  <a:cubicBezTo>
                    <a:pt x="2128" y="18426"/>
                    <a:pt x="2128" y="18669"/>
                    <a:pt x="2128" y="18700"/>
                  </a:cubicBezTo>
                  <a:lnTo>
                    <a:pt x="2098" y="18730"/>
                  </a:lnTo>
                  <a:cubicBezTo>
                    <a:pt x="1825" y="18973"/>
                    <a:pt x="1308" y="19490"/>
                    <a:pt x="700" y="22560"/>
                  </a:cubicBezTo>
                  <a:cubicBezTo>
                    <a:pt x="1" y="26177"/>
                    <a:pt x="609" y="28578"/>
                    <a:pt x="2919" y="31466"/>
                  </a:cubicBezTo>
                  <a:cubicBezTo>
                    <a:pt x="4743" y="33745"/>
                    <a:pt x="6840" y="34840"/>
                    <a:pt x="7873" y="35387"/>
                  </a:cubicBezTo>
                  <a:cubicBezTo>
                    <a:pt x="8086" y="35478"/>
                    <a:pt x="8299" y="35599"/>
                    <a:pt x="8360" y="35630"/>
                  </a:cubicBezTo>
                  <a:cubicBezTo>
                    <a:pt x="8755" y="35934"/>
                    <a:pt x="9089" y="36694"/>
                    <a:pt x="9059" y="36967"/>
                  </a:cubicBezTo>
                  <a:cubicBezTo>
                    <a:pt x="8998" y="37089"/>
                    <a:pt x="8968" y="37241"/>
                    <a:pt x="8907" y="37454"/>
                  </a:cubicBezTo>
                  <a:cubicBezTo>
                    <a:pt x="8755" y="37910"/>
                    <a:pt x="8512" y="38639"/>
                    <a:pt x="8208" y="39855"/>
                  </a:cubicBezTo>
                  <a:cubicBezTo>
                    <a:pt x="7995" y="40645"/>
                    <a:pt x="7721" y="41770"/>
                    <a:pt x="7417" y="42773"/>
                  </a:cubicBezTo>
                  <a:cubicBezTo>
                    <a:pt x="7083" y="44080"/>
                    <a:pt x="6718" y="45204"/>
                    <a:pt x="6688" y="45508"/>
                  </a:cubicBezTo>
                  <a:cubicBezTo>
                    <a:pt x="6657" y="45660"/>
                    <a:pt x="6688" y="45904"/>
                    <a:pt x="6931" y="46086"/>
                  </a:cubicBezTo>
                  <a:cubicBezTo>
                    <a:pt x="7235" y="46390"/>
                    <a:pt x="7873" y="46542"/>
                    <a:pt x="8238" y="46542"/>
                  </a:cubicBezTo>
                  <a:cubicBezTo>
                    <a:pt x="8329" y="46542"/>
                    <a:pt x="8390" y="46542"/>
                    <a:pt x="8451" y="46511"/>
                  </a:cubicBezTo>
                  <a:cubicBezTo>
                    <a:pt x="8785" y="46420"/>
                    <a:pt x="8816" y="45873"/>
                    <a:pt x="8907" y="44718"/>
                  </a:cubicBezTo>
                  <a:cubicBezTo>
                    <a:pt x="8937" y="44201"/>
                    <a:pt x="8968" y="43624"/>
                    <a:pt x="9059" y="42986"/>
                  </a:cubicBezTo>
                  <a:cubicBezTo>
                    <a:pt x="9271" y="41071"/>
                    <a:pt x="10639" y="37423"/>
                    <a:pt x="11095" y="37210"/>
                  </a:cubicBezTo>
                  <a:cubicBezTo>
                    <a:pt x="11148" y="37184"/>
                    <a:pt x="11218" y="37172"/>
                    <a:pt x="11302" y="37172"/>
                  </a:cubicBezTo>
                  <a:cubicBezTo>
                    <a:pt x="11610" y="37172"/>
                    <a:pt x="12117" y="37330"/>
                    <a:pt x="12737" y="37545"/>
                  </a:cubicBezTo>
                  <a:cubicBezTo>
                    <a:pt x="13557" y="37849"/>
                    <a:pt x="14712" y="38213"/>
                    <a:pt x="16262" y="38578"/>
                  </a:cubicBezTo>
                  <a:cubicBezTo>
                    <a:pt x="16861" y="38698"/>
                    <a:pt x="17460" y="38751"/>
                    <a:pt x="18049" y="38751"/>
                  </a:cubicBezTo>
                  <a:cubicBezTo>
                    <a:pt x="20749" y="38751"/>
                    <a:pt x="23225" y="37626"/>
                    <a:pt x="24348" y="36603"/>
                  </a:cubicBezTo>
                  <a:cubicBezTo>
                    <a:pt x="24804" y="36177"/>
                    <a:pt x="25381" y="35751"/>
                    <a:pt x="25959" y="35326"/>
                  </a:cubicBezTo>
                  <a:cubicBezTo>
                    <a:pt x="26992" y="34627"/>
                    <a:pt x="28056" y="33806"/>
                    <a:pt x="28573" y="32894"/>
                  </a:cubicBezTo>
                  <a:cubicBezTo>
                    <a:pt x="28846" y="32438"/>
                    <a:pt x="29302" y="31830"/>
                    <a:pt x="29758" y="31222"/>
                  </a:cubicBezTo>
                  <a:cubicBezTo>
                    <a:pt x="30640" y="30311"/>
                    <a:pt x="31612" y="29064"/>
                    <a:pt x="31430" y="28122"/>
                  </a:cubicBezTo>
                  <a:cubicBezTo>
                    <a:pt x="31187" y="27058"/>
                    <a:pt x="30518" y="26785"/>
                    <a:pt x="30123" y="26663"/>
                  </a:cubicBezTo>
                  <a:cubicBezTo>
                    <a:pt x="30184" y="26633"/>
                    <a:pt x="30214" y="26602"/>
                    <a:pt x="30214" y="26572"/>
                  </a:cubicBezTo>
                  <a:cubicBezTo>
                    <a:pt x="30670" y="26025"/>
                    <a:pt x="31552" y="25052"/>
                    <a:pt x="31217" y="24232"/>
                  </a:cubicBezTo>
                  <a:cubicBezTo>
                    <a:pt x="30913" y="23441"/>
                    <a:pt x="30366" y="23320"/>
                    <a:pt x="30062" y="23259"/>
                  </a:cubicBezTo>
                  <a:cubicBezTo>
                    <a:pt x="30062" y="23228"/>
                    <a:pt x="30093" y="23168"/>
                    <a:pt x="30123" y="23137"/>
                  </a:cubicBezTo>
                  <a:cubicBezTo>
                    <a:pt x="30305" y="22803"/>
                    <a:pt x="30640" y="22256"/>
                    <a:pt x="30518" y="21739"/>
                  </a:cubicBezTo>
                  <a:cubicBezTo>
                    <a:pt x="30457" y="21496"/>
                    <a:pt x="30548" y="21131"/>
                    <a:pt x="30640" y="20736"/>
                  </a:cubicBezTo>
                  <a:cubicBezTo>
                    <a:pt x="30731" y="20098"/>
                    <a:pt x="30883" y="19338"/>
                    <a:pt x="30579" y="18730"/>
                  </a:cubicBezTo>
                  <a:cubicBezTo>
                    <a:pt x="30214" y="18061"/>
                    <a:pt x="29697" y="17909"/>
                    <a:pt x="29454" y="17818"/>
                  </a:cubicBezTo>
                  <a:cubicBezTo>
                    <a:pt x="29697" y="16754"/>
                    <a:pt x="29637" y="15934"/>
                    <a:pt x="29211" y="15265"/>
                  </a:cubicBezTo>
                  <a:cubicBezTo>
                    <a:pt x="28907" y="14870"/>
                    <a:pt x="28998" y="14292"/>
                    <a:pt x="29059" y="13806"/>
                  </a:cubicBezTo>
                  <a:cubicBezTo>
                    <a:pt x="29150" y="13228"/>
                    <a:pt x="29272" y="12620"/>
                    <a:pt x="28816" y="12195"/>
                  </a:cubicBezTo>
                  <a:cubicBezTo>
                    <a:pt x="28388" y="11767"/>
                    <a:pt x="27914" y="11685"/>
                    <a:pt x="27555" y="11685"/>
                  </a:cubicBezTo>
                  <a:cubicBezTo>
                    <a:pt x="27404" y="11685"/>
                    <a:pt x="27273" y="11700"/>
                    <a:pt x="27175" y="11709"/>
                  </a:cubicBezTo>
                  <a:lnTo>
                    <a:pt x="27144" y="11709"/>
                  </a:lnTo>
                  <a:lnTo>
                    <a:pt x="27144" y="11131"/>
                  </a:lnTo>
                  <a:cubicBezTo>
                    <a:pt x="27205" y="9642"/>
                    <a:pt x="27205" y="8213"/>
                    <a:pt x="26597" y="7666"/>
                  </a:cubicBezTo>
                  <a:cubicBezTo>
                    <a:pt x="26254" y="7368"/>
                    <a:pt x="25956" y="7274"/>
                    <a:pt x="25708" y="7274"/>
                  </a:cubicBezTo>
                  <a:cubicBezTo>
                    <a:pt x="25450" y="7274"/>
                    <a:pt x="25247" y="7376"/>
                    <a:pt x="25108" y="7453"/>
                  </a:cubicBezTo>
                  <a:lnTo>
                    <a:pt x="25108" y="7058"/>
                  </a:lnTo>
                  <a:cubicBezTo>
                    <a:pt x="25108" y="6389"/>
                    <a:pt x="25108" y="5477"/>
                    <a:pt x="24804" y="5022"/>
                  </a:cubicBezTo>
                  <a:cubicBezTo>
                    <a:pt x="24538" y="4623"/>
                    <a:pt x="24256" y="4547"/>
                    <a:pt x="24028" y="4547"/>
                  </a:cubicBezTo>
                  <a:cubicBezTo>
                    <a:pt x="23944" y="4547"/>
                    <a:pt x="23867" y="4557"/>
                    <a:pt x="23801" y="4566"/>
                  </a:cubicBezTo>
                  <a:lnTo>
                    <a:pt x="23801" y="4383"/>
                  </a:lnTo>
                  <a:cubicBezTo>
                    <a:pt x="23801" y="3866"/>
                    <a:pt x="23831" y="3046"/>
                    <a:pt x="23466" y="2468"/>
                  </a:cubicBezTo>
                  <a:cubicBezTo>
                    <a:pt x="23254" y="2043"/>
                    <a:pt x="23223" y="1496"/>
                    <a:pt x="23223" y="979"/>
                  </a:cubicBezTo>
                  <a:cubicBezTo>
                    <a:pt x="23223" y="493"/>
                    <a:pt x="23193" y="158"/>
                    <a:pt x="22950" y="37"/>
                  </a:cubicBezTo>
                  <a:cubicBezTo>
                    <a:pt x="22901" y="12"/>
                    <a:pt x="22852" y="0"/>
                    <a:pt x="22803" y="0"/>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4" name="Google Shape;444;p43"/>
          <p:cNvGrpSpPr/>
          <p:nvPr/>
        </p:nvGrpSpPr>
        <p:grpSpPr>
          <a:xfrm>
            <a:off x="1118455" y="1843146"/>
            <a:ext cx="450470" cy="353896"/>
            <a:chOff x="-16419350" y="4122000"/>
            <a:chExt cx="304825" cy="239475"/>
          </a:xfrm>
        </p:grpSpPr>
        <p:sp>
          <p:nvSpPr>
            <p:cNvPr id="445" name="Google Shape;445;p43"/>
            <p:cNvSpPr/>
            <p:nvPr/>
          </p:nvSpPr>
          <p:spPr>
            <a:xfrm>
              <a:off x="-16419350" y="4122000"/>
              <a:ext cx="304050" cy="188725"/>
            </a:xfrm>
            <a:custGeom>
              <a:avLst/>
              <a:gdLst/>
              <a:ahLst/>
              <a:cxnLst/>
              <a:rect l="l" t="t" r="r" b="b"/>
              <a:pathLst>
                <a:path w="12162" h="7549" extrusionOk="0">
                  <a:moveTo>
                    <a:pt x="10712" y="1"/>
                  </a:moveTo>
                  <a:cubicBezTo>
                    <a:pt x="10586" y="600"/>
                    <a:pt x="10271" y="1135"/>
                    <a:pt x="9736" y="1450"/>
                  </a:cubicBezTo>
                  <a:cubicBezTo>
                    <a:pt x="9578" y="1734"/>
                    <a:pt x="9326" y="1986"/>
                    <a:pt x="9074" y="2143"/>
                  </a:cubicBezTo>
                  <a:cubicBezTo>
                    <a:pt x="9263" y="2458"/>
                    <a:pt x="9326" y="2805"/>
                    <a:pt x="9326" y="3183"/>
                  </a:cubicBezTo>
                  <a:cubicBezTo>
                    <a:pt x="9326" y="4065"/>
                    <a:pt x="9011" y="4821"/>
                    <a:pt x="8507" y="5168"/>
                  </a:cubicBezTo>
                  <a:cubicBezTo>
                    <a:pt x="8444" y="5199"/>
                    <a:pt x="8373" y="5215"/>
                    <a:pt x="8306" y="5215"/>
                  </a:cubicBezTo>
                  <a:cubicBezTo>
                    <a:pt x="8239" y="5215"/>
                    <a:pt x="8176" y="5199"/>
                    <a:pt x="8129" y="5168"/>
                  </a:cubicBezTo>
                  <a:cubicBezTo>
                    <a:pt x="7515" y="4805"/>
                    <a:pt x="6814" y="4624"/>
                    <a:pt x="6124" y="4624"/>
                  </a:cubicBezTo>
                  <a:cubicBezTo>
                    <a:pt x="5435" y="4624"/>
                    <a:pt x="4758" y="4805"/>
                    <a:pt x="4191" y="5168"/>
                  </a:cubicBezTo>
                  <a:cubicBezTo>
                    <a:pt x="4134" y="5213"/>
                    <a:pt x="4077" y="5230"/>
                    <a:pt x="4022" y="5230"/>
                  </a:cubicBezTo>
                  <a:cubicBezTo>
                    <a:pt x="3924" y="5230"/>
                    <a:pt x="3830" y="5177"/>
                    <a:pt x="3750" y="5136"/>
                  </a:cubicBezTo>
                  <a:cubicBezTo>
                    <a:pt x="3163" y="4757"/>
                    <a:pt x="2501" y="4557"/>
                    <a:pt x="1831" y="4557"/>
                  </a:cubicBezTo>
                  <a:cubicBezTo>
                    <a:pt x="1277" y="4557"/>
                    <a:pt x="717" y="4694"/>
                    <a:pt x="190" y="4979"/>
                  </a:cubicBezTo>
                  <a:cubicBezTo>
                    <a:pt x="95" y="5042"/>
                    <a:pt x="1" y="5168"/>
                    <a:pt x="1" y="5294"/>
                  </a:cubicBezTo>
                  <a:lnTo>
                    <a:pt x="1" y="7436"/>
                  </a:lnTo>
                  <a:cubicBezTo>
                    <a:pt x="316" y="7405"/>
                    <a:pt x="725" y="7247"/>
                    <a:pt x="977" y="7027"/>
                  </a:cubicBezTo>
                  <a:cubicBezTo>
                    <a:pt x="1240" y="6826"/>
                    <a:pt x="1533" y="6723"/>
                    <a:pt x="1823" y="6723"/>
                  </a:cubicBezTo>
                  <a:cubicBezTo>
                    <a:pt x="2124" y="6723"/>
                    <a:pt x="2422" y="6833"/>
                    <a:pt x="2679" y="7058"/>
                  </a:cubicBezTo>
                  <a:cubicBezTo>
                    <a:pt x="3072" y="7373"/>
                    <a:pt x="3529" y="7531"/>
                    <a:pt x="3986" y="7531"/>
                  </a:cubicBezTo>
                  <a:cubicBezTo>
                    <a:pt x="4443" y="7531"/>
                    <a:pt x="4900" y="7373"/>
                    <a:pt x="5293" y="7058"/>
                  </a:cubicBezTo>
                  <a:cubicBezTo>
                    <a:pt x="5545" y="6869"/>
                    <a:pt x="5837" y="6775"/>
                    <a:pt x="6128" y="6775"/>
                  </a:cubicBezTo>
                  <a:cubicBezTo>
                    <a:pt x="6420" y="6775"/>
                    <a:pt x="6711" y="6869"/>
                    <a:pt x="6963" y="7058"/>
                  </a:cubicBezTo>
                  <a:cubicBezTo>
                    <a:pt x="7474" y="7358"/>
                    <a:pt x="7985" y="7549"/>
                    <a:pt x="8524" y="7549"/>
                  </a:cubicBezTo>
                  <a:cubicBezTo>
                    <a:pt x="8948" y="7549"/>
                    <a:pt x="9390" y="7430"/>
                    <a:pt x="9862" y="7153"/>
                  </a:cubicBezTo>
                  <a:cubicBezTo>
                    <a:pt x="11153" y="6428"/>
                    <a:pt x="12162" y="4821"/>
                    <a:pt x="12162" y="3151"/>
                  </a:cubicBezTo>
                  <a:cubicBezTo>
                    <a:pt x="12162" y="1923"/>
                    <a:pt x="11626" y="789"/>
                    <a:pt x="10712" y="1"/>
                  </a:cubicBezTo>
                  <a:close/>
                </a:path>
              </a:pathLst>
            </a:custGeom>
            <a:solidFill>
              <a:schemeClr val="accent4"/>
            </a:solidFill>
            <a:ln w="28575"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3"/>
            <p:cNvSpPr/>
            <p:nvPr/>
          </p:nvSpPr>
          <p:spPr>
            <a:xfrm>
              <a:off x="-16419350" y="4263775"/>
              <a:ext cx="304825" cy="97700"/>
            </a:xfrm>
            <a:custGeom>
              <a:avLst/>
              <a:gdLst/>
              <a:ahLst/>
              <a:cxnLst/>
              <a:rect l="l" t="t" r="r" b="b"/>
              <a:pathLst>
                <a:path w="12193" h="3908" extrusionOk="0">
                  <a:moveTo>
                    <a:pt x="12193" y="1"/>
                  </a:moveTo>
                  <a:cubicBezTo>
                    <a:pt x="11689" y="914"/>
                    <a:pt x="10996" y="1639"/>
                    <a:pt x="10208" y="2112"/>
                  </a:cubicBezTo>
                  <a:cubicBezTo>
                    <a:pt x="9626" y="2424"/>
                    <a:pt x="9064" y="2570"/>
                    <a:pt x="8515" y="2570"/>
                  </a:cubicBezTo>
                  <a:cubicBezTo>
                    <a:pt x="7845" y="2570"/>
                    <a:pt x="7194" y="2352"/>
                    <a:pt x="6554" y="1954"/>
                  </a:cubicBezTo>
                  <a:cubicBezTo>
                    <a:pt x="6402" y="1819"/>
                    <a:pt x="6241" y="1756"/>
                    <a:pt x="6085" y="1756"/>
                  </a:cubicBezTo>
                  <a:cubicBezTo>
                    <a:pt x="5951" y="1756"/>
                    <a:pt x="5820" y="1803"/>
                    <a:pt x="5703" y="1891"/>
                  </a:cubicBezTo>
                  <a:cubicBezTo>
                    <a:pt x="5199" y="2316"/>
                    <a:pt x="4592" y="2529"/>
                    <a:pt x="3986" y="2529"/>
                  </a:cubicBezTo>
                  <a:cubicBezTo>
                    <a:pt x="3380" y="2529"/>
                    <a:pt x="2773" y="2316"/>
                    <a:pt x="2269" y="1891"/>
                  </a:cubicBezTo>
                  <a:cubicBezTo>
                    <a:pt x="2143" y="1797"/>
                    <a:pt x="2001" y="1749"/>
                    <a:pt x="1863" y="1749"/>
                  </a:cubicBezTo>
                  <a:cubicBezTo>
                    <a:pt x="1725" y="1749"/>
                    <a:pt x="1592" y="1797"/>
                    <a:pt x="1481" y="1891"/>
                  </a:cubicBezTo>
                  <a:cubicBezTo>
                    <a:pt x="1040" y="2269"/>
                    <a:pt x="505" y="2427"/>
                    <a:pt x="1" y="2490"/>
                  </a:cubicBezTo>
                  <a:lnTo>
                    <a:pt x="1" y="3561"/>
                  </a:lnTo>
                  <a:cubicBezTo>
                    <a:pt x="1" y="3750"/>
                    <a:pt x="158" y="3907"/>
                    <a:pt x="379" y="3907"/>
                  </a:cubicBezTo>
                  <a:lnTo>
                    <a:pt x="11815" y="3907"/>
                  </a:lnTo>
                  <a:cubicBezTo>
                    <a:pt x="12004" y="3907"/>
                    <a:pt x="12193" y="3750"/>
                    <a:pt x="12193" y="3561"/>
                  </a:cubicBezTo>
                  <a:lnTo>
                    <a:pt x="12193" y="1"/>
                  </a:lnTo>
                  <a:close/>
                </a:path>
              </a:pathLst>
            </a:custGeom>
            <a:solidFill>
              <a:schemeClr val="accent4"/>
            </a:solidFill>
            <a:ln w="28575"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45"/>
          <p:cNvSpPr/>
          <p:nvPr/>
        </p:nvSpPr>
        <p:spPr>
          <a:xfrm>
            <a:off x="3341386" y="1534663"/>
            <a:ext cx="2460900" cy="2461200"/>
          </a:xfrm>
          <a:prstGeom prst="ellipse">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74" name="Google Shape;474;p45" title="Chart">
            <a:hlinkClick r:id="rId3"/>
          </p:cNvPr>
          <p:cNvPicPr preferRelativeResize="0"/>
          <p:nvPr/>
        </p:nvPicPr>
        <p:blipFill>
          <a:blip r:embed="rId4">
            <a:alphaModFix/>
          </a:blip>
          <a:stretch>
            <a:fillRect/>
          </a:stretch>
        </p:blipFill>
        <p:spPr>
          <a:xfrm>
            <a:off x="2580670" y="1524676"/>
            <a:ext cx="3982660" cy="2459101"/>
          </a:xfrm>
          <a:prstGeom prst="rect">
            <a:avLst/>
          </a:prstGeom>
          <a:noFill/>
          <a:ln>
            <a:noFill/>
          </a:ln>
        </p:spPr>
      </p:pic>
      <p:sp>
        <p:nvSpPr>
          <p:cNvPr id="476" name="Google Shape;476;p45"/>
          <p:cNvSpPr txBox="1">
            <a:spLocks noGrp="1"/>
          </p:cNvSpPr>
          <p:nvPr>
            <p:ph type="title"/>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Expenditures in the World Economy</a:t>
            </a:r>
            <a:endParaRPr dirty="0"/>
          </a:p>
        </p:txBody>
      </p:sp>
      <p:sp>
        <p:nvSpPr>
          <p:cNvPr id="477" name="Google Shape;477;p45"/>
          <p:cNvSpPr txBox="1">
            <a:spLocks noGrp="1"/>
          </p:cNvSpPr>
          <p:nvPr>
            <p:ph type="body" idx="4294967295"/>
          </p:nvPr>
        </p:nvSpPr>
        <p:spPr>
          <a:xfrm>
            <a:off x="1260000" y="1917430"/>
            <a:ext cx="1507200" cy="332400"/>
          </a:xfrm>
          <a:prstGeom prst="rect">
            <a:avLst/>
          </a:prstGeom>
          <a:noFill/>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a:t>23,8%</a:t>
            </a:r>
            <a:endParaRPr>
              <a:solidFill>
                <a:schemeClr val="dk1"/>
              </a:solidFill>
            </a:endParaRPr>
          </a:p>
        </p:txBody>
      </p:sp>
      <p:sp>
        <p:nvSpPr>
          <p:cNvPr id="478" name="Google Shape;478;p45"/>
          <p:cNvSpPr txBox="1">
            <a:spLocks noGrp="1"/>
          </p:cNvSpPr>
          <p:nvPr>
            <p:ph type="body" idx="4294967295"/>
          </p:nvPr>
        </p:nvSpPr>
        <p:spPr>
          <a:xfrm>
            <a:off x="1260000" y="1585078"/>
            <a:ext cx="1507200" cy="332400"/>
          </a:xfrm>
          <a:prstGeom prst="rect">
            <a:avLst/>
          </a:prstGeom>
          <a:noFill/>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600">
                <a:latin typeface="Lilita One"/>
                <a:ea typeface="Lilita One"/>
                <a:cs typeface="Lilita One"/>
                <a:sym typeface="Lilita One"/>
              </a:rPr>
              <a:t>Asia</a:t>
            </a:r>
            <a:endParaRPr sz="1600">
              <a:solidFill>
                <a:schemeClr val="dk1"/>
              </a:solidFill>
              <a:latin typeface="Lilita One"/>
              <a:ea typeface="Lilita One"/>
              <a:cs typeface="Lilita One"/>
              <a:sym typeface="Lilita One"/>
            </a:endParaRPr>
          </a:p>
        </p:txBody>
      </p:sp>
      <p:sp>
        <p:nvSpPr>
          <p:cNvPr id="479" name="Google Shape;479;p45"/>
          <p:cNvSpPr txBox="1">
            <a:spLocks noGrp="1"/>
          </p:cNvSpPr>
          <p:nvPr>
            <p:ph type="body" idx="4294967295"/>
          </p:nvPr>
        </p:nvSpPr>
        <p:spPr>
          <a:xfrm>
            <a:off x="1260000" y="2755698"/>
            <a:ext cx="1507200" cy="332400"/>
          </a:xfrm>
          <a:prstGeom prst="rect">
            <a:avLst/>
          </a:prstGeom>
          <a:noFill/>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a:t>7,5%</a:t>
            </a:r>
            <a:endParaRPr>
              <a:solidFill>
                <a:schemeClr val="dk1"/>
              </a:solidFill>
            </a:endParaRPr>
          </a:p>
        </p:txBody>
      </p:sp>
      <p:sp>
        <p:nvSpPr>
          <p:cNvPr id="480" name="Google Shape;480;p45"/>
          <p:cNvSpPr txBox="1">
            <a:spLocks noGrp="1"/>
          </p:cNvSpPr>
          <p:nvPr>
            <p:ph type="body" idx="4294967295"/>
          </p:nvPr>
        </p:nvSpPr>
        <p:spPr>
          <a:xfrm>
            <a:off x="1260000" y="2423345"/>
            <a:ext cx="1507200" cy="332400"/>
          </a:xfrm>
          <a:prstGeom prst="rect">
            <a:avLst/>
          </a:prstGeom>
          <a:noFill/>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600">
                <a:latin typeface="Lilita One"/>
                <a:ea typeface="Lilita One"/>
                <a:cs typeface="Lilita One"/>
                <a:sym typeface="Lilita One"/>
              </a:rPr>
              <a:t>Africa</a:t>
            </a:r>
            <a:endParaRPr sz="1600">
              <a:solidFill>
                <a:schemeClr val="dk1"/>
              </a:solidFill>
              <a:latin typeface="Lilita One"/>
              <a:ea typeface="Lilita One"/>
              <a:cs typeface="Lilita One"/>
              <a:sym typeface="Lilita One"/>
            </a:endParaRPr>
          </a:p>
        </p:txBody>
      </p:sp>
      <p:sp>
        <p:nvSpPr>
          <p:cNvPr id="481" name="Google Shape;481;p45"/>
          <p:cNvSpPr txBox="1">
            <a:spLocks noGrp="1"/>
          </p:cNvSpPr>
          <p:nvPr>
            <p:ph type="body" idx="4294967295"/>
          </p:nvPr>
        </p:nvSpPr>
        <p:spPr>
          <a:xfrm>
            <a:off x="1260000" y="3593965"/>
            <a:ext cx="1507200" cy="332400"/>
          </a:xfrm>
          <a:prstGeom prst="rect">
            <a:avLst/>
          </a:prstGeom>
          <a:noFill/>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a:t>23,8%</a:t>
            </a:r>
            <a:endParaRPr>
              <a:solidFill>
                <a:schemeClr val="dk1"/>
              </a:solidFill>
            </a:endParaRPr>
          </a:p>
        </p:txBody>
      </p:sp>
      <p:sp>
        <p:nvSpPr>
          <p:cNvPr id="482" name="Google Shape;482;p45"/>
          <p:cNvSpPr txBox="1">
            <a:spLocks noGrp="1"/>
          </p:cNvSpPr>
          <p:nvPr>
            <p:ph type="body" idx="4294967295"/>
          </p:nvPr>
        </p:nvSpPr>
        <p:spPr>
          <a:xfrm>
            <a:off x="1260000" y="3261613"/>
            <a:ext cx="1507200" cy="332400"/>
          </a:xfrm>
          <a:prstGeom prst="rect">
            <a:avLst/>
          </a:prstGeom>
          <a:noFill/>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600">
                <a:latin typeface="Lilita One"/>
                <a:ea typeface="Lilita One"/>
                <a:cs typeface="Lilita One"/>
                <a:sym typeface="Lilita One"/>
              </a:rPr>
              <a:t>South America</a:t>
            </a:r>
            <a:endParaRPr sz="1600">
              <a:solidFill>
                <a:schemeClr val="dk1"/>
              </a:solidFill>
              <a:latin typeface="Lilita One"/>
              <a:ea typeface="Lilita One"/>
              <a:cs typeface="Lilita One"/>
              <a:sym typeface="Lilita One"/>
            </a:endParaRPr>
          </a:p>
        </p:txBody>
      </p:sp>
      <p:sp>
        <p:nvSpPr>
          <p:cNvPr id="483" name="Google Shape;483;p45"/>
          <p:cNvSpPr txBox="1">
            <a:spLocks noGrp="1"/>
          </p:cNvSpPr>
          <p:nvPr>
            <p:ph type="body" idx="4294967295"/>
          </p:nvPr>
        </p:nvSpPr>
        <p:spPr>
          <a:xfrm>
            <a:off x="6367068" y="1917430"/>
            <a:ext cx="1507200" cy="332400"/>
          </a:xfrm>
          <a:prstGeom prst="rect">
            <a:avLst/>
          </a:prstGeom>
          <a:noFill/>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a:t>15,0%</a:t>
            </a:r>
            <a:endParaRPr>
              <a:solidFill>
                <a:schemeClr val="dk1"/>
              </a:solidFill>
            </a:endParaRPr>
          </a:p>
        </p:txBody>
      </p:sp>
      <p:sp>
        <p:nvSpPr>
          <p:cNvPr id="484" name="Google Shape;484;p45"/>
          <p:cNvSpPr txBox="1">
            <a:spLocks noGrp="1"/>
          </p:cNvSpPr>
          <p:nvPr>
            <p:ph type="body" idx="4294967295"/>
          </p:nvPr>
        </p:nvSpPr>
        <p:spPr>
          <a:xfrm>
            <a:off x="6367068" y="1585078"/>
            <a:ext cx="1507200" cy="332400"/>
          </a:xfrm>
          <a:prstGeom prst="rect">
            <a:avLst/>
          </a:prstGeom>
          <a:noFill/>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600">
                <a:latin typeface="Lilita One"/>
                <a:ea typeface="Lilita One"/>
                <a:cs typeface="Lilita One"/>
                <a:sym typeface="Lilita One"/>
              </a:rPr>
              <a:t>Europe</a:t>
            </a:r>
            <a:endParaRPr sz="1600">
              <a:solidFill>
                <a:schemeClr val="dk1"/>
              </a:solidFill>
              <a:latin typeface="Lilita One"/>
              <a:ea typeface="Lilita One"/>
              <a:cs typeface="Lilita One"/>
              <a:sym typeface="Lilita One"/>
            </a:endParaRPr>
          </a:p>
        </p:txBody>
      </p:sp>
      <p:sp>
        <p:nvSpPr>
          <p:cNvPr id="485" name="Google Shape;485;p45"/>
          <p:cNvSpPr txBox="1">
            <a:spLocks noGrp="1"/>
          </p:cNvSpPr>
          <p:nvPr>
            <p:ph type="body" idx="4294967295"/>
          </p:nvPr>
        </p:nvSpPr>
        <p:spPr>
          <a:xfrm>
            <a:off x="6367068" y="2755698"/>
            <a:ext cx="1507200" cy="332400"/>
          </a:xfrm>
          <a:prstGeom prst="rect">
            <a:avLst/>
          </a:prstGeom>
          <a:noFill/>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a:t>22,5%</a:t>
            </a:r>
            <a:endParaRPr>
              <a:solidFill>
                <a:schemeClr val="dk1"/>
              </a:solidFill>
            </a:endParaRPr>
          </a:p>
        </p:txBody>
      </p:sp>
      <p:sp>
        <p:nvSpPr>
          <p:cNvPr id="486" name="Google Shape;486;p45"/>
          <p:cNvSpPr txBox="1">
            <a:spLocks noGrp="1"/>
          </p:cNvSpPr>
          <p:nvPr>
            <p:ph type="body" idx="4294967295"/>
          </p:nvPr>
        </p:nvSpPr>
        <p:spPr>
          <a:xfrm>
            <a:off x="6367068" y="2423345"/>
            <a:ext cx="1507200" cy="332400"/>
          </a:xfrm>
          <a:prstGeom prst="rect">
            <a:avLst/>
          </a:prstGeom>
          <a:noFill/>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600">
                <a:latin typeface="Lilita One"/>
                <a:ea typeface="Lilita One"/>
                <a:cs typeface="Lilita One"/>
                <a:sym typeface="Lilita One"/>
              </a:rPr>
              <a:t>North America</a:t>
            </a:r>
            <a:endParaRPr sz="1600">
              <a:solidFill>
                <a:schemeClr val="dk1"/>
              </a:solidFill>
              <a:latin typeface="Lilita One"/>
              <a:ea typeface="Lilita One"/>
              <a:cs typeface="Lilita One"/>
              <a:sym typeface="Lilita One"/>
            </a:endParaRPr>
          </a:p>
        </p:txBody>
      </p:sp>
      <p:sp>
        <p:nvSpPr>
          <p:cNvPr id="487" name="Google Shape;487;p45"/>
          <p:cNvSpPr txBox="1">
            <a:spLocks noGrp="1"/>
          </p:cNvSpPr>
          <p:nvPr>
            <p:ph type="body" idx="4294967295"/>
          </p:nvPr>
        </p:nvSpPr>
        <p:spPr>
          <a:xfrm>
            <a:off x="6367068" y="3593965"/>
            <a:ext cx="1507200" cy="332400"/>
          </a:xfrm>
          <a:prstGeom prst="rect">
            <a:avLst/>
          </a:prstGeom>
          <a:noFill/>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a:t>7,5%</a:t>
            </a:r>
            <a:endParaRPr>
              <a:solidFill>
                <a:schemeClr val="dk1"/>
              </a:solidFill>
            </a:endParaRPr>
          </a:p>
        </p:txBody>
      </p:sp>
      <p:sp>
        <p:nvSpPr>
          <p:cNvPr id="488" name="Google Shape;488;p45"/>
          <p:cNvSpPr txBox="1">
            <a:spLocks noGrp="1"/>
          </p:cNvSpPr>
          <p:nvPr>
            <p:ph type="body" idx="4294967295"/>
          </p:nvPr>
        </p:nvSpPr>
        <p:spPr>
          <a:xfrm>
            <a:off x="6367068" y="3261613"/>
            <a:ext cx="1507200" cy="332400"/>
          </a:xfrm>
          <a:prstGeom prst="rect">
            <a:avLst/>
          </a:prstGeom>
          <a:noFill/>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600">
                <a:latin typeface="Lilita One"/>
                <a:ea typeface="Lilita One"/>
                <a:cs typeface="Lilita One"/>
                <a:sym typeface="Lilita One"/>
              </a:rPr>
              <a:t>Oceania</a:t>
            </a:r>
            <a:endParaRPr sz="1600">
              <a:solidFill>
                <a:schemeClr val="dk1"/>
              </a:solidFill>
              <a:latin typeface="Lilita One"/>
              <a:ea typeface="Lilita One"/>
              <a:cs typeface="Lilita One"/>
              <a:sym typeface="Lilita One"/>
            </a:endParaRPr>
          </a:p>
        </p:txBody>
      </p:sp>
      <p:cxnSp>
        <p:nvCxnSpPr>
          <p:cNvPr id="489" name="Google Shape;489;p45"/>
          <p:cNvCxnSpPr>
            <a:stCxn id="478" idx="3"/>
          </p:cNvCxnSpPr>
          <p:nvPr/>
        </p:nvCxnSpPr>
        <p:spPr>
          <a:xfrm>
            <a:off x="2767200" y="1751278"/>
            <a:ext cx="1575000" cy="0"/>
          </a:xfrm>
          <a:prstGeom prst="straightConnector1">
            <a:avLst/>
          </a:prstGeom>
          <a:noFill/>
          <a:ln w="19050" cap="flat" cmpd="sng">
            <a:solidFill>
              <a:schemeClr val="lt2"/>
            </a:solidFill>
            <a:prstDash val="solid"/>
            <a:round/>
            <a:headEnd type="none" w="med" len="med"/>
            <a:tailEnd type="oval" w="med" len="med"/>
          </a:ln>
          <a:effectLst>
            <a:outerShdw blurRad="57150" dist="19050" dir="5400000" algn="bl" rotWithShape="0">
              <a:srgbClr val="000000">
                <a:alpha val="50000"/>
              </a:srgbClr>
            </a:outerShdw>
          </a:effectLst>
        </p:spPr>
      </p:cxnSp>
      <p:cxnSp>
        <p:nvCxnSpPr>
          <p:cNvPr id="490" name="Google Shape;490;p45"/>
          <p:cNvCxnSpPr>
            <a:stCxn id="480" idx="3"/>
          </p:cNvCxnSpPr>
          <p:nvPr/>
        </p:nvCxnSpPr>
        <p:spPr>
          <a:xfrm>
            <a:off x="2767200" y="2589545"/>
            <a:ext cx="844800" cy="226500"/>
          </a:xfrm>
          <a:prstGeom prst="straightConnector1">
            <a:avLst/>
          </a:prstGeom>
          <a:noFill/>
          <a:ln w="19050" cap="flat" cmpd="sng">
            <a:solidFill>
              <a:schemeClr val="lt2"/>
            </a:solidFill>
            <a:prstDash val="solid"/>
            <a:round/>
            <a:headEnd type="none" w="med" len="med"/>
            <a:tailEnd type="oval" w="med" len="med"/>
          </a:ln>
          <a:effectLst>
            <a:outerShdw blurRad="57150" dist="19050" dir="5400000" algn="bl" rotWithShape="0">
              <a:srgbClr val="000000">
                <a:alpha val="50000"/>
              </a:srgbClr>
            </a:outerShdw>
          </a:effectLst>
        </p:spPr>
      </p:cxnSp>
      <p:cxnSp>
        <p:nvCxnSpPr>
          <p:cNvPr id="491" name="Google Shape;491;p45"/>
          <p:cNvCxnSpPr>
            <a:stCxn id="482" idx="3"/>
          </p:cNvCxnSpPr>
          <p:nvPr/>
        </p:nvCxnSpPr>
        <p:spPr>
          <a:xfrm>
            <a:off x="2767200" y="3427813"/>
            <a:ext cx="1101300" cy="0"/>
          </a:xfrm>
          <a:prstGeom prst="straightConnector1">
            <a:avLst/>
          </a:prstGeom>
          <a:noFill/>
          <a:ln w="19050" cap="flat" cmpd="sng">
            <a:solidFill>
              <a:schemeClr val="lt2"/>
            </a:solidFill>
            <a:prstDash val="solid"/>
            <a:round/>
            <a:headEnd type="none" w="med" len="med"/>
            <a:tailEnd type="oval" w="med" len="med"/>
          </a:ln>
          <a:effectLst>
            <a:outerShdw blurRad="57150" dist="19050" dir="5400000" algn="bl" rotWithShape="0">
              <a:srgbClr val="000000">
                <a:alpha val="50000"/>
              </a:srgbClr>
            </a:outerShdw>
          </a:effectLst>
        </p:spPr>
      </p:cxnSp>
      <p:cxnSp>
        <p:nvCxnSpPr>
          <p:cNvPr id="492" name="Google Shape;492;p45"/>
          <p:cNvCxnSpPr>
            <a:stCxn id="484" idx="1"/>
          </p:cNvCxnSpPr>
          <p:nvPr/>
        </p:nvCxnSpPr>
        <p:spPr>
          <a:xfrm rot="10800000">
            <a:off x="4841868" y="1751278"/>
            <a:ext cx="1525200" cy="0"/>
          </a:xfrm>
          <a:prstGeom prst="straightConnector1">
            <a:avLst/>
          </a:prstGeom>
          <a:noFill/>
          <a:ln w="19050" cap="flat" cmpd="sng">
            <a:solidFill>
              <a:schemeClr val="lt2"/>
            </a:solidFill>
            <a:prstDash val="solid"/>
            <a:round/>
            <a:headEnd type="none" w="med" len="med"/>
            <a:tailEnd type="oval" w="med" len="med"/>
          </a:ln>
          <a:effectLst>
            <a:outerShdw blurRad="57150" dist="19050" dir="5400000" algn="bl" rotWithShape="0">
              <a:srgbClr val="000000">
                <a:alpha val="50000"/>
              </a:srgbClr>
            </a:outerShdw>
          </a:effectLst>
        </p:spPr>
      </p:cxnSp>
      <p:cxnSp>
        <p:nvCxnSpPr>
          <p:cNvPr id="493" name="Google Shape;493;p45"/>
          <p:cNvCxnSpPr>
            <a:stCxn id="486" idx="1"/>
          </p:cNvCxnSpPr>
          <p:nvPr/>
        </p:nvCxnSpPr>
        <p:spPr>
          <a:xfrm rot="10800000">
            <a:off x="5536368" y="2589545"/>
            <a:ext cx="830700" cy="0"/>
          </a:xfrm>
          <a:prstGeom prst="straightConnector1">
            <a:avLst/>
          </a:prstGeom>
          <a:noFill/>
          <a:ln w="19050" cap="flat" cmpd="sng">
            <a:solidFill>
              <a:schemeClr val="lt2"/>
            </a:solidFill>
            <a:prstDash val="solid"/>
            <a:round/>
            <a:headEnd type="none" w="med" len="med"/>
            <a:tailEnd type="oval" w="med" len="med"/>
          </a:ln>
          <a:effectLst>
            <a:outerShdw blurRad="57150" dist="19050" dir="5400000" algn="bl" rotWithShape="0">
              <a:srgbClr val="000000">
                <a:alpha val="50000"/>
              </a:srgbClr>
            </a:outerShdw>
          </a:effectLst>
        </p:spPr>
      </p:cxnSp>
      <p:cxnSp>
        <p:nvCxnSpPr>
          <p:cNvPr id="494" name="Google Shape;494;p45"/>
          <p:cNvCxnSpPr>
            <a:stCxn id="488" idx="1"/>
          </p:cNvCxnSpPr>
          <p:nvPr/>
        </p:nvCxnSpPr>
        <p:spPr>
          <a:xfrm rot="10800000">
            <a:off x="5115768" y="3427813"/>
            <a:ext cx="1251300" cy="0"/>
          </a:xfrm>
          <a:prstGeom prst="straightConnector1">
            <a:avLst/>
          </a:prstGeom>
          <a:noFill/>
          <a:ln w="19050" cap="flat" cmpd="sng">
            <a:solidFill>
              <a:schemeClr val="lt2"/>
            </a:solidFill>
            <a:prstDash val="solid"/>
            <a:round/>
            <a:headEnd type="none" w="med" len="med"/>
            <a:tailEnd type="oval" w="med" len="med"/>
          </a:ln>
          <a:effectLst>
            <a:outerShdw blurRad="57150" dist="19050" dir="5400000" algn="bl" rotWithShape="0">
              <a:srgbClr val="000000">
                <a:alpha val="50000"/>
              </a:srgbClr>
            </a:outerShdw>
          </a:effectLst>
        </p:spPr>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46"/>
          <p:cNvSpPr txBox="1">
            <a:spLocks noGrp="1"/>
          </p:cNvSpPr>
          <p:nvPr>
            <p:ph type="title"/>
          </p:nvPr>
        </p:nvSpPr>
        <p:spPr>
          <a:xfrm>
            <a:off x="2994550" y="1629250"/>
            <a:ext cx="5440200" cy="1467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8000" dirty="0"/>
              <a:t>3.04 trillion</a:t>
            </a:r>
            <a:endParaRPr sz="8000" dirty="0"/>
          </a:p>
        </p:txBody>
      </p:sp>
      <p:sp>
        <p:nvSpPr>
          <p:cNvPr id="500" name="Google Shape;500;p46"/>
          <p:cNvSpPr txBox="1">
            <a:spLocks noGrp="1"/>
          </p:cNvSpPr>
          <p:nvPr>
            <p:ph type="subTitle" idx="1"/>
          </p:nvPr>
        </p:nvSpPr>
        <p:spPr>
          <a:xfrm>
            <a:off x="3818150" y="2887488"/>
            <a:ext cx="4619700" cy="584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1300" dirty="0"/>
              <a:t>According to a study published in the journal Nature</a:t>
            </a:r>
            <a:endParaRPr sz="1300" dirty="0"/>
          </a:p>
        </p:txBody>
      </p:sp>
      <p:grpSp>
        <p:nvGrpSpPr>
          <p:cNvPr id="501" name="Google Shape;501;p46"/>
          <p:cNvGrpSpPr/>
          <p:nvPr/>
        </p:nvGrpSpPr>
        <p:grpSpPr>
          <a:xfrm>
            <a:off x="819022" y="2577346"/>
            <a:ext cx="2333694" cy="1752690"/>
            <a:chOff x="1103625" y="13662350"/>
            <a:chExt cx="2182450" cy="1639100"/>
          </a:xfrm>
        </p:grpSpPr>
        <p:sp>
          <p:nvSpPr>
            <p:cNvPr id="502" name="Google Shape;502;p46"/>
            <p:cNvSpPr/>
            <p:nvPr/>
          </p:nvSpPr>
          <p:spPr>
            <a:xfrm>
              <a:off x="1103625" y="13662350"/>
              <a:ext cx="2182450" cy="1639100"/>
            </a:xfrm>
            <a:custGeom>
              <a:avLst/>
              <a:gdLst/>
              <a:ahLst/>
              <a:cxnLst/>
              <a:rect l="l" t="t" r="r" b="b"/>
              <a:pathLst>
                <a:path w="87298" h="65564" extrusionOk="0">
                  <a:moveTo>
                    <a:pt x="70276" y="0"/>
                  </a:moveTo>
                  <a:cubicBezTo>
                    <a:pt x="68847" y="0"/>
                    <a:pt x="65139" y="517"/>
                    <a:pt x="62069" y="5319"/>
                  </a:cubicBezTo>
                  <a:cubicBezTo>
                    <a:pt x="60731" y="3769"/>
                    <a:pt x="58908" y="2645"/>
                    <a:pt x="56689" y="2645"/>
                  </a:cubicBezTo>
                  <a:cubicBezTo>
                    <a:pt x="55959" y="2645"/>
                    <a:pt x="55230" y="2766"/>
                    <a:pt x="54561" y="3009"/>
                  </a:cubicBezTo>
                  <a:cubicBezTo>
                    <a:pt x="52798" y="3556"/>
                    <a:pt x="51430" y="4772"/>
                    <a:pt x="50670" y="6414"/>
                  </a:cubicBezTo>
                  <a:cubicBezTo>
                    <a:pt x="49789" y="8359"/>
                    <a:pt x="49789" y="10791"/>
                    <a:pt x="50701" y="12949"/>
                  </a:cubicBezTo>
                  <a:cubicBezTo>
                    <a:pt x="51613" y="15168"/>
                    <a:pt x="53072" y="16748"/>
                    <a:pt x="54318" y="18116"/>
                  </a:cubicBezTo>
                  <a:cubicBezTo>
                    <a:pt x="54926" y="18815"/>
                    <a:pt x="55503" y="19423"/>
                    <a:pt x="55929" y="20031"/>
                  </a:cubicBezTo>
                  <a:cubicBezTo>
                    <a:pt x="55807" y="21551"/>
                    <a:pt x="55534" y="23131"/>
                    <a:pt x="55260" y="24803"/>
                  </a:cubicBezTo>
                  <a:cubicBezTo>
                    <a:pt x="55169" y="25350"/>
                    <a:pt x="55078" y="25867"/>
                    <a:pt x="55017" y="26414"/>
                  </a:cubicBezTo>
                  <a:cubicBezTo>
                    <a:pt x="54774" y="26353"/>
                    <a:pt x="54500" y="26353"/>
                    <a:pt x="54257" y="26353"/>
                  </a:cubicBezTo>
                  <a:cubicBezTo>
                    <a:pt x="51856" y="26353"/>
                    <a:pt x="49850" y="26931"/>
                    <a:pt x="48391" y="27387"/>
                  </a:cubicBezTo>
                  <a:cubicBezTo>
                    <a:pt x="47205" y="26110"/>
                    <a:pt x="44713" y="23253"/>
                    <a:pt x="39576" y="17022"/>
                  </a:cubicBezTo>
                  <a:cubicBezTo>
                    <a:pt x="34743" y="11216"/>
                    <a:pt x="30032" y="5350"/>
                    <a:pt x="30001" y="5319"/>
                  </a:cubicBezTo>
                  <a:lnTo>
                    <a:pt x="28755" y="3769"/>
                  </a:lnTo>
                  <a:lnTo>
                    <a:pt x="26779" y="3921"/>
                  </a:lnTo>
                  <a:cubicBezTo>
                    <a:pt x="9819" y="5137"/>
                    <a:pt x="5229" y="20821"/>
                    <a:pt x="5046" y="21490"/>
                  </a:cubicBezTo>
                  <a:lnTo>
                    <a:pt x="4499" y="23405"/>
                  </a:lnTo>
                  <a:lnTo>
                    <a:pt x="4773" y="23709"/>
                  </a:lnTo>
                  <a:cubicBezTo>
                    <a:pt x="3679" y="24803"/>
                    <a:pt x="2584" y="25897"/>
                    <a:pt x="1520" y="27022"/>
                  </a:cubicBezTo>
                  <a:cubicBezTo>
                    <a:pt x="335" y="28238"/>
                    <a:pt x="1" y="30001"/>
                    <a:pt x="639" y="31581"/>
                  </a:cubicBezTo>
                  <a:cubicBezTo>
                    <a:pt x="1156" y="32858"/>
                    <a:pt x="2311" y="33770"/>
                    <a:pt x="3648" y="34074"/>
                  </a:cubicBezTo>
                  <a:cubicBezTo>
                    <a:pt x="3739" y="34864"/>
                    <a:pt x="4104" y="35685"/>
                    <a:pt x="4621" y="36323"/>
                  </a:cubicBezTo>
                  <a:cubicBezTo>
                    <a:pt x="5320" y="37144"/>
                    <a:pt x="6080" y="37903"/>
                    <a:pt x="6840" y="38663"/>
                  </a:cubicBezTo>
                  <a:cubicBezTo>
                    <a:pt x="7326" y="40031"/>
                    <a:pt x="8481" y="41065"/>
                    <a:pt x="9819" y="41399"/>
                  </a:cubicBezTo>
                  <a:cubicBezTo>
                    <a:pt x="9910" y="41764"/>
                    <a:pt x="10092" y="42128"/>
                    <a:pt x="10274" y="42432"/>
                  </a:cubicBezTo>
                  <a:cubicBezTo>
                    <a:pt x="10670" y="43040"/>
                    <a:pt x="11186" y="43527"/>
                    <a:pt x="11855" y="43891"/>
                  </a:cubicBezTo>
                  <a:cubicBezTo>
                    <a:pt x="12372" y="44742"/>
                    <a:pt x="13162" y="45411"/>
                    <a:pt x="14135" y="45746"/>
                  </a:cubicBezTo>
                  <a:cubicBezTo>
                    <a:pt x="14287" y="46201"/>
                    <a:pt x="14499" y="46627"/>
                    <a:pt x="14803" y="46992"/>
                  </a:cubicBezTo>
                  <a:cubicBezTo>
                    <a:pt x="15442" y="47782"/>
                    <a:pt x="16354" y="48329"/>
                    <a:pt x="17357" y="48512"/>
                  </a:cubicBezTo>
                  <a:cubicBezTo>
                    <a:pt x="17387" y="48633"/>
                    <a:pt x="17448" y="48694"/>
                    <a:pt x="17478" y="48785"/>
                  </a:cubicBezTo>
                  <a:cubicBezTo>
                    <a:pt x="18147" y="50335"/>
                    <a:pt x="19728" y="51369"/>
                    <a:pt x="21430" y="51369"/>
                  </a:cubicBezTo>
                  <a:cubicBezTo>
                    <a:pt x="22342" y="51369"/>
                    <a:pt x="23193" y="51095"/>
                    <a:pt x="23922" y="50578"/>
                  </a:cubicBezTo>
                  <a:lnTo>
                    <a:pt x="23922" y="50578"/>
                  </a:lnTo>
                  <a:cubicBezTo>
                    <a:pt x="23649" y="51399"/>
                    <a:pt x="23649" y="52311"/>
                    <a:pt x="23953" y="53192"/>
                  </a:cubicBezTo>
                  <a:cubicBezTo>
                    <a:pt x="24500" y="54773"/>
                    <a:pt x="25867" y="55898"/>
                    <a:pt x="27509" y="56080"/>
                  </a:cubicBezTo>
                  <a:cubicBezTo>
                    <a:pt x="27600" y="56293"/>
                    <a:pt x="27782" y="56566"/>
                    <a:pt x="27934" y="56810"/>
                  </a:cubicBezTo>
                  <a:cubicBezTo>
                    <a:pt x="28725" y="57934"/>
                    <a:pt x="30062" y="58572"/>
                    <a:pt x="31430" y="58572"/>
                  </a:cubicBezTo>
                  <a:cubicBezTo>
                    <a:pt x="33223" y="58572"/>
                    <a:pt x="34865" y="57417"/>
                    <a:pt x="35442" y="55655"/>
                  </a:cubicBezTo>
                  <a:cubicBezTo>
                    <a:pt x="35594" y="55168"/>
                    <a:pt x="35776" y="54712"/>
                    <a:pt x="35928" y="54256"/>
                  </a:cubicBezTo>
                  <a:cubicBezTo>
                    <a:pt x="36050" y="54408"/>
                    <a:pt x="36172" y="54530"/>
                    <a:pt x="36293" y="54682"/>
                  </a:cubicBezTo>
                  <a:cubicBezTo>
                    <a:pt x="35989" y="55351"/>
                    <a:pt x="35716" y="56110"/>
                    <a:pt x="35321" y="56992"/>
                  </a:cubicBezTo>
                  <a:cubicBezTo>
                    <a:pt x="34804" y="58269"/>
                    <a:pt x="34956" y="59728"/>
                    <a:pt x="35716" y="60913"/>
                  </a:cubicBezTo>
                  <a:cubicBezTo>
                    <a:pt x="36506" y="62068"/>
                    <a:pt x="37843" y="62797"/>
                    <a:pt x="39272" y="62797"/>
                  </a:cubicBezTo>
                  <a:cubicBezTo>
                    <a:pt x="39941" y="62797"/>
                    <a:pt x="40549" y="62645"/>
                    <a:pt x="41096" y="62372"/>
                  </a:cubicBezTo>
                  <a:cubicBezTo>
                    <a:pt x="41217" y="62585"/>
                    <a:pt x="41339" y="62767"/>
                    <a:pt x="41491" y="62949"/>
                  </a:cubicBezTo>
                  <a:cubicBezTo>
                    <a:pt x="42281" y="63952"/>
                    <a:pt x="43497" y="64500"/>
                    <a:pt x="44804" y="64500"/>
                  </a:cubicBezTo>
                  <a:cubicBezTo>
                    <a:pt x="45108" y="64500"/>
                    <a:pt x="45412" y="64469"/>
                    <a:pt x="45716" y="64408"/>
                  </a:cubicBezTo>
                  <a:cubicBezTo>
                    <a:pt x="46354" y="64804"/>
                    <a:pt x="47144" y="65047"/>
                    <a:pt x="47996" y="65047"/>
                  </a:cubicBezTo>
                  <a:cubicBezTo>
                    <a:pt x="48360" y="65047"/>
                    <a:pt x="48755" y="64956"/>
                    <a:pt x="49090" y="64895"/>
                  </a:cubicBezTo>
                  <a:cubicBezTo>
                    <a:pt x="49546" y="65168"/>
                    <a:pt x="50062" y="65351"/>
                    <a:pt x="50640" y="65411"/>
                  </a:cubicBezTo>
                  <a:cubicBezTo>
                    <a:pt x="51521" y="65533"/>
                    <a:pt x="52433" y="65563"/>
                    <a:pt x="53345" y="65563"/>
                  </a:cubicBezTo>
                  <a:lnTo>
                    <a:pt x="53983" y="65563"/>
                  </a:lnTo>
                  <a:cubicBezTo>
                    <a:pt x="54835" y="65563"/>
                    <a:pt x="55594" y="65320"/>
                    <a:pt x="56233" y="64895"/>
                  </a:cubicBezTo>
                  <a:cubicBezTo>
                    <a:pt x="56689" y="65077"/>
                    <a:pt x="57175" y="65168"/>
                    <a:pt x="57661" y="65168"/>
                  </a:cubicBezTo>
                  <a:lnTo>
                    <a:pt x="57905" y="65168"/>
                  </a:lnTo>
                  <a:cubicBezTo>
                    <a:pt x="58968" y="65077"/>
                    <a:pt x="60032" y="64956"/>
                    <a:pt x="61157" y="64743"/>
                  </a:cubicBezTo>
                  <a:cubicBezTo>
                    <a:pt x="63041" y="64348"/>
                    <a:pt x="64409" y="62797"/>
                    <a:pt x="64561" y="60974"/>
                  </a:cubicBezTo>
                  <a:cubicBezTo>
                    <a:pt x="65351" y="61521"/>
                    <a:pt x="66203" y="62007"/>
                    <a:pt x="67297" y="62494"/>
                  </a:cubicBezTo>
                  <a:cubicBezTo>
                    <a:pt x="67935" y="62797"/>
                    <a:pt x="68604" y="62949"/>
                    <a:pt x="69303" y="62949"/>
                  </a:cubicBezTo>
                  <a:cubicBezTo>
                    <a:pt x="70975" y="62949"/>
                    <a:pt x="72494" y="62007"/>
                    <a:pt x="73163" y="60487"/>
                  </a:cubicBezTo>
                  <a:lnTo>
                    <a:pt x="73224" y="60457"/>
                  </a:lnTo>
                  <a:cubicBezTo>
                    <a:pt x="73619" y="59424"/>
                    <a:pt x="74440" y="56384"/>
                    <a:pt x="74531" y="55411"/>
                  </a:cubicBezTo>
                  <a:cubicBezTo>
                    <a:pt x="74683" y="54196"/>
                    <a:pt x="74501" y="52980"/>
                    <a:pt x="74014" y="51946"/>
                  </a:cubicBezTo>
                  <a:cubicBezTo>
                    <a:pt x="77206" y="50487"/>
                    <a:pt x="79546" y="49028"/>
                    <a:pt x="81127" y="47904"/>
                  </a:cubicBezTo>
                  <a:cubicBezTo>
                    <a:pt x="85869" y="44560"/>
                    <a:pt x="86142" y="42676"/>
                    <a:pt x="86233" y="41885"/>
                  </a:cubicBezTo>
                  <a:cubicBezTo>
                    <a:pt x="86294" y="41429"/>
                    <a:pt x="86294" y="40973"/>
                    <a:pt x="86203" y="40518"/>
                  </a:cubicBezTo>
                  <a:cubicBezTo>
                    <a:pt x="86476" y="40122"/>
                    <a:pt x="86689" y="39758"/>
                    <a:pt x="86811" y="39393"/>
                  </a:cubicBezTo>
                  <a:cubicBezTo>
                    <a:pt x="87297" y="38086"/>
                    <a:pt x="87084" y="36627"/>
                    <a:pt x="86233" y="35563"/>
                  </a:cubicBezTo>
                  <a:cubicBezTo>
                    <a:pt x="86233" y="35427"/>
                    <a:pt x="86282" y="35315"/>
                    <a:pt x="86358" y="35315"/>
                  </a:cubicBezTo>
                  <a:cubicBezTo>
                    <a:pt x="86367" y="35315"/>
                    <a:pt x="86376" y="35317"/>
                    <a:pt x="86385" y="35320"/>
                  </a:cubicBezTo>
                  <a:cubicBezTo>
                    <a:pt x="86689" y="33739"/>
                    <a:pt x="86081" y="32189"/>
                    <a:pt x="84744" y="31216"/>
                  </a:cubicBezTo>
                  <a:cubicBezTo>
                    <a:pt x="84075" y="30730"/>
                    <a:pt x="83224" y="30457"/>
                    <a:pt x="82373" y="30457"/>
                  </a:cubicBezTo>
                  <a:cubicBezTo>
                    <a:pt x="82251" y="30457"/>
                    <a:pt x="82100" y="30517"/>
                    <a:pt x="81948" y="30517"/>
                  </a:cubicBezTo>
                  <a:cubicBezTo>
                    <a:pt x="81552" y="29940"/>
                    <a:pt x="81036" y="29514"/>
                    <a:pt x="80428" y="29210"/>
                  </a:cubicBezTo>
                  <a:cubicBezTo>
                    <a:pt x="79850" y="28937"/>
                    <a:pt x="79242" y="28785"/>
                    <a:pt x="78604" y="28785"/>
                  </a:cubicBezTo>
                  <a:cubicBezTo>
                    <a:pt x="77692" y="28785"/>
                    <a:pt x="76902" y="29028"/>
                    <a:pt x="75564" y="29484"/>
                  </a:cubicBezTo>
                  <a:cubicBezTo>
                    <a:pt x="74835" y="29757"/>
                    <a:pt x="74014" y="30001"/>
                    <a:pt x="73133" y="30244"/>
                  </a:cubicBezTo>
                  <a:cubicBezTo>
                    <a:pt x="71005" y="30821"/>
                    <a:pt x="68877" y="31186"/>
                    <a:pt x="67662" y="31186"/>
                  </a:cubicBezTo>
                  <a:lnTo>
                    <a:pt x="67266" y="31186"/>
                  </a:lnTo>
                  <a:cubicBezTo>
                    <a:pt x="66810" y="31034"/>
                    <a:pt x="66111" y="30669"/>
                    <a:pt x="65291" y="30244"/>
                  </a:cubicBezTo>
                  <a:cubicBezTo>
                    <a:pt x="64652" y="29241"/>
                    <a:pt x="64044" y="28481"/>
                    <a:pt x="63528" y="27934"/>
                  </a:cubicBezTo>
                  <a:cubicBezTo>
                    <a:pt x="63528" y="27843"/>
                    <a:pt x="63528" y="27782"/>
                    <a:pt x="63558" y="27691"/>
                  </a:cubicBezTo>
                  <a:cubicBezTo>
                    <a:pt x="63619" y="27508"/>
                    <a:pt x="63710" y="27326"/>
                    <a:pt x="63740" y="27113"/>
                  </a:cubicBezTo>
                  <a:cubicBezTo>
                    <a:pt x="63984" y="26201"/>
                    <a:pt x="64166" y="25259"/>
                    <a:pt x="64348" y="24317"/>
                  </a:cubicBezTo>
                  <a:cubicBezTo>
                    <a:pt x="64592" y="23131"/>
                    <a:pt x="64835" y="21885"/>
                    <a:pt x="65139" y="20700"/>
                  </a:cubicBezTo>
                  <a:cubicBezTo>
                    <a:pt x="65807" y="19666"/>
                    <a:pt x="66598" y="18754"/>
                    <a:pt x="67510" y="18116"/>
                  </a:cubicBezTo>
                  <a:cubicBezTo>
                    <a:pt x="68269" y="17599"/>
                    <a:pt x="69090" y="17083"/>
                    <a:pt x="69972" y="16566"/>
                  </a:cubicBezTo>
                  <a:cubicBezTo>
                    <a:pt x="71309" y="15806"/>
                    <a:pt x="72677" y="14955"/>
                    <a:pt x="74014" y="13891"/>
                  </a:cubicBezTo>
                  <a:cubicBezTo>
                    <a:pt x="76355" y="11976"/>
                    <a:pt x="77692" y="9119"/>
                    <a:pt x="77510" y="6505"/>
                  </a:cubicBezTo>
                  <a:cubicBezTo>
                    <a:pt x="77297" y="4225"/>
                    <a:pt x="76051" y="2280"/>
                    <a:pt x="73953" y="1034"/>
                  </a:cubicBezTo>
                  <a:cubicBezTo>
                    <a:pt x="72829" y="335"/>
                    <a:pt x="71583" y="0"/>
                    <a:pt x="70276"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3" name="Google Shape;503;p46"/>
            <p:cNvGrpSpPr/>
            <p:nvPr/>
          </p:nvGrpSpPr>
          <p:grpSpPr>
            <a:xfrm>
              <a:off x="1200225" y="13754625"/>
              <a:ext cx="1993900" cy="1451700"/>
              <a:chOff x="1200225" y="13754625"/>
              <a:chExt cx="1993900" cy="1451700"/>
            </a:xfrm>
          </p:grpSpPr>
          <p:sp>
            <p:nvSpPr>
              <p:cNvPr id="504" name="Google Shape;504;p46"/>
              <p:cNvSpPr/>
              <p:nvPr/>
            </p:nvSpPr>
            <p:spPr>
              <a:xfrm>
                <a:off x="1319450" y="13851550"/>
                <a:ext cx="1874675" cy="1138500"/>
              </a:xfrm>
              <a:custGeom>
                <a:avLst/>
                <a:gdLst/>
                <a:ahLst/>
                <a:cxnLst/>
                <a:rect l="l" t="t" r="r" b="b"/>
                <a:pathLst>
                  <a:path w="74987" h="45540" extrusionOk="0">
                    <a:moveTo>
                      <a:pt x="18329" y="1"/>
                    </a:moveTo>
                    <a:cubicBezTo>
                      <a:pt x="3830" y="1065"/>
                      <a:pt x="0" y="14864"/>
                      <a:pt x="0" y="14864"/>
                    </a:cubicBezTo>
                    <a:cubicBezTo>
                      <a:pt x="0" y="14864"/>
                      <a:pt x="24317" y="44652"/>
                      <a:pt x="40518" y="45472"/>
                    </a:cubicBezTo>
                    <a:cubicBezTo>
                      <a:pt x="41362" y="45518"/>
                      <a:pt x="42196" y="45540"/>
                      <a:pt x="43021" y="45540"/>
                    </a:cubicBezTo>
                    <a:cubicBezTo>
                      <a:pt x="49879" y="45540"/>
                      <a:pt x="56008" y="44025"/>
                      <a:pt x="60974" y="42099"/>
                    </a:cubicBezTo>
                    <a:cubicBezTo>
                      <a:pt x="69515" y="38755"/>
                      <a:pt x="74561" y="34105"/>
                      <a:pt x="73679" y="33497"/>
                    </a:cubicBezTo>
                    <a:cubicBezTo>
                      <a:pt x="73604" y="33439"/>
                      <a:pt x="73520" y="33413"/>
                      <a:pt x="73426" y="33413"/>
                    </a:cubicBezTo>
                    <a:cubicBezTo>
                      <a:pt x="72873" y="33413"/>
                      <a:pt x="71958" y="34302"/>
                      <a:pt x="70245" y="34925"/>
                    </a:cubicBezTo>
                    <a:cubicBezTo>
                      <a:pt x="65533" y="36597"/>
                      <a:pt x="61187" y="37296"/>
                      <a:pt x="60670" y="37387"/>
                    </a:cubicBezTo>
                    <a:cubicBezTo>
                      <a:pt x="68877" y="35837"/>
                      <a:pt x="74986" y="30883"/>
                      <a:pt x="74561" y="30366"/>
                    </a:cubicBezTo>
                    <a:cubicBezTo>
                      <a:pt x="74465" y="30251"/>
                      <a:pt x="74316" y="30200"/>
                      <a:pt x="74119" y="30200"/>
                    </a:cubicBezTo>
                    <a:cubicBezTo>
                      <a:pt x="73378" y="30200"/>
                      <a:pt x="71951" y="30910"/>
                      <a:pt x="70032" y="31582"/>
                    </a:cubicBezTo>
                    <a:cubicBezTo>
                      <a:pt x="66393" y="32871"/>
                      <a:pt x="61593" y="33836"/>
                      <a:pt x="60799" y="34019"/>
                    </a:cubicBezTo>
                    <a:lnTo>
                      <a:pt x="60799" y="34019"/>
                    </a:lnTo>
                    <a:cubicBezTo>
                      <a:pt x="69854" y="31761"/>
                      <a:pt x="74588" y="27233"/>
                      <a:pt x="73770" y="26658"/>
                    </a:cubicBezTo>
                    <a:cubicBezTo>
                      <a:pt x="73715" y="26621"/>
                      <a:pt x="73640" y="26604"/>
                      <a:pt x="73547" y="26604"/>
                    </a:cubicBezTo>
                    <a:cubicBezTo>
                      <a:pt x="72727" y="26604"/>
                      <a:pt x="70545" y="27932"/>
                      <a:pt x="68634" y="28451"/>
                    </a:cubicBezTo>
                    <a:cubicBezTo>
                      <a:pt x="65077" y="29393"/>
                      <a:pt x="61187" y="30153"/>
                      <a:pt x="60700" y="30244"/>
                    </a:cubicBezTo>
                    <a:cubicBezTo>
                      <a:pt x="64013" y="29606"/>
                      <a:pt x="71308" y="25594"/>
                      <a:pt x="69941" y="24955"/>
                    </a:cubicBezTo>
                    <a:cubicBezTo>
                      <a:pt x="69916" y="24943"/>
                      <a:pt x="69882" y="24938"/>
                      <a:pt x="69837" y="24938"/>
                    </a:cubicBezTo>
                    <a:cubicBezTo>
                      <a:pt x="69324" y="24938"/>
                      <a:pt x="67507" y="25703"/>
                      <a:pt x="65381" y="26262"/>
                    </a:cubicBezTo>
                    <a:cubicBezTo>
                      <a:pt x="63163" y="26857"/>
                      <a:pt x="60619" y="27348"/>
                      <a:pt x="58860" y="27348"/>
                    </a:cubicBezTo>
                    <a:cubicBezTo>
                      <a:pt x="58281" y="27348"/>
                      <a:pt x="57787" y="27295"/>
                      <a:pt x="57418" y="27174"/>
                    </a:cubicBezTo>
                    <a:cubicBezTo>
                      <a:pt x="54773" y="26293"/>
                      <a:pt x="50183" y="22797"/>
                      <a:pt x="46293" y="22493"/>
                    </a:cubicBezTo>
                    <a:cubicBezTo>
                      <a:pt x="46015" y="22472"/>
                      <a:pt x="45741" y="22461"/>
                      <a:pt x="45471" y="22461"/>
                    </a:cubicBezTo>
                    <a:cubicBezTo>
                      <a:pt x="42337" y="22461"/>
                      <a:pt x="39789" y="23823"/>
                      <a:pt x="38718" y="23823"/>
                    </a:cubicBezTo>
                    <a:cubicBezTo>
                      <a:pt x="38601" y="23823"/>
                      <a:pt x="38501" y="23806"/>
                      <a:pt x="38420" y="23770"/>
                    </a:cubicBezTo>
                    <a:cubicBezTo>
                      <a:pt x="37721" y="23466"/>
                      <a:pt x="32736" y="17600"/>
                      <a:pt x="27903" y="11733"/>
                    </a:cubicBezTo>
                    <a:cubicBezTo>
                      <a:pt x="23040" y="5837"/>
                      <a:pt x="18329" y="1"/>
                      <a:pt x="18329" y="1"/>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6"/>
              <p:cNvSpPr/>
              <p:nvPr/>
            </p:nvSpPr>
            <p:spPr>
              <a:xfrm>
                <a:off x="2610350" y="13754625"/>
                <a:ext cx="362650" cy="438825"/>
              </a:xfrm>
              <a:custGeom>
                <a:avLst/>
                <a:gdLst/>
                <a:ahLst/>
                <a:cxnLst/>
                <a:rect l="l" t="t" r="r" b="b"/>
                <a:pathLst>
                  <a:path w="14506" h="17553" extrusionOk="0">
                    <a:moveTo>
                      <a:pt x="9856" y="0"/>
                    </a:moveTo>
                    <a:cubicBezTo>
                      <a:pt x="7783" y="0"/>
                      <a:pt x="5878" y="1947"/>
                      <a:pt x="4809" y="3635"/>
                    </a:cubicBezTo>
                    <a:cubicBezTo>
                      <a:pt x="2408" y="7404"/>
                      <a:pt x="797" y="12024"/>
                      <a:pt x="341" y="16492"/>
                    </a:cubicBezTo>
                    <a:cubicBezTo>
                      <a:pt x="219" y="16796"/>
                      <a:pt x="98" y="17100"/>
                      <a:pt x="37" y="17404"/>
                    </a:cubicBezTo>
                    <a:cubicBezTo>
                      <a:pt x="1" y="17494"/>
                      <a:pt x="83" y="17553"/>
                      <a:pt x="162" y="17553"/>
                    </a:cubicBezTo>
                    <a:cubicBezTo>
                      <a:pt x="216" y="17553"/>
                      <a:pt x="268" y="17526"/>
                      <a:pt x="280" y="17465"/>
                    </a:cubicBezTo>
                    <a:cubicBezTo>
                      <a:pt x="1161" y="15002"/>
                      <a:pt x="2742" y="12723"/>
                      <a:pt x="4870" y="11203"/>
                    </a:cubicBezTo>
                    <a:cubicBezTo>
                      <a:pt x="6937" y="9774"/>
                      <a:pt x="9247" y="8741"/>
                      <a:pt x="11192" y="7130"/>
                    </a:cubicBezTo>
                    <a:cubicBezTo>
                      <a:pt x="13289" y="5428"/>
                      <a:pt x="14505" y="2176"/>
                      <a:pt x="11618" y="504"/>
                    </a:cubicBezTo>
                    <a:cubicBezTo>
                      <a:pt x="11027" y="152"/>
                      <a:pt x="10435" y="0"/>
                      <a:pt x="98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6"/>
              <p:cNvSpPr/>
              <p:nvPr/>
            </p:nvSpPr>
            <p:spPr>
              <a:xfrm>
                <a:off x="2438000" y="13820225"/>
                <a:ext cx="197600" cy="372725"/>
              </a:xfrm>
              <a:custGeom>
                <a:avLst/>
                <a:gdLst/>
                <a:ahLst/>
                <a:cxnLst/>
                <a:rect l="l" t="t" r="r" b="b"/>
                <a:pathLst>
                  <a:path w="7904" h="14909" extrusionOk="0">
                    <a:moveTo>
                      <a:pt x="3160" y="0"/>
                    </a:moveTo>
                    <a:cubicBezTo>
                      <a:pt x="2852" y="0"/>
                      <a:pt x="2528" y="50"/>
                      <a:pt x="2189" y="159"/>
                    </a:cubicBezTo>
                    <a:cubicBezTo>
                      <a:pt x="153" y="828"/>
                      <a:pt x="1" y="3290"/>
                      <a:pt x="730" y="5023"/>
                    </a:cubicBezTo>
                    <a:cubicBezTo>
                      <a:pt x="2159" y="8518"/>
                      <a:pt x="5806" y="10251"/>
                      <a:pt x="6809" y="13929"/>
                    </a:cubicBezTo>
                    <a:cubicBezTo>
                      <a:pt x="6748" y="14141"/>
                      <a:pt x="6748" y="14324"/>
                      <a:pt x="6718" y="14506"/>
                    </a:cubicBezTo>
                    <a:cubicBezTo>
                      <a:pt x="6701" y="14574"/>
                      <a:pt x="6751" y="14614"/>
                      <a:pt x="6809" y="14614"/>
                    </a:cubicBezTo>
                    <a:cubicBezTo>
                      <a:pt x="6854" y="14614"/>
                      <a:pt x="6904" y="14590"/>
                      <a:pt x="6931" y="14537"/>
                    </a:cubicBezTo>
                    <a:cubicBezTo>
                      <a:pt x="6961" y="14658"/>
                      <a:pt x="6992" y="14749"/>
                      <a:pt x="6992" y="14841"/>
                    </a:cubicBezTo>
                    <a:cubicBezTo>
                      <a:pt x="7007" y="14886"/>
                      <a:pt x="7037" y="14909"/>
                      <a:pt x="7064" y="14909"/>
                    </a:cubicBezTo>
                    <a:cubicBezTo>
                      <a:pt x="7090" y="14909"/>
                      <a:pt x="7113" y="14886"/>
                      <a:pt x="7113" y="14841"/>
                    </a:cubicBezTo>
                    <a:cubicBezTo>
                      <a:pt x="7113" y="14537"/>
                      <a:pt x="7113" y="14233"/>
                      <a:pt x="7083" y="13989"/>
                    </a:cubicBezTo>
                    <a:cubicBezTo>
                      <a:pt x="7721" y="10828"/>
                      <a:pt x="7903" y="7333"/>
                      <a:pt x="7083" y="4172"/>
                    </a:cubicBezTo>
                    <a:cubicBezTo>
                      <a:pt x="6606" y="2317"/>
                      <a:pt x="5251" y="0"/>
                      <a:pt x="3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6"/>
              <p:cNvSpPr/>
              <p:nvPr/>
            </p:nvSpPr>
            <p:spPr>
              <a:xfrm>
                <a:off x="2558825" y="13875750"/>
                <a:ext cx="235275" cy="581350"/>
              </a:xfrm>
              <a:custGeom>
                <a:avLst/>
                <a:gdLst/>
                <a:ahLst/>
                <a:cxnLst/>
                <a:rect l="l" t="t" r="r" b="b"/>
                <a:pathLst>
                  <a:path w="9411" h="23254" extrusionOk="0">
                    <a:moveTo>
                      <a:pt x="9262" y="1"/>
                    </a:moveTo>
                    <a:cubicBezTo>
                      <a:pt x="9254" y="1"/>
                      <a:pt x="9247" y="2"/>
                      <a:pt x="9241" y="5"/>
                    </a:cubicBezTo>
                    <a:cubicBezTo>
                      <a:pt x="6414" y="1525"/>
                      <a:pt x="4985" y="4230"/>
                      <a:pt x="3830" y="7148"/>
                    </a:cubicBezTo>
                    <a:cubicBezTo>
                      <a:pt x="3314" y="8516"/>
                      <a:pt x="2797" y="9975"/>
                      <a:pt x="2432" y="11404"/>
                    </a:cubicBezTo>
                    <a:cubicBezTo>
                      <a:pt x="2463" y="8577"/>
                      <a:pt x="2007" y="5781"/>
                      <a:pt x="608" y="3288"/>
                    </a:cubicBezTo>
                    <a:cubicBezTo>
                      <a:pt x="599" y="3259"/>
                      <a:pt x="583" y="3249"/>
                      <a:pt x="566" y="3249"/>
                    </a:cubicBezTo>
                    <a:cubicBezTo>
                      <a:pt x="529" y="3249"/>
                      <a:pt x="487" y="3298"/>
                      <a:pt x="487" y="3318"/>
                    </a:cubicBezTo>
                    <a:cubicBezTo>
                      <a:pt x="3010" y="9945"/>
                      <a:pt x="304" y="16297"/>
                      <a:pt x="0" y="22984"/>
                    </a:cubicBezTo>
                    <a:cubicBezTo>
                      <a:pt x="0" y="23145"/>
                      <a:pt x="127" y="23254"/>
                      <a:pt x="243" y="23254"/>
                    </a:cubicBezTo>
                    <a:cubicBezTo>
                      <a:pt x="324" y="23254"/>
                      <a:pt x="401" y="23201"/>
                      <a:pt x="426" y="23076"/>
                    </a:cubicBezTo>
                    <a:cubicBezTo>
                      <a:pt x="821" y="21373"/>
                      <a:pt x="1277" y="19580"/>
                      <a:pt x="1642" y="17756"/>
                    </a:cubicBezTo>
                    <a:cubicBezTo>
                      <a:pt x="1672" y="17726"/>
                      <a:pt x="1703" y="17665"/>
                      <a:pt x="1703" y="17635"/>
                    </a:cubicBezTo>
                    <a:cubicBezTo>
                      <a:pt x="3070" y="11708"/>
                      <a:pt x="3922" y="4048"/>
                      <a:pt x="9302" y="188"/>
                    </a:cubicBezTo>
                    <a:cubicBezTo>
                      <a:pt x="9410" y="106"/>
                      <a:pt x="9325" y="1"/>
                      <a:pt x="92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6"/>
              <p:cNvSpPr/>
              <p:nvPr/>
            </p:nvSpPr>
            <p:spPr>
              <a:xfrm>
                <a:off x="2269525" y="14393475"/>
                <a:ext cx="505900" cy="312775"/>
              </a:xfrm>
              <a:custGeom>
                <a:avLst/>
                <a:gdLst/>
                <a:ahLst/>
                <a:cxnLst/>
                <a:rect l="l" t="t" r="r" b="b"/>
                <a:pathLst>
                  <a:path w="20236" h="12511" extrusionOk="0">
                    <a:moveTo>
                      <a:pt x="12062" y="0"/>
                    </a:moveTo>
                    <a:cubicBezTo>
                      <a:pt x="8712" y="0"/>
                      <a:pt x="1" y="6759"/>
                      <a:pt x="1086" y="8902"/>
                    </a:cubicBezTo>
                    <a:cubicBezTo>
                      <a:pt x="1656" y="10015"/>
                      <a:pt x="14087" y="12511"/>
                      <a:pt x="17817" y="12511"/>
                    </a:cubicBezTo>
                    <a:cubicBezTo>
                      <a:pt x="18262" y="12511"/>
                      <a:pt x="18584" y="12475"/>
                      <a:pt x="18746" y="12397"/>
                    </a:cubicBezTo>
                    <a:cubicBezTo>
                      <a:pt x="20235" y="11668"/>
                      <a:pt x="15402" y="1120"/>
                      <a:pt x="12636" y="87"/>
                    </a:cubicBezTo>
                    <a:cubicBezTo>
                      <a:pt x="12470" y="28"/>
                      <a:pt x="12277" y="0"/>
                      <a:pt x="120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6"/>
              <p:cNvSpPr/>
              <p:nvPr/>
            </p:nvSpPr>
            <p:spPr>
              <a:xfrm>
                <a:off x="2186475" y="14547975"/>
                <a:ext cx="715075" cy="353425"/>
              </a:xfrm>
              <a:custGeom>
                <a:avLst/>
                <a:gdLst/>
                <a:ahLst/>
                <a:cxnLst/>
                <a:rect l="l" t="t" r="r" b="b"/>
                <a:pathLst>
                  <a:path w="28603" h="14137" extrusionOk="0">
                    <a:moveTo>
                      <a:pt x="26826" y="0"/>
                    </a:moveTo>
                    <a:cubicBezTo>
                      <a:pt x="25302" y="0"/>
                      <a:pt x="22391" y="2089"/>
                      <a:pt x="19727" y="2144"/>
                    </a:cubicBezTo>
                    <a:cubicBezTo>
                      <a:pt x="19665" y="2146"/>
                      <a:pt x="19602" y="2147"/>
                      <a:pt x="19539" y="2147"/>
                    </a:cubicBezTo>
                    <a:cubicBezTo>
                      <a:pt x="17172" y="2147"/>
                      <a:pt x="14910" y="809"/>
                      <a:pt x="10876" y="809"/>
                    </a:cubicBezTo>
                    <a:cubicBezTo>
                      <a:pt x="9955" y="809"/>
                      <a:pt x="8941" y="878"/>
                      <a:pt x="7812" y="1050"/>
                    </a:cubicBezTo>
                    <a:cubicBezTo>
                      <a:pt x="3496" y="1688"/>
                      <a:pt x="1" y="3968"/>
                      <a:pt x="1" y="3968"/>
                    </a:cubicBezTo>
                    <a:cubicBezTo>
                      <a:pt x="1" y="3968"/>
                      <a:pt x="5016" y="12266"/>
                      <a:pt x="11946" y="13846"/>
                    </a:cubicBezTo>
                    <a:cubicBezTo>
                      <a:pt x="12784" y="14048"/>
                      <a:pt x="13628" y="14136"/>
                      <a:pt x="14465" y="14136"/>
                    </a:cubicBezTo>
                    <a:cubicBezTo>
                      <a:pt x="20584" y="14136"/>
                      <a:pt x="26323" y="9409"/>
                      <a:pt x="26323" y="9409"/>
                    </a:cubicBezTo>
                    <a:lnTo>
                      <a:pt x="26323" y="9409"/>
                    </a:lnTo>
                    <a:cubicBezTo>
                      <a:pt x="26323" y="9409"/>
                      <a:pt x="22665" y="10119"/>
                      <a:pt x="20446" y="10119"/>
                    </a:cubicBezTo>
                    <a:cubicBezTo>
                      <a:pt x="19989" y="10119"/>
                      <a:pt x="19592" y="10089"/>
                      <a:pt x="19302" y="10017"/>
                    </a:cubicBezTo>
                    <a:cubicBezTo>
                      <a:pt x="17569" y="9591"/>
                      <a:pt x="17478" y="8436"/>
                      <a:pt x="18542" y="8010"/>
                    </a:cubicBezTo>
                    <a:cubicBezTo>
                      <a:pt x="25138" y="5579"/>
                      <a:pt x="28603" y="594"/>
                      <a:pt x="27266" y="77"/>
                    </a:cubicBezTo>
                    <a:cubicBezTo>
                      <a:pt x="27136" y="24"/>
                      <a:pt x="26989" y="0"/>
                      <a:pt x="26826" y="0"/>
                    </a:cubicBezTo>
                    <a:close/>
                  </a:path>
                </a:pathLst>
              </a:custGeom>
              <a:solidFill>
                <a:srgbClr val="FFCE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6"/>
              <p:cNvSpPr/>
              <p:nvPr/>
            </p:nvSpPr>
            <p:spPr>
              <a:xfrm>
                <a:off x="2122900" y="14539025"/>
                <a:ext cx="771050" cy="264550"/>
              </a:xfrm>
              <a:custGeom>
                <a:avLst/>
                <a:gdLst/>
                <a:ahLst/>
                <a:cxnLst/>
                <a:rect l="l" t="t" r="r" b="b"/>
                <a:pathLst>
                  <a:path w="30842" h="10582" extrusionOk="0">
                    <a:moveTo>
                      <a:pt x="29496" y="1"/>
                    </a:moveTo>
                    <a:cubicBezTo>
                      <a:pt x="29067" y="1"/>
                      <a:pt x="28582" y="221"/>
                      <a:pt x="28198" y="405"/>
                    </a:cubicBezTo>
                    <a:cubicBezTo>
                      <a:pt x="26101" y="1329"/>
                      <a:pt x="24289" y="1952"/>
                      <a:pt x="22240" y="1952"/>
                    </a:cubicBezTo>
                    <a:cubicBezTo>
                      <a:pt x="21526" y="1952"/>
                      <a:pt x="20784" y="1877"/>
                      <a:pt x="19991" y="1712"/>
                    </a:cubicBezTo>
                    <a:cubicBezTo>
                      <a:pt x="17857" y="1269"/>
                      <a:pt x="15875" y="598"/>
                      <a:pt x="13699" y="598"/>
                    </a:cubicBezTo>
                    <a:cubicBezTo>
                      <a:pt x="13488" y="598"/>
                      <a:pt x="13275" y="604"/>
                      <a:pt x="13060" y="618"/>
                    </a:cubicBezTo>
                    <a:cubicBezTo>
                      <a:pt x="8532" y="891"/>
                      <a:pt x="3486" y="2867"/>
                      <a:pt x="82" y="5815"/>
                    </a:cubicBezTo>
                    <a:cubicBezTo>
                      <a:pt x="0" y="5897"/>
                      <a:pt x="64" y="6002"/>
                      <a:pt x="144" y="6002"/>
                    </a:cubicBezTo>
                    <a:cubicBezTo>
                      <a:pt x="153" y="6002"/>
                      <a:pt x="163" y="6001"/>
                      <a:pt x="173" y="5998"/>
                    </a:cubicBezTo>
                    <a:cubicBezTo>
                      <a:pt x="4356" y="3838"/>
                      <a:pt x="8875" y="1344"/>
                      <a:pt x="13666" y="1344"/>
                    </a:cubicBezTo>
                    <a:cubicBezTo>
                      <a:pt x="14270" y="1344"/>
                      <a:pt x="14879" y="1384"/>
                      <a:pt x="15492" y="1469"/>
                    </a:cubicBezTo>
                    <a:cubicBezTo>
                      <a:pt x="17772" y="1773"/>
                      <a:pt x="19930" y="2745"/>
                      <a:pt x="22270" y="2776"/>
                    </a:cubicBezTo>
                    <a:cubicBezTo>
                      <a:pt x="22326" y="2777"/>
                      <a:pt x="22382" y="2777"/>
                      <a:pt x="22437" y="2777"/>
                    </a:cubicBezTo>
                    <a:cubicBezTo>
                      <a:pt x="24259" y="2777"/>
                      <a:pt x="25968" y="2296"/>
                      <a:pt x="27620" y="1529"/>
                    </a:cubicBezTo>
                    <a:cubicBezTo>
                      <a:pt x="27903" y="1388"/>
                      <a:pt x="28790" y="771"/>
                      <a:pt x="29301" y="771"/>
                    </a:cubicBezTo>
                    <a:cubicBezTo>
                      <a:pt x="29448" y="771"/>
                      <a:pt x="29565" y="822"/>
                      <a:pt x="29626" y="952"/>
                    </a:cubicBezTo>
                    <a:cubicBezTo>
                      <a:pt x="29961" y="1590"/>
                      <a:pt x="28532" y="3809"/>
                      <a:pt x="24884" y="6058"/>
                    </a:cubicBezTo>
                    <a:cubicBezTo>
                      <a:pt x="21997" y="7821"/>
                      <a:pt x="21419" y="7761"/>
                      <a:pt x="20507" y="8703"/>
                    </a:cubicBezTo>
                    <a:cubicBezTo>
                      <a:pt x="20234" y="8976"/>
                      <a:pt x="20325" y="9463"/>
                      <a:pt x="20386" y="9706"/>
                    </a:cubicBezTo>
                    <a:cubicBezTo>
                      <a:pt x="20633" y="10369"/>
                      <a:pt x="21903" y="10582"/>
                      <a:pt x="23348" y="10582"/>
                    </a:cubicBezTo>
                    <a:cubicBezTo>
                      <a:pt x="25280" y="10582"/>
                      <a:pt x="27524" y="10201"/>
                      <a:pt x="28046" y="10010"/>
                    </a:cubicBezTo>
                    <a:cubicBezTo>
                      <a:pt x="28188" y="9915"/>
                      <a:pt x="28164" y="9839"/>
                      <a:pt x="28045" y="9839"/>
                    </a:cubicBezTo>
                    <a:cubicBezTo>
                      <a:pt x="28011" y="9839"/>
                      <a:pt x="27971" y="9845"/>
                      <a:pt x="27924" y="9858"/>
                    </a:cubicBezTo>
                    <a:cubicBezTo>
                      <a:pt x="27377" y="9964"/>
                      <a:pt x="25675" y="10154"/>
                      <a:pt x="24075" y="10154"/>
                    </a:cubicBezTo>
                    <a:cubicBezTo>
                      <a:pt x="22476" y="10154"/>
                      <a:pt x="20979" y="9964"/>
                      <a:pt x="20842" y="9311"/>
                    </a:cubicBezTo>
                    <a:cubicBezTo>
                      <a:pt x="20659" y="8399"/>
                      <a:pt x="24641" y="7791"/>
                      <a:pt x="28593" y="3840"/>
                    </a:cubicBezTo>
                    <a:cubicBezTo>
                      <a:pt x="29505" y="2928"/>
                      <a:pt x="30842" y="1681"/>
                      <a:pt x="30356" y="587"/>
                    </a:cubicBezTo>
                    <a:cubicBezTo>
                      <a:pt x="30164" y="149"/>
                      <a:pt x="29849" y="1"/>
                      <a:pt x="29496" y="1"/>
                    </a:cubicBezTo>
                    <a:close/>
                  </a:path>
                </a:pathLst>
              </a:custGeom>
              <a:solidFill>
                <a:srgbClr val="E5A4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6"/>
              <p:cNvSpPr/>
              <p:nvPr/>
            </p:nvSpPr>
            <p:spPr>
              <a:xfrm>
                <a:off x="1319450" y="13851550"/>
                <a:ext cx="1524350" cy="1138500"/>
              </a:xfrm>
              <a:custGeom>
                <a:avLst/>
                <a:gdLst/>
                <a:ahLst/>
                <a:cxnLst/>
                <a:rect l="l" t="t" r="r" b="b"/>
                <a:pathLst>
                  <a:path w="60974" h="45540" extrusionOk="0">
                    <a:moveTo>
                      <a:pt x="18329" y="1"/>
                    </a:moveTo>
                    <a:cubicBezTo>
                      <a:pt x="3830" y="1065"/>
                      <a:pt x="0" y="14864"/>
                      <a:pt x="0" y="14864"/>
                    </a:cubicBezTo>
                    <a:cubicBezTo>
                      <a:pt x="0" y="14864"/>
                      <a:pt x="24317" y="44652"/>
                      <a:pt x="40518" y="45472"/>
                    </a:cubicBezTo>
                    <a:cubicBezTo>
                      <a:pt x="41362" y="45518"/>
                      <a:pt x="42196" y="45540"/>
                      <a:pt x="43021" y="45540"/>
                    </a:cubicBezTo>
                    <a:cubicBezTo>
                      <a:pt x="49879" y="45540"/>
                      <a:pt x="56008" y="44025"/>
                      <a:pt x="60974" y="42099"/>
                    </a:cubicBezTo>
                    <a:lnTo>
                      <a:pt x="60974" y="42099"/>
                    </a:lnTo>
                    <a:cubicBezTo>
                      <a:pt x="58088" y="42597"/>
                      <a:pt x="55184" y="42870"/>
                      <a:pt x="52286" y="42870"/>
                    </a:cubicBezTo>
                    <a:cubicBezTo>
                      <a:pt x="46178" y="42870"/>
                      <a:pt x="40100" y="41661"/>
                      <a:pt x="34286" y="38816"/>
                    </a:cubicBezTo>
                    <a:cubicBezTo>
                      <a:pt x="28116" y="35776"/>
                      <a:pt x="22037" y="30883"/>
                      <a:pt x="19241" y="24378"/>
                    </a:cubicBezTo>
                    <a:cubicBezTo>
                      <a:pt x="17569" y="20518"/>
                      <a:pt x="17386" y="16110"/>
                      <a:pt x="21277" y="13527"/>
                    </a:cubicBezTo>
                    <a:cubicBezTo>
                      <a:pt x="23222" y="12189"/>
                      <a:pt x="25563" y="11825"/>
                      <a:pt x="27903" y="11733"/>
                    </a:cubicBezTo>
                    <a:cubicBezTo>
                      <a:pt x="23040" y="5837"/>
                      <a:pt x="18329" y="1"/>
                      <a:pt x="18329" y="1"/>
                    </a:cubicBezTo>
                    <a:close/>
                  </a:path>
                </a:pathLst>
              </a:custGeom>
              <a:solidFill>
                <a:srgbClr val="E5A4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6"/>
              <p:cNvSpPr/>
              <p:nvPr/>
            </p:nvSpPr>
            <p:spPr>
              <a:xfrm>
                <a:off x="1200225" y="14290850"/>
                <a:ext cx="188400" cy="128175"/>
              </a:xfrm>
              <a:custGeom>
                <a:avLst/>
                <a:gdLst/>
                <a:ahLst/>
                <a:cxnLst/>
                <a:rect l="l" t="t" r="r" b="b"/>
                <a:pathLst>
                  <a:path w="7536" h="5127" extrusionOk="0">
                    <a:moveTo>
                      <a:pt x="4860" y="1092"/>
                    </a:moveTo>
                    <a:cubicBezTo>
                      <a:pt x="5590" y="1699"/>
                      <a:pt x="6380" y="2672"/>
                      <a:pt x="5377" y="3371"/>
                    </a:cubicBezTo>
                    <a:cubicBezTo>
                      <a:pt x="5143" y="3518"/>
                      <a:pt x="4910" y="3582"/>
                      <a:pt x="4684" y="3582"/>
                    </a:cubicBezTo>
                    <a:cubicBezTo>
                      <a:pt x="4116" y="3582"/>
                      <a:pt x="3597" y="3181"/>
                      <a:pt x="3249" y="2703"/>
                    </a:cubicBezTo>
                    <a:lnTo>
                      <a:pt x="4860" y="1092"/>
                    </a:lnTo>
                    <a:close/>
                    <a:moveTo>
                      <a:pt x="4848" y="1"/>
                    </a:moveTo>
                    <a:cubicBezTo>
                      <a:pt x="4735" y="1"/>
                      <a:pt x="4622" y="39"/>
                      <a:pt x="4526" y="119"/>
                    </a:cubicBezTo>
                    <a:cubicBezTo>
                      <a:pt x="3097" y="1548"/>
                      <a:pt x="1669" y="2946"/>
                      <a:pt x="301" y="4374"/>
                    </a:cubicBezTo>
                    <a:cubicBezTo>
                      <a:pt x="0" y="4698"/>
                      <a:pt x="333" y="5127"/>
                      <a:pt x="696" y="5127"/>
                    </a:cubicBezTo>
                    <a:cubicBezTo>
                      <a:pt x="811" y="5127"/>
                      <a:pt x="928" y="5084"/>
                      <a:pt x="1030" y="4982"/>
                    </a:cubicBezTo>
                    <a:cubicBezTo>
                      <a:pt x="1578" y="4465"/>
                      <a:pt x="2094" y="3888"/>
                      <a:pt x="2641" y="3371"/>
                    </a:cubicBezTo>
                    <a:cubicBezTo>
                      <a:pt x="3165" y="4011"/>
                      <a:pt x="3961" y="4466"/>
                      <a:pt x="4761" y="4466"/>
                    </a:cubicBezTo>
                    <a:cubicBezTo>
                      <a:pt x="5215" y="4466"/>
                      <a:pt x="5669" y="4320"/>
                      <a:pt x="6076" y="3979"/>
                    </a:cubicBezTo>
                    <a:cubicBezTo>
                      <a:pt x="7535" y="2794"/>
                      <a:pt x="6441" y="1152"/>
                      <a:pt x="5316" y="210"/>
                    </a:cubicBezTo>
                    <a:cubicBezTo>
                      <a:pt x="5255" y="180"/>
                      <a:pt x="5225" y="119"/>
                      <a:pt x="5134" y="89"/>
                    </a:cubicBezTo>
                    <a:cubicBezTo>
                      <a:pt x="5048" y="31"/>
                      <a:pt x="4948" y="1"/>
                      <a:pt x="484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6"/>
              <p:cNvSpPr/>
              <p:nvPr/>
            </p:nvSpPr>
            <p:spPr>
              <a:xfrm>
                <a:off x="2209100" y="15010375"/>
                <a:ext cx="132425" cy="182925"/>
              </a:xfrm>
              <a:custGeom>
                <a:avLst/>
                <a:gdLst/>
                <a:ahLst/>
                <a:cxnLst/>
                <a:rect l="l" t="t" r="r" b="b"/>
                <a:pathLst>
                  <a:path w="5297" h="7317" extrusionOk="0">
                    <a:moveTo>
                      <a:pt x="2135" y="974"/>
                    </a:moveTo>
                    <a:cubicBezTo>
                      <a:pt x="3017" y="1126"/>
                      <a:pt x="4232" y="1521"/>
                      <a:pt x="3777" y="2645"/>
                    </a:cubicBezTo>
                    <a:cubicBezTo>
                      <a:pt x="3524" y="3189"/>
                      <a:pt x="3037" y="3385"/>
                      <a:pt x="2520" y="3385"/>
                    </a:cubicBezTo>
                    <a:cubicBezTo>
                      <a:pt x="2227" y="3385"/>
                      <a:pt x="1924" y="3322"/>
                      <a:pt x="1649" y="3223"/>
                    </a:cubicBezTo>
                    <a:cubicBezTo>
                      <a:pt x="1801" y="2463"/>
                      <a:pt x="1983" y="1703"/>
                      <a:pt x="2135" y="974"/>
                    </a:cubicBezTo>
                    <a:close/>
                    <a:moveTo>
                      <a:pt x="2044" y="1"/>
                    </a:moveTo>
                    <a:cubicBezTo>
                      <a:pt x="1983" y="1"/>
                      <a:pt x="1892" y="1"/>
                      <a:pt x="1831" y="31"/>
                    </a:cubicBezTo>
                    <a:cubicBezTo>
                      <a:pt x="1588" y="31"/>
                      <a:pt x="1406" y="153"/>
                      <a:pt x="1345" y="426"/>
                    </a:cubicBezTo>
                    <a:cubicBezTo>
                      <a:pt x="889" y="2341"/>
                      <a:pt x="463" y="4287"/>
                      <a:pt x="68" y="6262"/>
                    </a:cubicBezTo>
                    <a:cubicBezTo>
                      <a:pt x="1" y="6584"/>
                      <a:pt x="263" y="6774"/>
                      <a:pt x="524" y="6774"/>
                    </a:cubicBezTo>
                    <a:cubicBezTo>
                      <a:pt x="732" y="6774"/>
                      <a:pt x="940" y="6653"/>
                      <a:pt x="980" y="6384"/>
                    </a:cubicBezTo>
                    <a:cubicBezTo>
                      <a:pt x="1132" y="5624"/>
                      <a:pt x="1284" y="4895"/>
                      <a:pt x="1436" y="4135"/>
                    </a:cubicBezTo>
                    <a:cubicBezTo>
                      <a:pt x="1790" y="4253"/>
                      <a:pt x="2143" y="4297"/>
                      <a:pt x="2511" y="4297"/>
                    </a:cubicBezTo>
                    <a:cubicBezTo>
                      <a:pt x="2617" y="4297"/>
                      <a:pt x="2725" y="4294"/>
                      <a:pt x="2834" y="4287"/>
                    </a:cubicBezTo>
                    <a:cubicBezTo>
                      <a:pt x="2986" y="5168"/>
                      <a:pt x="3169" y="6050"/>
                      <a:pt x="3229" y="6901"/>
                    </a:cubicBezTo>
                    <a:cubicBezTo>
                      <a:pt x="3272" y="7185"/>
                      <a:pt x="3495" y="7317"/>
                      <a:pt x="3710" y="7317"/>
                    </a:cubicBezTo>
                    <a:cubicBezTo>
                      <a:pt x="3955" y="7317"/>
                      <a:pt x="4190" y="7147"/>
                      <a:pt x="4141" y="6840"/>
                    </a:cubicBezTo>
                    <a:cubicBezTo>
                      <a:pt x="4020" y="5898"/>
                      <a:pt x="3868" y="4925"/>
                      <a:pt x="3716" y="3983"/>
                    </a:cubicBezTo>
                    <a:cubicBezTo>
                      <a:pt x="4172" y="3770"/>
                      <a:pt x="4536" y="3344"/>
                      <a:pt x="4719" y="2767"/>
                    </a:cubicBezTo>
                    <a:cubicBezTo>
                      <a:pt x="5296" y="943"/>
                      <a:pt x="3503" y="183"/>
                      <a:pt x="204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6"/>
              <p:cNvSpPr/>
              <p:nvPr/>
            </p:nvSpPr>
            <p:spPr>
              <a:xfrm>
                <a:off x="1285250" y="14384425"/>
                <a:ext cx="141475" cy="178600"/>
              </a:xfrm>
              <a:custGeom>
                <a:avLst/>
                <a:gdLst/>
                <a:ahLst/>
                <a:cxnLst/>
                <a:rect l="l" t="t" r="r" b="b"/>
                <a:pathLst>
                  <a:path w="5659" h="7144" extrusionOk="0">
                    <a:moveTo>
                      <a:pt x="4958" y="0"/>
                    </a:moveTo>
                    <a:cubicBezTo>
                      <a:pt x="4842" y="0"/>
                      <a:pt x="4722" y="43"/>
                      <a:pt x="4620" y="145"/>
                    </a:cubicBezTo>
                    <a:cubicBezTo>
                      <a:pt x="3192" y="1543"/>
                      <a:pt x="1885" y="2820"/>
                      <a:pt x="456" y="4218"/>
                    </a:cubicBezTo>
                    <a:cubicBezTo>
                      <a:pt x="395" y="4248"/>
                      <a:pt x="395" y="4279"/>
                      <a:pt x="365" y="4279"/>
                    </a:cubicBezTo>
                    <a:cubicBezTo>
                      <a:pt x="152" y="4400"/>
                      <a:pt x="0" y="4674"/>
                      <a:pt x="213" y="4947"/>
                    </a:cubicBezTo>
                    <a:cubicBezTo>
                      <a:pt x="821" y="5647"/>
                      <a:pt x="1459" y="6346"/>
                      <a:pt x="2158" y="7014"/>
                    </a:cubicBezTo>
                    <a:cubicBezTo>
                      <a:pt x="2243" y="7105"/>
                      <a:pt x="2338" y="7143"/>
                      <a:pt x="2432" y="7143"/>
                    </a:cubicBezTo>
                    <a:cubicBezTo>
                      <a:pt x="2778" y="7143"/>
                      <a:pt x="3101" y="6626"/>
                      <a:pt x="2766" y="6315"/>
                    </a:cubicBezTo>
                    <a:cubicBezTo>
                      <a:pt x="2219" y="5799"/>
                      <a:pt x="1733" y="5282"/>
                      <a:pt x="1247" y="4704"/>
                    </a:cubicBezTo>
                    <a:cubicBezTo>
                      <a:pt x="2645" y="3337"/>
                      <a:pt x="3891" y="2121"/>
                      <a:pt x="5289" y="753"/>
                    </a:cubicBezTo>
                    <a:cubicBezTo>
                      <a:pt x="5659" y="429"/>
                      <a:pt x="5326" y="0"/>
                      <a:pt x="4958"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6"/>
              <p:cNvSpPr/>
              <p:nvPr/>
            </p:nvSpPr>
            <p:spPr>
              <a:xfrm>
                <a:off x="1356150" y="14500825"/>
                <a:ext cx="183025" cy="174425"/>
              </a:xfrm>
              <a:custGeom>
                <a:avLst/>
                <a:gdLst/>
                <a:ahLst/>
                <a:cxnLst/>
                <a:rect l="l" t="t" r="r" b="b"/>
                <a:pathLst>
                  <a:path w="7321" h="6977" extrusionOk="0">
                    <a:moveTo>
                      <a:pt x="5857" y="1447"/>
                    </a:moveTo>
                    <a:lnTo>
                      <a:pt x="5857" y="1447"/>
                    </a:lnTo>
                    <a:cubicBezTo>
                      <a:pt x="5280" y="2450"/>
                      <a:pt x="4733" y="3483"/>
                      <a:pt x="4216" y="4486"/>
                    </a:cubicBezTo>
                    <a:lnTo>
                      <a:pt x="2727" y="3118"/>
                    </a:lnTo>
                    <a:cubicBezTo>
                      <a:pt x="3791" y="2602"/>
                      <a:pt x="4824" y="2024"/>
                      <a:pt x="5857" y="1447"/>
                    </a:cubicBezTo>
                    <a:close/>
                    <a:moveTo>
                      <a:pt x="6508" y="1"/>
                    </a:moveTo>
                    <a:cubicBezTo>
                      <a:pt x="6480" y="1"/>
                      <a:pt x="6455" y="6"/>
                      <a:pt x="6435" y="18"/>
                    </a:cubicBezTo>
                    <a:cubicBezTo>
                      <a:pt x="4216" y="1143"/>
                      <a:pt x="2514" y="2024"/>
                      <a:pt x="447" y="3179"/>
                    </a:cubicBezTo>
                    <a:cubicBezTo>
                      <a:pt x="0" y="3416"/>
                      <a:pt x="167" y="4084"/>
                      <a:pt x="554" y="4084"/>
                    </a:cubicBezTo>
                    <a:cubicBezTo>
                      <a:pt x="615" y="4084"/>
                      <a:pt x="681" y="4067"/>
                      <a:pt x="751" y="4030"/>
                    </a:cubicBezTo>
                    <a:cubicBezTo>
                      <a:pt x="1146" y="3878"/>
                      <a:pt x="1511" y="3696"/>
                      <a:pt x="1876" y="3513"/>
                    </a:cubicBezTo>
                    <a:cubicBezTo>
                      <a:pt x="1906" y="3574"/>
                      <a:pt x="1936" y="3605"/>
                      <a:pt x="1967" y="3665"/>
                    </a:cubicBezTo>
                    <a:cubicBezTo>
                      <a:pt x="2544" y="4213"/>
                      <a:pt x="3152" y="4760"/>
                      <a:pt x="3760" y="5337"/>
                    </a:cubicBezTo>
                    <a:cubicBezTo>
                      <a:pt x="3608" y="5671"/>
                      <a:pt x="3426" y="5975"/>
                      <a:pt x="3274" y="6310"/>
                    </a:cubicBezTo>
                    <a:cubicBezTo>
                      <a:pt x="3090" y="6677"/>
                      <a:pt x="3414" y="6976"/>
                      <a:pt x="3720" y="6976"/>
                    </a:cubicBezTo>
                    <a:cubicBezTo>
                      <a:pt x="3869" y="6976"/>
                      <a:pt x="4015" y="6905"/>
                      <a:pt x="4095" y="6735"/>
                    </a:cubicBezTo>
                    <a:cubicBezTo>
                      <a:pt x="5098" y="4638"/>
                      <a:pt x="6161" y="2997"/>
                      <a:pt x="7073" y="930"/>
                    </a:cubicBezTo>
                    <a:cubicBezTo>
                      <a:pt x="7321" y="490"/>
                      <a:pt x="6773" y="1"/>
                      <a:pt x="650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6"/>
              <p:cNvSpPr/>
              <p:nvPr/>
            </p:nvSpPr>
            <p:spPr>
              <a:xfrm>
                <a:off x="1785525" y="14847250"/>
                <a:ext cx="170200" cy="183825"/>
              </a:xfrm>
              <a:custGeom>
                <a:avLst/>
                <a:gdLst/>
                <a:ahLst/>
                <a:cxnLst/>
                <a:rect l="l" t="t" r="r" b="b"/>
                <a:pathLst>
                  <a:path w="6808" h="7353" extrusionOk="0">
                    <a:moveTo>
                      <a:pt x="5552" y="1541"/>
                    </a:moveTo>
                    <a:lnTo>
                      <a:pt x="5552" y="1541"/>
                    </a:lnTo>
                    <a:cubicBezTo>
                      <a:pt x="5096" y="2575"/>
                      <a:pt x="4671" y="3669"/>
                      <a:pt x="4306" y="4763"/>
                    </a:cubicBezTo>
                    <a:cubicBezTo>
                      <a:pt x="3759" y="4398"/>
                      <a:pt x="3181" y="3973"/>
                      <a:pt x="2664" y="3608"/>
                    </a:cubicBezTo>
                    <a:cubicBezTo>
                      <a:pt x="3637" y="2939"/>
                      <a:pt x="4579" y="2271"/>
                      <a:pt x="5552" y="1541"/>
                    </a:cubicBezTo>
                    <a:close/>
                    <a:moveTo>
                      <a:pt x="5971" y="0"/>
                    </a:moveTo>
                    <a:cubicBezTo>
                      <a:pt x="5936" y="0"/>
                      <a:pt x="5908" y="7"/>
                      <a:pt x="5886" y="21"/>
                    </a:cubicBezTo>
                    <a:cubicBezTo>
                      <a:pt x="3880" y="1420"/>
                      <a:pt x="2239" y="2483"/>
                      <a:pt x="385" y="3942"/>
                    </a:cubicBezTo>
                    <a:cubicBezTo>
                      <a:pt x="0" y="4224"/>
                      <a:pt x="200" y="4831"/>
                      <a:pt x="582" y="4831"/>
                    </a:cubicBezTo>
                    <a:cubicBezTo>
                      <a:pt x="653" y="4831"/>
                      <a:pt x="730" y="4810"/>
                      <a:pt x="810" y="4763"/>
                    </a:cubicBezTo>
                    <a:cubicBezTo>
                      <a:pt x="1145" y="4550"/>
                      <a:pt x="1479" y="4307"/>
                      <a:pt x="1813" y="4125"/>
                    </a:cubicBezTo>
                    <a:cubicBezTo>
                      <a:pt x="1874" y="4155"/>
                      <a:pt x="1905" y="4246"/>
                      <a:pt x="1965" y="4277"/>
                    </a:cubicBezTo>
                    <a:cubicBezTo>
                      <a:pt x="2634" y="4763"/>
                      <a:pt x="3272" y="5219"/>
                      <a:pt x="3941" y="5736"/>
                    </a:cubicBezTo>
                    <a:cubicBezTo>
                      <a:pt x="3820" y="6070"/>
                      <a:pt x="3698" y="6404"/>
                      <a:pt x="3576" y="6739"/>
                    </a:cubicBezTo>
                    <a:cubicBezTo>
                      <a:pt x="3463" y="7099"/>
                      <a:pt x="3751" y="7353"/>
                      <a:pt x="4035" y="7353"/>
                    </a:cubicBezTo>
                    <a:cubicBezTo>
                      <a:pt x="4207" y="7353"/>
                      <a:pt x="4378" y="7260"/>
                      <a:pt x="4458" y="7043"/>
                    </a:cubicBezTo>
                    <a:cubicBezTo>
                      <a:pt x="5157" y="4885"/>
                      <a:pt x="6008" y="3091"/>
                      <a:pt x="6646" y="903"/>
                    </a:cubicBezTo>
                    <a:cubicBezTo>
                      <a:pt x="6808" y="392"/>
                      <a:pt x="6232" y="0"/>
                      <a:pt x="5971"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6"/>
              <p:cNvSpPr/>
              <p:nvPr/>
            </p:nvSpPr>
            <p:spPr>
              <a:xfrm>
                <a:off x="1472450" y="14579700"/>
                <a:ext cx="214875" cy="199425"/>
              </a:xfrm>
              <a:custGeom>
                <a:avLst/>
                <a:gdLst/>
                <a:ahLst/>
                <a:cxnLst/>
                <a:rect l="l" t="t" r="r" b="b"/>
                <a:pathLst>
                  <a:path w="8595" h="7977" extrusionOk="0">
                    <a:moveTo>
                      <a:pt x="4918" y="1"/>
                    </a:moveTo>
                    <a:cubicBezTo>
                      <a:pt x="4805" y="1"/>
                      <a:pt x="4692" y="63"/>
                      <a:pt x="4579" y="176"/>
                    </a:cubicBezTo>
                    <a:cubicBezTo>
                      <a:pt x="3120" y="1848"/>
                      <a:pt x="1844" y="3064"/>
                      <a:pt x="324" y="4644"/>
                    </a:cubicBezTo>
                    <a:cubicBezTo>
                      <a:pt x="0" y="4968"/>
                      <a:pt x="345" y="5397"/>
                      <a:pt x="715" y="5397"/>
                    </a:cubicBezTo>
                    <a:cubicBezTo>
                      <a:pt x="832" y="5397"/>
                      <a:pt x="951" y="5354"/>
                      <a:pt x="1053" y="5252"/>
                    </a:cubicBezTo>
                    <a:cubicBezTo>
                      <a:pt x="2148" y="4097"/>
                      <a:pt x="3212" y="2881"/>
                      <a:pt x="4275" y="1726"/>
                    </a:cubicBezTo>
                    <a:lnTo>
                      <a:pt x="4275" y="1726"/>
                    </a:lnTo>
                    <a:cubicBezTo>
                      <a:pt x="3759" y="3550"/>
                      <a:pt x="2938" y="6893"/>
                      <a:pt x="2877" y="7258"/>
                    </a:cubicBezTo>
                    <a:cubicBezTo>
                      <a:pt x="2788" y="7658"/>
                      <a:pt x="3008" y="7977"/>
                      <a:pt x="3299" y="7977"/>
                    </a:cubicBezTo>
                    <a:cubicBezTo>
                      <a:pt x="3406" y="7977"/>
                      <a:pt x="3523" y="7934"/>
                      <a:pt x="3637" y="7836"/>
                    </a:cubicBezTo>
                    <a:cubicBezTo>
                      <a:pt x="5339" y="6194"/>
                      <a:pt x="6737" y="4918"/>
                      <a:pt x="8318" y="3155"/>
                    </a:cubicBezTo>
                    <a:cubicBezTo>
                      <a:pt x="8595" y="2809"/>
                      <a:pt x="8277" y="2411"/>
                      <a:pt x="7922" y="2411"/>
                    </a:cubicBezTo>
                    <a:cubicBezTo>
                      <a:pt x="7808" y="2411"/>
                      <a:pt x="7691" y="2451"/>
                      <a:pt x="7589" y="2547"/>
                    </a:cubicBezTo>
                    <a:cubicBezTo>
                      <a:pt x="6190" y="3884"/>
                      <a:pt x="5309" y="4827"/>
                      <a:pt x="4002" y="6134"/>
                    </a:cubicBezTo>
                    <a:cubicBezTo>
                      <a:pt x="4579" y="4158"/>
                      <a:pt x="4883" y="2638"/>
                      <a:pt x="5522" y="662"/>
                    </a:cubicBezTo>
                    <a:cubicBezTo>
                      <a:pt x="5633" y="301"/>
                      <a:pt x="5388" y="16"/>
                      <a:pt x="5114" y="16"/>
                    </a:cubicBezTo>
                    <a:cubicBezTo>
                      <a:pt x="5088" y="16"/>
                      <a:pt x="5061" y="19"/>
                      <a:pt x="5035" y="24"/>
                    </a:cubicBezTo>
                    <a:cubicBezTo>
                      <a:pt x="4996" y="8"/>
                      <a:pt x="4957" y="1"/>
                      <a:pt x="4918"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6"/>
              <p:cNvSpPr/>
              <p:nvPr/>
            </p:nvSpPr>
            <p:spPr>
              <a:xfrm>
                <a:off x="1620150" y="14670975"/>
                <a:ext cx="183925" cy="178075"/>
              </a:xfrm>
              <a:custGeom>
                <a:avLst/>
                <a:gdLst/>
                <a:ahLst/>
                <a:cxnLst/>
                <a:rect l="l" t="t" r="r" b="b"/>
                <a:pathLst>
                  <a:path w="7357" h="7123" extrusionOk="0">
                    <a:moveTo>
                      <a:pt x="3229" y="1"/>
                    </a:moveTo>
                    <a:cubicBezTo>
                      <a:pt x="2861" y="1"/>
                      <a:pt x="2561" y="548"/>
                      <a:pt x="2927" y="841"/>
                    </a:cubicBezTo>
                    <a:cubicBezTo>
                      <a:pt x="3383" y="1267"/>
                      <a:pt x="3808" y="1631"/>
                      <a:pt x="4264" y="2057"/>
                    </a:cubicBezTo>
                    <a:cubicBezTo>
                      <a:pt x="2775" y="3729"/>
                      <a:pt x="1833" y="4762"/>
                      <a:pt x="313" y="6404"/>
                    </a:cubicBezTo>
                    <a:cubicBezTo>
                      <a:pt x="0" y="6738"/>
                      <a:pt x="327" y="7122"/>
                      <a:pt x="679" y="7122"/>
                    </a:cubicBezTo>
                    <a:cubicBezTo>
                      <a:pt x="806" y="7122"/>
                      <a:pt x="937" y="7072"/>
                      <a:pt x="1042" y="6951"/>
                    </a:cubicBezTo>
                    <a:cubicBezTo>
                      <a:pt x="2562" y="5340"/>
                      <a:pt x="3474" y="4337"/>
                      <a:pt x="4933" y="2665"/>
                    </a:cubicBezTo>
                    <a:cubicBezTo>
                      <a:pt x="5450" y="3121"/>
                      <a:pt x="5936" y="3577"/>
                      <a:pt x="6422" y="4002"/>
                    </a:cubicBezTo>
                    <a:cubicBezTo>
                      <a:pt x="6522" y="4102"/>
                      <a:pt x="6627" y="4144"/>
                      <a:pt x="6727" y="4144"/>
                    </a:cubicBezTo>
                    <a:cubicBezTo>
                      <a:pt x="7081" y="4144"/>
                      <a:pt x="7356" y="3612"/>
                      <a:pt x="7000" y="3303"/>
                    </a:cubicBezTo>
                    <a:cubicBezTo>
                      <a:pt x="5814" y="2239"/>
                      <a:pt x="4690" y="1176"/>
                      <a:pt x="3504" y="112"/>
                    </a:cubicBezTo>
                    <a:cubicBezTo>
                      <a:pt x="3414" y="34"/>
                      <a:pt x="3320" y="1"/>
                      <a:pt x="3229"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6"/>
              <p:cNvSpPr/>
              <p:nvPr/>
            </p:nvSpPr>
            <p:spPr>
              <a:xfrm>
                <a:off x="2070000" y="14945750"/>
                <a:ext cx="142900" cy="190450"/>
              </a:xfrm>
              <a:custGeom>
                <a:avLst/>
                <a:gdLst/>
                <a:ahLst/>
                <a:cxnLst/>
                <a:rect l="l" t="t" r="r" b="b"/>
                <a:pathLst>
                  <a:path w="5716" h="7618" extrusionOk="0">
                    <a:moveTo>
                      <a:pt x="723" y="1"/>
                    </a:moveTo>
                    <a:cubicBezTo>
                      <a:pt x="271" y="1"/>
                      <a:pt x="126" y="751"/>
                      <a:pt x="617" y="914"/>
                    </a:cubicBezTo>
                    <a:cubicBezTo>
                      <a:pt x="1194" y="1127"/>
                      <a:pt x="1742" y="1370"/>
                      <a:pt x="2289" y="1553"/>
                    </a:cubicBezTo>
                    <a:cubicBezTo>
                      <a:pt x="1498" y="3650"/>
                      <a:pt x="1012" y="4926"/>
                      <a:pt x="131" y="7024"/>
                    </a:cubicBezTo>
                    <a:cubicBezTo>
                      <a:pt x="0" y="7377"/>
                      <a:pt x="269" y="7617"/>
                      <a:pt x="553" y="7617"/>
                    </a:cubicBezTo>
                    <a:cubicBezTo>
                      <a:pt x="732" y="7617"/>
                      <a:pt x="918" y="7521"/>
                      <a:pt x="1012" y="7297"/>
                    </a:cubicBezTo>
                    <a:cubicBezTo>
                      <a:pt x="1833" y="5230"/>
                      <a:pt x="2350" y="3954"/>
                      <a:pt x="3140" y="1887"/>
                    </a:cubicBezTo>
                    <a:cubicBezTo>
                      <a:pt x="3748" y="2130"/>
                      <a:pt x="4386" y="2404"/>
                      <a:pt x="4994" y="2616"/>
                    </a:cubicBezTo>
                    <a:cubicBezTo>
                      <a:pt x="5066" y="2653"/>
                      <a:pt x="5133" y="2669"/>
                      <a:pt x="5194" y="2669"/>
                    </a:cubicBezTo>
                    <a:cubicBezTo>
                      <a:pt x="5592" y="2669"/>
                      <a:pt x="5716" y="1980"/>
                      <a:pt x="5267" y="1796"/>
                    </a:cubicBezTo>
                    <a:cubicBezTo>
                      <a:pt x="3809" y="1218"/>
                      <a:pt x="2350" y="641"/>
                      <a:pt x="891" y="33"/>
                    </a:cubicBezTo>
                    <a:cubicBezTo>
                      <a:pt x="831" y="11"/>
                      <a:pt x="775" y="1"/>
                      <a:pt x="723"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6"/>
              <p:cNvSpPr/>
              <p:nvPr/>
            </p:nvSpPr>
            <p:spPr>
              <a:xfrm>
                <a:off x="2369600" y="15029375"/>
                <a:ext cx="103125" cy="176950"/>
              </a:xfrm>
              <a:custGeom>
                <a:avLst/>
                <a:gdLst/>
                <a:ahLst/>
                <a:cxnLst/>
                <a:rect l="l" t="t" r="r" b="b"/>
                <a:pathLst>
                  <a:path w="4125" h="7078" extrusionOk="0">
                    <a:moveTo>
                      <a:pt x="1034" y="1"/>
                    </a:moveTo>
                    <a:cubicBezTo>
                      <a:pt x="882" y="1"/>
                      <a:pt x="761" y="62"/>
                      <a:pt x="639" y="153"/>
                    </a:cubicBezTo>
                    <a:cubicBezTo>
                      <a:pt x="548" y="214"/>
                      <a:pt x="457" y="305"/>
                      <a:pt x="457" y="457"/>
                    </a:cubicBezTo>
                    <a:cubicBezTo>
                      <a:pt x="244" y="2463"/>
                      <a:pt x="123" y="4226"/>
                      <a:pt x="1" y="6232"/>
                    </a:cubicBezTo>
                    <a:cubicBezTo>
                      <a:pt x="1" y="6262"/>
                      <a:pt x="1" y="6354"/>
                      <a:pt x="31" y="6384"/>
                    </a:cubicBezTo>
                    <a:cubicBezTo>
                      <a:pt x="1" y="6597"/>
                      <a:pt x="123" y="6901"/>
                      <a:pt x="426" y="6961"/>
                    </a:cubicBezTo>
                    <a:cubicBezTo>
                      <a:pt x="1084" y="7027"/>
                      <a:pt x="1757" y="7077"/>
                      <a:pt x="2423" y="7077"/>
                    </a:cubicBezTo>
                    <a:cubicBezTo>
                      <a:pt x="2681" y="7077"/>
                      <a:pt x="2938" y="7070"/>
                      <a:pt x="3192" y="7053"/>
                    </a:cubicBezTo>
                    <a:cubicBezTo>
                      <a:pt x="3770" y="7053"/>
                      <a:pt x="3648" y="6141"/>
                      <a:pt x="3041" y="6141"/>
                    </a:cubicBezTo>
                    <a:cubicBezTo>
                      <a:pt x="2372" y="6141"/>
                      <a:pt x="1642" y="6110"/>
                      <a:pt x="943" y="6080"/>
                    </a:cubicBezTo>
                    <a:cubicBezTo>
                      <a:pt x="1004" y="5776"/>
                      <a:pt x="1004" y="5442"/>
                      <a:pt x="1034" y="5138"/>
                    </a:cubicBezTo>
                    <a:cubicBezTo>
                      <a:pt x="1673" y="5198"/>
                      <a:pt x="2311" y="5229"/>
                      <a:pt x="2980" y="5290"/>
                    </a:cubicBezTo>
                    <a:cubicBezTo>
                      <a:pt x="2990" y="5290"/>
                      <a:pt x="3000" y="5290"/>
                      <a:pt x="3009" y="5290"/>
                    </a:cubicBezTo>
                    <a:cubicBezTo>
                      <a:pt x="3590" y="5290"/>
                      <a:pt x="3669" y="4408"/>
                      <a:pt x="3071" y="4378"/>
                    </a:cubicBezTo>
                    <a:cubicBezTo>
                      <a:pt x="2402" y="4317"/>
                      <a:pt x="1764" y="4256"/>
                      <a:pt x="1065" y="4165"/>
                    </a:cubicBezTo>
                    <a:cubicBezTo>
                      <a:pt x="1126" y="3010"/>
                      <a:pt x="1217" y="2098"/>
                      <a:pt x="1338" y="913"/>
                    </a:cubicBezTo>
                    <a:cubicBezTo>
                      <a:pt x="2007" y="913"/>
                      <a:pt x="2706" y="943"/>
                      <a:pt x="3405" y="1034"/>
                    </a:cubicBezTo>
                    <a:cubicBezTo>
                      <a:pt x="3415" y="1035"/>
                      <a:pt x="3425" y="1035"/>
                      <a:pt x="3435" y="1035"/>
                    </a:cubicBezTo>
                    <a:cubicBezTo>
                      <a:pt x="4017" y="1035"/>
                      <a:pt x="4125" y="152"/>
                      <a:pt x="3527" y="122"/>
                    </a:cubicBezTo>
                    <a:cubicBezTo>
                      <a:pt x="2706" y="31"/>
                      <a:pt x="1855" y="1"/>
                      <a:pt x="1034"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6"/>
              <p:cNvSpPr/>
              <p:nvPr/>
            </p:nvSpPr>
            <p:spPr>
              <a:xfrm>
                <a:off x="2517025" y="15013275"/>
                <a:ext cx="110225" cy="182550"/>
              </a:xfrm>
              <a:custGeom>
                <a:avLst/>
                <a:gdLst/>
                <a:ahLst/>
                <a:cxnLst/>
                <a:rect l="l" t="t" r="r" b="b"/>
                <a:pathLst>
                  <a:path w="4409" h="7302" extrusionOk="0">
                    <a:moveTo>
                      <a:pt x="3090" y="0"/>
                    </a:moveTo>
                    <a:cubicBezTo>
                      <a:pt x="3065" y="0"/>
                      <a:pt x="3038" y="2"/>
                      <a:pt x="3010" y="7"/>
                    </a:cubicBezTo>
                    <a:cubicBezTo>
                      <a:pt x="2159" y="67"/>
                      <a:pt x="1338" y="189"/>
                      <a:pt x="487" y="310"/>
                    </a:cubicBezTo>
                    <a:cubicBezTo>
                      <a:pt x="335" y="341"/>
                      <a:pt x="213" y="402"/>
                      <a:pt x="153" y="523"/>
                    </a:cubicBezTo>
                    <a:cubicBezTo>
                      <a:pt x="62" y="614"/>
                      <a:pt x="1" y="706"/>
                      <a:pt x="1" y="858"/>
                    </a:cubicBezTo>
                    <a:cubicBezTo>
                      <a:pt x="122" y="2894"/>
                      <a:pt x="305" y="4627"/>
                      <a:pt x="517" y="6633"/>
                    </a:cubicBezTo>
                    <a:cubicBezTo>
                      <a:pt x="517" y="6694"/>
                      <a:pt x="578" y="6724"/>
                      <a:pt x="578" y="6785"/>
                    </a:cubicBezTo>
                    <a:cubicBezTo>
                      <a:pt x="578" y="7028"/>
                      <a:pt x="730" y="7301"/>
                      <a:pt x="1034" y="7301"/>
                    </a:cubicBezTo>
                    <a:cubicBezTo>
                      <a:pt x="1946" y="7241"/>
                      <a:pt x="2888" y="7149"/>
                      <a:pt x="3800" y="6937"/>
                    </a:cubicBezTo>
                    <a:cubicBezTo>
                      <a:pt x="4408" y="6850"/>
                      <a:pt x="4161" y="6018"/>
                      <a:pt x="3637" y="6018"/>
                    </a:cubicBezTo>
                    <a:cubicBezTo>
                      <a:pt x="3611" y="6018"/>
                      <a:pt x="3584" y="6021"/>
                      <a:pt x="3557" y="6025"/>
                    </a:cubicBezTo>
                    <a:cubicBezTo>
                      <a:pt x="2888" y="6177"/>
                      <a:pt x="2189" y="6268"/>
                      <a:pt x="1490" y="6298"/>
                    </a:cubicBezTo>
                    <a:cubicBezTo>
                      <a:pt x="1429" y="5994"/>
                      <a:pt x="1399" y="5660"/>
                      <a:pt x="1369" y="5356"/>
                    </a:cubicBezTo>
                    <a:cubicBezTo>
                      <a:pt x="2007" y="5326"/>
                      <a:pt x="2645" y="5265"/>
                      <a:pt x="3314" y="5204"/>
                    </a:cubicBezTo>
                    <a:cubicBezTo>
                      <a:pt x="3893" y="5117"/>
                      <a:pt x="3865" y="4286"/>
                      <a:pt x="3336" y="4286"/>
                    </a:cubicBezTo>
                    <a:cubicBezTo>
                      <a:pt x="3310" y="4286"/>
                      <a:pt x="3282" y="4288"/>
                      <a:pt x="3253" y="4292"/>
                    </a:cubicBezTo>
                    <a:cubicBezTo>
                      <a:pt x="2584" y="4353"/>
                      <a:pt x="1946" y="4414"/>
                      <a:pt x="1247" y="4444"/>
                    </a:cubicBezTo>
                    <a:cubicBezTo>
                      <a:pt x="1125" y="3259"/>
                      <a:pt x="1065" y="2347"/>
                      <a:pt x="973" y="1162"/>
                    </a:cubicBezTo>
                    <a:cubicBezTo>
                      <a:pt x="1672" y="1070"/>
                      <a:pt x="2341" y="979"/>
                      <a:pt x="3040" y="918"/>
                    </a:cubicBezTo>
                    <a:cubicBezTo>
                      <a:pt x="3620" y="860"/>
                      <a:pt x="3619" y="0"/>
                      <a:pt x="3090" y="0"/>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6"/>
              <p:cNvSpPr/>
              <p:nvPr/>
            </p:nvSpPr>
            <p:spPr>
              <a:xfrm>
                <a:off x="2692575" y="14982450"/>
                <a:ext cx="181625" cy="157800"/>
              </a:xfrm>
              <a:custGeom>
                <a:avLst/>
                <a:gdLst/>
                <a:ahLst/>
                <a:cxnLst/>
                <a:rect l="l" t="t" r="r" b="b"/>
                <a:pathLst>
                  <a:path w="7265" h="6312" extrusionOk="0">
                    <a:moveTo>
                      <a:pt x="5730" y="0"/>
                    </a:moveTo>
                    <a:cubicBezTo>
                      <a:pt x="4420" y="0"/>
                      <a:pt x="4302" y="1589"/>
                      <a:pt x="4529" y="3124"/>
                    </a:cubicBezTo>
                    <a:cubicBezTo>
                      <a:pt x="4286" y="2820"/>
                      <a:pt x="4104" y="2486"/>
                      <a:pt x="3830" y="2212"/>
                    </a:cubicBezTo>
                    <a:cubicBezTo>
                      <a:pt x="3467" y="1769"/>
                      <a:pt x="2837" y="1352"/>
                      <a:pt x="2276" y="1352"/>
                    </a:cubicBezTo>
                    <a:cubicBezTo>
                      <a:pt x="1992" y="1352"/>
                      <a:pt x="1725" y="1460"/>
                      <a:pt x="1520" y="1726"/>
                    </a:cubicBezTo>
                    <a:cubicBezTo>
                      <a:pt x="0" y="3702"/>
                      <a:pt x="4225" y="5708"/>
                      <a:pt x="5289" y="6194"/>
                    </a:cubicBezTo>
                    <a:cubicBezTo>
                      <a:pt x="5427" y="6275"/>
                      <a:pt x="5565" y="6312"/>
                      <a:pt x="5688" y="6312"/>
                    </a:cubicBezTo>
                    <a:cubicBezTo>
                      <a:pt x="5891" y="6312"/>
                      <a:pt x="6053" y="6212"/>
                      <a:pt x="6110" y="6042"/>
                    </a:cubicBezTo>
                    <a:cubicBezTo>
                      <a:pt x="6383" y="5525"/>
                      <a:pt x="7082" y="2820"/>
                      <a:pt x="7174" y="2060"/>
                    </a:cubicBezTo>
                    <a:cubicBezTo>
                      <a:pt x="7265" y="1179"/>
                      <a:pt x="6961" y="115"/>
                      <a:pt x="6018" y="24"/>
                    </a:cubicBezTo>
                    <a:cubicBezTo>
                      <a:pt x="5916" y="8"/>
                      <a:pt x="5820" y="0"/>
                      <a:pt x="573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3" name="Google Shape;523;p46"/>
          <p:cNvGrpSpPr/>
          <p:nvPr/>
        </p:nvGrpSpPr>
        <p:grpSpPr>
          <a:xfrm rot="5400000">
            <a:off x="7516650" y="526468"/>
            <a:ext cx="793244" cy="996922"/>
            <a:chOff x="10557275" y="3740843"/>
            <a:chExt cx="793244" cy="996922"/>
          </a:xfrm>
        </p:grpSpPr>
        <p:sp>
          <p:nvSpPr>
            <p:cNvPr id="524" name="Google Shape;524;p46"/>
            <p:cNvSpPr/>
            <p:nvPr/>
          </p:nvSpPr>
          <p:spPr>
            <a:xfrm rot="-6299960">
              <a:off x="10546141" y="3866190"/>
              <a:ext cx="588157" cy="428262"/>
            </a:xfrm>
            <a:custGeom>
              <a:avLst/>
              <a:gdLst/>
              <a:ahLst/>
              <a:cxnLst/>
              <a:rect l="l" t="t" r="r" b="b"/>
              <a:pathLst>
                <a:path w="23527" h="17131" extrusionOk="0">
                  <a:moveTo>
                    <a:pt x="4870" y="1"/>
                  </a:moveTo>
                  <a:cubicBezTo>
                    <a:pt x="3250" y="1"/>
                    <a:pt x="1619" y="93"/>
                    <a:pt x="0" y="195"/>
                  </a:cubicBezTo>
                  <a:cubicBezTo>
                    <a:pt x="3678" y="2809"/>
                    <a:pt x="5988" y="6912"/>
                    <a:pt x="8845" y="10438"/>
                  </a:cubicBezTo>
                  <a:cubicBezTo>
                    <a:pt x="11608" y="13944"/>
                    <a:pt x="15388" y="17130"/>
                    <a:pt x="19786" y="17130"/>
                  </a:cubicBezTo>
                  <a:cubicBezTo>
                    <a:pt x="19888" y="17130"/>
                    <a:pt x="19990" y="17128"/>
                    <a:pt x="20092" y="17125"/>
                  </a:cubicBezTo>
                  <a:cubicBezTo>
                    <a:pt x="22371" y="17064"/>
                    <a:pt x="23526" y="16183"/>
                    <a:pt x="23162" y="13933"/>
                  </a:cubicBezTo>
                  <a:cubicBezTo>
                    <a:pt x="22858" y="11988"/>
                    <a:pt x="22219" y="10164"/>
                    <a:pt x="21277" y="8462"/>
                  </a:cubicBezTo>
                  <a:cubicBezTo>
                    <a:pt x="19453" y="5210"/>
                    <a:pt x="16475" y="2505"/>
                    <a:pt x="12949" y="1228"/>
                  </a:cubicBezTo>
                  <a:cubicBezTo>
                    <a:pt x="10363" y="270"/>
                    <a:pt x="7632" y="1"/>
                    <a:pt x="4870" y="1"/>
                  </a:cubicBezTo>
                  <a:close/>
                </a:path>
              </a:pathLst>
            </a:custGeom>
            <a:solidFill>
              <a:schemeClr val="accent1"/>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6"/>
            <p:cNvSpPr/>
            <p:nvPr/>
          </p:nvSpPr>
          <p:spPr>
            <a:xfrm rot="9900040" flipH="1">
              <a:off x="10716962" y="4240688"/>
              <a:ext cx="588157" cy="428262"/>
            </a:xfrm>
            <a:custGeom>
              <a:avLst/>
              <a:gdLst/>
              <a:ahLst/>
              <a:cxnLst/>
              <a:rect l="l" t="t" r="r" b="b"/>
              <a:pathLst>
                <a:path w="23527" h="17131" extrusionOk="0">
                  <a:moveTo>
                    <a:pt x="4870" y="1"/>
                  </a:moveTo>
                  <a:cubicBezTo>
                    <a:pt x="3250" y="1"/>
                    <a:pt x="1619" y="93"/>
                    <a:pt x="0" y="195"/>
                  </a:cubicBezTo>
                  <a:cubicBezTo>
                    <a:pt x="3678" y="2809"/>
                    <a:pt x="5988" y="6912"/>
                    <a:pt x="8845" y="10438"/>
                  </a:cubicBezTo>
                  <a:cubicBezTo>
                    <a:pt x="11608" y="13944"/>
                    <a:pt x="15388" y="17130"/>
                    <a:pt x="19786" y="17130"/>
                  </a:cubicBezTo>
                  <a:cubicBezTo>
                    <a:pt x="19888" y="17130"/>
                    <a:pt x="19990" y="17128"/>
                    <a:pt x="20092" y="17125"/>
                  </a:cubicBezTo>
                  <a:cubicBezTo>
                    <a:pt x="22371" y="17064"/>
                    <a:pt x="23526" y="16183"/>
                    <a:pt x="23162" y="13933"/>
                  </a:cubicBezTo>
                  <a:cubicBezTo>
                    <a:pt x="22858" y="11988"/>
                    <a:pt x="22219" y="10164"/>
                    <a:pt x="21277" y="8462"/>
                  </a:cubicBezTo>
                  <a:cubicBezTo>
                    <a:pt x="19453" y="5210"/>
                    <a:pt x="16475" y="2505"/>
                    <a:pt x="12949" y="1228"/>
                  </a:cubicBezTo>
                  <a:cubicBezTo>
                    <a:pt x="10363" y="270"/>
                    <a:pt x="7632" y="1"/>
                    <a:pt x="4870" y="1"/>
                  </a:cubicBezTo>
                  <a:close/>
                </a:path>
              </a:pathLst>
            </a:custGeom>
            <a:solidFill>
              <a:schemeClr val="accent1"/>
            </a:solid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47"/>
          <p:cNvSpPr txBox="1">
            <a:spLocks noGrp="1"/>
          </p:cNvSpPr>
          <p:nvPr>
            <p:ph type="title" idx="6"/>
          </p:nvPr>
        </p:nvSpPr>
        <p:spPr>
          <a:xfrm>
            <a:off x="819000" y="688949"/>
            <a:ext cx="7506000" cy="57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Water in Climate Change</a:t>
            </a:r>
            <a:endParaRPr/>
          </a:p>
        </p:txBody>
      </p:sp>
      <p:sp>
        <p:nvSpPr>
          <p:cNvPr id="531" name="Google Shape;531;p47"/>
          <p:cNvSpPr txBox="1">
            <a:spLocks noGrp="1"/>
          </p:cNvSpPr>
          <p:nvPr>
            <p:ph type="title"/>
          </p:nvPr>
        </p:nvSpPr>
        <p:spPr>
          <a:xfrm>
            <a:off x="5480653" y="1708200"/>
            <a:ext cx="2842500" cy="796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6,800</a:t>
            </a:r>
            <a:endParaRPr/>
          </a:p>
        </p:txBody>
      </p:sp>
      <p:sp>
        <p:nvSpPr>
          <p:cNvPr id="532" name="Google Shape;532;p47"/>
          <p:cNvSpPr txBox="1">
            <a:spLocks noGrp="1"/>
          </p:cNvSpPr>
          <p:nvPr>
            <p:ph type="subTitle" idx="1"/>
          </p:nvPr>
        </p:nvSpPr>
        <p:spPr>
          <a:xfrm>
            <a:off x="5478575" y="2543798"/>
            <a:ext cx="2846400" cy="379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Liters in 2018</a:t>
            </a:r>
            <a:endParaRPr/>
          </a:p>
        </p:txBody>
      </p:sp>
      <p:sp>
        <p:nvSpPr>
          <p:cNvPr id="533" name="Google Shape;533;p47"/>
          <p:cNvSpPr txBox="1">
            <a:spLocks noGrp="1"/>
          </p:cNvSpPr>
          <p:nvPr>
            <p:ph type="title" idx="2"/>
          </p:nvPr>
        </p:nvSpPr>
        <p:spPr>
          <a:xfrm>
            <a:off x="823429" y="1708200"/>
            <a:ext cx="2846400" cy="79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9,700</a:t>
            </a:r>
            <a:endParaRPr/>
          </a:p>
        </p:txBody>
      </p:sp>
      <p:sp>
        <p:nvSpPr>
          <p:cNvPr id="534" name="Google Shape;534;p47"/>
          <p:cNvSpPr txBox="1">
            <a:spLocks noGrp="1"/>
          </p:cNvSpPr>
          <p:nvPr>
            <p:ph type="subTitle" idx="3"/>
          </p:nvPr>
        </p:nvSpPr>
        <p:spPr>
          <a:xfrm>
            <a:off x="819000" y="2543751"/>
            <a:ext cx="2855100" cy="379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Liters in 2020</a:t>
            </a:r>
            <a:endParaRPr/>
          </a:p>
        </p:txBody>
      </p:sp>
      <p:sp>
        <p:nvSpPr>
          <p:cNvPr id="535" name="Google Shape;535;p47"/>
          <p:cNvSpPr txBox="1">
            <a:spLocks noGrp="1"/>
          </p:cNvSpPr>
          <p:nvPr>
            <p:ph type="title" idx="4"/>
          </p:nvPr>
        </p:nvSpPr>
        <p:spPr>
          <a:xfrm>
            <a:off x="819000" y="3224025"/>
            <a:ext cx="2855100" cy="79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8,030</a:t>
            </a:r>
            <a:endParaRPr/>
          </a:p>
        </p:txBody>
      </p:sp>
      <p:sp>
        <p:nvSpPr>
          <p:cNvPr id="536" name="Google Shape;536;p47"/>
          <p:cNvSpPr txBox="1">
            <a:spLocks noGrp="1"/>
          </p:cNvSpPr>
          <p:nvPr>
            <p:ph type="subTitle" idx="5"/>
          </p:nvPr>
        </p:nvSpPr>
        <p:spPr>
          <a:xfrm>
            <a:off x="819000" y="4060172"/>
            <a:ext cx="2855100" cy="379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Liters in 2019</a:t>
            </a:r>
            <a:endParaRPr/>
          </a:p>
        </p:txBody>
      </p:sp>
      <p:sp>
        <p:nvSpPr>
          <p:cNvPr id="537" name="Google Shape;537;p47"/>
          <p:cNvSpPr txBox="1">
            <a:spLocks noGrp="1"/>
          </p:cNvSpPr>
          <p:nvPr>
            <p:ph type="title" idx="7"/>
          </p:nvPr>
        </p:nvSpPr>
        <p:spPr>
          <a:xfrm>
            <a:off x="5471959" y="3224025"/>
            <a:ext cx="2850900" cy="796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7,568</a:t>
            </a:r>
            <a:endParaRPr/>
          </a:p>
        </p:txBody>
      </p:sp>
      <p:sp>
        <p:nvSpPr>
          <p:cNvPr id="538" name="Google Shape;538;p47"/>
          <p:cNvSpPr txBox="1">
            <a:spLocks noGrp="1"/>
          </p:cNvSpPr>
          <p:nvPr>
            <p:ph type="subTitle" idx="8"/>
          </p:nvPr>
        </p:nvSpPr>
        <p:spPr>
          <a:xfrm>
            <a:off x="5469875" y="4060197"/>
            <a:ext cx="2855100" cy="379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Liters in 2017</a:t>
            </a:r>
            <a:endParaRPr/>
          </a:p>
        </p:txBody>
      </p:sp>
      <p:grpSp>
        <p:nvGrpSpPr>
          <p:cNvPr id="539" name="Google Shape;539;p47"/>
          <p:cNvGrpSpPr/>
          <p:nvPr/>
        </p:nvGrpSpPr>
        <p:grpSpPr>
          <a:xfrm>
            <a:off x="3803005" y="1735170"/>
            <a:ext cx="1537995" cy="2589331"/>
            <a:chOff x="-816450" y="827375"/>
            <a:chExt cx="1496250" cy="2519050"/>
          </a:xfrm>
        </p:grpSpPr>
        <p:sp>
          <p:nvSpPr>
            <p:cNvPr id="540" name="Google Shape;540;p47"/>
            <p:cNvSpPr/>
            <p:nvPr/>
          </p:nvSpPr>
          <p:spPr>
            <a:xfrm>
              <a:off x="-816450" y="827375"/>
              <a:ext cx="1496250" cy="2519050"/>
            </a:xfrm>
            <a:custGeom>
              <a:avLst/>
              <a:gdLst/>
              <a:ahLst/>
              <a:cxnLst/>
              <a:rect l="l" t="t" r="r" b="b"/>
              <a:pathLst>
                <a:path w="59850" h="100762" extrusionOk="0">
                  <a:moveTo>
                    <a:pt x="26566" y="0"/>
                  </a:moveTo>
                  <a:cubicBezTo>
                    <a:pt x="24043" y="0"/>
                    <a:pt x="21885" y="1459"/>
                    <a:pt x="20821" y="3526"/>
                  </a:cubicBezTo>
                  <a:cubicBezTo>
                    <a:pt x="19241" y="2219"/>
                    <a:pt x="17265" y="1459"/>
                    <a:pt x="15198" y="1459"/>
                  </a:cubicBezTo>
                  <a:cubicBezTo>
                    <a:pt x="10365" y="1459"/>
                    <a:pt x="6444" y="5350"/>
                    <a:pt x="6444" y="10183"/>
                  </a:cubicBezTo>
                  <a:cubicBezTo>
                    <a:pt x="6444" y="14924"/>
                    <a:pt x="10244" y="18815"/>
                    <a:pt x="14985" y="18936"/>
                  </a:cubicBezTo>
                  <a:cubicBezTo>
                    <a:pt x="14134" y="20031"/>
                    <a:pt x="13435" y="21216"/>
                    <a:pt x="12919" y="22493"/>
                  </a:cubicBezTo>
                  <a:cubicBezTo>
                    <a:pt x="11338" y="22918"/>
                    <a:pt x="9940" y="23952"/>
                    <a:pt x="9058" y="25350"/>
                  </a:cubicBezTo>
                  <a:cubicBezTo>
                    <a:pt x="8542" y="26171"/>
                    <a:pt x="8238" y="27174"/>
                    <a:pt x="8146" y="28146"/>
                  </a:cubicBezTo>
                  <a:cubicBezTo>
                    <a:pt x="8146" y="28268"/>
                    <a:pt x="8116" y="28420"/>
                    <a:pt x="8116" y="28541"/>
                  </a:cubicBezTo>
                  <a:cubicBezTo>
                    <a:pt x="7518" y="28292"/>
                    <a:pt x="6875" y="28170"/>
                    <a:pt x="6216" y="28170"/>
                  </a:cubicBezTo>
                  <a:cubicBezTo>
                    <a:pt x="5669" y="28170"/>
                    <a:pt x="5111" y="28254"/>
                    <a:pt x="4560" y="28420"/>
                  </a:cubicBezTo>
                  <a:cubicBezTo>
                    <a:pt x="2219" y="29149"/>
                    <a:pt x="517" y="31277"/>
                    <a:pt x="426" y="33618"/>
                  </a:cubicBezTo>
                  <a:cubicBezTo>
                    <a:pt x="213" y="36657"/>
                    <a:pt x="821" y="39757"/>
                    <a:pt x="2128" y="42584"/>
                  </a:cubicBezTo>
                  <a:cubicBezTo>
                    <a:pt x="2067" y="42675"/>
                    <a:pt x="2006" y="42797"/>
                    <a:pt x="1976" y="42858"/>
                  </a:cubicBezTo>
                  <a:cubicBezTo>
                    <a:pt x="1125" y="44530"/>
                    <a:pt x="1277" y="46475"/>
                    <a:pt x="2310" y="47995"/>
                  </a:cubicBezTo>
                  <a:cubicBezTo>
                    <a:pt x="2736" y="48572"/>
                    <a:pt x="3131" y="49119"/>
                    <a:pt x="3648" y="49666"/>
                  </a:cubicBezTo>
                  <a:cubicBezTo>
                    <a:pt x="3253" y="50122"/>
                    <a:pt x="3010" y="50609"/>
                    <a:pt x="2797" y="51217"/>
                  </a:cubicBezTo>
                  <a:cubicBezTo>
                    <a:pt x="1611" y="55107"/>
                    <a:pt x="1216" y="59119"/>
                    <a:pt x="1551" y="63405"/>
                  </a:cubicBezTo>
                  <a:cubicBezTo>
                    <a:pt x="1672" y="65047"/>
                    <a:pt x="1885" y="67144"/>
                    <a:pt x="2432" y="69241"/>
                  </a:cubicBezTo>
                  <a:cubicBezTo>
                    <a:pt x="2797" y="70548"/>
                    <a:pt x="3405" y="71703"/>
                    <a:pt x="4256" y="72524"/>
                  </a:cubicBezTo>
                  <a:cubicBezTo>
                    <a:pt x="3861" y="72889"/>
                    <a:pt x="3496" y="73253"/>
                    <a:pt x="3192" y="73679"/>
                  </a:cubicBezTo>
                  <a:cubicBezTo>
                    <a:pt x="943" y="76475"/>
                    <a:pt x="0" y="79971"/>
                    <a:pt x="517" y="83375"/>
                  </a:cubicBezTo>
                  <a:cubicBezTo>
                    <a:pt x="517" y="83466"/>
                    <a:pt x="517" y="83557"/>
                    <a:pt x="578" y="83679"/>
                  </a:cubicBezTo>
                  <a:cubicBezTo>
                    <a:pt x="882" y="86597"/>
                    <a:pt x="2462" y="89089"/>
                    <a:pt x="5168" y="90761"/>
                  </a:cubicBezTo>
                  <a:cubicBezTo>
                    <a:pt x="6991" y="92099"/>
                    <a:pt x="9271" y="92828"/>
                    <a:pt x="11551" y="92828"/>
                  </a:cubicBezTo>
                  <a:cubicBezTo>
                    <a:pt x="12311" y="92828"/>
                    <a:pt x="13071" y="92737"/>
                    <a:pt x="13800" y="92585"/>
                  </a:cubicBezTo>
                  <a:cubicBezTo>
                    <a:pt x="14165" y="95868"/>
                    <a:pt x="16110" y="99333"/>
                    <a:pt x="19423" y="100397"/>
                  </a:cubicBezTo>
                  <a:cubicBezTo>
                    <a:pt x="20214" y="100640"/>
                    <a:pt x="21004" y="100761"/>
                    <a:pt x="21855" y="100761"/>
                  </a:cubicBezTo>
                  <a:cubicBezTo>
                    <a:pt x="23739" y="100761"/>
                    <a:pt x="25654" y="100093"/>
                    <a:pt x="27174" y="98877"/>
                  </a:cubicBezTo>
                  <a:cubicBezTo>
                    <a:pt x="27467" y="98911"/>
                    <a:pt x="27760" y="98928"/>
                    <a:pt x="28053" y="98928"/>
                  </a:cubicBezTo>
                  <a:cubicBezTo>
                    <a:pt x="29316" y="98928"/>
                    <a:pt x="30580" y="98612"/>
                    <a:pt x="31764" y="97995"/>
                  </a:cubicBezTo>
                  <a:cubicBezTo>
                    <a:pt x="32828" y="97418"/>
                    <a:pt x="33740" y="96628"/>
                    <a:pt x="34408" y="95716"/>
                  </a:cubicBezTo>
                  <a:cubicBezTo>
                    <a:pt x="34651" y="96050"/>
                    <a:pt x="34925" y="96445"/>
                    <a:pt x="35259" y="96780"/>
                  </a:cubicBezTo>
                  <a:cubicBezTo>
                    <a:pt x="36202" y="97752"/>
                    <a:pt x="37509" y="98299"/>
                    <a:pt x="38816" y="98299"/>
                  </a:cubicBezTo>
                  <a:lnTo>
                    <a:pt x="39241" y="98299"/>
                  </a:lnTo>
                  <a:cubicBezTo>
                    <a:pt x="40761" y="98178"/>
                    <a:pt x="42159" y="97357"/>
                    <a:pt x="43041" y="96080"/>
                  </a:cubicBezTo>
                  <a:cubicBezTo>
                    <a:pt x="44652" y="93801"/>
                    <a:pt x="44287" y="91278"/>
                    <a:pt x="44074" y="89545"/>
                  </a:cubicBezTo>
                  <a:cubicBezTo>
                    <a:pt x="44044" y="89363"/>
                    <a:pt x="44044" y="89181"/>
                    <a:pt x="43983" y="88998"/>
                  </a:cubicBezTo>
                  <a:lnTo>
                    <a:pt x="43983" y="88998"/>
                  </a:lnTo>
                  <a:cubicBezTo>
                    <a:pt x="44986" y="89393"/>
                    <a:pt x="46202" y="89637"/>
                    <a:pt x="47448" y="89637"/>
                  </a:cubicBezTo>
                  <a:cubicBezTo>
                    <a:pt x="48968" y="89637"/>
                    <a:pt x="50579" y="89241"/>
                    <a:pt x="51825" y="88421"/>
                  </a:cubicBezTo>
                  <a:cubicBezTo>
                    <a:pt x="53649" y="87175"/>
                    <a:pt x="54561" y="85108"/>
                    <a:pt x="54257" y="82858"/>
                  </a:cubicBezTo>
                  <a:cubicBezTo>
                    <a:pt x="54105" y="81643"/>
                    <a:pt x="53375" y="80579"/>
                    <a:pt x="52433" y="79880"/>
                  </a:cubicBezTo>
                  <a:cubicBezTo>
                    <a:pt x="52737" y="78269"/>
                    <a:pt x="52403" y="76688"/>
                    <a:pt x="51491" y="75320"/>
                  </a:cubicBezTo>
                  <a:lnTo>
                    <a:pt x="52251" y="75320"/>
                  </a:lnTo>
                  <a:cubicBezTo>
                    <a:pt x="54895" y="75199"/>
                    <a:pt x="57296" y="73831"/>
                    <a:pt x="58634" y="71612"/>
                  </a:cubicBezTo>
                  <a:cubicBezTo>
                    <a:pt x="59850" y="69454"/>
                    <a:pt x="59485" y="66961"/>
                    <a:pt x="57722" y="65381"/>
                  </a:cubicBezTo>
                  <a:cubicBezTo>
                    <a:pt x="56757" y="64530"/>
                    <a:pt x="55554" y="64129"/>
                    <a:pt x="54384" y="64129"/>
                  </a:cubicBezTo>
                  <a:cubicBezTo>
                    <a:pt x="54301" y="64129"/>
                    <a:pt x="54218" y="64131"/>
                    <a:pt x="54135" y="64135"/>
                  </a:cubicBezTo>
                  <a:cubicBezTo>
                    <a:pt x="55473" y="61673"/>
                    <a:pt x="55138" y="58785"/>
                    <a:pt x="53375" y="56961"/>
                  </a:cubicBezTo>
                  <a:cubicBezTo>
                    <a:pt x="54135" y="56566"/>
                    <a:pt x="54773" y="56080"/>
                    <a:pt x="55351" y="55442"/>
                  </a:cubicBezTo>
                  <a:cubicBezTo>
                    <a:pt x="57175" y="53314"/>
                    <a:pt x="57418" y="50153"/>
                    <a:pt x="57023" y="47964"/>
                  </a:cubicBezTo>
                  <a:cubicBezTo>
                    <a:pt x="56719" y="46201"/>
                    <a:pt x="56020" y="44712"/>
                    <a:pt x="55442" y="43435"/>
                  </a:cubicBezTo>
                  <a:cubicBezTo>
                    <a:pt x="55290" y="43131"/>
                    <a:pt x="55169" y="42827"/>
                    <a:pt x="55047" y="42554"/>
                  </a:cubicBezTo>
                  <a:cubicBezTo>
                    <a:pt x="56871" y="42189"/>
                    <a:pt x="58239" y="40578"/>
                    <a:pt x="58239" y="38633"/>
                  </a:cubicBezTo>
                  <a:lnTo>
                    <a:pt x="58239" y="35532"/>
                  </a:lnTo>
                  <a:cubicBezTo>
                    <a:pt x="58239" y="34013"/>
                    <a:pt x="57418" y="32675"/>
                    <a:pt x="56141" y="32037"/>
                  </a:cubicBezTo>
                  <a:lnTo>
                    <a:pt x="56141" y="27903"/>
                  </a:lnTo>
                  <a:cubicBezTo>
                    <a:pt x="56141" y="23952"/>
                    <a:pt x="53284" y="20639"/>
                    <a:pt x="49424" y="20000"/>
                  </a:cubicBezTo>
                  <a:cubicBezTo>
                    <a:pt x="48725" y="19788"/>
                    <a:pt x="48026" y="19696"/>
                    <a:pt x="47296" y="19696"/>
                  </a:cubicBezTo>
                  <a:lnTo>
                    <a:pt x="38664" y="19696"/>
                  </a:lnTo>
                  <a:lnTo>
                    <a:pt x="38086" y="18876"/>
                  </a:lnTo>
                  <a:cubicBezTo>
                    <a:pt x="42585" y="18511"/>
                    <a:pt x="46111" y="14742"/>
                    <a:pt x="46111" y="10183"/>
                  </a:cubicBezTo>
                  <a:cubicBezTo>
                    <a:pt x="46111" y="5350"/>
                    <a:pt x="42220" y="1459"/>
                    <a:pt x="37387" y="1459"/>
                  </a:cubicBezTo>
                  <a:cubicBezTo>
                    <a:pt x="35442" y="1459"/>
                    <a:pt x="33618" y="2097"/>
                    <a:pt x="32129" y="3222"/>
                  </a:cubicBezTo>
                  <a:cubicBezTo>
                    <a:pt x="31034" y="1307"/>
                    <a:pt x="28937" y="0"/>
                    <a:pt x="26566" y="0"/>
                  </a:cubicBez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1" name="Google Shape;541;p47"/>
            <p:cNvGrpSpPr/>
            <p:nvPr/>
          </p:nvGrpSpPr>
          <p:grpSpPr>
            <a:xfrm>
              <a:off x="-713875" y="926900"/>
              <a:ext cx="1287925" cy="2318375"/>
              <a:chOff x="-713875" y="926900"/>
              <a:chExt cx="1287925" cy="2318375"/>
            </a:xfrm>
          </p:grpSpPr>
          <p:sp>
            <p:nvSpPr>
              <p:cNvPr id="542" name="Google Shape;542;p47"/>
              <p:cNvSpPr/>
              <p:nvPr/>
            </p:nvSpPr>
            <p:spPr>
              <a:xfrm>
                <a:off x="-165225" y="2392450"/>
                <a:ext cx="115525" cy="186525"/>
              </a:xfrm>
              <a:custGeom>
                <a:avLst/>
                <a:gdLst/>
                <a:ahLst/>
                <a:cxnLst/>
                <a:rect l="l" t="t" r="r" b="b"/>
                <a:pathLst>
                  <a:path w="4621" h="7461" extrusionOk="0">
                    <a:moveTo>
                      <a:pt x="1167" y="1"/>
                    </a:moveTo>
                    <a:cubicBezTo>
                      <a:pt x="1053" y="1"/>
                      <a:pt x="944" y="52"/>
                      <a:pt x="882" y="164"/>
                    </a:cubicBezTo>
                    <a:cubicBezTo>
                      <a:pt x="0" y="1866"/>
                      <a:pt x="274" y="4966"/>
                      <a:pt x="1399" y="6547"/>
                    </a:cubicBezTo>
                    <a:cubicBezTo>
                      <a:pt x="1789" y="7093"/>
                      <a:pt x="2379" y="7461"/>
                      <a:pt x="3017" y="7461"/>
                    </a:cubicBezTo>
                    <a:cubicBezTo>
                      <a:pt x="3125" y="7461"/>
                      <a:pt x="3234" y="7450"/>
                      <a:pt x="3344" y="7428"/>
                    </a:cubicBezTo>
                    <a:cubicBezTo>
                      <a:pt x="4043" y="7307"/>
                      <a:pt x="4621" y="6699"/>
                      <a:pt x="4347" y="6000"/>
                    </a:cubicBezTo>
                    <a:cubicBezTo>
                      <a:pt x="4249" y="5755"/>
                      <a:pt x="4053" y="5609"/>
                      <a:pt x="3821" y="5609"/>
                    </a:cubicBezTo>
                    <a:cubicBezTo>
                      <a:pt x="3765" y="5609"/>
                      <a:pt x="3707" y="5617"/>
                      <a:pt x="3648" y="5635"/>
                    </a:cubicBezTo>
                    <a:cubicBezTo>
                      <a:pt x="3421" y="5662"/>
                      <a:pt x="3270" y="5706"/>
                      <a:pt x="3141" y="5706"/>
                    </a:cubicBezTo>
                    <a:cubicBezTo>
                      <a:pt x="2977" y="5706"/>
                      <a:pt x="2849" y="5634"/>
                      <a:pt x="2645" y="5362"/>
                    </a:cubicBezTo>
                    <a:cubicBezTo>
                      <a:pt x="2341" y="4997"/>
                      <a:pt x="2219" y="4146"/>
                      <a:pt x="2128" y="3690"/>
                    </a:cubicBezTo>
                    <a:cubicBezTo>
                      <a:pt x="1915" y="2565"/>
                      <a:pt x="1915" y="1380"/>
                      <a:pt x="1581" y="285"/>
                    </a:cubicBezTo>
                    <a:cubicBezTo>
                      <a:pt x="1509" y="106"/>
                      <a:pt x="1332" y="1"/>
                      <a:pt x="1167"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7"/>
              <p:cNvSpPr/>
              <p:nvPr/>
            </p:nvSpPr>
            <p:spPr>
              <a:xfrm>
                <a:off x="-556575" y="926900"/>
                <a:ext cx="794125" cy="351850"/>
              </a:xfrm>
              <a:custGeom>
                <a:avLst/>
                <a:gdLst/>
                <a:ahLst/>
                <a:cxnLst/>
                <a:rect l="l" t="t" r="r" b="b"/>
                <a:pathLst>
                  <a:path w="31765" h="14074" extrusionOk="0">
                    <a:moveTo>
                      <a:pt x="16171" y="1"/>
                    </a:moveTo>
                    <a:cubicBezTo>
                      <a:pt x="14773" y="1"/>
                      <a:pt x="13679" y="1125"/>
                      <a:pt x="13679" y="2493"/>
                    </a:cubicBezTo>
                    <a:lnTo>
                      <a:pt x="13679" y="3861"/>
                    </a:lnTo>
                    <a:lnTo>
                      <a:pt x="8876" y="3861"/>
                    </a:lnTo>
                    <a:cubicBezTo>
                      <a:pt x="8025" y="2432"/>
                      <a:pt x="6505" y="1490"/>
                      <a:pt x="4773" y="1490"/>
                    </a:cubicBezTo>
                    <a:cubicBezTo>
                      <a:pt x="2128" y="1490"/>
                      <a:pt x="1" y="3618"/>
                      <a:pt x="1" y="6232"/>
                    </a:cubicBezTo>
                    <a:cubicBezTo>
                      <a:pt x="1" y="8876"/>
                      <a:pt x="2128" y="11004"/>
                      <a:pt x="4773" y="11004"/>
                    </a:cubicBezTo>
                    <a:cubicBezTo>
                      <a:pt x="6353" y="11004"/>
                      <a:pt x="7752" y="10183"/>
                      <a:pt x="8633" y="8968"/>
                    </a:cubicBezTo>
                    <a:lnTo>
                      <a:pt x="13740" y="8968"/>
                    </a:lnTo>
                    <a:lnTo>
                      <a:pt x="13740" y="14074"/>
                    </a:lnTo>
                    <a:lnTo>
                      <a:pt x="18633" y="14074"/>
                    </a:lnTo>
                    <a:lnTo>
                      <a:pt x="18633" y="8968"/>
                    </a:lnTo>
                    <a:lnTo>
                      <a:pt x="23132" y="8968"/>
                    </a:lnTo>
                    <a:cubicBezTo>
                      <a:pt x="24013" y="10183"/>
                      <a:pt x="25412" y="11004"/>
                      <a:pt x="27022" y="11004"/>
                    </a:cubicBezTo>
                    <a:cubicBezTo>
                      <a:pt x="29637" y="11004"/>
                      <a:pt x="31764" y="8876"/>
                      <a:pt x="31764" y="6232"/>
                    </a:cubicBezTo>
                    <a:cubicBezTo>
                      <a:pt x="31764" y="3618"/>
                      <a:pt x="29637" y="1490"/>
                      <a:pt x="27022" y="1490"/>
                    </a:cubicBezTo>
                    <a:cubicBezTo>
                      <a:pt x="25290" y="1490"/>
                      <a:pt x="23770" y="2432"/>
                      <a:pt x="22919" y="3861"/>
                    </a:cubicBezTo>
                    <a:lnTo>
                      <a:pt x="18633" y="3861"/>
                    </a:lnTo>
                    <a:lnTo>
                      <a:pt x="18633" y="2493"/>
                    </a:lnTo>
                    <a:cubicBezTo>
                      <a:pt x="18633" y="1125"/>
                      <a:pt x="17539" y="1"/>
                      <a:pt x="16171" y="1"/>
                    </a:cubicBezTo>
                    <a:close/>
                  </a:path>
                </a:pathLst>
              </a:custGeom>
              <a:solidFill>
                <a:srgbClr val="005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7"/>
              <p:cNvSpPr/>
              <p:nvPr/>
            </p:nvSpPr>
            <p:spPr>
              <a:xfrm>
                <a:off x="-420550" y="1196675"/>
                <a:ext cx="961300" cy="883775"/>
              </a:xfrm>
              <a:custGeom>
                <a:avLst/>
                <a:gdLst/>
                <a:ahLst/>
                <a:cxnLst/>
                <a:rect l="l" t="t" r="r" b="b"/>
                <a:pathLst>
                  <a:path w="38452" h="35351" extrusionOk="0">
                    <a:moveTo>
                      <a:pt x="4438" y="0"/>
                    </a:moveTo>
                    <a:lnTo>
                      <a:pt x="4438" y="4620"/>
                    </a:lnTo>
                    <a:cubicBezTo>
                      <a:pt x="1763" y="6535"/>
                      <a:pt x="1" y="9727"/>
                      <a:pt x="1" y="13314"/>
                    </a:cubicBezTo>
                    <a:cubicBezTo>
                      <a:pt x="1" y="16931"/>
                      <a:pt x="1794" y="20153"/>
                      <a:pt x="4560" y="22098"/>
                    </a:cubicBezTo>
                    <a:lnTo>
                      <a:pt x="4560" y="35350"/>
                    </a:lnTo>
                    <a:lnTo>
                      <a:pt x="16961" y="35350"/>
                    </a:lnTo>
                    <a:lnTo>
                      <a:pt x="16961" y="22098"/>
                    </a:lnTo>
                    <a:cubicBezTo>
                      <a:pt x="18420" y="21064"/>
                      <a:pt x="19606" y="19666"/>
                      <a:pt x="20396" y="18055"/>
                    </a:cubicBezTo>
                    <a:lnTo>
                      <a:pt x="28360" y="18055"/>
                    </a:lnTo>
                    <a:lnTo>
                      <a:pt x="28360" y="19514"/>
                    </a:lnTo>
                    <a:cubicBezTo>
                      <a:pt x="28360" y="19970"/>
                      <a:pt x="28421" y="20365"/>
                      <a:pt x="28572" y="20791"/>
                    </a:cubicBezTo>
                    <a:lnTo>
                      <a:pt x="27357" y="20791"/>
                    </a:lnTo>
                    <a:lnTo>
                      <a:pt x="27357" y="23922"/>
                    </a:lnTo>
                    <a:lnTo>
                      <a:pt x="38451" y="23922"/>
                    </a:lnTo>
                    <a:lnTo>
                      <a:pt x="38451" y="20791"/>
                    </a:lnTo>
                    <a:lnTo>
                      <a:pt x="36141" y="20791"/>
                    </a:lnTo>
                    <a:lnTo>
                      <a:pt x="36141" y="20760"/>
                    </a:lnTo>
                    <a:cubicBezTo>
                      <a:pt x="36293" y="20335"/>
                      <a:pt x="36354" y="19909"/>
                      <a:pt x="36354" y="19453"/>
                    </a:cubicBezTo>
                    <a:lnTo>
                      <a:pt x="36354" y="13131"/>
                    </a:lnTo>
                    <a:cubicBezTo>
                      <a:pt x="36354" y="11064"/>
                      <a:pt x="34804" y="9362"/>
                      <a:pt x="32797" y="9119"/>
                    </a:cubicBezTo>
                    <a:cubicBezTo>
                      <a:pt x="32372" y="9028"/>
                      <a:pt x="31946" y="8937"/>
                      <a:pt x="31490" y="8937"/>
                    </a:cubicBezTo>
                    <a:lnTo>
                      <a:pt x="20548" y="8937"/>
                    </a:lnTo>
                    <a:cubicBezTo>
                      <a:pt x="19788" y="7204"/>
                      <a:pt x="18542" y="5715"/>
                      <a:pt x="17022" y="4620"/>
                    </a:cubicBezTo>
                    <a:lnTo>
                      <a:pt x="17022" y="0"/>
                    </a:ln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7"/>
              <p:cNvSpPr/>
              <p:nvPr/>
            </p:nvSpPr>
            <p:spPr>
              <a:xfrm>
                <a:off x="-713875" y="1630725"/>
                <a:ext cx="551550" cy="460775"/>
              </a:xfrm>
              <a:custGeom>
                <a:avLst/>
                <a:gdLst/>
                <a:ahLst/>
                <a:cxnLst/>
                <a:rect l="l" t="t" r="r" b="b"/>
                <a:pathLst>
                  <a:path w="22062" h="18431" extrusionOk="0">
                    <a:moveTo>
                      <a:pt x="2091" y="1"/>
                    </a:moveTo>
                    <a:cubicBezTo>
                      <a:pt x="1223" y="1"/>
                      <a:pt x="347" y="820"/>
                      <a:pt x="305" y="1727"/>
                    </a:cubicBezTo>
                    <a:cubicBezTo>
                      <a:pt x="1" y="6499"/>
                      <a:pt x="2189" y="11301"/>
                      <a:pt x="5898" y="14310"/>
                    </a:cubicBezTo>
                    <a:cubicBezTo>
                      <a:pt x="9292" y="17064"/>
                      <a:pt x="13581" y="18430"/>
                      <a:pt x="17935" y="18430"/>
                    </a:cubicBezTo>
                    <a:cubicBezTo>
                      <a:pt x="18532" y="18430"/>
                      <a:pt x="19130" y="18404"/>
                      <a:pt x="19728" y="18353"/>
                    </a:cubicBezTo>
                    <a:cubicBezTo>
                      <a:pt x="20123" y="18323"/>
                      <a:pt x="20487" y="18171"/>
                      <a:pt x="20731" y="17958"/>
                    </a:cubicBezTo>
                    <a:cubicBezTo>
                      <a:pt x="20865" y="18055"/>
                      <a:pt x="21015" y="18099"/>
                      <a:pt x="21163" y="18099"/>
                    </a:cubicBezTo>
                    <a:cubicBezTo>
                      <a:pt x="21621" y="18099"/>
                      <a:pt x="22061" y="17681"/>
                      <a:pt x="21946" y="17107"/>
                    </a:cubicBezTo>
                    <a:cubicBezTo>
                      <a:pt x="21004" y="12882"/>
                      <a:pt x="17995" y="9326"/>
                      <a:pt x="14591" y="6803"/>
                    </a:cubicBezTo>
                    <a:cubicBezTo>
                      <a:pt x="12828" y="5526"/>
                      <a:pt x="10913" y="4523"/>
                      <a:pt x="8876" y="3763"/>
                    </a:cubicBezTo>
                    <a:cubicBezTo>
                      <a:pt x="6749" y="2973"/>
                      <a:pt x="4621" y="2395"/>
                      <a:pt x="3162" y="541"/>
                    </a:cubicBezTo>
                    <a:cubicBezTo>
                      <a:pt x="2855" y="160"/>
                      <a:pt x="2474" y="1"/>
                      <a:pt x="2091" y="1"/>
                    </a:cubicBezTo>
                    <a:close/>
                  </a:path>
                </a:pathLst>
              </a:custGeom>
              <a:solidFill>
                <a:srgbClr val="9EC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7"/>
              <p:cNvSpPr/>
              <p:nvPr/>
            </p:nvSpPr>
            <p:spPr>
              <a:xfrm>
                <a:off x="-690300" y="1483150"/>
                <a:ext cx="946850" cy="649450"/>
              </a:xfrm>
              <a:custGeom>
                <a:avLst/>
                <a:gdLst/>
                <a:ahLst/>
                <a:cxnLst/>
                <a:rect l="l" t="t" r="r" b="b"/>
                <a:pathLst>
                  <a:path w="37874" h="25978" extrusionOk="0">
                    <a:moveTo>
                      <a:pt x="9392" y="0"/>
                    </a:moveTo>
                    <a:cubicBezTo>
                      <a:pt x="8602" y="0"/>
                      <a:pt x="7873" y="456"/>
                      <a:pt x="7477" y="1125"/>
                    </a:cubicBezTo>
                    <a:cubicBezTo>
                      <a:pt x="7295" y="1459"/>
                      <a:pt x="7173" y="1855"/>
                      <a:pt x="7143" y="2219"/>
                    </a:cubicBezTo>
                    <a:cubicBezTo>
                      <a:pt x="7082" y="2918"/>
                      <a:pt x="7295" y="3678"/>
                      <a:pt x="7781" y="4165"/>
                    </a:cubicBezTo>
                    <a:cubicBezTo>
                      <a:pt x="8230" y="4593"/>
                      <a:pt x="8801" y="4788"/>
                      <a:pt x="9376" y="4788"/>
                    </a:cubicBezTo>
                    <a:cubicBezTo>
                      <a:pt x="9659" y="4788"/>
                      <a:pt x="9943" y="4741"/>
                      <a:pt x="10213" y="4651"/>
                    </a:cubicBezTo>
                    <a:cubicBezTo>
                      <a:pt x="11642" y="7447"/>
                      <a:pt x="12857" y="10335"/>
                      <a:pt x="13800" y="13283"/>
                    </a:cubicBezTo>
                    <a:cubicBezTo>
                      <a:pt x="14164" y="14438"/>
                      <a:pt x="14468" y="15563"/>
                      <a:pt x="14772" y="16748"/>
                    </a:cubicBezTo>
                    <a:cubicBezTo>
                      <a:pt x="14286" y="16140"/>
                      <a:pt x="13709" y="15593"/>
                      <a:pt x="13313" y="15229"/>
                    </a:cubicBezTo>
                    <a:cubicBezTo>
                      <a:pt x="12250" y="14226"/>
                      <a:pt x="11064" y="13466"/>
                      <a:pt x="9757" y="12858"/>
                    </a:cubicBezTo>
                    <a:cubicBezTo>
                      <a:pt x="9757" y="12463"/>
                      <a:pt x="9605" y="12037"/>
                      <a:pt x="9301" y="11733"/>
                    </a:cubicBezTo>
                    <a:cubicBezTo>
                      <a:pt x="9019" y="11451"/>
                      <a:pt x="8659" y="11274"/>
                      <a:pt x="8244" y="11274"/>
                    </a:cubicBezTo>
                    <a:cubicBezTo>
                      <a:pt x="8212" y="11274"/>
                      <a:pt x="8179" y="11275"/>
                      <a:pt x="8146" y="11277"/>
                    </a:cubicBezTo>
                    <a:cubicBezTo>
                      <a:pt x="8095" y="11274"/>
                      <a:pt x="8044" y="11272"/>
                      <a:pt x="7992" y="11272"/>
                    </a:cubicBezTo>
                    <a:cubicBezTo>
                      <a:pt x="7613" y="11272"/>
                      <a:pt x="7225" y="11374"/>
                      <a:pt x="6930" y="11642"/>
                    </a:cubicBezTo>
                    <a:cubicBezTo>
                      <a:pt x="6414" y="12098"/>
                      <a:pt x="6231" y="12827"/>
                      <a:pt x="6414" y="13466"/>
                    </a:cubicBezTo>
                    <a:cubicBezTo>
                      <a:pt x="6645" y="14160"/>
                      <a:pt x="7262" y="14716"/>
                      <a:pt x="7975" y="14716"/>
                    </a:cubicBezTo>
                    <a:cubicBezTo>
                      <a:pt x="8012" y="14716"/>
                      <a:pt x="8048" y="14715"/>
                      <a:pt x="8085" y="14712"/>
                    </a:cubicBezTo>
                    <a:cubicBezTo>
                      <a:pt x="8602" y="14681"/>
                      <a:pt x="9058" y="14469"/>
                      <a:pt x="9362" y="14074"/>
                    </a:cubicBezTo>
                    <a:cubicBezTo>
                      <a:pt x="10578" y="14681"/>
                      <a:pt x="11702" y="15533"/>
                      <a:pt x="12705" y="16505"/>
                    </a:cubicBezTo>
                    <a:cubicBezTo>
                      <a:pt x="13253" y="17113"/>
                      <a:pt x="13800" y="17751"/>
                      <a:pt x="14256" y="18451"/>
                    </a:cubicBezTo>
                    <a:cubicBezTo>
                      <a:pt x="14620" y="19058"/>
                      <a:pt x="14864" y="19636"/>
                      <a:pt x="15471" y="19970"/>
                    </a:cubicBezTo>
                    <a:cubicBezTo>
                      <a:pt x="15532" y="20396"/>
                      <a:pt x="15623" y="20761"/>
                      <a:pt x="15684" y="21186"/>
                    </a:cubicBezTo>
                    <a:cubicBezTo>
                      <a:pt x="12744" y="18146"/>
                      <a:pt x="8475" y="17536"/>
                      <a:pt x="4268" y="17536"/>
                    </a:cubicBezTo>
                    <a:cubicBezTo>
                      <a:pt x="3385" y="17536"/>
                      <a:pt x="2506" y="17563"/>
                      <a:pt x="1641" y="17599"/>
                    </a:cubicBezTo>
                    <a:cubicBezTo>
                      <a:pt x="760" y="17660"/>
                      <a:pt x="0" y="18633"/>
                      <a:pt x="578" y="19484"/>
                    </a:cubicBezTo>
                    <a:cubicBezTo>
                      <a:pt x="2249" y="21916"/>
                      <a:pt x="4651" y="23618"/>
                      <a:pt x="7417" y="24560"/>
                    </a:cubicBezTo>
                    <a:cubicBezTo>
                      <a:pt x="8967" y="25107"/>
                      <a:pt x="10608" y="25350"/>
                      <a:pt x="12250" y="25441"/>
                    </a:cubicBezTo>
                    <a:cubicBezTo>
                      <a:pt x="12677" y="25460"/>
                      <a:pt x="13102" y="25487"/>
                      <a:pt x="13516" y="25487"/>
                    </a:cubicBezTo>
                    <a:cubicBezTo>
                      <a:pt x="14456" y="25487"/>
                      <a:pt x="15341" y="25347"/>
                      <a:pt x="16079" y="24651"/>
                    </a:cubicBezTo>
                    <a:cubicBezTo>
                      <a:pt x="16262" y="24438"/>
                      <a:pt x="16383" y="24226"/>
                      <a:pt x="16444" y="23982"/>
                    </a:cubicBezTo>
                    <a:cubicBezTo>
                      <a:pt x="16505" y="24074"/>
                      <a:pt x="16505" y="24134"/>
                      <a:pt x="16535" y="24226"/>
                    </a:cubicBezTo>
                    <a:cubicBezTo>
                      <a:pt x="16637" y="24462"/>
                      <a:pt x="16869" y="24567"/>
                      <a:pt x="17107" y="24567"/>
                    </a:cubicBezTo>
                    <a:cubicBezTo>
                      <a:pt x="17299" y="24567"/>
                      <a:pt x="17494" y="24499"/>
                      <a:pt x="17630" y="24378"/>
                    </a:cubicBezTo>
                    <a:cubicBezTo>
                      <a:pt x="17782" y="24560"/>
                      <a:pt x="18025" y="24712"/>
                      <a:pt x="18237" y="24803"/>
                    </a:cubicBezTo>
                    <a:cubicBezTo>
                      <a:pt x="18389" y="25198"/>
                      <a:pt x="18724" y="25563"/>
                      <a:pt x="19241" y="25654"/>
                    </a:cubicBezTo>
                    <a:cubicBezTo>
                      <a:pt x="19567" y="25745"/>
                      <a:pt x="19882" y="25803"/>
                      <a:pt x="20193" y="25803"/>
                    </a:cubicBezTo>
                    <a:cubicBezTo>
                      <a:pt x="20404" y="25803"/>
                      <a:pt x="20613" y="25776"/>
                      <a:pt x="20821" y="25715"/>
                    </a:cubicBezTo>
                    <a:cubicBezTo>
                      <a:pt x="21544" y="25884"/>
                      <a:pt x="22248" y="25938"/>
                      <a:pt x="22963" y="25938"/>
                    </a:cubicBezTo>
                    <a:cubicBezTo>
                      <a:pt x="23150" y="25938"/>
                      <a:pt x="23337" y="25934"/>
                      <a:pt x="23526" y="25928"/>
                    </a:cubicBezTo>
                    <a:cubicBezTo>
                      <a:pt x="23829" y="25962"/>
                      <a:pt x="24138" y="25978"/>
                      <a:pt x="24451" y="25978"/>
                    </a:cubicBezTo>
                    <a:cubicBezTo>
                      <a:pt x="26932" y="25978"/>
                      <a:pt x="29651" y="24964"/>
                      <a:pt x="31460" y="23831"/>
                    </a:cubicBezTo>
                    <a:cubicBezTo>
                      <a:pt x="35381" y="21460"/>
                      <a:pt x="37873" y="17113"/>
                      <a:pt x="37417" y="12463"/>
                    </a:cubicBezTo>
                    <a:cubicBezTo>
                      <a:pt x="37365" y="11732"/>
                      <a:pt x="36887" y="11202"/>
                      <a:pt x="36194" y="11202"/>
                    </a:cubicBezTo>
                    <a:cubicBezTo>
                      <a:pt x="36081" y="11202"/>
                      <a:pt x="35961" y="11217"/>
                      <a:pt x="35837" y="11247"/>
                    </a:cubicBezTo>
                    <a:cubicBezTo>
                      <a:pt x="31642" y="12189"/>
                      <a:pt x="27630" y="13739"/>
                      <a:pt x="23982" y="16019"/>
                    </a:cubicBezTo>
                    <a:cubicBezTo>
                      <a:pt x="22462" y="16961"/>
                      <a:pt x="20943" y="18025"/>
                      <a:pt x="19788" y="19362"/>
                    </a:cubicBezTo>
                    <a:cubicBezTo>
                      <a:pt x="19909" y="18876"/>
                      <a:pt x="20061" y="18359"/>
                      <a:pt x="20244" y="17934"/>
                    </a:cubicBezTo>
                    <a:cubicBezTo>
                      <a:pt x="20760" y="16444"/>
                      <a:pt x="21277" y="14742"/>
                      <a:pt x="22128" y="13283"/>
                    </a:cubicBezTo>
                    <a:cubicBezTo>
                      <a:pt x="22274" y="13332"/>
                      <a:pt x="22425" y="13356"/>
                      <a:pt x="22577" y="13356"/>
                    </a:cubicBezTo>
                    <a:cubicBezTo>
                      <a:pt x="22804" y="13356"/>
                      <a:pt x="23034" y="13301"/>
                      <a:pt x="23253" y="13192"/>
                    </a:cubicBezTo>
                    <a:cubicBezTo>
                      <a:pt x="23557" y="13162"/>
                      <a:pt x="23830" y="13101"/>
                      <a:pt x="24104" y="12888"/>
                    </a:cubicBezTo>
                    <a:cubicBezTo>
                      <a:pt x="25168" y="12219"/>
                      <a:pt x="25168" y="10821"/>
                      <a:pt x="24408" y="9909"/>
                    </a:cubicBezTo>
                    <a:cubicBezTo>
                      <a:pt x="24013" y="9453"/>
                      <a:pt x="23435" y="9210"/>
                      <a:pt x="22918" y="9180"/>
                    </a:cubicBezTo>
                    <a:cubicBezTo>
                      <a:pt x="22827" y="9174"/>
                      <a:pt x="22731" y="9171"/>
                      <a:pt x="22633" y="9171"/>
                    </a:cubicBezTo>
                    <a:cubicBezTo>
                      <a:pt x="22211" y="9171"/>
                      <a:pt x="21750" y="9237"/>
                      <a:pt x="21429" y="9484"/>
                    </a:cubicBezTo>
                    <a:cubicBezTo>
                      <a:pt x="21095" y="9757"/>
                      <a:pt x="20852" y="10061"/>
                      <a:pt x="20791" y="10426"/>
                    </a:cubicBezTo>
                    <a:lnTo>
                      <a:pt x="20669" y="10669"/>
                    </a:lnTo>
                    <a:cubicBezTo>
                      <a:pt x="20548" y="11095"/>
                      <a:pt x="20548" y="11460"/>
                      <a:pt x="20700" y="11794"/>
                    </a:cubicBezTo>
                    <a:lnTo>
                      <a:pt x="20821" y="12128"/>
                    </a:lnTo>
                    <a:cubicBezTo>
                      <a:pt x="19696" y="13587"/>
                      <a:pt x="18876" y="15411"/>
                      <a:pt x="18207" y="17052"/>
                    </a:cubicBezTo>
                    <a:cubicBezTo>
                      <a:pt x="17964" y="17569"/>
                      <a:pt x="17751" y="18177"/>
                      <a:pt x="17569" y="18876"/>
                    </a:cubicBezTo>
                    <a:cubicBezTo>
                      <a:pt x="17508" y="18724"/>
                      <a:pt x="17508" y="18602"/>
                      <a:pt x="17478" y="18451"/>
                    </a:cubicBezTo>
                    <a:cubicBezTo>
                      <a:pt x="17326" y="17660"/>
                      <a:pt x="17143" y="16840"/>
                      <a:pt x="16900" y="16049"/>
                    </a:cubicBezTo>
                    <a:lnTo>
                      <a:pt x="17022" y="15137"/>
                    </a:lnTo>
                    <a:cubicBezTo>
                      <a:pt x="17174" y="14165"/>
                      <a:pt x="17356" y="13162"/>
                      <a:pt x="17569" y="12189"/>
                    </a:cubicBezTo>
                    <a:cubicBezTo>
                      <a:pt x="17812" y="10821"/>
                      <a:pt x="18268" y="9453"/>
                      <a:pt x="18572" y="8086"/>
                    </a:cubicBezTo>
                    <a:cubicBezTo>
                      <a:pt x="18724" y="8086"/>
                      <a:pt x="18937" y="8086"/>
                      <a:pt x="19089" y="8055"/>
                    </a:cubicBezTo>
                    <a:cubicBezTo>
                      <a:pt x="20000" y="7842"/>
                      <a:pt x="20608" y="7083"/>
                      <a:pt x="20700" y="6231"/>
                    </a:cubicBezTo>
                    <a:cubicBezTo>
                      <a:pt x="20852" y="5168"/>
                      <a:pt x="20244" y="4134"/>
                      <a:pt x="19241" y="3739"/>
                    </a:cubicBezTo>
                    <a:cubicBezTo>
                      <a:pt x="19013" y="3661"/>
                      <a:pt x="18773" y="3623"/>
                      <a:pt x="18533" y="3623"/>
                    </a:cubicBezTo>
                    <a:cubicBezTo>
                      <a:pt x="17652" y="3623"/>
                      <a:pt x="16774" y="4132"/>
                      <a:pt x="16535" y="5016"/>
                    </a:cubicBezTo>
                    <a:cubicBezTo>
                      <a:pt x="16505" y="5198"/>
                      <a:pt x="16444" y="5380"/>
                      <a:pt x="16505" y="5563"/>
                    </a:cubicBezTo>
                    <a:cubicBezTo>
                      <a:pt x="16383" y="6049"/>
                      <a:pt x="16444" y="6596"/>
                      <a:pt x="16718" y="7052"/>
                    </a:cubicBezTo>
                    <a:cubicBezTo>
                      <a:pt x="16748" y="7143"/>
                      <a:pt x="16839" y="7235"/>
                      <a:pt x="16900" y="7326"/>
                    </a:cubicBezTo>
                    <a:cubicBezTo>
                      <a:pt x="16292" y="8845"/>
                      <a:pt x="15958" y="10578"/>
                      <a:pt x="15654" y="12098"/>
                    </a:cubicBezTo>
                    <a:cubicBezTo>
                      <a:pt x="14590" y="9149"/>
                      <a:pt x="13192" y="6292"/>
                      <a:pt x="11490" y="3648"/>
                    </a:cubicBezTo>
                    <a:cubicBezTo>
                      <a:pt x="12006" y="2736"/>
                      <a:pt x="11885" y="1459"/>
                      <a:pt x="11094" y="699"/>
                    </a:cubicBezTo>
                    <a:cubicBezTo>
                      <a:pt x="10639" y="244"/>
                      <a:pt x="10031" y="0"/>
                      <a:pt x="9392" y="0"/>
                    </a:cubicBezTo>
                    <a:close/>
                  </a:path>
                </a:pathLst>
              </a:custGeom>
              <a:solidFill>
                <a:srgbClr val="057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7"/>
              <p:cNvSpPr/>
              <p:nvPr/>
            </p:nvSpPr>
            <p:spPr>
              <a:xfrm>
                <a:off x="354550" y="1860225"/>
                <a:ext cx="165625" cy="306850"/>
              </a:xfrm>
              <a:custGeom>
                <a:avLst/>
                <a:gdLst/>
                <a:ahLst/>
                <a:cxnLst/>
                <a:rect l="l" t="t" r="r" b="b"/>
                <a:pathLst>
                  <a:path w="6625" h="12274" extrusionOk="0">
                    <a:moveTo>
                      <a:pt x="2865" y="1"/>
                    </a:moveTo>
                    <a:cubicBezTo>
                      <a:pt x="2532" y="1"/>
                      <a:pt x="2195" y="157"/>
                      <a:pt x="2006" y="480"/>
                    </a:cubicBezTo>
                    <a:cubicBezTo>
                      <a:pt x="1702" y="966"/>
                      <a:pt x="1611" y="1422"/>
                      <a:pt x="1550" y="1878"/>
                    </a:cubicBezTo>
                    <a:cubicBezTo>
                      <a:pt x="1246" y="2729"/>
                      <a:pt x="1034" y="3611"/>
                      <a:pt x="790" y="4401"/>
                    </a:cubicBezTo>
                    <a:cubicBezTo>
                      <a:pt x="426" y="5647"/>
                      <a:pt x="0" y="6893"/>
                      <a:pt x="91" y="8231"/>
                    </a:cubicBezTo>
                    <a:cubicBezTo>
                      <a:pt x="152" y="10176"/>
                      <a:pt x="1550" y="12273"/>
                      <a:pt x="3678" y="12273"/>
                    </a:cubicBezTo>
                    <a:cubicBezTo>
                      <a:pt x="3690" y="12274"/>
                      <a:pt x="3702" y="12274"/>
                      <a:pt x="3714" y="12274"/>
                    </a:cubicBezTo>
                    <a:cubicBezTo>
                      <a:pt x="6205" y="12274"/>
                      <a:pt x="6625" y="9134"/>
                      <a:pt x="6262" y="7289"/>
                    </a:cubicBezTo>
                    <a:cubicBezTo>
                      <a:pt x="5867" y="4978"/>
                      <a:pt x="4377" y="3003"/>
                      <a:pt x="3800" y="723"/>
                    </a:cubicBezTo>
                    <a:cubicBezTo>
                      <a:pt x="3698" y="249"/>
                      <a:pt x="3285" y="1"/>
                      <a:pt x="2865"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7"/>
              <p:cNvSpPr/>
              <p:nvPr/>
            </p:nvSpPr>
            <p:spPr>
              <a:xfrm>
                <a:off x="-713875" y="2673050"/>
                <a:ext cx="385300" cy="374750"/>
              </a:xfrm>
              <a:custGeom>
                <a:avLst/>
                <a:gdLst/>
                <a:ahLst/>
                <a:cxnLst/>
                <a:rect l="l" t="t" r="r" b="b"/>
                <a:pathLst>
                  <a:path w="15412" h="14990" extrusionOk="0">
                    <a:moveTo>
                      <a:pt x="5355" y="3739"/>
                    </a:moveTo>
                    <a:cubicBezTo>
                      <a:pt x="5698" y="3739"/>
                      <a:pt x="6019" y="3959"/>
                      <a:pt x="5989" y="4411"/>
                    </a:cubicBezTo>
                    <a:cubicBezTo>
                      <a:pt x="5928" y="6387"/>
                      <a:pt x="5837" y="8393"/>
                      <a:pt x="5776" y="10399"/>
                    </a:cubicBezTo>
                    <a:cubicBezTo>
                      <a:pt x="5761" y="10988"/>
                      <a:pt x="5288" y="11277"/>
                      <a:pt x="4831" y="11277"/>
                    </a:cubicBezTo>
                    <a:cubicBezTo>
                      <a:pt x="4368" y="11277"/>
                      <a:pt x="3921" y="10980"/>
                      <a:pt x="3983" y="10399"/>
                    </a:cubicBezTo>
                    <a:cubicBezTo>
                      <a:pt x="4165" y="8393"/>
                      <a:pt x="4408" y="6387"/>
                      <a:pt x="4591" y="4411"/>
                    </a:cubicBezTo>
                    <a:cubicBezTo>
                      <a:pt x="4637" y="3967"/>
                      <a:pt x="5007" y="3739"/>
                      <a:pt x="5355" y="3739"/>
                    </a:cubicBezTo>
                    <a:close/>
                    <a:moveTo>
                      <a:pt x="10178" y="3610"/>
                    </a:moveTo>
                    <a:cubicBezTo>
                      <a:pt x="10704" y="3610"/>
                      <a:pt x="11246" y="3812"/>
                      <a:pt x="11673" y="4259"/>
                    </a:cubicBezTo>
                    <a:cubicBezTo>
                      <a:pt x="12032" y="4618"/>
                      <a:pt x="11675" y="5109"/>
                      <a:pt x="11270" y="5109"/>
                    </a:cubicBezTo>
                    <a:cubicBezTo>
                      <a:pt x="11160" y="5109"/>
                      <a:pt x="11047" y="5073"/>
                      <a:pt x="10943" y="4989"/>
                    </a:cubicBezTo>
                    <a:cubicBezTo>
                      <a:pt x="10608" y="4877"/>
                      <a:pt x="10339" y="4821"/>
                      <a:pt x="10133" y="4821"/>
                    </a:cubicBezTo>
                    <a:cubicBezTo>
                      <a:pt x="9612" y="4821"/>
                      <a:pt x="9505" y="5181"/>
                      <a:pt x="9788" y="5901"/>
                    </a:cubicBezTo>
                    <a:cubicBezTo>
                      <a:pt x="9910" y="5992"/>
                      <a:pt x="10062" y="6113"/>
                      <a:pt x="10214" y="6235"/>
                    </a:cubicBezTo>
                    <a:cubicBezTo>
                      <a:pt x="10487" y="6417"/>
                      <a:pt x="10822" y="6569"/>
                      <a:pt x="11095" y="6752"/>
                    </a:cubicBezTo>
                    <a:cubicBezTo>
                      <a:pt x="11521" y="7056"/>
                      <a:pt x="11886" y="7420"/>
                      <a:pt x="12129" y="7907"/>
                    </a:cubicBezTo>
                    <a:cubicBezTo>
                      <a:pt x="12676" y="9001"/>
                      <a:pt x="12129" y="10186"/>
                      <a:pt x="11217" y="10855"/>
                    </a:cubicBezTo>
                    <a:cubicBezTo>
                      <a:pt x="10640" y="11288"/>
                      <a:pt x="9892" y="11571"/>
                      <a:pt x="9163" y="11571"/>
                    </a:cubicBezTo>
                    <a:cubicBezTo>
                      <a:pt x="8663" y="11571"/>
                      <a:pt x="8172" y="11438"/>
                      <a:pt x="7752" y="11129"/>
                    </a:cubicBezTo>
                    <a:cubicBezTo>
                      <a:pt x="6870" y="10490"/>
                      <a:pt x="6597" y="9153"/>
                      <a:pt x="7600" y="8515"/>
                    </a:cubicBezTo>
                    <a:cubicBezTo>
                      <a:pt x="7700" y="8439"/>
                      <a:pt x="7824" y="8405"/>
                      <a:pt x="7952" y="8405"/>
                    </a:cubicBezTo>
                    <a:cubicBezTo>
                      <a:pt x="8289" y="8405"/>
                      <a:pt x="8658" y="8640"/>
                      <a:pt x="8724" y="8971"/>
                    </a:cubicBezTo>
                    <a:cubicBezTo>
                      <a:pt x="8848" y="9484"/>
                      <a:pt x="9168" y="9770"/>
                      <a:pt x="9539" y="9770"/>
                    </a:cubicBezTo>
                    <a:cubicBezTo>
                      <a:pt x="9806" y="9770"/>
                      <a:pt x="10099" y="9622"/>
                      <a:pt x="10366" y="9305"/>
                    </a:cubicBezTo>
                    <a:cubicBezTo>
                      <a:pt x="11004" y="8515"/>
                      <a:pt x="10335" y="8119"/>
                      <a:pt x="9727" y="7664"/>
                    </a:cubicBezTo>
                    <a:cubicBezTo>
                      <a:pt x="9028" y="7147"/>
                      <a:pt x="8390" y="6600"/>
                      <a:pt x="8268" y="5688"/>
                    </a:cubicBezTo>
                    <a:cubicBezTo>
                      <a:pt x="8147" y="4413"/>
                      <a:pt x="9130" y="3610"/>
                      <a:pt x="10178" y="3610"/>
                    </a:cubicBezTo>
                    <a:close/>
                    <a:moveTo>
                      <a:pt x="7247" y="0"/>
                    </a:moveTo>
                    <a:cubicBezTo>
                      <a:pt x="5344" y="0"/>
                      <a:pt x="3493" y="715"/>
                      <a:pt x="2189" y="2344"/>
                    </a:cubicBezTo>
                    <a:cubicBezTo>
                      <a:pt x="609" y="4320"/>
                      <a:pt x="1" y="6843"/>
                      <a:pt x="426" y="9092"/>
                    </a:cubicBezTo>
                    <a:cubicBezTo>
                      <a:pt x="426" y="9183"/>
                      <a:pt x="426" y="9305"/>
                      <a:pt x="457" y="9426"/>
                    </a:cubicBezTo>
                    <a:cubicBezTo>
                      <a:pt x="639" y="11281"/>
                      <a:pt x="1794" y="12679"/>
                      <a:pt x="3314" y="13651"/>
                    </a:cubicBezTo>
                    <a:cubicBezTo>
                      <a:pt x="4501" y="14558"/>
                      <a:pt x="5948" y="14989"/>
                      <a:pt x="7406" y="14989"/>
                    </a:cubicBezTo>
                    <a:cubicBezTo>
                      <a:pt x="8001" y="14989"/>
                      <a:pt x="8598" y="14917"/>
                      <a:pt x="9180" y="14776"/>
                    </a:cubicBezTo>
                    <a:cubicBezTo>
                      <a:pt x="10305" y="14624"/>
                      <a:pt x="11308" y="14290"/>
                      <a:pt x="12159" y="13682"/>
                    </a:cubicBezTo>
                    <a:cubicBezTo>
                      <a:pt x="14165" y="12253"/>
                      <a:pt x="15259" y="10065"/>
                      <a:pt x="15320" y="7846"/>
                    </a:cubicBezTo>
                    <a:cubicBezTo>
                      <a:pt x="15411" y="6539"/>
                      <a:pt x="15107" y="5080"/>
                      <a:pt x="14256" y="3773"/>
                    </a:cubicBezTo>
                    <a:cubicBezTo>
                      <a:pt x="12774" y="1451"/>
                      <a:pt x="9959" y="0"/>
                      <a:pt x="7247"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7"/>
              <p:cNvSpPr/>
              <p:nvPr/>
            </p:nvSpPr>
            <p:spPr>
              <a:xfrm>
                <a:off x="-684225" y="2100250"/>
                <a:ext cx="588475" cy="516100"/>
              </a:xfrm>
              <a:custGeom>
                <a:avLst/>
                <a:gdLst/>
                <a:ahLst/>
                <a:cxnLst/>
                <a:rect l="l" t="t" r="r" b="b"/>
                <a:pathLst>
                  <a:path w="23539" h="20644" extrusionOk="0">
                    <a:moveTo>
                      <a:pt x="13114" y="1988"/>
                    </a:moveTo>
                    <a:cubicBezTo>
                      <a:pt x="13158" y="1988"/>
                      <a:pt x="13204" y="1993"/>
                      <a:pt x="13253" y="2004"/>
                    </a:cubicBezTo>
                    <a:cubicBezTo>
                      <a:pt x="13952" y="2156"/>
                      <a:pt x="14013" y="3827"/>
                      <a:pt x="14043" y="4375"/>
                    </a:cubicBezTo>
                    <a:cubicBezTo>
                      <a:pt x="14073" y="4982"/>
                      <a:pt x="14134" y="5621"/>
                      <a:pt x="14165" y="6229"/>
                    </a:cubicBezTo>
                    <a:cubicBezTo>
                      <a:pt x="13283" y="6107"/>
                      <a:pt x="12554" y="5560"/>
                      <a:pt x="12341" y="4283"/>
                    </a:cubicBezTo>
                    <a:cubicBezTo>
                      <a:pt x="12254" y="3821"/>
                      <a:pt x="12277" y="1988"/>
                      <a:pt x="13114" y="1988"/>
                    </a:cubicBezTo>
                    <a:close/>
                    <a:moveTo>
                      <a:pt x="13198" y="0"/>
                    </a:moveTo>
                    <a:cubicBezTo>
                      <a:pt x="12438" y="0"/>
                      <a:pt x="11685" y="358"/>
                      <a:pt x="11186" y="1092"/>
                    </a:cubicBezTo>
                    <a:cubicBezTo>
                      <a:pt x="10122" y="2672"/>
                      <a:pt x="10274" y="5104"/>
                      <a:pt x="11338" y="6624"/>
                    </a:cubicBezTo>
                    <a:cubicBezTo>
                      <a:pt x="12067" y="7566"/>
                      <a:pt x="13101" y="8052"/>
                      <a:pt x="14195" y="8144"/>
                    </a:cubicBezTo>
                    <a:cubicBezTo>
                      <a:pt x="14165" y="8995"/>
                      <a:pt x="14134" y="9907"/>
                      <a:pt x="14013" y="10788"/>
                    </a:cubicBezTo>
                    <a:cubicBezTo>
                      <a:pt x="13739" y="12946"/>
                      <a:pt x="13162" y="15195"/>
                      <a:pt x="12037" y="17110"/>
                    </a:cubicBezTo>
                    <a:cubicBezTo>
                      <a:pt x="11625" y="17751"/>
                      <a:pt x="11041" y="18512"/>
                      <a:pt x="10323" y="18512"/>
                    </a:cubicBezTo>
                    <a:cubicBezTo>
                      <a:pt x="10088" y="18512"/>
                      <a:pt x="9838" y="18430"/>
                      <a:pt x="9575" y="18235"/>
                    </a:cubicBezTo>
                    <a:cubicBezTo>
                      <a:pt x="8815" y="17657"/>
                      <a:pt x="8450" y="16533"/>
                      <a:pt x="8237" y="15651"/>
                    </a:cubicBezTo>
                    <a:cubicBezTo>
                      <a:pt x="7751" y="13524"/>
                      <a:pt x="7964" y="11244"/>
                      <a:pt x="8146" y="9116"/>
                    </a:cubicBezTo>
                    <a:cubicBezTo>
                      <a:pt x="8268" y="7931"/>
                      <a:pt x="8389" y="6715"/>
                      <a:pt x="8541" y="5560"/>
                    </a:cubicBezTo>
                    <a:cubicBezTo>
                      <a:pt x="8693" y="4283"/>
                      <a:pt x="8845" y="3037"/>
                      <a:pt x="8997" y="1821"/>
                    </a:cubicBezTo>
                    <a:cubicBezTo>
                      <a:pt x="9066" y="1207"/>
                      <a:pt x="8492" y="851"/>
                      <a:pt x="7948" y="851"/>
                    </a:cubicBezTo>
                    <a:cubicBezTo>
                      <a:pt x="7524" y="851"/>
                      <a:pt x="7119" y="1068"/>
                      <a:pt x="7052" y="1548"/>
                    </a:cubicBezTo>
                    <a:cubicBezTo>
                      <a:pt x="6626" y="4040"/>
                      <a:pt x="6292" y="6533"/>
                      <a:pt x="6019" y="8995"/>
                    </a:cubicBezTo>
                    <a:cubicBezTo>
                      <a:pt x="5988" y="9299"/>
                      <a:pt x="5927" y="9603"/>
                      <a:pt x="5867" y="9907"/>
                    </a:cubicBezTo>
                    <a:cubicBezTo>
                      <a:pt x="5654" y="11122"/>
                      <a:pt x="5380" y="12338"/>
                      <a:pt x="5016" y="13524"/>
                    </a:cubicBezTo>
                    <a:cubicBezTo>
                      <a:pt x="4803" y="14132"/>
                      <a:pt x="4590" y="14739"/>
                      <a:pt x="4316" y="15317"/>
                    </a:cubicBezTo>
                    <a:cubicBezTo>
                      <a:pt x="4134" y="15743"/>
                      <a:pt x="3739" y="16806"/>
                      <a:pt x="3344" y="17019"/>
                    </a:cubicBezTo>
                    <a:cubicBezTo>
                      <a:pt x="3222" y="17050"/>
                      <a:pt x="3192" y="17141"/>
                      <a:pt x="3131" y="17141"/>
                    </a:cubicBezTo>
                    <a:cubicBezTo>
                      <a:pt x="3131" y="17110"/>
                      <a:pt x="3131" y="17019"/>
                      <a:pt x="3070" y="16898"/>
                    </a:cubicBezTo>
                    <a:cubicBezTo>
                      <a:pt x="2949" y="16685"/>
                      <a:pt x="2918" y="16290"/>
                      <a:pt x="2888" y="16046"/>
                    </a:cubicBezTo>
                    <a:cubicBezTo>
                      <a:pt x="2766" y="15347"/>
                      <a:pt x="2645" y="14709"/>
                      <a:pt x="2523" y="14010"/>
                    </a:cubicBezTo>
                    <a:cubicBezTo>
                      <a:pt x="2341" y="12612"/>
                      <a:pt x="2189" y="11214"/>
                      <a:pt x="2158" y="9815"/>
                    </a:cubicBezTo>
                    <a:cubicBezTo>
                      <a:pt x="2037" y="7080"/>
                      <a:pt x="2128" y="4344"/>
                      <a:pt x="2341" y="1609"/>
                    </a:cubicBezTo>
                    <a:cubicBezTo>
                      <a:pt x="2357" y="1293"/>
                      <a:pt x="2119" y="1122"/>
                      <a:pt x="1870" y="1122"/>
                    </a:cubicBezTo>
                    <a:cubicBezTo>
                      <a:pt x="1664" y="1122"/>
                      <a:pt x="1451" y="1239"/>
                      <a:pt x="1368" y="1487"/>
                    </a:cubicBezTo>
                    <a:cubicBezTo>
                      <a:pt x="304" y="5013"/>
                      <a:pt x="0" y="8600"/>
                      <a:pt x="243" y="12247"/>
                    </a:cubicBezTo>
                    <a:cubicBezTo>
                      <a:pt x="365" y="13919"/>
                      <a:pt x="608" y="15682"/>
                      <a:pt x="1003" y="17293"/>
                    </a:cubicBezTo>
                    <a:cubicBezTo>
                      <a:pt x="1266" y="18286"/>
                      <a:pt x="1866" y="19335"/>
                      <a:pt x="2990" y="19335"/>
                    </a:cubicBezTo>
                    <a:cubicBezTo>
                      <a:pt x="3036" y="19335"/>
                      <a:pt x="3083" y="19333"/>
                      <a:pt x="3131" y="19329"/>
                    </a:cubicBezTo>
                    <a:cubicBezTo>
                      <a:pt x="4408" y="19238"/>
                      <a:pt x="5107" y="17809"/>
                      <a:pt x="5654" y="16837"/>
                    </a:cubicBezTo>
                    <a:cubicBezTo>
                      <a:pt x="5806" y="16563"/>
                      <a:pt x="5927" y="16259"/>
                      <a:pt x="6079" y="15986"/>
                    </a:cubicBezTo>
                    <a:cubicBezTo>
                      <a:pt x="6231" y="16594"/>
                      <a:pt x="6383" y="17171"/>
                      <a:pt x="6626" y="17749"/>
                    </a:cubicBezTo>
                    <a:cubicBezTo>
                      <a:pt x="7276" y="19229"/>
                      <a:pt x="8592" y="20644"/>
                      <a:pt x="10270" y="20644"/>
                    </a:cubicBezTo>
                    <a:cubicBezTo>
                      <a:pt x="10555" y="20644"/>
                      <a:pt x="10851" y="20603"/>
                      <a:pt x="11155" y="20515"/>
                    </a:cubicBezTo>
                    <a:cubicBezTo>
                      <a:pt x="13253" y="19876"/>
                      <a:pt x="14347" y="17201"/>
                      <a:pt x="15046" y="15287"/>
                    </a:cubicBezTo>
                    <a:cubicBezTo>
                      <a:pt x="15867" y="12916"/>
                      <a:pt x="16140" y="10362"/>
                      <a:pt x="16171" y="7900"/>
                    </a:cubicBezTo>
                    <a:lnTo>
                      <a:pt x="16171" y="7870"/>
                    </a:lnTo>
                    <a:cubicBezTo>
                      <a:pt x="16596" y="7718"/>
                      <a:pt x="17022" y="7566"/>
                      <a:pt x="17387" y="7323"/>
                    </a:cubicBezTo>
                    <a:cubicBezTo>
                      <a:pt x="18481" y="6685"/>
                      <a:pt x="19362" y="5712"/>
                      <a:pt x="20244" y="4739"/>
                    </a:cubicBezTo>
                    <a:cubicBezTo>
                      <a:pt x="21308" y="3523"/>
                      <a:pt x="22341" y="2399"/>
                      <a:pt x="23192" y="1031"/>
                    </a:cubicBezTo>
                    <a:cubicBezTo>
                      <a:pt x="23538" y="500"/>
                      <a:pt x="23061" y="22"/>
                      <a:pt x="22572" y="22"/>
                    </a:cubicBezTo>
                    <a:cubicBezTo>
                      <a:pt x="22416" y="22"/>
                      <a:pt x="22260" y="70"/>
                      <a:pt x="22128" y="180"/>
                    </a:cubicBezTo>
                    <a:cubicBezTo>
                      <a:pt x="20396" y="1639"/>
                      <a:pt x="19150" y="3584"/>
                      <a:pt x="17417" y="5043"/>
                    </a:cubicBezTo>
                    <a:cubicBezTo>
                      <a:pt x="17083" y="5347"/>
                      <a:pt x="16657" y="5621"/>
                      <a:pt x="16262" y="5803"/>
                    </a:cubicBezTo>
                    <a:cubicBezTo>
                      <a:pt x="16262" y="4192"/>
                      <a:pt x="16140" y="2460"/>
                      <a:pt x="15350" y="1213"/>
                    </a:cubicBezTo>
                    <a:cubicBezTo>
                      <a:pt x="14831" y="411"/>
                      <a:pt x="14011" y="0"/>
                      <a:pt x="13198"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7"/>
              <p:cNvSpPr/>
              <p:nvPr/>
            </p:nvSpPr>
            <p:spPr>
              <a:xfrm>
                <a:off x="-245025" y="2058850"/>
                <a:ext cx="819075" cy="550850"/>
              </a:xfrm>
              <a:custGeom>
                <a:avLst/>
                <a:gdLst/>
                <a:ahLst/>
                <a:cxnLst/>
                <a:rect l="l" t="t" r="r" b="b"/>
                <a:pathLst>
                  <a:path w="32763" h="22034" extrusionOk="0">
                    <a:moveTo>
                      <a:pt x="17023" y="13169"/>
                    </a:moveTo>
                    <a:cubicBezTo>
                      <a:pt x="17071" y="13169"/>
                      <a:pt x="17121" y="13180"/>
                      <a:pt x="17175" y="13204"/>
                    </a:cubicBezTo>
                    <a:cubicBezTo>
                      <a:pt x="17478" y="13356"/>
                      <a:pt x="17266" y="15332"/>
                      <a:pt x="17144" y="16091"/>
                    </a:cubicBezTo>
                    <a:cubicBezTo>
                      <a:pt x="16962" y="16426"/>
                      <a:pt x="16779" y="16821"/>
                      <a:pt x="16567" y="17155"/>
                    </a:cubicBezTo>
                    <a:cubicBezTo>
                      <a:pt x="16384" y="16578"/>
                      <a:pt x="16323" y="16031"/>
                      <a:pt x="16323" y="15423"/>
                    </a:cubicBezTo>
                    <a:cubicBezTo>
                      <a:pt x="16323" y="15084"/>
                      <a:pt x="16402" y="13169"/>
                      <a:pt x="17023" y="13169"/>
                    </a:cubicBezTo>
                    <a:close/>
                    <a:moveTo>
                      <a:pt x="3723" y="12262"/>
                    </a:moveTo>
                    <a:cubicBezTo>
                      <a:pt x="4423" y="12262"/>
                      <a:pt x="5048" y="12623"/>
                      <a:pt x="5259" y="13508"/>
                    </a:cubicBezTo>
                    <a:cubicBezTo>
                      <a:pt x="5624" y="14845"/>
                      <a:pt x="5259" y="17003"/>
                      <a:pt x="4256" y="18006"/>
                    </a:cubicBezTo>
                    <a:cubicBezTo>
                      <a:pt x="4011" y="18252"/>
                      <a:pt x="3790" y="18356"/>
                      <a:pt x="3592" y="18356"/>
                    </a:cubicBezTo>
                    <a:cubicBezTo>
                      <a:pt x="2662" y="18356"/>
                      <a:pt x="2240" y="16064"/>
                      <a:pt x="2189" y="15362"/>
                    </a:cubicBezTo>
                    <a:cubicBezTo>
                      <a:pt x="2129" y="14754"/>
                      <a:pt x="2189" y="13538"/>
                      <a:pt x="2493" y="12596"/>
                    </a:cubicBezTo>
                    <a:cubicBezTo>
                      <a:pt x="2884" y="12384"/>
                      <a:pt x="3316" y="12262"/>
                      <a:pt x="3723" y="12262"/>
                    </a:cubicBezTo>
                    <a:close/>
                    <a:moveTo>
                      <a:pt x="10794" y="1"/>
                    </a:moveTo>
                    <a:cubicBezTo>
                      <a:pt x="10338" y="1"/>
                      <a:pt x="9849" y="317"/>
                      <a:pt x="9849" y="863"/>
                    </a:cubicBezTo>
                    <a:cubicBezTo>
                      <a:pt x="9849" y="2839"/>
                      <a:pt x="9880" y="4815"/>
                      <a:pt x="9971" y="6790"/>
                    </a:cubicBezTo>
                    <a:cubicBezTo>
                      <a:pt x="8937" y="6882"/>
                      <a:pt x="7934" y="7094"/>
                      <a:pt x="7022" y="7550"/>
                    </a:cubicBezTo>
                    <a:cubicBezTo>
                      <a:pt x="6250" y="7907"/>
                      <a:pt x="6610" y="9163"/>
                      <a:pt x="7421" y="9163"/>
                    </a:cubicBezTo>
                    <a:cubicBezTo>
                      <a:pt x="7440" y="9163"/>
                      <a:pt x="7459" y="9163"/>
                      <a:pt x="7478" y="9161"/>
                    </a:cubicBezTo>
                    <a:cubicBezTo>
                      <a:pt x="7762" y="9151"/>
                      <a:pt x="8049" y="9148"/>
                      <a:pt x="8337" y="9148"/>
                    </a:cubicBezTo>
                    <a:cubicBezTo>
                      <a:pt x="8914" y="9148"/>
                      <a:pt x="9495" y="9161"/>
                      <a:pt x="10062" y="9161"/>
                    </a:cubicBezTo>
                    <a:cubicBezTo>
                      <a:pt x="10123" y="9526"/>
                      <a:pt x="10123" y="9830"/>
                      <a:pt x="10123" y="10164"/>
                    </a:cubicBezTo>
                    <a:cubicBezTo>
                      <a:pt x="10123" y="10438"/>
                      <a:pt x="10153" y="10651"/>
                      <a:pt x="10153" y="10924"/>
                    </a:cubicBezTo>
                    <a:cubicBezTo>
                      <a:pt x="10123" y="12049"/>
                      <a:pt x="10001" y="13174"/>
                      <a:pt x="9880" y="14298"/>
                    </a:cubicBezTo>
                    <a:cubicBezTo>
                      <a:pt x="9788" y="15453"/>
                      <a:pt x="9576" y="16608"/>
                      <a:pt x="9393" y="17763"/>
                    </a:cubicBezTo>
                    <a:cubicBezTo>
                      <a:pt x="9363" y="17976"/>
                      <a:pt x="9363" y="18493"/>
                      <a:pt x="9241" y="18888"/>
                    </a:cubicBezTo>
                    <a:cubicBezTo>
                      <a:pt x="9211" y="18873"/>
                      <a:pt x="9165" y="18865"/>
                      <a:pt x="9112" y="18865"/>
                    </a:cubicBezTo>
                    <a:cubicBezTo>
                      <a:pt x="9059" y="18865"/>
                      <a:pt x="8998" y="18873"/>
                      <a:pt x="8937" y="18888"/>
                    </a:cubicBezTo>
                    <a:cubicBezTo>
                      <a:pt x="8700" y="18930"/>
                      <a:pt x="8547" y="18984"/>
                      <a:pt x="8411" y="18984"/>
                    </a:cubicBezTo>
                    <a:cubicBezTo>
                      <a:pt x="8252" y="18984"/>
                      <a:pt x="8118" y="18908"/>
                      <a:pt x="7904" y="18645"/>
                    </a:cubicBezTo>
                    <a:cubicBezTo>
                      <a:pt x="7600" y="18250"/>
                      <a:pt x="7509" y="17429"/>
                      <a:pt x="7417" y="16973"/>
                    </a:cubicBezTo>
                    <a:cubicBezTo>
                      <a:pt x="7357" y="16669"/>
                      <a:pt x="7296" y="16365"/>
                      <a:pt x="7266" y="16061"/>
                    </a:cubicBezTo>
                    <a:cubicBezTo>
                      <a:pt x="7569" y="14541"/>
                      <a:pt x="7417" y="12961"/>
                      <a:pt x="6779" y="11867"/>
                    </a:cubicBezTo>
                    <a:cubicBezTo>
                      <a:pt x="6109" y="10744"/>
                      <a:pt x="4929" y="10170"/>
                      <a:pt x="3800" y="10170"/>
                    </a:cubicBezTo>
                    <a:cubicBezTo>
                      <a:pt x="3188" y="10170"/>
                      <a:pt x="2590" y="10339"/>
                      <a:pt x="2098" y="10681"/>
                    </a:cubicBezTo>
                    <a:cubicBezTo>
                      <a:pt x="548" y="11380"/>
                      <a:pt x="1" y="14724"/>
                      <a:pt x="153" y="16122"/>
                    </a:cubicBezTo>
                    <a:cubicBezTo>
                      <a:pt x="346" y="18001"/>
                      <a:pt x="1626" y="20490"/>
                      <a:pt x="3510" y="20490"/>
                    </a:cubicBezTo>
                    <a:cubicBezTo>
                      <a:pt x="4004" y="20490"/>
                      <a:pt x="4539" y="20319"/>
                      <a:pt x="5107" y="19921"/>
                    </a:cubicBezTo>
                    <a:cubicBezTo>
                      <a:pt x="5351" y="19739"/>
                      <a:pt x="5624" y="19465"/>
                      <a:pt x="5898" y="19192"/>
                    </a:cubicBezTo>
                    <a:lnTo>
                      <a:pt x="6232" y="20013"/>
                    </a:lnTo>
                    <a:cubicBezTo>
                      <a:pt x="6725" y="20942"/>
                      <a:pt x="7505" y="21389"/>
                      <a:pt x="8273" y="21389"/>
                    </a:cubicBezTo>
                    <a:cubicBezTo>
                      <a:pt x="9162" y="21389"/>
                      <a:pt x="10035" y="20790"/>
                      <a:pt x="10427" y="19648"/>
                    </a:cubicBezTo>
                    <a:cubicBezTo>
                      <a:pt x="10609" y="19101"/>
                      <a:pt x="10761" y="18493"/>
                      <a:pt x="10913" y="17885"/>
                    </a:cubicBezTo>
                    <a:lnTo>
                      <a:pt x="11156" y="18888"/>
                    </a:lnTo>
                    <a:cubicBezTo>
                      <a:pt x="11540" y="20375"/>
                      <a:pt x="12586" y="21559"/>
                      <a:pt x="13982" y="21559"/>
                    </a:cubicBezTo>
                    <a:cubicBezTo>
                      <a:pt x="14354" y="21559"/>
                      <a:pt x="14752" y="21475"/>
                      <a:pt x="15168" y="21289"/>
                    </a:cubicBezTo>
                    <a:cubicBezTo>
                      <a:pt x="15564" y="21107"/>
                      <a:pt x="15928" y="20864"/>
                      <a:pt x="16323" y="20529"/>
                    </a:cubicBezTo>
                    <a:cubicBezTo>
                      <a:pt x="17123" y="21217"/>
                      <a:pt x="18090" y="21669"/>
                      <a:pt x="19049" y="21669"/>
                    </a:cubicBezTo>
                    <a:cubicBezTo>
                      <a:pt x="19913" y="21669"/>
                      <a:pt x="20770" y="21301"/>
                      <a:pt x="21491" y="20408"/>
                    </a:cubicBezTo>
                    <a:cubicBezTo>
                      <a:pt x="22585" y="19101"/>
                      <a:pt x="23010" y="16973"/>
                      <a:pt x="23314" y="15332"/>
                    </a:cubicBezTo>
                    <a:lnTo>
                      <a:pt x="23406" y="14633"/>
                    </a:lnTo>
                    <a:cubicBezTo>
                      <a:pt x="23618" y="14724"/>
                      <a:pt x="23801" y="14754"/>
                      <a:pt x="23983" y="14784"/>
                    </a:cubicBezTo>
                    <a:cubicBezTo>
                      <a:pt x="23922" y="16821"/>
                      <a:pt x="24469" y="18979"/>
                      <a:pt x="25473" y="20347"/>
                    </a:cubicBezTo>
                    <a:cubicBezTo>
                      <a:pt x="26253" y="21448"/>
                      <a:pt x="27603" y="22034"/>
                      <a:pt x="28937" y="22034"/>
                    </a:cubicBezTo>
                    <a:cubicBezTo>
                      <a:pt x="30254" y="22034"/>
                      <a:pt x="31556" y="21464"/>
                      <a:pt x="32281" y="20256"/>
                    </a:cubicBezTo>
                    <a:cubicBezTo>
                      <a:pt x="32762" y="19477"/>
                      <a:pt x="32173" y="18854"/>
                      <a:pt x="31503" y="18854"/>
                    </a:cubicBezTo>
                    <a:cubicBezTo>
                      <a:pt x="31283" y="18854"/>
                      <a:pt x="31055" y="18920"/>
                      <a:pt x="30853" y="19070"/>
                    </a:cubicBezTo>
                    <a:cubicBezTo>
                      <a:pt x="30321" y="19478"/>
                      <a:pt x="29654" y="19752"/>
                      <a:pt x="28992" y="19752"/>
                    </a:cubicBezTo>
                    <a:cubicBezTo>
                      <a:pt x="28519" y="19752"/>
                      <a:pt x="28048" y="19612"/>
                      <a:pt x="27631" y="19283"/>
                    </a:cubicBezTo>
                    <a:cubicBezTo>
                      <a:pt x="26628" y="18493"/>
                      <a:pt x="26384" y="16547"/>
                      <a:pt x="26232" y="15332"/>
                    </a:cubicBezTo>
                    <a:cubicBezTo>
                      <a:pt x="26202" y="15058"/>
                      <a:pt x="26141" y="14815"/>
                      <a:pt x="26141" y="14511"/>
                    </a:cubicBezTo>
                    <a:cubicBezTo>
                      <a:pt x="26688" y="14268"/>
                      <a:pt x="27144" y="13903"/>
                      <a:pt x="27570" y="13356"/>
                    </a:cubicBezTo>
                    <a:cubicBezTo>
                      <a:pt x="28208" y="12474"/>
                      <a:pt x="28482" y="11015"/>
                      <a:pt x="27479" y="10286"/>
                    </a:cubicBezTo>
                    <a:cubicBezTo>
                      <a:pt x="27203" y="10081"/>
                      <a:pt x="26939" y="9994"/>
                      <a:pt x="26690" y="9994"/>
                    </a:cubicBezTo>
                    <a:cubicBezTo>
                      <a:pt x="25980" y="9994"/>
                      <a:pt x="25391" y="10697"/>
                      <a:pt x="24986" y="11350"/>
                    </a:cubicBezTo>
                    <a:cubicBezTo>
                      <a:pt x="24713" y="11775"/>
                      <a:pt x="24530" y="12262"/>
                      <a:pt x="24348" y="12778"/>
                    </a:cubicBezTo>
                    <a:cubicBezTo>
                      <a:pt x="23983" y="12748"/>
                      <a:pt x="23649" y="12596"/>
                      <a:pt x="23375" y="12322"/>
                    </a:cubicBezTo>
                    <a:cubicBezTo>
                      <a:pt x="23223" y="11958"/>
                      <a:pt x="22980" y="11563"/>
                      <a:pt x="22676" y="11228"/>
                    </a:cubicBezTo>
                    <a:cubicBezTo>
                      <a:pt x="22496" y="11031"/>
                      <a:pt x="22256" y="10945"/>
                      <a:pt x="22011" y="10945"/>
                    </a:cubicBezTo>
                    <a:cubicBezTo>
                      <a:pt x="21389" y="10945"/>
                      <a:pt x="20742" y="11502"/>
                      <a:pt x="21004" y="12201"/>
                    </a:cubicBezTo>
                    <a:cubicBezTo>
                      <a:pt x="21156" y="12566"/>
                      <a:pt x="21308" y="12870"/>
                      <a:pt x="21551" y="13113"/>
                    </a:cubicBezTo>
                    <a:cubicBezTo>
                      <a:pt x="21734" y="13781"/>
                      <a:pt x="21521" y="14633"/>
                      <a:pt x="21369" y="15210"/>
                    </a:cubicBezTo>
                    <a:cubicBezTo>
                      <a:pt x="21156" y="16152"/>
                      <a:pt x="20944" y="17125"/>
                      <a:pt x="20609" y="17976"/>
                    </a:cubicBezTo>
                    <a:cubicBezTo>
                      <a:pt x="20272" y="18790"/>
                      <a:pt x="19910" y="19604"/>
                      <a:pt x="19018" y="19604"/>
                    </a:cubicBezTo>
                    <a:cubicBezTo>
                      <a:pt x="18944" y="19604"/>
                      <a:pt x="18867" y="19599"/>
                      <a:pt x="18785" y="19587"/>
                    </a:cubicBezTo>
                    <a:cubicBezTo>
                      <a:pt x="18360" y="19496"/>
                      <a:pt x="18026" y="19313"/>
                      <a:pt x="17752" y="19101"/>
                    </a:cubicBezTo>
                    <a:cubicBezTo>
                      <a:pt x="18390" y="18128"/>
                      <a:pt x="18846" y="17095"/>
                      <a:pt x="18937" y="16091"/>
                    </a:cubicBezTo>
                    <a:cubicBezTo>
                      <a:pt x="18937" y="16061"/>
                      <a:pt x="18968" y="16000"/>
                      <a:pt x="18968" y="15940"/>
                    </a:cubicBezTo>
                    <a:cubicBezTo>
                      <a:pt x="19120" y="15453"/>
                      <a:pt x="19272" y="14936"/>
                      <a:pt x="19211" y="14420"/>
                    </a:cubicBezTo>
                    <a:cubicBezTo>
                      <a:pt x="19150" y="14268"/>
                      <a:pt x="19120" y="14116"/>
                      <a:pt x="19089" y="13933"/>
                    </a:cubicBezTo>
                    <a:cubicBezTo>
                      <a:pt x="19120" y="13751"/>
                      <a:pt x="19150" y="13538"/>
                      <a:pt x="19089" y="13356"/>
                    </a:cubicBezTo>
                    <a:cubicBezTo>
                      <a:pt x="19029" y="13174"/>
                      <a:pt x="18937" y="12991"/>
                      <a:pt x="18816" y="12839"/>
                    </a:cubicBezTo>
                    <a:cubicBezTo>
                      <a:pt x="18694" y="12687"/>
                      <a:pt x="18603" y="12474"/>
                      <a:pt x="18451" y="12383"/>
                    </a:cubicBezTo>
                    <a:cubicBezTo>
                      <a:pt x="18390" y="12322"/>
                      <a:pt x="18360" y="12322"/>
                      <a:pt x="18330" y="12322"/>
                    </a:cubicBezTo>
                    <a:cubicBezTo>
                      <a:pt x="18056" y="11958"/>
                      <a:pt x="17691" y="11654"/>
                      <a:pt x="17114" y="11563"/>
                    </a:cubicBezTo>
                    <a:cubicBezTo>
                      <a:pt x="17015" y="11546"/>
                      <a:pt x="16917" y="11538"/>
                      <a:pt x="16823" y="11538"/>
                    </a:cubicBezTo>
                    <a:cubicBezTo>
                      <a:pt x="15726" y="11538"/>
                      <a:pt x="14927" y="12617"/>
                      <a:pt x="14591" y="13569"/>
                    </a:cubicBezTo>
                    <a:cubicBezTo>
                      <a:pt x="14105" y="15180"/>
                      <a:pt x="14378" y="17034"/>
                      <a:pt x="14986" y="18554"/>
                    </a:cubicBezTo>
                    <a:cubicBezTo>
                      <a:pt x="15047" y="18736"/>
                      <a:pt x="15138" y="18888"/>
                      <a:pt x="15229" y="19040"/>
                    </a:cubicBezTo>
                    <a:cubicBezTo>
                      <a:pt x="15047" y="19192"/>
                      <a:pt x="14864" y="19313"/>
                      <a:pt x="14682" y="19435"/>
                    </a:cubicBezTo>
                    <a:cubicBezTo>
                      <a:pt x="14525" y="19512"/>
                      <a:pt x="14380" y="19548"/>
                      <a:pt x="14246" y="19548"/>
                    </a:cubicBezTo>
                    <a:cubicBezTo>
                      <a:pt x="12792" y="19548"/>
                      <a:pt x="12602" y="15368"/>
                      <a:pt x="12463" y="14450"/>
                    </a:cubicBezTo>
                    <a:cubicBezTo>
                      <a:pt x="12281" y="13052"/>
                      <a:pt x="12098" y="11654"/>
                      <a:pt x="11946" y="10225"/>
                    </a:cubicBezTo>
                    <a:cubicBezTo>
                      <a:pt x="11977" y="9891"/>
                      <a:pt x="11977" y="9556"/>
                      <a:pt x="11977" y="9222"/>
                    </a:cubicBezTo>
                    <a:cubicBezTo>
                      <a:pt x="13618" y="9161"/>
                      <a:pt x="15260" y="9009"/>
                      <a:pt x="16719" y="8462"/>
                    </a:cubicBezTo>
                    <a:cubicBezTo>
                      <a:pt x="17934" y="8006"/>
                      <a:pt x="17843" y="6122"/>
                      <a:pt x="16415" y="6091"/>
                    </a:cubicBezTo>
                    <a:cubicBezTo>
                      <a:pt x="14986" y="6091"/>
                      <a:pt x="13497" y="6426"/>
                      <a:pt x="12007" y="6638"/>
                    </a:cubicBezTo>
                    <a:cubicBezTo>
                      <a:pt x="12007" y="4693"/>
                      <a:pt x="11855" y="2778"/>
                      <a:pt x="11582" y="863"/>
                    </a:cubicBezTo>
                    <a:cubicBezTo>
                      <a:pt x="11582" y="772"/>
                      <a:pt x="11582" y="711"/>
                      <a:pt x="11551" y="620"/>
                    </a:cubicBezTo>
                    <a:cubicBezTo>
                      <a:pt x="11485" y="194"/>
                      <a:pt x="11149" y="1"/>
                      <a:pt x="10794" y="1"/>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7"/>
              <p:cNvSpPr/>
              <p:nvPr/>
            </p:nvSpPr>
            <p:spPr>
              <a:xfrm>
                <a:off x="-413700" y="2626000"/>
                <a:ext cx="401500" cy="619275"/>
              </a:xfrm>
              <a:custGeom>
                <a:avLst/>
                <a:gdLst/>
                <a:ahLst/>
                <a:cxnLst/>
                <a:rect l="l" t="t" r="r" b="b"/>
                <a:pathLst>
                  <a:path w="16060" h="24771" extrusionOk="0">
                    <a:moveTo>
                      <a:pt x="4582" y="18930"/>
                    </a:moveTo>
                    <a:cubicBezTo>
                      <a:pt x="4880" y="18930"/>
                      <a:pt x="5297" y="19162"/>
                      <a:pt x="5745" y="19394"/>
                    </a:cubicBezTo>
                    <a:cubicBezTo>
                      <a:pt x="6383" y="19728"/>
                      <a:pt x="6991" y="20154"/>
                      <a:pt x="7569" y="20579"/>
                    </a:cubicBezTo>
                    <a:cubicBezTo>
                      <a:pt x="7152" y="21456"/>
                      <a:pt x="6514" y="22254"/>
                      <a:pt x="5780" y="22254"/>
                    </a:cubicBezTo>
                    <a:cubicBezTo>
                      <a:pt x="5496" y="22254"/>
                      <a:pt x="5199" y="22135"/>
                      <a:pt x="4894" y="21856"/>
                    </a:cubicBezTo>
                    <a:cubicBezTo>
                      <a:pt x="4407" y="21400"/>
                      <a:pt x="4164" y="20458"/>
                      <a:pt x="4134" y="19789"/>
                    </a:cubicBezTo>
                    <a:cubicBezTo>
                      <a:pt x="4119" y="19147"/>
                      <a:pt x="4295" y="18930"/>
                      <a:pt x="4582" y="18930"/>
                    </a:cubicBezTo>
                    <a:close/>
                    <a:moveTo>
                      <a:pt x="9805" y="0"/>
                    </a:moveTo>
                    <a:cubicBezTo>
                      <a:pt x="9607" y="0"/>
                      <a:pt x="9409" y="141"/>
                      <a:pt x="9392" y="396"/>
                    </a:cubicBezTo>
                    <a:cubicBezTo>
                      <a:pt x="9058" y="4561"/>
                      <a:pt x="9240" y="8755"/>
                      <a:pt x="8936" y="12919"/>
                    </a:cubicBezTo>
                    <a:cubicBezTo>
                      <a:pt x="8815" y="14652"/>
                      <a:pt x="8663" y="16385"/>
                      <a:pt x="8359" y="18056"/>
                    </a:cubicBezTo>
                    <a:cubicBezTo>
                      <a:pt x="7123" y="17186"/>
                      <a:pt x="5629" y="16367"/>
                      <a:pt x="4306" y="16367"/>
                    </a:cubicBezTo>
                    <a:cubicBezTo>
                      <a:pt x="4197" y="16367"/>
                      <a:pt x="4089" y="16373"/>
                      <a:pt x="3982" y="16385"/>
                    </a:cubicBezTo>
                    <a:cubicBezTo>
                      <a:pt x="0" y="16840"/>
                      <a:pt x="1550" y="23649"/>
                      <a:pt x="4468" y="24591"/>
                    </a:cubicBezTo>
                    <a:cubicBezTo>
                      <a:pt x="4848" y="24714"/>
                      <a:pt x="5237" y="24771"/>
                      <a:pt x="5624" y="24771"/>
                    </a:cubicBezTo>
                    <a:cubicBezTo>
                      <a:pt x="7062" y="24771"/>
                      <a:pt x="8482" y="23985"/>
                      <a:pt x="9392" y="22859"/>
                    </a:cubicBezTo>
                    <a:cubicBezTo>
                      <a:pt x="9514" y="22646"/>
                      <a:pt x="9636" y="22464"/>
                      <a:pt x="9788" y="22251"/>
                    </a:cubicBezTo>
                    <a:cubicBezTo>
                      <a:pt x="9848" y="22281"/>
                      <a:pt x="9909" y="22312"/>
                      <a:pt x="9939" y="22342"/>
                    </a:cubicBezTo>
                    <a:cubicBezTo>
                      <a:pt x="10580" y="22748"/>
                      <a:pt x="11250" y="22928"/>
                      <a:pt x="11902" y="22928"/>
                    </a:cubicBezTo>
                    <a:cubicBezTo>
                      <a:pt x="14035" y="22928"/>
                      <a:pt x="15972" y="20992"/>
                      <a:pt x="16019" y="18664"/>
                    </a:cubicBezTo>
                    <a:cubicBezTo>
                      <a:pt x="16059" y="18318"/>
                      <a:pt x="15759" y="18081"/>
                      <a:pt x="15447" y="18081"/>
                    </a:cubicBezTo>
                    <a:cubicBezTo>
                      <a:pt x="15293" y="18081"/>
                      <a:pt x="15136" y="18139"/>
                      <a:pt x="15016" y="18269"/>
                    </a:cubicBezTo>
                    <a:cubicBezTo>
                      <a:pt x="14286" y="18938"/>
                      <a:pt x="13587" y="20002"/>
                      <a:pt x="12645" y="20366"/>
                    </a:cubicBezTo>
                    <a:cubicBezTo>
                      <a:pt x="12448" y="20448"/>
                      <a:pt x="12261" y="20484"/>
                      <a:pt x="12081" y="20484"/>
                    </a:cubicBezTo>
                    <a:cubicBezTo>
                      <a:pt x="11592" y="20484"/>
                      <a:pt x="11160" y="20221"/>
                      <a:pt x="10760" y="19910"/>
                    </a:cubicBezTo>
                    <a:cubicBezTo>
                      <a:pt x="11064" y="18755"/>
                      <a:pt x="11155" y="17479"/>
                      <a:pt x="11277" y="16324"/>
                    </a:cubicBezTo>
                    <a:cubicBezTo>
                      <a:pt x="11885" y="11065"/>
                      <a:pt x="12006" y="5290"/>
                      <a:pt x="10183" y="275"/>
                    </a:cubicBezTo>
                    <a:cubicBezTo>
                      <a:pt x="10116" y="88"/>
                      <a:pt x="9960" y="0"/>
                      <a:pt x="9805"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7"/>
              <p:cNvSpPr/>
              <p:nvPr/>
            </p:nvSpPr>
            <p:spPr>
              <a:xfrm>
                <a:off x="-51050" y="2703250"/>
                <a:ext cx="315200" cy="482075"/>
              </a:xfrm>
              <a:custGeom>
                <a:avLst/>
                <a:gdLst/>
                <a:ahLst/>
                <a:cxnLst/>
                <a:rect l="l" t="t" r="r" b="b"/>
                <a:pathLst>
                  <a:path w="12608" h="19283" extrusionOk="0">
                    <a:moveTo>
                      <a:pt x="9660" y="0"/>
                    </a:moveTo>
                    <a:cubicBezTo>
                      <a:pt x="8963" y="0"/>
                      <a:pt x="8238" y="314"/>
                      <a:pt x="7653" y="802"/>
                    </a:cubicBezTo>
                    <a:cubicBezTo>
                      <a:pt x="7045" y="1349"/>
                      <a:pt x="6619" y="1987"/>
                      <a:pt x="6315" y="2717"/>
                    </a:cubicBezTo>
                    <a:cubicBezTo>
                      <a:pt x="5099" y="3629"/>
                      <a:pt x="5403" y="6608"/>
                      <a:pt x="4704" y="7763"/>
                    </a:cubicBezTo>
                    <a:cubicBezTo>
                      <a:pt x="4554" y="7972"/>
                      <a:pt x="3933" y="8949"/>
                      <a:pt x="3595" y="8949"/>
                    </a:cubicBezTo>
                    <a:cubicBezTo>
                      <a:pt x="3590" y="8949"/>
                      <a:pt x="3585" y="8948"/>
                      <a:pt x="3580" y="8948"/>
                    </a:cubicBezTo>
                    <a:cubicBezTo>
                      <a:pt x="3093" y="8857"/>
                      <a:pt x="3002" y="7155"/>
                      <a:pt x="2972" y="6881"/>
                    </a:cubicBezTo>
                    <a:cubicBezTo>
                      <a:pt x="2850" y="5665"/>
                      <a:pt x="2789" y="4176"/>
                      <a:pt x="2060" y="3173"/>
                    </a:cubicBezTo>
                    <a:cubicBezTo>
                      <a:pt x="1964" y="3014"/>
                      <a:pt x="1794" y="2922"/>
                      <a:pt x="1623" y="2922"/>
                    </a:cubicBezTo>
                    <a:cubicBezTo>
                      <a:pt x="1467" y="2922"/>
                      <a:pt x="1310" y="2999"/>
                      <a:pt x="1209" y="3173"/>
                    </a:cubicBezTo>
                    <a:cubicBezTo>
                      <a:pt x="1" y="5235"/>
                      <a:pt x="49" y="11581"/>
                      <a:pt x="3458" y="11581"/>
                    </a:cubicBezTo>
                    <a:cubicBezTo>
                      <a:pt x="3566" y="11581"/>
                      <a:pt x="3678" y="11575"/>
                      <a:pt x="3792" y="11562"/>
                    </a:cubicBezTo>
                    <a:cubicBezTo>
                      <a:pt x="4643" y="11440"/>
                      <a:pt x="5434" y="10954"/>
                      <a:pt x="6042" y="10255"/>
                    </a:cubicBezTo>
                    <a:cubicBezTo>
                      <a:pt x="6133" y="11076"/>
                      <a:pt x="6194" y="11896"/>
                      <a:pt x="6285" y="12687"/>
                    </a:cubicBezTo>
                    <a:cubicBezTo>
                      <a:pt x="6346" y="13842"/>
                      <a:pt x="6467" y="14966"/>
                      <a:pt x="6528" y="16121"/>
                    </a:cubicBezTo>
                    <a:cubicBezTo>
                      <a:pt x="6619" y="17216"/>
                      <a:pt x="6650" y="18127"/>
                      <a:pt x="7440" y="18979"/>
                    </a:cubicBezTo>
                    <a:cubicBezTo>
                      <a:pt x="7649" y="19188"/>
                      <a:pt x="7904" y="19283"/>
                      <a:pt x="8154" y="19283"/>
                    </a:cubicBezTo>
                    <a:cubicBezTo>
                      <a:pt x="8522" y="19283"/>
                      <a:pt x="8882" y="19079"/>
                      <a:pt x="9081" y="18735"/>
                    </a:cubicBezTo>
                    <a:cubicBezTo>
                      <a:pt x="9993" y="17459"/>
                      <a:pt x="9416" y="15513"/>
                      <a:pt x="9324" y="14024"/>
                    </a:cubicBezTo>
                    <a:cubicBezTo>
                      <a:pt x="9172" y="12352"/>
                      <a:pt x="9051" y="10711"/>
                      <a:pt x="8899" y="9039"/>
                    </a:cubicBezTo>
                    <a:cubicBezTo>
                      <a:pt x="8899" y="8826"/>
                      <a:pt x="8868" y="8583"/>
                      <a:pt x="8808" y="8370"/>
                    </a:cubicBezTo>
                    <a:lnTo>
                      <a:pt x="8808" y="8370"/>
                    </a:lnTo>
                    <a:cubicBezTo>
                      <a:pt x="9026" y="8398"/>
                      <a:pt x="9247" y="8411"/>
                      <a:pt x="9466" y="8411"/>
                    </a:cubicBezTo>
                    <a:cubicBezTo>
                      <a:pt x="10222" y="8411"/>
                      <a:pt x="10968" y="8251"/>
                      <a:pt x="11604" y="7945"/>
                    </a:cubicBezTo>
                    <a:cubicBezTo>
                      <a:pt x="12607" y="7459"/>
                      <a:pt x="12121" y="6000"/>
                      <a:pt x="11178" y="6000"/>
                    </a:cubicBezTo>
                    <a:cubicBezTo>
                      <a:pt x="10540" y="6000"/>
                      <a:pt x="9932" y="6121"/>
                      <a:pt x="9264" y="6212"/>
                    </a:cubicBezTo>
                    <a:cubicBezTo>
                      <a:pt x="9081" y="6243"/>
                      <a:pt x="8899" y="6243"/>
                      <a:pt x="8716" y="6273"/>
                    </a:cubicBezTo>
                    <a:cubicBezTo>
                      <a:pt x="8656" y="5604"/>
                      <a:pt x="8656" y="4875"/>
                      <a:pt x="8747" y="4237"/>
                    </a:cubicBezTo>
                    <a:cubicBezTo>
                      <a:pt x="8929" y="2899"/>
                      <a:pt x="10084" y="1987"/>
                      <a:pt x="11209" y="1410"/>
                    </a:cubicBezTo>
                    <a:cubicBezTo>
                      <a:pt x="11452" y="1288"/>
                      <a:pt x="11452" y="984"/>
                      <a:pt x="11300" y="802"/>
                    </a:cubicBezTo>
                    <a:cubicBezTo>
                      <a:pt x="10848" y="237"/>
                      <a:pt x="10264" y="0"/>
                      <a:pt x="9660"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7"/>
              <p:cNvSpPr/>
              <p:nvPr/>
            </p:nvSpPr>
            <p:spPr>
              <a:xfrm>
                <a:off x="252725" y="2730875"/>
                <a:ext cx="193875" cy="235200"/>
              </a:xfrm>
              <a:custGeom>
                <a:avLst/>
                <a:gdLst/>
                <a:ahLst/>
                <a:cxnLst/>
                <a:rect l="l" t="t" r="r" b="b"/>
                <a:pathLst>
                  <a:path w="7755" h="9408" extrusionOk="0">
                    <a:moveTo>
                      <a:pt x="3485" y="1812"/>
                    </a:moveTo>
                    <a:cubicBezTo>
                      <a:pt x="4443" y="1812"/>
                      <a:pt x="3856" y="3263"/>
                      <a:pt x="3496" y="3679"/>
                    </a:cubicBezTo>
                    <a:cubicBezTo>
                      <a:pt x="3161" y="4074"/>
                      <a:pt x="2797" y="4560"/>
                      <a:pt x="2371" y="4895"/>
                    </a:cubicBezTo>
                    <a:cubicBezTo>
                      <a:pt x="2341" y="4895"/>
                      <a:pt x="2280" y="4955"/>
                      <a:pt x="2280" y="4986"/>
                    </a:cubicBezTo>
                    <a:cubicBezTo>
                      <a:pt x="2219" y="3922"/>
                      <a:pt x="2341" y="2068"/>
                      <a:pt x="3161" y="1855"/>
                    </a:cubicBezTo>
                    <a:cubicBezTo>
                      <a:pt x="3285" y="1825"/>
                      <a:pt x="3392" y="1812"/>
                      <a:pt x="3485" y="1812"/>
                    </a:cubicBezTo>
                    <a:close/>
                    <a:moveTo>
                      <a:pt x="3404" y="0"/>
                    </a:moveTo>
                    <a:cubicBezTo>
                      <a:pt x="2172" y="0"/>
                      <a:pt x="968" y="1072"/>
                      <a:pt x="608" y="2433"/>
                    </a:cubicBezTo>
                    <a:cubicBezTo>
                      <a:pt x="0" y="4773"/>
                      <a:pt x="122" y="7600"/>
                      <a:pt x="2493" y="8937"/>
                    </a:cubicBezTo>
                    <a:cubicBezTo>
                      <a:pt x="3008" y="9227"/>
                      <a:pt x="3832" y="9407"/>
                      <a:pt x="4666" y="9407"/>
                    </a:cubicBezTo>
                    <a:cubicBezTo>
                      <a:pt x="6192" y="9407"/>
                      <a:pt x="7754" y="8805"/>
                      <a:pt x="7538" y="7174"/>
                    </a:cubicBezTo>
                    <a:cubicBezTo>
                      <a:pt x="7508" y="6992"/>
                      <a:pt x="7295" y="6810"/>
                      <a:pt x="7113" y="6779"/>
                    </a:cubicBezTo>
                    <a:cubicBezTo>
                      <a:pt x="6997" y="6752"/>
                      <a:pt x="6885" y="6740"/>
                      <a:pt x="6775" y="6740"/>
                    </a:cubicBezTo>
                    <a:cubicBezTo>
                      <a:pt x="6027" y="6740"/>
                      <a:pt x="5420" y="7296"/>
                      <a:pt x="4651" y="7296"/>
                    </a:cubicBezTo>
                    <a:cubicBezTo>
                      <a:pt x="4630" y="7296"/>
                      <a:pt x="4610" y="7297"/>
                      <a:pt x="4589" y="7297"/>
                    </a:cubicBezTo>
                    <a:cubicBezTo>
                      <a:pt x="3551" y="7297"/>
                      <a:pt x="2639" y="6546"/>
                      <a:pt x="2371" y="5533"/>
                    </a:cubicBezTo>
                    <a:lnTo>
                      <a:pt x="2371" y="5533"/>
                    </a:lnTo>
                    <a:cubicBezTo>
                      <a:pt x="2466" y="5628"/>
                      <a:pt x="2598" y="5704"/>
                      <a:pt x="2724" y="5704"/>
                    </a:cubicBezTo>
                    <a:cubicBezTo>
                      <a:pt x="2759" y="5704"/>
                      <a:pt x="2794" y="5698"/>
                      <a:pt x="2827" y="5685"/>
                    </a:cubicBezTo>
                    <a:cubicBezTo>
                      <a:pt x="4772" y="5168"/>
                      <a:pt x="6748" y="3010"/>
                      <a:pt x="5228" y="974"/>
                    </a:cubicBezTo>
                    <a:cubicBezTo>
                      <a:pt x="4688" y="288"/>
                      <a:pt x="4042" y="0"/>
                      <a:pt x="3404"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7"/>
              <p:cNvSpPr/>
              <p:nvPr/>
            </p:nvSpPr>
            <p:spPr>
              <a:xfrm>
                <a:off x="-61125" y="2651925"/>
                <a:ext cx="78300" cy="82025"/>
              </a:xfrm>
              <a:custGeom>
                <a:avLst/>
                <a:gdLst/>
                <a:ahLst/>
                <a:cxnLst/>
                <a:rect l="l" t="t" r="r" b="b"/>
                <a:pathLst>
                  <a:path w="3132" h="3281" extrusionOk="0">
                    <a:moveTo>
                      <a:pt x="1627" y="0"/>
                    </a:moveTo>
                    <a:cubicBezTo>
                      <a:pt x="1489" y="0"/>
                      <a:pt x="1351" y="19"/>
                      <a:pt x="1217" y="59"/>
                    </a:cubicBezTo>
                    <a:cubicBezTo>
                      <a:pt x="821" y="119"/>
                      <a:pt x="457" y="393"/>
                      <a:pt x="244" y="758"/>
                    </a:cubicBezTo>
                    <a:cubicBezTo>
                      <a:pt x="31" y="1214"/>
                      <a:pt x="1" y="1761"/>
                      <a:pt x="244" y="2247"/>
                    </a:cubicBezTo>
                    <a:cubicBezTo>
                      <a:pt x="305" y="2338"/>
                      <a:pt x="335" y="2369"/>
                      <a:pt x="365" y="2399"/>
                    </a:cubicBezTo>
                    <a:cubicBezTo>
                      <a:pt x="457" y="2429"/>
                      <a:pt x="457" y="2521"/>
                      <a:pt x="487" y="2581"/>
                    </a:cubicBezTo>
                    <a:cubicBezTo>
                      <a:pt x="548" y="2673"/>
                      <a:pt x="639" y="2794"/>
                      <a:pt x="700" y="2855"/>
                    </a:cubicBezTo>
                    <a:cubicBezTo>
                      <a:pt x="821" y="3007"/>
                      <a:pt x="973" y="3098"/>
                      <a:pt x="1156" y="3159"/>
                    </a:cubicBezTo>
                    <a:cubicBezTo>
                      <a:pt x="1338" y="3240"/>
                      <a:pt x="1548" y="3281"/>
                      <a:pt x="1757" y="3281"/>
                    </a:cubicBezTo>
                    <a:cubicBezTo>
                      <a:pt x="1862" y="3281"/>
                      <a:pt x="1966" y="3270"/>
                      <a:pt x="2068" y="3250"/>
                    </a:cubicBezTo>
                    <a:cubicBezTo>
                      <a:pt x="2311" y="3159"/>
                      <a:pt x="2524" y="3037"/>
                      <a:pt x="2676" y="2855"/>
                    </a:cubicBezTo>
                    <a:cubicBezTo>
                      <a:pt x="2888" y="2673"/>
                      <a:pt x="3040" y="2369"/>
                      <a:pt x="3071" y="2065"/>
                    </a:cubicBezTo>
                    <a:cubicBezTo>
                      <a:pt x="3101" y="1913"/>
                      <a:pt x="3131" y="1791"/>
                      <a:pt x="3131" y="1578"/>
                    </a:cubicBezTo>
                    <a:cubicBezTo>
                      <a:pt x="3131" y="1153"/>
                      <a:pt x="2979" y="697"/>
                      <a:pt x="2676" y="423"/>
                    </a:cubicBezTo>
                    <a:cubicBezTo>
                      <a:pt x="2406" y="153"/>
                      <a:pt x="2019" y="0"/>
                      <a:pt x="1627" y="0"/>
                    </a:cubicBezTo>
                    <a:close/>
                  </a:path>
                </a:pathLst>
              </a:custGeom>
              <a:solidFill>
                <a:srgbClr val="00C8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Climate Change by Slidesgo">
  <a:themeElements>
    <a:clrScheme name="Simple Light">
      <a:dk1>
        <a:srgbClr val="057D3A"/>
      </a:dk1>
      <a:lt1>
        <a:srgbClr val="E0ECBF"/>
      </a:lt1>
      <a:dk2>
        <a:srgbClr val="005364"/>
      </a:dk2>
      <a:lt2>
        <a:srgbClr val="FFFFFF"/>
      </a:lt2>
      <a:accent1>
        <a:srgbClr val="9EC96E"/>
      </a:accent1>
      <a:accent2>
        <a:srgbClr val="057D3A"/>
      </a:accent2>
      <a:accent3>
        <a:srgbClr val="00C8CE"/>
      </a:accent3>
      <a:accent4>
        <a:srgbClr val="24749D"/>
      </a:accent4>
      <a:accent5>
        <a:srgbClr val="005364"/>
      </a:accent5>
      <a:accent6>
        <a:srgbClr val="FFCEBB"/>
      </a:accent6>
      <a:hlink>
        <a:srgbClr val="057D3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TotalTime>
  <Words>764</Words>
  <Application>Microsoft Office PowerPoint</Application>
  <PresentationFormat>On-screen Show (16:9)</PresentationFormat>
  <Paragraphs>144</Paragraphs>
  <Slides>24</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Ranchers</vt:lpstr>
      <vt:lpstr>Lilita One</vt:lpstr>
      <vt:lpstr>Poppins</vt:lpstr>
      <vt:lpstr>Climate Change by Slidesgo</vt:lpstr>
      <vt:lpstr>Climate Change</vt:lpstr>
      <vt:lpstr>Table of Contents</vt:lpstr>
      <vt:lpstr>What is the Climate Change?</vt:lpstr>
      <vt:lpstr>Our planet</vt:lpstr>
      <vt:lpstr>Causes of Climate Change</vt:lpstr>
      <vt:lpstr>Consequences</vt:lpstr>
      <vt:lpstr>Expenditures in the World Economy</vt:lpstr>
      <vt:lpstr>3.04 trillion</vt:lpstr>
      <vt:lpstr>Water in Climate Change</vt:lpstr>
      <vt:lpstr>A Picture Is Worth A Thousand Words!</vt:lpstr>
      <vt:lpstr>Tips and Recommendations</vt:lpstr>
      <vt:lpstr>Recommendations</vt:lpstr>
      <vt:lpstr>Also Save the Animals</vt:lpstr>
      <vt:lpstr>— Arnold Schwarzenegger</vt:lpstr>
      <vt:lpstr>Tips to Save the planet</vt:lpstr>
      <vt:lpstr>Recyclable Plastic</vt:lpstr>
      <vt:lpstr>Practice Zero Waste Concept</vt:lpstr>
      <vt:lpstr>To do Volunteering Works...</vt:lpstr>
      <vt:lpstr>Glass</vt:lpstr>
      <vt:lpstr>Sustainable Development</vt:lpstr>
      <vt:lpstr>Sustainable Features Matrix</vt:lpstr>
      <vt:lpstr>Summary</vt:lpstr>
      <vt:lpstr>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dc:title>
  <cp:lastModifiedBy>Aiu Luxer</cp:lastModifiedBy>
  <cp:revision>18</cp:revision>
  <dcterms:modified xsi:type="dcterms:W3CDTF">2022-06-07T15:25:21Z</dcterms:modified>
</cp:coreProperties>
</file>