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7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</p:sldIdLst>
  <p:sldSz cy="5143500" cx="9144000"/>
  <p:notesSz cx="6858000" cy="9144000"/>
  <p:embeddedFontLst>
    <p:embeddedFont>
      <p:font typeface="Boogaloo"/>
      <p:regular r:id="rId24"/>
    </p:embeddedFont>
    <p:embeddedFont>
      <p:font typeface="Josefin Sans"/>
      <p:regular r:id="rId25"/>
      <p:bold r:id="rId26"/>
      <p:italic r:id="rId27"/>
      <p:boldItalic r:id="rId28"/>
    </p:embeddedFont>
    <p:embeddedFont>
      <p:font typeface="Open Sans"/>
      <p:regular r:id="rId29"/>
      <p:bold r:id="rId30"/>
      <p:italic r:id="rId31"/>
      <p:boldItalic r:id="rId3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font" Target="fonts/Boogaloo-regular.fntdata"/><Relationship Id="rId23" Type="http://schemas.openxmlformats.org/officeDocument/2006/relationships/slide" Target="slides/slide19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JosefinSans-bold.fntdata"/><Relationship Id="rId25" Type="http://schemas.openxmlformats.org/officeDocument/2006/relationships/font" Target="fonts/JosefinSans-regular.fntdata"/><Relationship Id="rId28" Type="http://schemas.openxmlformats.org/officeDocument/2006/relationships/font" Target="fonts/JosefinSans-boldItalic.fntdata"/><Relationship Id="rId27" Type="http://schemas.openxmlformats.org/officeDocument/2006/relationships/font" Target="fonts/JosefinSans-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OpenSans-regular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OpenSans-italic.fntdata"/><Relationship Id="rId30" Type="http://schemas.openxmlformats.org/officeDocument/2006/relationships/font" Target="fonts/OpenSans-bold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32" Type="http://schemas.openxmlformats.org/officeDocument/2006/relationships/font" Target="fonts/OpenSans-boldItalic.fnt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2" name="Google Shape;17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4" name="Google Shape;234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9" name="Google Shape;239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5" name="Google Shape;245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1" name="Google Shape;251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7" name="Google Shape;257;p14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3" name="Google Shape;263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9" name="Google Shape;269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5" name="Google Shape;275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1" name="Google Shape;281;p18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7" name="Google Shape;287;p19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0" name="Google Shape;18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5" name="Google Shape;195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1" name="Google Shape;20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7" name="Google Shape;207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2" name="Google Shape;212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7" name="Google Shape;217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3" name="Google Shape;223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8" name="Google Shape;228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ctrTitle"/>
          </p:nvPr>
        </p:nvSpPr>
        <p:spPr>
          <a:xfrm>
            <a:off x="678600" y="1484550"/>
            <a:ext cx="7787100" cy="208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5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2547575" y="3466725"/>
            <a:ext cx="4048800" cy="38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1" name="Google Shape;11;p2"/>
          <p:cNvSpPr/>
          <p:nvPr/>
        </p:nvSpPr>
        <p:spPr>
          <a:xfrm rot="5400000">
            <a:off x="-1867025" y="1013175"/>
            <a:ext cx="4814046" cy="1710367"/>
          </a:xfrm>
          <a:custGeom>
            <a:rect b="b" l="l" r="r" t="t"/>
            <a:pathLst>
              <a:path extrusionOk="0" h="61524" w="143993">
                <a:moveTo>
                  <a:pt x="25900" y="1"/>
                </a:moveTo>
                <a:cubicBezTo>
                  <a:pt x="11671" y="1"/>
                  <a:pt x="1" y="8596"/>
                  <a:pt x="1" y="8596"/>
                </a:cubicBezTo>
                <a:lnTo>
                  <a:pt x="186" y="61523"/>
                </a:lnTo>
                <a:lnTo>
                  <a:pt x="143993" y="61523"/>
                </a:lnTo>
                <a:cubicBezTo>
                  <a:pt x="138074" y="43327"/>
                  <a:pt x="128448" y="39288"/>
                  <a:pt x="117124" y="39288"/>
                </a:cubicBezTo>
                <a:cubicBezTo>
                  <a:pt x="108085" y="39288"/>
                  <a:pt x="97965" y="41861"/>
                  <a:pt x="87783" y="41861"/>
                </a:cubicBezTo>
                <a:cubicBezTo>
                  <a:pt x="83897" y="41861"/>
                  <a:pt x="80003" y="41486"/>
                  <a:pt x="76156" y="40451"/>
                </a:cubicBezTo>
                <a:cubicBezTo>
                  <a:pt x="58842" y="35830"/>
                  <a:pt x="64326" y="18763"/>
                  <a:pt x="43685" y="5269"/>
                </a:cubicBezTo>
                <a:cubicBezTo>
                  <a:pt x="37737" y="1386"/>
                  <a:pt x="31612" y="1"/>
                  <a:pt x="2590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p2"/>
          <p:cNvSpPr/>
          <p:nvPr/>
        </p:nvSpPr>
        <p:spPr>
          <a:xfrm rot="10800000">
            <a:off x="-229260" y="3396805"/>
            <a:ext cx="3675485" cy="1893812"/>
          </a:xfrm>
          <a:custGeom>
            <a:rect b="b" l="l" r="r" t="t"/>
            <a:pathLst>
              <a:path extrusionOk="0" h="36451" w="64695">
                <a:moveTo>
                  <a:pt x="5503" y="0"/>
                </a:moveTo>
                <a:cubicBezTo>
                  <a:pt x="2589" y="0"/>
                  <a:pt x="1" y="186"/>
                  <a:pt x="237" y="874"/>
                </a:cubicBezTo>
                <a:cubicBezTo>
                  <a:pt x="460" y="1499"/>
                  <a:pt x="4411" y="2169"/>
                  <a:pt x="5259" y="2593"/>
                </a:cubicBezTo>
                <a:cubicBezTo>
                  <a:pt x="7178" y="3552"/>
                  <a:pt x="8897" y="4869"/>
                  <a:pt x="10325" y="6454"/>
                </a:cubicBezTo>
                <a:cubicBezTo>
                  <a:pt x="13673" y="10092"/>
                  <a:pt x="16619" y="21050"/>
                  <a:pt x="24989" y="22345"/>
                </a:cubicBezTo>
                <a:cubicBezTo>
                  <a:pt x="25398" y="22407"/>
                  <a:pt x="25804" y="22437"/>
                  <a:pt x="26206" y="22437"/>
                </a:cubicBezTo>
                <a:cubicBezTo>
                  <a:pt x="31849" y="22437"/>
                  <a:pt x="36809" y="16669"/>
                  <a:pt x="38871" y="15314"/>
                </a:cubicBezTo>
                <a:cubicBezTo>
                  <a:pt x="39863" y="14681"/>
                  <a:pt x="40996" y="14362"/>
                  <a:pt x="42135" y="14362"/>
                </a:cubicBezTo>
                <a:cubicBezTo>
                  <a:pt x="43201" y="14362"/>
                  <a:pt x="44272" y="14642"/>
                  <a:pt x="45232" y="15203"/>
                </a:cubicBezTo>
                <a:cubicBezTo>
                  <a:pt x="49027" y="17502"/>
                  <a:pt x="49071" y="22858"/>
                  <a:pt x="50634" y="27010"/>
                </a:cubicBezTo>
                <a:cubicBezTo>
                  <a:pt x="52642" y="32143"/>
                  <a:pt x="57307" y="35759"/>
                  <a:pt x="62775" y="36450"/>
                </a:cubicBezTo>
                <a:cubicBezTo>
                  <a:pt x="62396" y="25269"/>
                  <a:pt x="63043" y="14065"/>
                  <a:pt x="64694" y="2994"/>
                </a:cubicBezTo>
                <a:cubicBezTo>
                  <a:pt x="57530" y="1745"/>
                  <a:pt x="50232" y="1499"/>
                  <a:pt x="42978" y="1254"/>
                </a:cubicBezTo>
                <a:cubicBezTo>
                  <a:pt x="32957" y="896"/>
                  <a:pt x="22936" y="562"/>
                  <a:pt x="12914" y="249"/>
                </a:cubicBezTo>
                <a:cubicBezTo>
                  <a:pt x="12140" y="215"/>
                  <a:pt x="8634" y="0"/>
                  <a:pt x="550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13;p2"/>
          <p:cNvSpPr/>
          <p:nvPr/>
        </p:nvSpPr>
        <p:spPr>
          <a:xfrm flipH="1" rot="-315040">
            <a:off x="-236345" y="4475012"/>
            <a:ext cx="2114446" cy="997085"/>
          </a:xfrm>
          <a:custGeom>
            <a:rect b="b" l="l" r="r" t="t"/>
            <a:pathLst>
              <a:path extrusionOk="0" h="23502" w="49839">
                <a:moveTo>
                  <a:pt x="12527" y="1"/>
                </a:moveTo>
                <a:cubicBezTo>
                  <a:pt x="11413" y="1"/>
                  <a:pt x="10247" y="125"/>
                  <a:pt x="9017" y="410"/>
                </a:cubicBezTo>
                <a:cubicBezTo>
                  <a:pt x="4486" y="1459"/>
                  <a:pt x="402" y="6325"/>
                  <a:pt x="157" y="11280"/>
                </a:cubicBezTo>
                <a:cubicBezTo>
                  <a:pt x="0" y="14650"/>
                  <a:pt x="1518" y="19694"/>
                  <a:pt x="5468" y="22238"/>
                </a:cubicBezTo>
                <a:cubicBezTo>
                  <a:pt x="6967" y="23186"/>
                  <a:pt x="8215" y="23502"/>
                  <a:pt x="9471" y="23502"/>
                </a:cubicBezTo>
                <a:cubicBezTo>
                  <a:pt x="10404" y="23502"/>
                  <a:pt x="11341" y="23327"/>
                  <a:pt x="12387" y="23109"/>
                </a:cubicBezTo>
                <a:cubicBezTo>
                  <a:pt x="23723" y="20797"/>
                  <a:pt x="35152" y="18016"/>
                  <a:pt x="46692" y="18016"/>
                </a:cubicBezTo>
                <a:cubicBezTo>
                  <a:pt x="47740" y="18016"/>
                  <a:pt x="48789" y="18039"/>
                  <a:pt x="49839" y="18087"/>
                </a:cubicBezTo>
                <a:cubicBezTo>
                  <a:pt x="49214" y="15520"/>
                  <a:pt x="49147" y="12820"/>
                  <a:pt x="48500" y="10253"/>
                </a:cubicBezTo>
                <a:cubicBezTo>
                  <a:pt x="47830" y="7664"/>
                  <a:pt x="46245" y="3624"/>
                  <a:pt x="43723" y="2486"/>
                </a:cubicBezTo>
                <a:cubicBezTo>
                  <a:pt x="43091" y="2196"/>
                  <a:pt x="42479" y="2074"/>
                  <a:pt x="41873" y="2074"/>
                </a:cubicBezTo>
                <a:cubicBezTo>
                  <a:pt x="38847" y="2074"/>
                  <a:pt x="35967" y="5108"/>
                  <a:pt x="31336" y="5276"/>
                </a:cubicBezTo>
                <a:cubicBezTo>
                  <a:pt x="31216" y="5280"/>
                  <a:pt x="31096" y="5282"/>
                  <a:pt x="30977" y="5282"/>
                </a:cubicBezTo>
                <a:cubicBezTo>
                  <a:pt x="24835" y="5282"/>
                  <a:pt x="19797" y="1"/>
                  <a:pt x="1252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282713" y="4769113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p2"/>
          <p:cNvSpPr/>
          <p:nvPr/>
        </p:nvSpPr>
        <p:spPr>
          <a:xfrm>
            <a:off x="927300" y="4210275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2"/>
          <p:cNvSpPr/>
          <p:nvPr/>
        </p:nvSpPr>
        <p:spPr>
          <a:xfrm>
            <a:off x="55488" y="2908263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2"/>
          <p:cNvSpPr/>
          <p:nvPr/>
        </p:nvSpPr>
        <p:spPr>
          <a:xfrm>
            <a:off x="4257175" y="4901838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8;p2"/>
          <p:cNvSpPr/>
          <p:nvPr/>
        </p:nvSpPr>
        <p:spPr>
          <a:xfrm>
            <a:off x="1559288" y="3910538"/>
            <a:ext cx="98400" cy="987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2"/>
          <p:cNvSpPr/>
          <p:nvPr/>
        </p:nvSpPr>
        <p:spPr>
          <a:xfrm rot="-5400000">
            <a:off x="6110254" y="2527892"/>
            <a:ext cx="4814046" cy="1710367"/>
          </a:xfrm>
          <a:custGeom>
            <a:rect b="b" l="l" r="r" t="t"/>
            <a:pathLst>
              <a:path extrusionOk="0" h="61524" w="143993">
                <a:moveTo>
                  <a:pt x="25900" y="1"/>
                </a:moveTo>
                <a:cubicBezTo>
                  <a:pt x="11671" y="1"/>
                  <a:pt x="1" y="8596"/>
                  <a:pt x="1" y="8596"/>
                </a:cubicBezTo>
                <a:lnTo>
                  <a:pt x="186" y="61523"/>
                </a:lnTo>
                <a:lnTo>
                  <a:pt x="143993" y="61523"/>
                </a:lnTo>
                <a:cubicBezTo>
                  <a:pt x="138074" y="43327"/>
                  <a:pt x="128448" y="39288"/>
                  <a:pt x="117124" y="39288"/>
                </a:cubicBezTo>
                <a:cubicBezTo>
                  <a:pt x="108085" y="39288"/>
                  <a:pt x="97965" y="41861"/>
                  <a:pt x="87783" y="41861"/>
                </a:cubicBezTo>
                <a:cubicBezTo>
                  <a:pt x="83897" y="41861"/>
                  <a:pt x="80003" y="41486"/>
                  <a:pt x="76156" y="40451"/>
                </a:cubicBezTo>
                <a:cubicBezTo>
                  <a:pt x="58842" y="35830"/>
                  <a:pt x="64326" y="18763"/>
                  <a:pt x="43685" y="5269"/>
                </a:cubicBezTo>
                <a:cubicBezTo>
                  <a:pt x="37737" y="1386"/>
                  <a:pt x="31612" y="1"/>
                  <a:pt x="2590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2"/>
          <p:cNvSpPr/>
          <p:nvPr/>
        </p:nvSpPr>
        <p:spPr>
          <a:xfrm>
            <a:off x="5744675" y="-169359"/>
            <a:ext cx="3627772" cy="1869298"/>
          </a:xfrm>
          <a:custGeom>
            <a:rect b="b" l="l" r="r" t="t"/>
            <a:pathLst>
              <a:path extrusionOk="0" h="36451" w="64695">
                <a:moveTo>
                  <a:pt x="5503" y="0"/>
                </a:moveTo>
                <a:cubicBezTo>
                  <a:pt x="2589" y="0"/>
                  <a:pt x="1" y="186"/>
                  <a:pt x="237" y="874"/>
                </a:cubicBezTo>
                <a:cubicBezTo>
                  <a:pt x="460" y="1499"/>
                  <a:pt x="4411" y="2169"/>
                  <a:pt x="5259" y="2593"/>
                </a:cubicBezTo>
                <a:cubicBezTo>
                  <a:pt x="7178" y="3552"/>
                  <a:pt x="8897" y="4869"/>
                  <a:pt x="10325" y="6454"/>
                </a:cubicBezTo>
                <a:cubicBezTo>
                  <a:pt x="13673" y="10092"/>
                  <a:pt x="16619" y="21050"/>
                  <a:pt x="24989" y="22345"/>
                </a:cubicBezTo>
                <a:cubicBezTo>
                  <a:pt x="25398" y="22407"/>
                  <a:pt x="25804" y="22437"/>
                  <a:pt x="26206" y="22437"/>
                </a:cubicBezTo>
                <a:cubicBezTo>
                  <a:pt x="31849" y="22437"/>
                  <a:pt x="36809" y="16669"/>
                  <a:pt x="38871" y="15314"/>
                </a:cubicBezTo>
                <a:cubicBezTo>
                  <a:pt x="39863" y="14681"/>
                  <a:pt x="40996" y="14362"/>
                  <a:pt x="42135" y="14362"/>
                </a:cubicBezTo>
                <a:cubicBezTo>
                  <a:pt x="43201" y="14362"/>
                  <a:pt x="44272" y="14642"/>
                  <a:pt x="45232" y="15203"/>
                </a:cubicBezTo>
                <a:cubicBezTo>
                  <a:pt x="49027" y="17502"/>
                  <a:pt x="49071" y="22858"/>
                  <a:pt x="50634" y="27010"/>
                </a:cubicBezTo>
                <a:cubicBezTo>
                  <a:pt x="52642" y="32143"/>
                  <a:pt x="57307" y="35759"/>
                  <a:pt x="62775" y="36450"/>
                </a:cubicBezTo>
                <a:cubicBezTo>
                  <a:pt x="62396" y="25269"/>
                  <a:pt x="63043" y="14065"/>
                  <a:pt x="64694" y="2994"/>
                </a:cubicBezTo>
                <a:cubicBezTo>
                  <a:pt x="57530" y="1745"/>
                  <a:pt x="50232" y="1499"/>
                  <a:pt x="42978" y="1254"/>
                </a:cubicBezTo>
                <a:cubicBezTo>
                  <a:pt x="32957" y="896"/>
                  <a:pt x="22936" y="562"/>
                  <a:pt x="12914" y="249"/>
                </a:cubicBezTo>
                <a:cubicBezTo>
                  <a:pt x="12140" y="215"/>
                  <a:pt x="8634" y="0"/>
                  <a:pt x="550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2"/>
          <p:cNvSpPr/>
          <p:nvPr/>
        </p:nvSpPr>
        <p:spPr>
          <a:xfrm flipH="1" rot="10484934">
            <a:off x="7292455" y="-348495"/>
            <a:ext cx="2087045" cy="984164"/>
          </a:xfrm>
          <a:custGeom>
            <a:rect b="b" l="l" r="r" t="t"/>
            <a:pathLst>
              <a:path extrusionOk="0" h="23502" w="49839">
                <a:moveTo>
                  <a:pt x="12527" y="1"/>
                </a:moveTo>
                <a:cubicBezTo>
                  <a:pt x="11413" y="1"/>
                  <a:pt x="10247" y="125"/>
                  <a:pt x="9017" y="410"/>
                </a:cubicBezTo>
                <a:cubicBezTo>
                  <a:pt x="4486" y="1459"/>
                  <a:pt x="402" y="6325"/>
                  <a:pt x="157" y="11280"/>
                </a:cubicBezTo>
                <a:cubicBezTo>
                  <a:pt x="0" y="14650"/>
                  <a:pt x="1518" y="19694"/>
                  <a:pt x="5468" y="22238"/>
                </a:cubicBezTo>
                <a:cubicBezTo>
                  <a:pt x="6967" y="23186"/>
                  <a:pt x="8215" y="23502"/>
                  <a:pt x="9471" y="23502"/>
                </a:cubicBezTo>
                <a:cubicBezTo>
                  <a:pt x="10404" y="23502"/>
                  <a:pt x="11341" y="23327"/>
                  <a:pt x="12387" y="23109"/>
                </a:cubicBezTo>
                <a:cubicBezTo>
                  <a:pt x="23723" y="20797"/>
                  <a:pt x="35152" y="18016"/>
                  <a:pt x="46692" y="18016"/>
                </a:cubicBezTo>
                <a:cubicBezTo>
                  <a:pt x="47740" y="18016"/>
                  <a:pt x="48789" y="18039"/>
                  <a:pt x="49839" y="18087"/>
                </a:cubicBezTo>
                <a:cubicBezTo>
                  <a:pt x="49214" y="15520"/>
                  <a:pt x="49147" y="12820"/>
                  <a:pt x="48500" y="10253"/>
                </a:cubicBezTo>
                <a:cubicBezTo>
                  <a:pt x="47830" y="7664"/>
                  <a:pt x="46245" y="3624"/>
                  <a:pt x="43723" y="2486"/>
                </a:cubicBezTo>
                <a:cubicBezTo>
                  <a:pt x="43091" y="2196"/>
                  <a:pt x="42479" y="2074"/>
                  <a:pt x="41873" y="2074"/>
                </a:cubicBezTo>
                <a:cubicBezTo>
                  <a:pt x="38847" y="2074"/>
                  <a:pt x="35967" y="5108"/>
                  <a:pt x="31336" y="5276"/>
                </a:cubicBezTo>
                <a:cubicBezTo>
                  <a:pt x="31216" y="5280"/>
                  <a:pt x="31096" y="5282"/>
                  <a:pt x="30977" y="5282"/>
                </a:cubicBezTo>
                <a:cubicBezTo>
                  <a:pt x="24835" y="5282"/>
                  <a:pt x="19797" y="1"/>
                  <a:pt x="1252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2;p2"/>
          <p:cNvSpPr/>
          <p:nvPr/>
        </p:nvSpPr>
        <p:spPr>
          <a:xfrm rot="10800000">
            <a:off x="5634813" y="207921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p2"/>
          <p:cNvSpPr/>
          <p:nvPr/>
        </p:nvSpPr>
        <p:spPr>
          <a:xfrm rot="10800000">
            <a:off x="7750600" y="102480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p2"/>
          <p:cNvSpPr/>
          <p:nvPr/>
        </p:nvSpPr>
        <p:spPr>
          <a:xfrm rot="10800000">
            <a:off x="8980488" y="1939771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2"/>
          <p:cNvSpPr/>
          <p:nvPr/>
        </p:nvSpPr>
        <p:spPr>
          <a:xfrm rot="10800000">
            <a:off x="4725450" y="139996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tents">
  <p:cSld name="CUSTOM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3"/>
          <p:cNvSpPr txBox="1"/>
          <p:nvPr>
            <p:ph type="title"/>
          </p:nvPr>
        </p:nvSpPr>
        <p:spPr>
          <a:xfrm>
            <a:off x="2727000" y="363275"/>
            <a:ext cx="3690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28" name="Google Shape;28;p3"/>
          <p:cNvSpPr txBox="1"/>
          <p:nvPr>
            <p:ph idx="1" type="subTitle"/>
          </p:nvPr>
        </p:nvSpPr>
        <p:spPr>
          <a:xfrm>
            <a:off x="4379650" y="1868975"/>
            <a:ext cx="3830100" cy="35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lvl="2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lvl="3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lvl="4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lvl="5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lvl="6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lvl="7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lvl="8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/>
        </p:txBody>
      </p:sp>
      <p:sp>
        <p:nvSpPr>
          <p:cNvPr id="29" name="Google Shape;29;p3"/>
          <p:cNvSpPr txBox="1"/>
          <p:nvPr>
            <p:ph idx="2" type="subTitle"/>
          </p:nvPr>
        </p:nvSpPr>
        <p:spPr>
          <a:xfrm>
            <a:off x="5051588" y="2188088"/>
            <a:ext cx="2486100" cy="6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3"/>
          <p:cNvSpPr txBox="1"/>
          <p:nvPr>
            <p:ph idx="3" type="subTitle"/>
          </p:nvPr>
        </p:nvSpPr>
        <p:spPr>
          <a:xfrm>
            <a:off x="934238" y="1868975"/>
            <a:ext cx="3690000" cy="35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lvl="2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lvl="3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lvl="4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lvl="5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lvl="6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lvl="7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lvl="8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/>
        </p:txBody>
      </p:sp>
      <p:sp>
        <p:nvSpPr>
          <p:cNvPr id="31" name="Google Shape;31;p3"/>
          <p:cNvSpPr txBox="1"/>
          <p:nvPr>
            <p:ph idx="4" type="subTitle"/>
          </p:nvPr>
        </p:nvSpPr>
        <p:spPr>
          <a:xfrm>
            <a:off x="1536188" y="2188088"/>
            <a:ext cx="2486100" cy="6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3"/>
          <p:cNvSpPr txBox="1"/>
          <p:nvPr>
            <p:ph idx="5" type="subTitle"/>
          </p:nvPr>
        </p:nvSpPr>
        <p:spPr>
          <a:xfrm>
            <a:off x="4379600" y="3770850"/>
            <a:ext cx="3830100" cy="35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lvl="2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lvl="3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lvl="4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lvl="5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lvl="6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lvl="7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lvl="8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/>
        </p:txBody>
      </p:sp>
      <p:sp>
        <p:nvSpPr>
          <p:cNvPr id="33" name="Google Shape;33;p3"/>
          <p:cNvSpPr txBox="1"/>
          <p:nvPr>
            <p:ph idx="6" type="subTitle"/>
          </p:nvPr>
        </p:nvSpPr>
        <p:spPr>
          <a:xfrm>
            <a:off x="5051588" y="4089975"/>
            <a:ext cx="2486100" cy="6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3"/>
          <p:cNvSpPr txBox="1"/>
          <p:nvPr>
            <p:ph idx="7" type="subTitle"/>
          </p:nvPr>
        </p:nvSpPr>
        <p:spPr>
          <a:xfrm>
            <a:off x="934238" y="3770850"/>
            <a:ext cx="3690000" cy="35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lvl="2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lvl="3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lvl="4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lvl="5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lvl="6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lvl="7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lvl="8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/>
        </p:txBody>
      </p:sp>
      <p:sp>
        <p:nvSpPr>
          <p:cNvPr id="35" name="Google Shape;35;p3"/>
          <p:cNvSpPr txBox="1"/>
          <p:nvPr>
            <p:ph idx="8" type="subTitle"/>
          </p:nvPr>
        </p:nvSpPr>
        <p:spPr>
          <a:xfrm>
            <a:off x="1536188" y="4089975"/>
            <a:ext cx="2486100" cy="6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3"/>
          <p:cNvSpPr txBox="1"/>
          <p:nvPr>
            <p:ph idx="9" type="title"/>
          </p:nvPr>
        </p:nvSpPr>
        <p:spPr>
          <a:xfrm>
            <a:off x="2259638" y="1171113"/>
            <a:ext cx="1039200" cy="66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5000">
                <a:solidFill>
                  <a:schemeClr val="accen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37" name="Google Shape;37;p3"/>
          <p:cNvSpPr txBox="1"/>
          <p:nvPr>
            <p:ph idx="13" type="title"/>
          </p:nvPr>
        </p:nvSpPr>
        <p:spPr>
          <a:xfrm>
            <a:off x="5775063" y="1171113"/>
            <a:ext cx="1039200" cy="66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5000">
                <a:solidFill>
                  <a:schemeClr val="accen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38" name="Google Shape;38;p3"/>
          <p:cNvSpPr txBox="1"/>
          <p:nvPr>
            <p:ph idx="14" type="title"/>
          </p:nvPr>
        </p:nvSpPr>
        <p:spPr>
          <a:xfrm>
            <a:off x="2259638" y="3071125"/>
            <a:ext cx="1039200" cy="66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5000">
                <a:solidFill>
                  <a:schemeClr val="accen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39" name="Google Shape;39;p3"/>
          <p:cNvSpPr txBox="1"/>
          <p:nvPr>
            <p:ph idx="15" type="title"/>
          </p:nvPr>
        </p:nvSpPr>
        <p:spPr>
          <a:xfrm>
            <a:off x="5775063" y="3071125"/>
            <a:ext cx="1039200" cy="66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5000">
                <a:solidFill>
                  <a:schemeClr val="accen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40" name="Google Shape;40;p3"/>
          <p:cNvSpPr/>
          <p:nvPr/>
        </p:nvSpPr>
        <p:spPr>
          <a:xfrm rot="-5267561">
            <a:off x="-2166865" y="2462282"/>
            <a:ext cx="4818716" cy="780968"/>
          </a:xfrm>
          <a:custGeom>
            <a:rect b="b" l="l" r="r" t="t"/>
            <a:pathLst>
              <a:path extrusionOk="0" h="14785" w="79484">
                <a:moveTo>
                  <a:pt x="64823" y="0"/>
                </a:moveTo>
                <a:cubicBezTo>
                  <a:pt x="56730" y="0"/>
                  <a:pt x="48629" y="357"/>
                  <a:pt x="40537" y="566"/>
                </a:cubicBezTo>
                <a:cubicBezTo>
                  <a:pt x="32882" y="767"/>
                  <a:pt x="25204" y="856"/>
                  <a:pt x="17548" y="856"/>
                </a:cubicBezTo>
                <a:lnTo>
                  <a:pt x="6188" y="856"/>
                </a:lnTo>
                <a:cubicBezTo>
                  <a:pt x="5806" y="856"/>
                  <a:pt x="5327" y="841"/>
                  <a:pt x="4808" y="841"/>
                </a:cubicBezTo>
                <a:cubicBezTo>
                  <a:pt x="2720" y="841"/>
                  <a:pt x="0" y="1085"/>
                  <a:pt x="519" y="3534"/>
                </a:cubicBezTo>
                <a:cubicBezTo>
                  <a:pt x="1166" y="6614"/>
                  <a:pt x="4269" y="9560"/>
                  <a:pt x="6746" y="11190"/>
                </a:cubicBezTo>
                <a:cubicBezTo>
                  <a:pt x="10540" y="13712"/>
                  <a:pt x="15160" y="14738"/>
                  <a:pt x="19713" y="14783"/>
                </a:cubicBezTo>
                <a:cubicBezTo>
                  <a:pt x="19807" y="14784"/>
                  <a:pt x="19901" y="14784"/>
                  <a:pt x="19995" y="14784"/>
                </a:cubicBezTo>
                <a:cubicBezTo>
                  <a:pt x="22334" y="14784"/>
                  <a:pt x="24671" y="14518"/>
                  <a:pt x="26967" y="14024"/>
                </a:cubicBezTo>
                <a:cubicBezTo>
                  <a:pt x="29891" y="13377"/>
                  <a:pt x="32703" y="12350"/>
                  <a:pt x="35515" y="11324"/>
                </a:cubicBezTo>
                <a:cubicBezTo>
                  <a:pt x="42724" y="8712"/>
                  <a:pt x="50045" y="6235"/>
                  <a:pt x="57633" y="5141"/>
                </a:cubicBezTo>
                <a:cubicBezTo>
                  <a:pt x="61727" y="4546"/>
                  <a:pt x="65864" y="4360"/>
                  <a:pt x="70011" y="4360"/>
                </a:cubicBezTo>
                <a:cubicBezTo>
                  <a:pt x="73167" y="4360"/>
                  <a:pt x="76330" y="4468"/>
                  <a:pt x="79484" y="4583"/>
                </a:cubicBezTo>
                <a:cubicBezTo>
                  <a:pt x="79461" y="3222"/>
                  <a:pt x="79439" y="1860"/>
                  <a:pt x="79439" y="499"/>
                </a:cubicBezTo>
                <a:cubicBezTo>
                  <a:pt x="74572" y="130"/>
                  <a:pt x="69699" y="0"/>
                  <a:pt x="648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Google Shape;41;p3"/>
          <p:cNvSpPr/>
          <p:nvPr/>
        </p:nvSpPr>
        <p:spPr>
          <a:xfrm rot="-5400000">
            <a:off x="-954332" y="1253578"/>
            <a:ext cx="2393629" cy="966464"/>
          </a:xfrm>
          <a:custGeom>
            <a:rect b="b" l="l" r="r" t="t"/>
            <a:pathLst>
              <a:path extrusionOk="0" h="43165" w="72716">
                <a:moveTo>
                  <a:pt x="36506" y="1"/>
                </a:moveTo>
                <a:cubicBezTo>
                  <a:pt x="24983" y="1"/>
                  <a:pt x="13559" y="1174"/>
                  <a:pt x="0" y="3973"/>
                </a:cubicBezTo>
                <a:cubicBezTo>
                  <a:pt x="982" y="6629"/>
                  <a:pt x="1205" y="12052"/>
                  <a:pt x="1853" y="14262"/>
                </a:cubicBezTo>
                <a:cubicBezTo>
                  <a:pt x="3259" y="19194"/>
                  <a:pt x="12610" y="30220"/>
                  <a:pt x="23859" y="33077"/>
                </a:cubicBezTo>
                <a:cubicBezTo>
                  <a:pt x="25907" y="33596"/>
                  <a:pt x="27823" y="33808"/>
                  <a:pt x="29631" y="33808"/>
                </a:cubicBezTo>
                <a:cubicBezTo>
                  <a:pt x="37728" y="33808"/>
                  <a:pt x="43662" y="29551"/>
                  <a:pt x="49622" y="29551"/>
                </a:cubicBezTo>
                <a:cubicBezTo>
                  <a:pt x="50569" y="29551"/>
                  <a:pt x="51516" y="29659"/>
                  <a:pt x="52472" y="29907"/>
                </a:cubicBezTo>
                <a:cubicBezTo>
                  <a:pt x="60284" y="31938"/>
                  <a:pt x="55507" y="42049"/>
                  <a:pt x="72715" y="43165"/>
                </a:cubicBezTo>
                <a:cubicBezTo>
                  <a:pt x="70483" y="29863"/>
                  <a:pt x="71086" y="16270"/>
                  <a:pt x="71689" y="2812"/>
                </a:cubicBezTo>
                <a:cubicBezTo>
                  <a:pt x="58580" y="1069"/>
                  <a:pt x="47498" y="1"/>
                  <a:pt x="36506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p3"/>
          <p:cNvSpPr/>
          <p:nvPr/>
        </p:nvSpPr>
        <p:spPr>
          <a:xfrm rot="5400000">
            <a:off x="-672825" y="419298"/>
            <a:ext cx="2096898" cy="989152"/>
          </a:xfrm>
          <a:custGeom>
            <a:rect b="b" l="l" r="r" t="t"/>
            <a:pathLst>
              <a:path extrusionOk="0" h="61524" w="143993">
                <a:moveTo>
                  <a:pt x="25900" y="1"/>
                </a:moveTo>
                <a:cubicBezTo>
                  <a:pt x="11671" y="1"/>
                  <a:pt x="1" y="8596"/>
                  <a:pt x="1" y="8596"/>
                </a:cubicBezTo>
                <a:lnTo>
                  <a:pt x="186" y="61523"/>
                </a:lnTo>
                <a:lnTo>
                  <a:pt x="143993" y="61523"/>
                </a:lnTo>
                <a:cubicBezTo>
                  <a:pt x="138074" y="43327"/>
                  <a:pt x="128448" y="39288"/>
                  <a:pt x="117124" y="39288"/>
                </a:cubicBezTo>
                <a:cubicBezTo>
                  <a:pt x="108085" y="39288"/>
                  <a:pt x="97965" y="41861"/>
                  <a:pt x="87783" y="41861"/>
                </a:cubicBezTo>
                <a:cubicBezTo>
                  <a:pt x="83897" y="41861"/>
                  <a:pt x="80003" y="41486"/>
                  <a:pt x="76156" y="40451"/>
                </a:cubicBezTo>
                <a:cubicBezTo>
                  <a:pt x="58842" y="35830"/>
                  <a:pt x="64326" y="18763"/>
                  <a:pt x="43685" y="5269"/>
                </a:cubicBezTo>
                <a:cubicBezTo>
                  <a:pt x="37737" y="1386"/>
                  <a:pt x="31612" y="1"/>
                  <a:pt x="25900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Google Shape;43;p3"/>
          <p:cNvSpPr/>
          <p:nvPr/>
        </p:nvSpPr>
        <p:spPr>
          <a:xfrm rot="5400000">
            <a:off x="121363" y="3132963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Google Shape;44;p3"/>
          <p:cNvSpPr/>
          <p:nvPr/>
        </p:nvSpPr>
        <p:spPr>
          <a:xfrm rot="5400000">
            <a:off x="993813" y="264713"/>
            <a:ext cx="98400" cy="987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Google Shape;45;p3"/>
          <p:cNvSpPr/>
          <p:nvPr/>
        </p:nvSpPr>
        <p:spPr>
          <a:xfrm rot="5400000">
            <a:off x="540138" y="1290438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3"/>
          <p:cNvSpPr/>
          <p:nvPr/>
        </p:nvSpPr>
        <p:spPr>
          <a:xfrm rot="5400000">
            <a:off x="441438" y="2700513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3"/>
          <p:cNvSpPr/>
          <p:nvPr/>
        </p:nvSpPr>
        <p:spPr>
          <a:xfrm rot="5532439">
            <a:off x="6598811" y="1897536"/>
            <a:ext cx="4818716" cy="780968"/>
          </a:xfrm>
          <a:custGeom>
            <a:rect b="b" l="l" r="r" t="t"/>
            <a:pathLst>
              <a:path extrusionOk="0" h="14785" w="79484">
                <a:moveTo>
                  <a:pt x="64823" y="0"/>
                </a:moveTo>
                <a:cubicBezTo>
                  <a:pt x="56730" y="0"/>
                  <a:pt x="48629" y="357"/>
                  <a:pt x="40537" y="566"/>
                </a:cubicBezTo>
                <a:cubicBezTo>
                  <a:pt x="32882" y="767"/>
                  <a:pt x="25204" y="856"/>
                  <a:pt x="17548" y="856"/>
                </a:cubicBezTo>
                <a:lnTo>
                  <a:pt x="6188" y="856"/>
                </a:lnTo>
                <a:cubicBezTo>
                  <a:pt x="5806" y="856"/>
                  <a:pt x="5327" y="841"/>
                  <a:pt x="4808" y="841"/>
                </a:cubicBezTo>
                <a:cubicBezTo>
                  <a:pt x="2720" y="841"/>
                  <a:pt x="0" y="1085"/>
                  <a:pt x="519" y="3534"/>
                </a:cubicBezTo>
                <a:cubicBezTo>
                  <a:pt x="1166" y="6614"/>
                  <a:pt x="4269" y="9560"/>
                  <a:pt x="6746" y="11190"/>
                </a:cubicBezTo>
                <a:cubicBezTo>
                  <a:pt x="10540" y="13712"/>
                  <a:pt x="15160" y="14738"/>
                  <a:pt x="19713" y="14783"/>
                </a:cubicBezTo>
                <a:cubicBezTo>
                  <a:pt x="19807" y="14784"/>
                  <a:pt x="19901" y="14784"/>
                  <a:pt x="19995" y="14784"/>
                </a:cubicBezTo>
                <a:cubicBezTo>
                  <a:pt x="22334" y="14784"/>
                  <a:pt x="24671" y="14518"/>
                  <a:pt x="26967" y="14024"/>
                </a:cubicBezTo>
                <a:cubicBezTo>
                  <a:pt x="29891" y="13377"/>
                  <a:pt x="32703" y="12350"/>
                  <a:pt x="35515" y="11324"/>
                </a:cubicBezTo>
                <a:cubicBezTo>
                  <a:pt x="42724" y="8712"/>
                  <a:pt x="50045" y="6235"/>
                  <a:pt x="57633" y="5141"/>
                </a:cubicBezTo>
                <a:cubicBezTo>
                  <a:pt x="61727" y="4546"/>
                  <a:pt x="65864" y="4360"/>
                  <a:pt x="70011" y="4360"/>
                </a:cubicBezTo>
                <a:cubicBezTo>
                  <a:pt x="73167" y="4360"/>
                  <a:pt x="76330" y="4468"/>
                  <a:pt x="79484" y="4583"/>
                </a:cubicBezTo>
                <a:cubicBezTo>
                  <a:pt x="79461" y="3222"/>
                  <a:pt x="79439" y="1860"/>
                  <a:pt x="79439" y="499"/>
                </a:cubicBezTo>
                <a:cubicBezTo>
                  <a:pt x="74572" y="130"/>
                  <a:pt x="69699" y="0"/>
                  <a:pt x="648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" name="Google Shape;48;p3"/>
          <p:cNvSpPr/>
          <p:nvPr/>
        </p:nvSpPr>
        <p:spPr>
          <a:xfrm rot="5400000">
            <a:off x="7811366" y="2920743"/>
            <a:ext cx="2393629" cy="966464"/>
          </a:xfrm>
          <a:custGeom>
            <a:rect b="b" l="l" r="r" t="t"/>
            <a:pathLst>
              <a:path extrusionOk="0" h="43165" w="72716">
                <a:moveTo>
                  <a:pt x="36506" y="1"/>
                </a:moveTo>
                <a:cubicBezTo>
                  <a:pt x="24983" y="1"/>
                  <a:pt x="13559" y="1174"/>
                  <a:pt x="0" y="3973"/>
                </a:cubicBezTo>
                <a:cubicBezTo>
                  <a:pt x="982" y="6629"/>
                  <a:pt x="1205" y="12052"/>
                  <a:pt x="1853" y="14262"/>
                </a:cubicBezTo>
                <a:cubicBezTo>
                  <a:pt x="3259" y="19194"/>
                  <a:pt x="12610" y="30220"/>
                  <a:pt x="23859" y="33077"/>
                </a:cubicBezTo>
                <a:cubicBezTo>
                  <a:pt x="25907" y="33596"/>
                  <a:pt x="27823" y="33808"/>
                  <a:pt x="29631" y="33808"/>
                </a:cubicBezTo>
                <a:cubicBezTo>
                  <a:pt x="37728" y="33808"/>
                  <a:pt x="43662" y="29551"/>
                  <a:pt x="49622" y="29551"/>
                </a:cubicBezTo>
                <a:cubicBezTo>
                  <a:pt x="50569" y="29551"/>
                  <a:pt x="51516" y="29659"/>
                  <a:pt x="52472" y="29907"/>
                </a:cubicBezTo>
                <a:cubicBezTo>
                  <a:pt x="60284" y="31938"/>
                  <a:pt x="55507" y="42049"/>
                  <a:pt x="72715" y="43165"/>
                </a:cubicBezTo>
                <a:cubicBezTo>
                  <a:pt x="70483" y="29863"/>
                  <a:pt x="71086" y="16270"/>
                  <a:pt x="71689" y="2812"/>
                </a:cubicBezTo>
                <a:cubicBezTo>
                  <a:pt x="58580" y="1069"/>
                  <a:pt x="47498" y="1"/>
                  <a:pt x="36506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9;p3"/>
          <p:cNvSpPr/>
          <p:nvPr/>
        </p:nvSpPr>
        <p:spPr>
          <a:xfrm rot="-5400000">
            <a:off x="7826590" y="3732336"/>
            <a:ext cx="2096898" cy="989152"/>
          </a:xfrm>
          <a:custGeom>
            <a:rect b="b" l="l" r="r" t="t"/>
            <a:pathLst>
              <a:path extrusionOk="0" h="61524" w="143993">
                <a:moveTo>
                  <a:pt x="25900" y="1"/>
                </a:moveTo>
                <a:cubicBezTo>
                  <a:pt x="11671" y="1"/>
                  <a:pt x="1" y="8596"/>
                  <a:pt x="1" y="8596"/>
                </a:cubicBezTo>
                <a:lnTo>
                  <a:pt x="186" y="61523"/>
                </a:lnTo>
                <a:lnTo>
                  <a:pt x="143993" y="61523"/>
                </a:lnTo>
                <a:cubicBezTo>
                  <a:pt x="138074" y="43327"/>
                  <a:pt x="128448" y="39288"/>
                  <a:pt x="117124" y="39288"/>
                </a:cubicBezTo>
                <a:cubicBezTo>
                  <a:pt x="108085" y="39288"/>
                  <a:pt x="97965" y="41861"/>
                  <a:pt x="87783" y="41861"/>
                </a:cubicBezTo>
                <a:cubicBezTo>
                  <a:pt x="83897" y="41861"/>
                  <a:pt x="80003" y="41486"/>
                  <a:pt x="76156" y="40451"/>
                </a:cubicBezTo>
                <a:cubicBezTo>
                  <a:pt x="58842" y="35830"/>
                  <a:pt x="64326" y="18763"/>
                  <a:pt x="43685" y="5269"/>
                </a:cubicBezTo>
                <a:cubicBezTo>
                  <a:pt x="37737" y="1386"/>
                  <a:pt x="31612" y="1"/>
                  <a:pt x="25900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p3"/>
          <p:cNvSpPr/>
          <p:nvPr/>
        </p:nvSpPr>
        <p:spPr>
          <a:xfrm rot="-5400000">
            <a:off x="8965800" y="1844324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3"/>
          <p:cNvSpPr/>
          <p:nvPr/>
        </p:nvSpPr>
        <p:spPr>
          <a:xfrm rot="-5400000">
            <a:off x="8612125" y="375164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3"/>
          <p:cNvSpPr/>
          <p:nvPr/>
        </p:nvSpPr>
        <p:spPr>
          <a:xfrm rot="-5400000">
            <a:off x="8710825" y="2341574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" name="Google Shape;53;p3"/>
          <p:cNvSpPr/>
          <p:nvPr/>
        </p:nvSpPr>
        <p:spPr>
          <a:xfrm rot="-5400000">
            <a:off x="8158450" y="4777374"/>
            <a:ext cx="98400" cy="987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4"/>
          <p:cNvSpPr txBox="1"/>
          <p:nvPr>
            <p:ph type="title"/>
          </p:nvPr>
        </p:nvSpPr>
        <p:spPr>
          <a:xfrm>
            <a:off x="478950" y="1922950"/>
            <a:ext cx="4860000" cy="82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56" name="Google Shape;56;p4"/>
          <p:cNvSpPr txBox="1"/>
          <p:nvPr>
            <p:ph idx="1" type="subTitle"/>
          </p:nvPr>
        </p:nvSpPr>
        <p:spPr>
          <a:xfrm>
            <a:off x="479050" y="2757125"/>
            <a:ext cx="4860000" cy="49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4"/>
          <p:cNvSpPr/>
          <p:nvPr/>
        </p:nvSpPr>
        <p:spPr>
          <a:xfrm rot="-10667561">
            <a:off x="305871" y="4396335"/>
            <a:ext cx="4818716" cy="780968"/>
          </a:xfrm>
          <a:custGeom>
            <a:rect b="b" l="l" r="r" t="t"/>
            <a:pathLst>
              <a:path extrusionOk="0" h="14785" w="79484">
                <a:moveTo>
                  <a:pt x="64823" y="0"/>
                </a:moveTo>
                <a:cubicBezTo>
                  <a:pt x="56730" y="0"/>
                  <a:pt x="48629" y="357"/>
                  <a:pt x="40537" y="566"/>
                </a:cubicBezTo>
                <a:cubicBezTo>
                  <a:pt x="32882" y="767"/>
                  <a:pt x="25204" y="856"/>
                  <a:pt x="17548" y="856"/>
                </a:cubicBezTo>
                <a:lnTo>
                  <a:pt x="6188" y="856"/>
                </a:lnTo>
                <a:cubicBezTo>
                  <a:pt x="5806" y="856"/>
                  <a:pt x="5327" y="841"/>
                  <a:pt x="4808" y="841"/>
                </a:cubicBezTo>
                <a:cubicBezTo>
                  <a:pt x="2720" y="841"/>
                  <a:pt x="0" y="1085"/>
                  <a:pt x="519" y="3534"/>
                </a:cubicBezTo>
                <a:cubicBezTo>
                  <a:pt x="1166" y="6614"/>
                  <a:pt x="4269" y="9560"/>
                  <a:pt x="6746" y="11190"/>
                </a:cubicBezTo>
                <a:cubicBezTo>
                  <a:pt x="10540" y="13712"/>
                  <a:pt x="15160" y="14738"/>
                  <a:pt x="19713" y="14783"/>
                </a:cubicBezTo>
                <a:cubicBezTo>
                  <a:pt x="19807" y="14784"/>
                  <a:pt x="19901" y="14784"/>
                  <a:pt x="19995" y="14784"/>
                </a:cubicBezTo>
                <a:cubicBezTo>
                  <a:pt x="22334" y="14784"/>
                  <a:pt x="24671" y="14518"/>
                  <a:pt x="26967" y="14024"/>
                </a:cubicBezTo>
                <a:cubicBezTo>
                  <a:pt x="29891" y="13377"/>
                  <a:pt x="32703" y="12350"/>
                  <a:pt x="35515" y="11324"/>
                </a:cubicBezTo>
                <a:cubicBezTo>
                  <a:pt x="42724" y="8712"/>
                  <a:pt x="50045" y="6235"/>
                  <a:pt x="57633" y="5141"/>
                </a:cubicBezTo>
                <a:cubicBezTo>
                  <a:pt x="61727" y="4546"/>
                  <a:pt x="65864" y="4360"/>
                  <a:pt x="70011" y="4360"/>
                </a:cubicBezTo>
                <a:cubicBezTo>
                  <a:pt x="73167" y="4360"/>
                  <a:pt x="76330" y="4468"/>
                  <a:pt x="79484" y="4583"/>
                </a:cubicBezTo>
                <a:cubicBezTo>
                  <a:pt x="79461" y="3222"/>
                  <a:pt x="79439" y="1860"/>
                  <a:pt x="79439" y="499"/>
                </a:cubicBezTo>
                <a:cubicBezTo>
                  <a:pt x="74572" y="130"/>
                  <a:pt x="69699" y="0"/>
                  <a:pt x="648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p4"/>
          <p:cNvSpPr/>
          <p:nvPr/>
        </p:nvSpPr>
        <p:spPr>
          <a:xfrm rot="10800000">
            <a:off x="402459" y="4303597"/>
            <a:ext cx="2393629" cy="966464"/>
          </a:xfrm>
          <a:custGeom>
            <a:rect b="b" l="l" r="r" t="t"/>
            <a:pathLst>
              <a:path extrusionOk="0" h="43165" w="72716">
                <a:moveTo>
                  <a:pt x="36506" y="1"/>
                </a:moveTo>
                <a:cubicBezTo>
                  <a:pt x="24983" y="1"/>
                  <a:pt x="13559" y="1174"/>
                  <a:pt x="0" y="3973"/>
                </a:cubicBezTo>
                <a:cubicBezTo>
                  <a:pt x="982" y="6629"/>
                  <a:pt x="1205" y="12052"/>
                  <a:pt x="1853" y="14262"/>
                </a:cubicBezTo>
                <a:cubicBezTo>
                  <a:pt x="3259" y="19194"/>
                  <a:pt x="12610" y="30220"/>
                  <a:pt x="23859" y="33077"/>
                </a:cubicBezTo>
                <a:cubicBezTo>
                  <a:pt x="25907" y="33596"/>
                  <a:pt x="27823" y="33808"/>
                  <a:pt x="29631" y="33808"/>
                </a:cubicBezTo>
                <a:cubicBezTo>
                  <a:pt x="37728" y="33808"/>
                  <a:pt x="43662" y="29551"/>
                  <a:pt x="49622" y="29551"/>
                </a:cubicBezTo>
                <a:cubicBezTo>
                  <a:pt x="50569" y="29551"/>
                  <a:pt x="51516" y="29659"/>
                  <a:pt x="52472" y="29907"/>
                </a:cubicBezTo>
                <a:cubicBezTo>
                  <a:pt x="60284" y="31938"/>
                  <a:pt x="55507" y="42049"/>
                  <a:pt x="72715" y="43165"/>
                </a:cubicBezTo>
                <a:cubicBezTo>
                  <a:pt x="70483" y="29863"/>
                  <a:pt x="71086" y="16270"/>
                  <a:pt x="71689" y="2812"/>
                </a:cubicBezTo>
                <a:cubicBezTo>
                  <a:pt x="58580" y="1069"/>
                  <a:pt x="47498" y="1"/>
                  <a:pt x="36506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4"/>
          <p:cNvSpPr/>
          <p:nvPr/>
        </p:nvSpPr>
        <p:spPr>
          <a:xfrm>
            <a:off x="-272112" y="4159112"/>
            <a:ext cx="2096898" cy="989152"/>
          </a:xfrm>
          <a:custGeom>
            <a:rect b="b" l="l" r="r" t="t"/>
            <a:pathLst>
              <a:path extrusionOk="0" h="61524" w="143993">
                <a:moveTo>
                  <a:pt x="25900" y="1"/>
                </a:moveTo>
                <a:cubicBezTo>
                  <a:pt x="11671" y="1"/>
                  <a:pt x="1" y="8596"/>
                  <a:pt x="1" y="8596"/>
                </a:cubicBezTo>
                <a:lnTo>
                  <a:pt x="186" y="61523"/>
                </a:lnTo>
                <a:lnTo>
                  <a:pt x="143993" y="61523"/>
                </a:lnTo>
                <a:cubicBezTo>
                  <a:pt x="138074" y="43327"/>
                  <a:pt x="128448" y="39288"/>
                  <a:pt x="117124" y="39288"/>
                </a:cubicBezTo>
                <a:cubicBezTo>
                  <a:pt x="108085" y="39288"/>
                  <a:pt x="97965" y="41861"/>
                  <a:pt x="87783" y="41861"/>
                </a:cubicBezTo>
                <a:cubicBezTo>
                  <a:pt x="83897" y="41861"/>
                  <a:pt x="80003" y="41486"/>
                  <a:pt x="76156" y="40451"/>
                </a:cubicBezTo>
                <a:cubicBezTo>
                  <a:pt x="58842" y="35830"/>
                  <a:pt x="64326" y="18763"/>
                  <a:pt x="43685" y="5269"/>
                </a:cubicBezTo>
                <a:cubicBezTo>
                  <a:pt x="37737" y="1386"/>
                  <a:pt x="31612" y="1"/>
                  <a:pt x="25900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60;p4"/>
          <p:cNvSpPr/>
          <p:nvPr/>
        </p:nvSpPr>
        <p:spPr>
          <a:xfrm>
            <a:off x="5246676" y="4820774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4"/>
          <p:cNvSpPr/>
          <p:nvPr/>
        </p:nvSpPr>
        <p:spPr>
          <a:xfrm>
            <a:off x="402451" y="3952199"/>
            <a:ext cx="98400" cy="987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4"/>
          <p:cNvSpPr/>
          <p:nvPr/>
        </p:nvSpPr>
        <p:spPr>
          <a:xfrm>
            <a:off x="1153051" y="4390624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4"/>
          <p:cNvSpPr/>
          <p:nvPr/>
        </p:nvSpPr>
        <p:spPr>
          <a:xfrm>
            <a:off x="2859751" y="4737474"/>
            <a:ext cx="98400" cy="987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4"/>
          <p:cNvSpPr/>
          <p:nvPr/>
        </p:nvSpPr>
        <p:spPr>
          <a:xfrm flipH="1" rot="-132439">
            <a:off x="305871" y="-39916"/>
            <a:ext cx="4818716" cy="780968"/>
          </a:xfrm>
          <a:custGeom>
            <a:rect b="b" l="l" r="r" t="t"/>
            <a:pathLst>
              <a:path extrusionOk="0" h="14785" w="79484">
                <a:moveTo>
                  <a:pt x="64823" y="0"/>
                </a:moveTo>
                <a:cubicBezTo>
                  <a:pt x="56730" y="0"/>
                  <a:pt x="48629" y="357"/>
                  <a:pt x="40537" y="566"/>
                </a:cubicBezTo>
                <a:cubicBezTo>
                  <a:pt x="32882" y="767"/>
                  <a:pt x="25204" y="856"/>
                  <a:pt x="17548" y="856"/>
                </a:cubicBezTo>
                <a:lnTo>
                  <a:pt x="6188" y="856"/>
                </a:lnTo>
                <a:cubicBezTo>
                  <a:pt x="5806" y="856"/>
                  <a:pt x="5327" y="841"/>
                  <a:pt x="4808" y="841"/>
                </a:cubicBezTo>
                <a:cubicBezTo>
                  <a:pt x="2720" y="841"/>
                  <a:pt x="0" y="1085"/>
                  <a:pt x="519" y="3534"/>
                </a:cubicBezTo>
                <a:cubicBezTo>
                  <a:pt x="1166" y="6614"/>
                  <a:pt x="4269" y="9560"/>
                  <a:pt x="6746" y="11190"/>
                </a:cubicBezTo>
                <a:cubicBezTo>
                  <a:pt x="10540" y="13712"/>
                  <a:pt x="15160" y="14738"/>
                  <a:pt x="19713" y="14783"/>
                </a:cubicBezTo>
                <a:cubicBezTo>
                  <a:pt x="19807" y="14784"/>
                  <a:pt x="19901" y="14784"/>
                  <a:pt x="19995" y="14784"/>
                </a:cubicBezTo>
                <a:cubicBezTo>
                  <a:pt x="22334" y="14784"/>
                  <a:pt x="24671" y="14518"/>
                  <a:pt x="26967" y="14024"/>
                </a:cubicBezTo>
                <a:cubicBezTo>
                  <a:pt x="29891" y="13377"/>
                  <a:pt x="32703" y="12350"/>
                  <a:pt x="35515" y="11324"/>
                </a:cubicBezTo>
                <a:cubicBezTo>
                  <a:pt x="42724" y="8712"/>
                  <a:pt x="50045" y="6235"/>
                  <a:pt x="57633" y="5141"/>
                </a:cubicBezTo>
                <a:cubicBezTo>
                  <a:pt x="61727" y="4546"/>
                  <a:pt x="65864" y="4360"/>
                  <a:pt x="70011" y="4360"/>
                </a:cubicBezTo>
                <a:cubicBezTo>
                  <a:pt x="73167" y="4360"/>
                  <a:pt x="76330" y="4468"/>
                  <a:pt x="79484" y="4583"/>
                </a:cubicBezTo>
                <a:cubicBezTo>
                  <a:pt x="79461" y="3222"/>
                  <a:pt x="79439" y="1860"/>
                  <a:pt x="79439" y="499"/>
                </a:cubicBezTo>
                <a:cubicBezTo>
                  <a:pt x="74572" y="130"/>
                  <a:pt x="69699" y="0"/>
                  <a:pt x="648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4"/>
          <p:cNvSpPr/>
          <p:nvPr/>
        </p:nvSpPr>
        <p:spPr>
          <a:xfrm flipH="1">
            <a:off x="402459" y="-132676"/>
            <a:ext cx="2393629" cy="966464"/>
          </a:xfrm>
          <a:custGeom>
            <a:rect b="b" l="l" r="r" t="t"/>
            <a:pathLst>
              <a:path extrusionOk="0" h="43165" w="72716">
                <a:moveTo>
                  <a:pt x="36506" y="1"/>
                </a:moveTo>
                <a:cubicBezTo>
                  <a:pt x="24983" y="1"/>
                  <a:pt x="13559" y="1174"/>
                  <a:pt x="0" y="3973"/>
                </a:cubicBezTo>
                <a:cubicBezTo>
                  <a:pt x="982" y="6629"/>
                  <a:pt x="1205" y="12052"/>
                  <a:pt x="1853" y="14262"/>
                </a:cubicBezTo>
                <a:cubicBezTo>
                  <a:pt x="3259" y="19194"/>
                  <a:pt x="12610" y="30220"/>
                  <a:pt x="23859" y="33077"/>
                </a:cubicBezTo>
                <a:cubicBezTo>
                  <a:pt x="25907" y="33596"/>
                  <a:pt x="27823" y="33808"/>
                  <a:pt x="29631" y="33808"/>
                </a:cubicBezTo>
                <a:cubicBezTo>
                  <a:pt x="37728" y="33808"/>
                  <a:pt x="43662" y="29551"/>
                  <a:pt x="49622" y="29551"/>
                </a:cubicBezTo>
                <a:cubicBezTo>
                  <a:pt x="50569" y="29551"/>
                  <a:pt x="51516" y="29659"/>
                  <a:pt x="52472" y="29907"/>
                </a:cubicBezTo>
                <a:cubicBezTo>
                  <a:pt x="60284" y="31938"/>
                  <a:pt x="55507" y="42049"/>
                  <a:pt x="72715" y="43165"/>
                </a:cubicBezTo>
                <a:cubicBezTo>
                  <a:pt x="70483" y="29863"/>
                  <a:pt x="71086" y="16270"/>
                  <a:pt x="71689" y="2812"/>
                </a:cubicBezTo>
                <a:cubicBezTo>
                  <a:pt x="58580" y="1069"/>
                  <a:pt x="47498" y="1"/>
                  <a:pt x="36506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4"/>
          <p:cNvSpPr/>
          <p:nvPr/>
        </p:nvSpPr>
        <p:spPr>
          <a:xfrm flipH="1" rot="10800000">
            <a:off x="-272112" y="-10878"/>
            <a:ext cx="2096898" cy="989152"/>
          </a:xfrm>
          <a:custGeom>
            <a:rect b="b" l="l" r="r" t="t"/>
            <a:pathLst>
              <a:path extrusionOk="0" h="61524" w="143993">
                <a:moveTo>
                  <a:pt x="25900" y="1"/>
                </a:moveTo>
                <a:cubicBezTo>
                  <a:pt x="11671" y="1"/>
                  <a:pt x="1" y="8596"/>
                  <a:pt x="1" y="8596"/>
                </a:cubicBezTo>
                <a:lnTo>
                  <a:pt x="186" y="61523"/>
                </a:lnTo>
                <a:lnTo>
                  <a:pt x="143993" y="61523"/>
                </a:lnTo>
                <a:cubicBezTo>
                  <a:pt x="138074" y="43327"/>
                  <a:pt x="128448" y="39288"/>
                  <a:pt x="117124" y="39288"/>
                </a:cubicBezTo>
                <a:cubicBezTo>
                  <a:pt x="108085" y="39288"/>
                  <a:pt x="97965" y="41861"/>
                  <a:pt x="87783" y="41861"/>
                </a:cubicBezTo>
                <a:cubicBezTo>
                  <a:pt x="83897" y="41861"/>
                  <a:pt x="80003" y="41486"/>
                  <a:pt x="76156" y="40451"/>
                </a:cubicBezTo>
                <a:cubicBezTo>
                  <a:pt x="58842" y="35830"/>
                  <a:pt x="64326" y="18763"/>
                  <a:pt x="43685" y="5269"/>
                </a:cubicBezTo>
                <a:cubicBezTo>
                  <a:pt x="37737" y="1386"/>
                  <a:pt x="31612" y="1"/>
                  <a:pt x="25900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4"/>
          <p:cNvSpPr/>
          <p:nvPr/>
        </p:nvSpPr>
        <p:spPr>
          <a:xfrm flipH="1" rot="10800000">
            <a:off x="402451" y="1086487"/>
            <a:ext cx="98400" cy="987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4"/>
          <p:cNvSpPr/>
          <p:nvPr/>
        </p:nvSpPr>
        <p:spPr>
          <a:xfrm flipH="1" rot="10800000">
            <a:off x="1153051" y="648062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p4"/>
          <p:cNvSpPr/>
          <p:nvPr/>
        </p:nvSpPr>
        <p:spPr>
          <a:xfrm flipH="1" rot="10800000">
            <a:off x="2859751" y="301212"/>
            <a:ext cx="98400" cy="987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4"/>
          <p:cNvSpPr/>
          <p:nvPr/>
        </p:nvSpPr>
        <p:spPr>
          <a:xfrm flipH="1" rot="10800000">
            <a:off x="5246676" y="153112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5"/>
          <p:cNvSpPr txBox="1"/>
          <p:nvPr>
            <p:ph type="title"/>
          </p:nvPr>
        </p:nvSpPr>
        <p:spPr>
          <a:xfrm>
            <a:off x="1912475" y="2261338"/>
            <a:ext cx="5319000" cy="82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73" name="Google Shape;73;p5"/>
          <p:cNvSpPr txBox="1"/>
          <p:nvPr>
            <p:ph idx="2" type="title"/>
          </p:nvPr>
        </p:nvSpPr>
        <p:spPr>
          <a:xfrm>
            <a:off x="3105600" y="1164675"/>
            <a:ext cx="2932800" cy="97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8000">
                <a:solidFill>
                  <a:schemeClr val="accen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74" name="Google Shape;74;p5"/>
          <p:cNvSpPr txBox="1"/>
          <p:nvPr>
            <p:ph idx="1" type="subTitle"/>
          </p:nvPr>
        </p:nvSpPr>
        <p:spPr>
          <a:xfrm>
            <a:off x="2815400" y="3123913"/>
            <a:ext cx="3513300" cy="43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5"/>
          <p:cNvSpPr/>
          <p:nvPr/>
        </p:nvSpPr>
        <p:spPr>
          <a:xfrm rot="10800000">
            <a:off x="-260192" y="3285293"/>
            <a:ext cx="4058317" cy="1729782"/>
          </a:xfrm>
          <a:custGeom>
            <a:rect b="b" l="l" r="r" t="t"/>
            <a:pathLst>
              <a:path extrusionOk="0" h="36451" w="64695">
                <a:moveTo>
                  <a:pt x="5503" y="0"/>
                </a:moveTo>
                <a:cubicBezTo>
                  <a:pt x="2589" y="0"/>
                  <a:pt x="1" y="186"/>
                  <a:pt x="237" y="874"/>
                </a:cubicBezTo>
                <a:cubicBezTo>
                  <a:pt x="460" y="1499"/>
                  <a:pt x="4411" y="2169"/>
                  <a:pt x="5259" y="2593"/>
                </a:cubicBezTo>
                <a:cubicBezTo>
                  <a:pt x="7178" y="3552"/>
                  <a:pt x="8897" y="4869"/>
                  <a:pt x="10325" y="6454"/>
                </a:cubicBezTo>
                <a:cubicBezTo>
                  <a:pt x="13673" y="10092"/>
                  <a:pt x="16619" y="21050"/>
                  <a:pt x="24989" y="22345"/>
                </a:cubicBezTo>
                <a:cubicBezTo>
                  <a:pt x="25398" y="22407"/>
                  <a:pt x="25804" y="22437"/>
                  <a:pt x="26206" y="22437"/>
                </a:cubicBezTo>
                <a:cubicBezTo>
                  <a:pt x="31849" y="22437"/>
                  <a:pt x="36809" y="16669"/>
                  <a:pt x="38871" y="15314"/>
                </a:cubicBezTo>
                <a:cubicBezTo>
                  <a:pt x="39863" y="14681"/>
                  <a:pt x="40996" y="14362"/>
                  <a:pt x="42135" y="14362"/>
                </a:cubicBezTo>
                <a:cubicBezTo>
                  <a:pt x="43201" y="14362"/>
                  <a:pt x="44272" y="14642"/>
                  <a:pt x="45232" y="15203"/>
                </a:cubicBezTo>
                <a:cubicBezTo>
                  <a:pt x="49027" y="17502"/>
                  <a:pt x="49071" y="22858"/>
                  <a:pt x="50634" y="27010"/>
                </a:cubicBezTo>
                <a:cubicBezTo>
                  <a:pt x="52642" y="32143"/>
                  <a:pt x="57307" y="35759"/>
                  <a:pt x="62775" y="36450"/>
                </a:cubicBezTo>
                <a:cubicBezTo>
                  <a:pt x="62396" y="25269"/>
                  <a:pt x="63043" y="14065"/>
                  <a:pt x="64694" y="2994"/>
                </a:cubicBezTo>
                <a:cubicBezTo>
                  <a:pt x="57530" y="1745"/>
                  <a:pt x="50232" y="1499"/>
                  <a:pt x="42978" y="1254"/>
                </a:cubicBezTo>
                <a:cubicBezTo>
                  <a:pt x="32957" y="896"/>
                  <a:pt x="22936" y="562"/>
                  <a:pt x="12914" y="249"/>
                </a:cubicBezTo>
                <a:cubicBezTo>
                  <a:pt x="12140" y="215"/>
                  <a:pt x="8634" y="0"/>
                  <a:pt x="550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5"/>
          <p:cNvSpPr/>
          <p:nvPr/>
        </p:nvSpPr>
        <p:spPr>
          <a:xfrm rot="10800000">
            <a:off x="158481" y="4429982"/>
            <a:ext cx="4130269" cy="1085168"/>
          </a:xfrm>
          <a:custGeom>
            <a:rect b="b" l="l" r="r" t="t"/>
            <a:pathLst>
              <a:path extrusionOk="0" h="43165" w="72716">
                <a:moveTo>
                  <a:pt x="36506" y="1"/>
                </a:moveTo>
                <a:cubicBezTo>
                  <a:pt x="24983" y="1"/>
                  <a:pt x="13559" y="1174"/>
                  <a:pt x="0" y="3973"/>
                </a:cubicBezTo>
                <a:cubicBezTo>
                  <a:pt x="982" y="6629"/>
                  <a:pt x="1205" y="12052"/>
                  <a:pt x="1853" y="14262"/>
                </a:cubicBezTo>
                <a:cubicBezTo>
                  <a:pt x="3259" y="19194"/>
                  <a:pt x="12610" y="30220"/>
                  <a:pt x="23859" y="33077"/>
                </a:cubicBezTo>
                <a:cubicBezTo>
                  <a:pt x="25907" y="33596"/>
                  <a:pt x="27823" y="33808"/>
                  <a:pt x="29631" y="33808"/>
                </a:cubicBezTo>
                <a:cubicBezTo>
                  <a:pt x="37728" y="33808"/>
                  <a:pt x="43662" y="29551"/>
                  <a:pt x="49622" y="29551"/>
                </a:cubicBezTo>
                <a:cubicBezTo>
                  <a:pt x="50569" y="29551"/>
                  <a:pt x="51516" y="29659"/>
                  <a:pt x="52472" y="29907"/>
                </a:cubicBezTo>
                <a:cubicBezTo>
                  <a:pt x="60284" y="31938"/>
                  <a:pt x="55507" y="42049"/>
                  <a:pt x="72715" y="43165"/>
                </a:cubicBezTo>
                <a:cubicBezTo>
                  <a:pt x="70483" y="29863"/>
                  <a:pt x="71086" y="16270"/>
                  <a:pt x="71689" y="2812"/>
                </a:cubicBezTo>
                <a:cubicBezTo>
                  <a:pt x="58580" y="1069"/>
                  <a:pt x="47498" y="1"/>
                  <a:pt x="36506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5"/>
          <p:cNvSpPr/>
          <p:nvPr/>
        </p:nvSpPr>
        <p:spPr>
          <a:xfrm>
            <a:off x="3699725" y="4663675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5"/>
          <p:cNvSpPr/>
          <p:nvPr/>
        </p:nvSpPr>
        <p:spPr>
          <a:xfrm>
            <a:off x="1811013" y="4382613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5"/>
          <p:cNvSpPr/>
          <p:nvPr/>
        </p:nvSpPr>
        <p:spPr>
          <a:xfrm>
            <a:off x="-332175" y="3703451"/>
            <a:ext cx="2874201" cy="1521816"/>
          </a:xfrm>
          <a:custGeom>
            <a:rect b="b" l="l" r="r" t="t"/>
            <a:pathLst>
              <a:path extrusionOk="0" h="42859" w="80952">
                <a:moveTo>
                  <a:pt x="7027" y="1"/>
                </a:moveTo>
                <a:cubicBezTo>
                  <a:pt x="6872" y="1"/>
                  <a:pt x="6717" y="3"/>
                  <a:pt x="6562" y="7"/>
                </a:cubicBezTo>
                <a:cubicBezTo>
                  <a:pt x="4866" y="30"/>
                  <a:pt x="3192" y="387"/>
                  <a:pt x="1629" y="1056"/>
                </a:cubicBezTo>
                <a:cubicBezTo>
                  <a:pt x="0" y="1793"/>
                  <a:pt x="89" y="2418"/>
                  <a:pt x="335" y="4114"/>
                </a:cubicBezTo>
                <a:cubicBezTo>
                  <a:pt x="982" y="8332"/>
                  <a:pt x="1652" y="12528"/>
                  <a:pt x="2321" y="16724"/>
                </a:cubicBezTo>
                <a:lnTo>
                  <a:pt x="4241" y="29022"/>
                </a:lnTo>
                <a:cubicBezTo>
                  <a:pt x="4866" y="32972"/>
                  <a:pt x="6160" y="37347"/>
                  <a:pt x="6160" y="41342"/>
                </a:cubicBezTo>
                <a:cubicBezTo>
                  <a:pt x="6227" y="41676"/>
                  <a:pt x="6294" y="42056"/>
                  <a:pt x="6562" y="42257"/>
                </a:cubicBezTo>
                <a:cubicBezTo>
                  <a:pt x="6776" y="42374"/>
                  <a:pt x="7008" y="42440"/>
                  <a:pt x="7256" y="42440"/>
                </a:cubicBezTo>
                <a:cubicBezTo>
                  <a:pt x="7292" y="42440"/>
                  <a:pt x="7328" y="42438"/>
                  <a:pt x="7365" y="42435"/>
                </a:cubicBezTo>
                <a:cubicBezTo>
                  <a:pt x="18275" y="42693"/>
                  <a:pt x="29189" y="42859"/>
                  <a:pt x="40102" y="42859"/>
                </a:cubicBezTo>
                <a:cubicBezTo>
                  <a:pt x="53724" y="42859"/>
                  <a:pt x="67345" y="42601"/>
                  <a:pt x="80951" y="41944"/>
                </a:cubicBezTo>
                <a:cubicBezTo>
                  <a:pt x="71220" y="38596"/>
                  <a:pt x="61154" y="36409"/>
                  <a:pt x="50910" y="35450"/>
                </a:cubicBezTo>
                <a:cubicBezTo>
                  <a:pt x="46357" y="35003"/>
                  <a:pt x="41513" y="34735"/>
                  <a:pt x="37741" y="32124"/>
                </a:cubicBezTo>
                <a:cubicBezTo>
                  <a:pt x="33880" y="29423"/>
                  <a:pt x="31939" y="24781"/>
                  <a:pt x="30443" y="20317"/>
                </a:cubicBezTo>
                <a:cubicBezTo>
                  <a:pt x="28948" y="15854"/>
                  <a:pt x="27609" y="11144"/>
                  <a:pt x="24439" y="7663"/>
                </a:cubicBezTo>
                <a:cubicBezTo>
                  <a:pt x="22676" y="5743"/>
                  <a:pt x="20422" y="4315"/>
                  <a:pt x="18123" y="3087"/>
                </a:cubicBezTo>
                <a:cubicBezTo>
                  <a:pt x="14732" y="1327"/>
                  <a:pt x="10908" y="1"/>
                  <a:pt x="702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5"/>
          <p:cNvSpPr/>
          <p:nvPr/>
        </p:nvSpPr>
        <p:spPr>
          <a:xfrm>
            <a:off x="1232025" y="4017025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5"/>
          <p:cNvSpPr/>
          <p:nvPr/>
        </p:nvSpPr>
        <p:spPr>
          <a:xfrm>
            <a:off x="108888" y="3007538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5"/>
          <p:cNvSpPr/>
          <p:nvPr/>
        </p:nvSpPr>
        <p:spPr>
          <a:xfrm>
            <a:off x="5365175" y="166613"/>
            <a:ext cx="4058317" cy="1729782"/>
          </a:xfrm>
          <a:custGeom>
            <a:rect b="b" l="l" r="r" t="t"/>
            <a:pathLst>
              <a:path extrusionOk="0" h="36451" w="64695">
                <a:moveTo>
                  <a:pt x="5503" y="0"/>
                </a:moveTo>
                <a:cubicBezTo>
                  <a:pt x="2589" y="0"/>
                  <a:pt x="1" y="186"/>
                  <a:pt x="237" y="874"/>
                </a:cubicBezTo>
                <a:cubicBezTo>
                  <a:pt x="460" y="1499"/>
                  <a:pt x="4411" y="2169"/>
                  <a:pt x="5259" y="2593"/>
                </a:cubicBezTo>
                <a:cubicBezTo>
                  <a:pt x="7178" y="3552"/>
                  <a:pt x="8897" y="4869"/>
                  <a:pt x="10325" y="6454"/>
                </a:cubicBezTo>
                <a:cubicBezTo>
                  <a:pt x="13673" y="10092"/>
                  <a:pt x="16619" y="21050"/>
                  <a:pt x="24989" y="22345"/>
                </a:cubicBezTo>
                <a:cubicBezTo>
                  <a:pt x="25398" y="22407"/>
                  <a:pt x="25804" y="22437"/>
                  <a:pt x="26206" y="22437"/>
                </a:cubicBezTo>
                <a:cubicBezTo>
                  <a:pt x="31849" y="22437"/>
                  <a:pt x="36809" y="16669"/>
                  <a:pt x="38871" y="15314"/>
                </a:cubicBezTo>
                <a:cubicBezTo>
                  <a:pt x="39863" y="14681"/>
                  <a:pt x="40996" y="14362"/>
                  <a:pt x="42135" y="14362"/>
                </a:cubicBezTo>
                <a:cubicBezTo>
                  <a:pt x="43201" y="14362"/>
                  <a:pt x="44272" y="14642"/>
                  <a:pt x="45232" y="15203"/>
                </a:cubicBezTo>
                <a:cubicBezTo>
                  <a:pt x="49027" y="17502"/>
                  <a:pt x="49071" y="22858"/>
                  <a:pt x="50634" y="27010"/>
                </a:cubicBezTo>
                <a:cubicBezTo>
                  <a:pt x="52642" y="32143"/>
                  <a:pt x="57307" y="35759"/>
                  <a:pt x="62775" y="36450"/>
                </a:cubicBezTo>
                <a:cubicBezTo>
                  <a:pt x="62396" y="25269"/>
                  <a:pt x="63043" y="14065"/>
                  <a:pt x="64694" y="2994"/>
                </a:cubicBezTo>
                <a:cubicBezTo>
                  <a:pt x="57530" y="1745"/>
                  <a:pt x="50232" y="1499"/>
                  <a:pt x="42978" y="1254"/>
                </a:cubicBezTo>
                <a:cubicBezTo>
                  <a:pt x="32957" y="896"/>
                  <a:pt x="22936" y="562"/>
                  <a:pt x="12914" y="249"/>
                </a:cubicBezTo>
                <a:cubicBezTo>
                  <a:pt x="12140" y="215"/>
                  <a:pt x="8634" y="0"/>
                  <a:pt x="550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5"/>
          <p:cNvSpPr/>
          <p:nvPr/>
        </p:nvSpPr>
        <p:spPr>
          <a:xfrm>
            <a:off x="4874550" y="-333462"/>
            <a:ext cx="4130269" cy="1085168"/>
          </a:xfrm>
          <a:custGeom>
            <a:rect b="b" l="l" r="r" t="t"/>
            <a:pathLst>
              <a:path extrusionOk="0" h="43165" w="72716">
                <a:moveTo>
                  <a:pt x="36506" y="1"/>
                </a:moveTo>
                <a:cubicBezTo>
                  <a:pt x="24983" y="1"/>
                  <a:pt x="13559" y="1174"/>
                  <a:pt x="0" y="3973"/>
                </a:cubicBezTo>
                <a:cubicBezTo>
                  <a:pt x="982" y="6629"/>
                  <a:pt x="1205" y="12052"/>
                  <a:pt x="1853" y="14262"/>
                </a:cubicBezTo>
                <a:cubicBezTo>
                  <a:pt x="3259" y="19194"/>
                  <a:pt x="12610" y="30220"/>
                  <a:pt x="23859" y="33077"/>
                </a:cubicBezTo>
                <a:cubicBezTo>
                  <a:pt x="25907" y="33596"/>
                  <a:pt x="27823" y="33808"/>
                  <a:pt x="29631" y="33808"/>
                </a:cubicBezTo>
                <a:cubicBezTo>
                  <a:pt x="37728" y="33808"/>
                  <a:pt x="43662" y="29551"/>
                  <a:pt x="49622" y="29551"/>
                </a:cubicBezTo>
                <a:cubicBezTo>
                  <a:pt x="50569" y="29551"/>
                  <a:pt x="51516" y="29659"/>
                  <a:pt x="52472" y="29907"/>
                </a:cubicBezTo>
                <a:cubicBezTo>
                  <a:pt x="60284" y="31938"/>
                  <a:pt x="55507" y="42049"/>
                  <a:pt x="72715" y="43165"/>
                </a:cubicBezTo>
                <a:cubicBezTo>
                  <a:pt x="70483" y="29863"/>
                  <a:pt x="71086" y="16270"/>
                  <a:pt x="71689" y="2812"/>
                </a:cubicBezTo>
                <a:cubicBezTo>
                  <a:pt x="58580" y="1069"/>
                  <a:pt x="47498" y="1"/>
                  <a:pt x="36506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5"/>
          <p:cNvSpPr/>
          <p:nvPr/>
        </p:nvSpPr>
        <p:spPr>
          <a:xfrm rot="10800000">
            <a:off x="5365175" y="419313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Google Shape;85;p5"/>
          <p:cNvSpPr/>
          <p:nvPr/>
        </p:nvSpPr>
        <p:spPr>
          <a:xfrm rot="10800000">
            <a:off x="7188788" y="635575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5"/>
          <p:cNvSpPr/>
          <p:nvPr/>
        </p:nvSpPr>
        <p:spPr>
          <a:xfrm rot="10800000">
            <a:off x="6621274" y="-43579"/>
            <a:ext cx="2874201" cy="1521816"/>
          </a:xfrm>
          <a:custGeom>
            <a:rect b="b" l="l" r="r" t="t"/>
            <a:pathLst>
              <a:path extrusionOk="0" h="42859" w="80952">
                <a:moveTo>
                  <a:pt x="7027" y="1"/>
                </a:moveTo>
                <a:cubicBezTo>
                  <a:pt x="6872" y="1"/>
                  <a:pt x="6717" y="3"/>
                  <a:pt x="6562" y="7"/>
                </a:cubicBezTo>
                <a:cubicBezTo>
                  <a:pt x="4866" y="30"/>
                  <a:pt x="3192" y="387"/>
                  <a:pt x="1629" y="1056"/>
                </a:cubicBezTo>
                <a:cubicBezTo>
                  <a:pt x="0" y="1793"/>
                  <a:pt x="89" y="2418"/>
                  <a:pt x="335" y="4114"/>
                </a:cubicBezTo>
                <a:cubicBezTo>
                  <a:pt x="982" y="8332"/>
                  <a:pt x="1652" y="12528"/>
                  <a:pt x="2321" y="16724"/>
                </a:cubicBezTo>
                <a:lnTo>
                  <a:pt x="4241" y="29022"/>
                </a:lnTo>
                <a:cubicBezTo>
                  <a:pt x="4866" y="32972"/>
                  <a:pt x="6160" y="37347"/>
                  <a:pt x="6160" y="41342"/>
                </a:cubicBezTo>
                <a:cubicBezTo>
                  <a:pt x="6227" y="41676"/>
                  <a:pt x="6294" y="42056"/>
                  <a:pt x="6562" y="42257"/>
                </a:cubicBezTo>
                <a:cubicBezTo>
                  <a:pt x="6776" y="42374"/>
                  <a:pt x="7008" y="42440"/>
                  <a:pt x="7256" y="42440"/>
                </a:cubicBezTo>
                <a:cubicBezTo>
                  <a:pt x="7292" y="42440"/>
                  <a:pt x="7328" y="42438"/>
                  <a:pt x="7365" y="42435"/>
                </a:cubicBezTo>
                <a:cubicBezTo>
                  <a:pt x="18275" y="42693"/>
                  <a:pt x="29189" y="42859"/>
                  <a:pt x="40102" y="42859"/>
                </a:cubicBezTo>
                <a:cubicBezTo>
                  <a:pt x="53724" y="42859"/>
                  <a:pt x="67345" y="42601"/>
                  <a:pt x="80951" y="41944"/>
                </a:cubicBezTo>
                <a:cubicBezTo>
                  <a:pt x="71220" y="38596"/>
                  <a:pt x="61154" y="36409"/>
                  <a:pt x="50910" y="35450"/>
                </a:cubicBezTo>
                <a:cubicBezTo>
                  <a:pt x="46357" y="35003"/>
                  <a:pt x="41513" y="34735"/>
                  <a:pt x="37741" y="32124"/>
                </a:cubicBezTo>
                <a:cubicBezTo>
                  <a:pt x="33880" y="29423"/>
                  <a:pt x="31939" y="24781"/>
                  <a:pt x="30443" y="20317"/>
                </a:cubicBezTo>
                <a:cubicBezTo>
                  <a:pt x="28948" y="15854"/>
                  <a:pt x="27609" y="11144"/>
                  <a:pt x="24439" y="7663"/>
                </a:cubicBezTo>
                <a:cubicBezTo>
                  <a:pt x="22676" y="5743"/>
                  <a:pt x="20422" y="4315"/>
                  <a:pt x="18123" y="3087"/>
                </a:cubicBezTo>
                <a:cubicBezTo>
                  <a:pt x="14732" y="1327"/>
                  <a:pt x="10908" y="1"/>
                  <a:pt x="702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5"/>
          <p:cNvSpPr/>
          <p:nvPr/>
        </p:nvSpPr>
        <p:spPr>
          <a:xfrm rot="10800000">
            <a:off x="7832875" y="1065963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5"/>
          <p:cNvSpPr/>
          <p:nvPr/>
        </p:nvSpPr>
        <p:spPr>
          <a:xfrm rot="10800000">
            <a:off x="8890913" y="2010650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6"/>
          <p:cNvSpPr txBox="1"/>
          <p:nvPr>
            <p:ph idx="1" type="subTitle"/>
          </p:nvPr>
        </p:nvSpPr>
        <p:spPr>
          <a:xfrm>
            <a:off x="5069450" y="2590588"/>
            <a:ext cx="2884800" cy="35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lvl="2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lvl="3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lvl="4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lvl="5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lvl="6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lvl="7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lvl="8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/>
        </p:txBody>
      </p:sp>
      <p:sp>
        <p:nvSpPr>
          <p:cNvPr id="91" name="Google Shape;91;p6"/>
          <p:cNvSpPr txBox="1"/>
          <p:nvPr>
            <p:ph idx="2" type="subTitle"/>
          </p:nvPr>
        </p:nvSpPr>
        <p:spPr>
          <a:xfrm>
            <a:off x="5069400" y="2882600"/>
            <a:ext cx="2884800" cy="78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92" name="Google Shape;92;p6"/>
          <p:cNvSpPr txBox="1"/>
          <p:nvPr>
            <p:ph idx="3" type="subTitle"/>
          </p:nvPr>
        </p:nvSpPr>
        <p:spPr>
          <a:xfrm>
            <a:off x="1189788" y="2590588"/>
            <a:ext cx="2884800" cy="35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lvl="2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lvl="3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lvl="4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lvl="5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lvl="6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lvl="7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lvl="8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/>
        </p:txBody>
      </p:sp>
      <p:sp>
        <p:nvSpPr>
          <p:cNvPr id="93" name="Google Shape;93;p6"/>
          <p:cNvSpPr txBox="1"/>
          <p:nvPr>
            <p:ph idx="4" type="subTitle"/>
          </p:nvPr>
        </p:nvSpPr>
        <p:spPr>
          <a:xfrm>
            <a:off x="1189800" y="2882600"/>
            <a:ext cx="2884800" cy="78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94" name="Google Shape;94;p6"/>
          <p:cNvSpPr/>
          <p:nvPr/>
        </p:nvSpPr>
        <p:spPr>
          <a:xfrm rot="10376871">
            <a:off x="-495921" y="-203555"/>
            <a:ext cx="4143688" cy="1411694"/>
          </a:xfrm>
          <a:custGeom>
            <a:rect b="b" l="l" r="r" t="t"/>
            <a:pathLst>
              <a:path extrusionOk="0" h="23502" w="49839">
                <a:moveTo>
                  <a:pt x="12527" y="1"/>
                </a:moveTo>
                <a:cubicBezTo>
                  <a:pt x="11413" y="1"/>
                  <a:pt x="10247" y="125"/>
                  <a:pt x="9017" y="410"/>
                </a:cubicBezTo>
                <a:cubicBezTo>
                  <a:pt x="4486" y="1459"/>
                  <a:pt x="402" y="6325"/>
                  <a:pt x="157" y="11280"/>
                </a:cubicBezTo>
                <a:cubicBezTo>
                  <a:pt x="0" y="14650"/>
                  <a:pt x="1518" y="19694"/>
                  <a:pt x="5468" y="22238"/>
                </a:cubicBezTo>
                <a:cubicBezTo>
                  <a:pt x="6967" y="23186"/>
                  <a:pt x="8215" y="23502"/>
                  <a:pt x="9471" y="23502"/>
                </a:cubicBezTo>
                <a:cubicBezTo>
                  <a:pt x="10404" y="23502"/>
                  <a:pt x="11341" y="23327"/>
                  <a:pt x="12387" y="23109"/>
                </a:cubicBezTo>
                <a:cubicBezTo>
                  <a:pt x="23723" y="20797"/>
                  <a:pt x="35152" y="18016"/>
                  <a:pt x="46692" y="18016"/>
                </a:cubicBezTo>
                <a:cubicBezTo>
                  <a:pt x="47740" y="18016"/>
                  <a:pt x="48789" y="18039"/>
                  <a:pt x="49839" y="18087"/>
                </a:cubicBezTo>
                <a:cubicBezTo>
                  <a:pt x="49214" y="15520"/>
                  <a:pt x="49147" y="12820"/>
                  <a:pt x="48500" y="10253"/>
                </a:cubicBezTo>
                <a:cubicBezTo>
                  <a:pt x="47830" y="7664"/>
                  <a:pt x="46245" y="3624"/>
                  <a:pt x="43723" y="2486"/>
                </a:cubicBezTo>
                <a:cubicBezTo>
                  <a:pt x="43091" y="2196"/>
                  <a:pt x="42479" y="2074"/>
                  <a:pt x="41873" y="2074"/>
                </a:cubicBezTo>
                <a:cubicBezTo>
                  <a:pt x="38847" y="2074"/>
                  <a:pt x="35967" y="5108"/>
                  <a:pt x="31336" y="5276"/>
                </a:cubicBezTo>
                <a:cubicBezTo>
                  <a:pt x="31216" y="5280"/>
                  <a:pt x="31096" y="5282"/>
                  <a:pt x="30977" y="5282"/>
                </a:cubicBezTo>
                <a:cubicBezTo>
                  <a:pt x="24835" y="5282"/>
                  <a:pt x="19797" y="1"/>
                  <a:pt x="12527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6"/>
          <p:cNvSpPr/>
          <p:nvPr/>
        </p:nvSpPr>
        <p:spPr>
          <a:xfrm>
            <a:off x="3812651" y="348974"/>
            <a:ext cx="163500" cy="163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6"/>
          <p:cNvSpPr/>
          <p:nvPr/>
        </p:nvSpPr>
        <p:spPr>
          <a:xfrm>
            <a:off x="593226" y="838649"/>
            <a:ext cx="98400" cy="987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6"/>
          <p:cNvSpPr/>
          <p:nvPr/>
        </p:nvSpPr>
        <p:spPr>
          <a:xfrm>
            <a:off x="4418776" y="633424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6"/>
          <p:cNvSpPr/>
          <p:nvPr/>
        </p:nvSpPr>
        <p:spPr>
          <a:xfrm>
            <a:off x="2981851" y="250274"/>
            <a:ext cx="98400" cy="987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6"/>
          <p:cNvSpPr/>
          <p:nvPr/>
        </p:nvSpPr>
        <p:spPr>
          <a:xfrm flipH="1">
            <a:off x="-201027" y="-164602"/>
            <a:ext cx="3007352" cy="1244123"/>
          </a:xfrm>
          <a:custGeom>
            <a:rect b="b" l="l" r="r" t="t"/>
            <a:pathLst>
              <a:path extrusionOk="0" h="43165" w="72716">
                <a:moveTo>
                  <a:pt x="36506" y="1"/>
                </a:moveTo>
                <a:cubicBezTo>
                  <a:pt x="24983" y="1"/>
                  <a:pt x="13559" y="1174"/>
                  <a:pt x="0" y="3973"/>
                </a:cubicBezTo>
                <a:cubicBezTo>
                  <a:pt x="982" y="6629"/>
                  <a:pt x="1205" y="12052"/>
                  <a:pt x="1853" y="14262"/>
                </a:cubicBezTo>
                <a:cubicBezTo>
                  <a:pt x="3259" y="19194"/>
                  <a:pt x="12610" y="30220"/>
                  <a:pt x="23859" y="33077"/>
                </a:cubicBezTo>
                <a:cubicBezTo>
                  <a:pt x="25907" y="33596"/>
                  <a:pt x="27823" y="33808"/>
                  <a:pt x="29631" y="33808"/>
                </a:cubicBezTo>
                <a:cubicBezTo>
                  <a:pt x="37728" y="33808"/>
                  <a:pt x="43662" y="29551"/>
                  <a:pt x="49622" y="29551"/>
                </a:cubicBezTo>
                <a:cubicBezTo>
                  <a:pt x="50569" y="29551"/>
                  <a:pt x="51516" y="29659"/>
                  <a:pt x="52472" y="29907"/>
                </a:cubicBezTo>
                <a:cubicBezTo>
                  <a:pt x="60284" y="31938"/>
                  <a:pt x="55507" y="42049"/>
                  <a:pt x="72715" y="43165"/>
                </a:cubicBezTo>
                <a:cubicBezTo>
                  <a:pt x="70483" y="29863"/>
                  <a:pt x="71086" y="16270"/>
                  <a:pt x="71689" y="2812"/>
                </a:cubicBezTo>
                <a:cubicBezTo>
                  <a:pt x="58580" y="1069"/>
                  <a:pt x="47498" y="1"/>
                  <a:pt x="36506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6"/>
          <p:cNvSpPr/>
          <p:nvPr/>
        </p:nvSpPr>
        <p:spPr>
          <a:xfrm rot="10800000">
            <a:off x="-259611" y="-297078"/>
            <a:ext cx="2457436" cy="930503"/>
          </a:xfrm>
          <a:custGeom>
            <a:rect b="b" l="l" r="r" t="t"/>
            <a:pathLst>
              <a:path extrusionOk="0" h="23502" w="49839">
                <a:moveTo>
                  <a:pt x="12527" y="1"/>
                </a:moveTo>
                <a:cubicBezTo>
                  <a:pt x="11413" y="1"/>
                  <a:pt x="10247" y="125"/>
                  <a:pt x="9017" y="410"/>
                </a:cubicBezTo>
                <a:cubicBezTo>
                  <a:pt x="4486" y="1459"/>
                  <a:pt x="402" y="6325"/>
                  <a:pt x="157" y="11280"/>
                </a:cubicBezTo>
                <a:cubicBezTo>
                  <a:pt x="0" y="14650"/>
                  <a:pt x="1518" y="19694"/>
                  <a:pt x="5468" y="22238"/>
                </a:cubicBezTo>
                <a:cubicBezTo>
                  <a:pt x="6967" y="23186"/>
                  <a:pt x="8215" y="23502"/>
                  <a:pt x="9471" y="23502"/>
                </a:cubicBezTo>
                <a:cubicBezTo>
                  <a:pt x="10404" y="23502"/>
                  <a:pt x="11341" y="23327"/>
                  <a:pt x="12387" y="23109"/>
                </a:cubicBezTo>
                <a:cubicBezTo>
                  <a:pt x="23723" y="20797"/>
                  <a:pt x="35152" y="18016"/>
                  <a:pt x="46692" y="18016"/>
                </a:cubicBezTo>
                <a:cubicBezTo>
                  <a:pt x="47740" y="18016"/>
                  <a:pt x="48789" y="18039"/>
                  <a:pt x="49839" y="18087"/>
                </a:cubicBezTo>
                <a:cubicBezTo>
                  <a:pt x="49214" y="15520"/>
                  <a:pt x="49147" y="12820"/>
                  <a:pt x="48500" y="10253"/>
                </a:cubicBezTo>
                <a:cubicBezTo>
                  <a:pt x="47830" y="7664"/>
                  <a:pt x="46245" y="3624"/>
                  <a:pt x="43723" y="2486"/>
                </a:cubicBezTo>
                <a:cubicBezTo>
                  <a:pt x="43091" y="2196"/>
                  <a:pt x="42479" y="2074"/>
                  <a:pt x="41873" y="2074"/>
                </a:cubicBezTo>
                <a:cubicBezTo>
                  <a:pt x="38847" y="2074"/>
                  <a:pt x="35967" y="5108"/>
                  <a:pt x="31336" y="5276"/>
                </a:cubicBezTo>
                <a:cubicBezTo>
                  <a:pt x="31216" y="5280"/>
                  <a:pt x="31096" y="5282"/>
                  <a:pt x="30977" y="5282"/>
                </a:cubicBezTo>
                <a:cubicBezTo>
                  <a:pt x="24835" y="5282"/>
                  <a:pt x="19797" y="1"/>
                  <a:pt x="12527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6"/>
          <p:cNvSpPr/>
          <p:nvPr/>
        </p:nvSpPr>
        <p:spPr>
          <a:xfrm rot="-448972">
            <a:off x="5418223" y="3906226"/>
            <a:ext cx="4114989" cy="1394558"/>
          </a:xfrm>
          <a:custGeom>
            <a:rect b="b" l="l" r="r" t="t"/>
            <a:pathLst>
              <a:path extrusionOk="0" h="23502" w="49839">
                <a:moveTo>
                  <a:pt x="12527" y="1"/>
                </a:moveTo>
                <a:cubicBezTo>
                  <a:pt x="11413" y="1"/>
                  <a:pt x="10247" y="125"/>
                  <a:pt x="9017" y="410"/>
                </a:cubicBezTo>
                <a:cubicBezTo>
                  <a:pt x="4486" y="1459"/>
                  <a:pt x="402" y="6325"/>
                  <a:pt x="157" y="11280"/>
                </a:cubicBezTo>
                <a:cubicBezTo>
                  <a:pt x="0" y="14650"/>
                  <a:pt x="1518" y="19694"/>
                  <a:pt x="5468" y="22238"/>
                </a:cubicBezTo>
                <a:cubicBezTo>
                  <a:pt x="6967" y="23186"/>
                  <a:pt x="8215" y="23502"/>
                  <a:pt x="9471" y="23502"/>
                </a:cubicBezTo>
                <a:cubicBezTo>
                  <a:pt x="10404" y="23502"/>
                  <a:pt x="11341" y="23327"/>
                  <a:pt x="12387" y="23109"/>
                </a:cubicBezTo>
                <a:cubicBezTo>
                  <a:pt x="23723" y="20797"/>
                  <a:pt x="35152" y="18016"/>
                  <a:pt x="46692" y="18016"/>
                </a:cubicBezTo>
                <a:cubicBezTo>
                  <a:pt x="47740" y="18016"/>
                  <a:pt x="48789" y="18039"/>
                  <a:pt x="49839" y="18087"/>
                </a:cubicBezTo>
                <a:cubicBezTo>
                  <a:pt x="49214" y="15520"/>
                  <a:pt x="49147" y="12820"/>
                  <a:pt x="48500" y="10253"/>
                </a:cubicBezTo>
                <a:cubicBezTo>
                  <a:pt x="47830" y="7664"/>
                  <a:pt x="46245" y="3624"/>
                  <a:pt x="43723" y="2486"/>
                </a:cubicBezTo>
                <a:cubicBezTo>
                  <a:pt x="43091" y="2196"/>
                  <a:pt x="42479" y="2074"/>
                  <a:pt x="41873" y="2074"/>
                </a:cubicBezTo>
                <a:cubicBezTo>
                  <a:pt x="38847" y="2074"/>
                  <a:pt x="35967" y="5108"/>
                  <a:pt x="31336" y="5276"/>
                </a:cubicBezTo>
                <a:cubicBezTo>
                  <a:pt x="31216" y="5280"/>
                  <a:pt x="31096" y="5282"/>
                  <a:pt x="30977" y="5282"/>
                </a:cubicBezTo>
                <a:cubicBezTo>
                  <a:pt x="24835" y="5282"/>
                  <a:pt x="19797" y="1"/>
                  <a:pt x="12527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6"/>
          <p:cNvSpPr/>
          <p:nvPr/>
        </p:nvSpPr>
        <p:spPr>
          <a:xfrm rot="10800000">
            <a:off x="4710711" y="4724448"/>
            <a:ext cx="163500" cy="163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6"/>
          <p:cNvSpPr/>
          <p:nvPr/>
        </p:nvSpPr>
        <p:spPr>
          <a:xfrm rot="10800000">
            <a:off x="8391336" y="4168473"/>
            <a:ext cx="98400" cy="987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6"/>
          <p:cNvSpPr/>
          <p:nvPr/>
        </p:nvSpPr>
        <p:spPr>
          <a:xfrm rot="10800000">
            <a:off x="5390761" y="4168473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6"/>
          <p:cNvSpPr/>
          <p:nvPr/>
        </p:nvSpPr>
        <p:spPr>
          <a:xfrm rot="10800000">
            <a:off x="6002711" y="4756848"/>
            <a:ext cx="98400" cy="987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6"/>
          <p:cNvSpPr/>
          <p:nvPr/>
        </p:nvSpPr>
        <p:spPr>
          <a:xfrm flipH="1" rot="10800000">
            <a:off x="6276637" y="4026301"/>
            <a:ext cx="3007352" cy="1244123"/>
          </a:xfrm>
          <a:custGeom>
            <a:rect b="b" l="l" r="r" t="t"/>
            <a:pathLst>
              <a:path extrusionOk="0" h="43165" w="72716">
                <a:moveTo>
                  <a:pt x="36506" y="1"/>
                </a:moveTo>
                <a:cubicBezTo>
                  <a:pt x="24983" y="1"/>
                  <a:pt x="13559" y="1174"/>
                  <a:pt x="0" y="3973"/>
                </a:cubicBezTo>
                <a:cubicBezTo>
                  <a:pt x="982" y="6629"/>
                  <a:pt x="1205" y="12052"/>
                  <a:pt x="1853" y="14262"/>
                </a:cubicBezTo>
                <a:cubicBezTo>
                  <a:pt x="3259" y="19194"/>
                  <a:pt x="12610" y="30220"/>
                  <a:pt x="23859" y="33077"/>
                </a:cubicBezTo>
                <a:cubicBezTo>
                  <a:pt x="25907" y="33596"/>
                  <a:pt x="27823" y="33808"/>
                  <a:pt x="29631" y="33808"/>
                </a:cubicBezTo>
                <a:cubicBezTo>
                  <a:pt x="37728" y="33808"/>
                  <a:pt x="43662" y="29551"/>
                  <a:pt x="49622" y="29551"/>
                </a:cubicBezTo>
                <a:cubicBezTo>
                  <a:pt x="50569" y="29551"/>
                  <a:pt x="51516" y="29659"/>
                  <a:pt x="52472" y="29907"/>
                </a:cubicBezTo>
                <a:cubicBezTo>
                  <a:pt x="60284" y="31938"/>
                  <a:pt x="55507" y="42049"/>
                  <a:pt x="72715" y="43165"/>
                </a:cubicBezTo>
                <a:cubicBezTo>
                  <a:pt x="70483" y="29863"/>
                  <a:pt x="71086" y="16270"/>
                  <a:pt x="71689" y="2812"/>
                </a:cubicBezTo>
                <a:cubicBezTo>
                  <a:pt x="58580" y="1069"/>
                  <a:pt x="47498" y="1"/>
                  <a:pt x="36506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6"/>
          <p:cNvSpPr/>
          <p:nvPr/>
        </p:nvSpPr>
        <p:spPr>
          <a:xfrm>
            <a:off x="6885137" y="4472397"/>
            <a:ext cx="2457436" cy="930503"/>
          </a:xfrm>
          <a:custGeom>
            <a:rect b="b" l="l" r="r" t="t"/>
            <a:pathLst>
              <a:path extrusionOk="0" h="23502" w="49839">
                <a:moveTo>
                  <a:pt x="12527" y="1"/>
                </a:moveTo>
                <a:cubicBezTo>
                  <a:pt x="11413" y="1"/>
                  <a:pt x="10247" y="125"/>
                  <a:pt x="9017" y="410"/>
                </a:cubicBezTo>
                <a:cubicBezTo>
                  <a:pt x="4486" y="1459"/>
                  <a:pt x="402" y="6325"/>
                  <a:pt x="157" y="11280"/>
                </a:cubicBezTo>
                <a:cubicBezTo>
                  <a:pt x="0" y="14650"/>
                  <a:pt x="1518" y="19694"/>
                  <a:pt x="5468" y="22238"/>
                </a:cubicBezTo>
                <a:cubicBezTo>
                  <a:pt x="6967" y="23186"/>
                  <a:pt x="8215" y="23502"/>
                  <a:pt x="9471" y="23502"/>
                </a:cubicBezTo>
                <a:cubicBezTo>
                  <a:pt x="10404" y="23502"/>
                  <a:pt x="11341" y="23327"/>
                  <a:pt x="12387" y="23109"/>
                </a:cubicBezTo>
                <a:cubicBezTo>
                  <a:pt x="23723" y="20797"/>
                  <a:pt x="35152" y="18016"/>
                  <a:pt x="46692" y="18016"/>
                </a:cubicBezTo>
                <a:cubicBezTo>
                  <a:pt x="47740" y="18016"/>
                  <a:pt x="48789" y="18039"/>
                  <a:pt x="49839" y="18087"/>
                </a:cubicBezTo>
                <a:cubicBezTo>
                  <a:pt x="49214" y="15520"/>
                  <a:pt x="49147" y="12820"/>
                  <a:pt x="48500" y="10253"/>
                </a:cubicBezTo>
                <a:cubicBezTo>
                  <a:pt x="47830" y="7664"/>
                  <a:pt x="46245" y="3624"/>
                  <a:pt x="43723" y="2486"/>
                </a:cubicBezTo>
                <a:cubicBezTo>
                  <a:pt x="43091" y="2196"/>
                  <a:pt x="42479" y="2074"/>
                  <a:pt x="41873" y="2074"/>
                </a:cubicBezTo>
                <a:cubicBezTo>
                  <a:pt x="38847" y="2074"/>
                  <a:pt x="35967" y="5108"/>
                  <a:pt x="31336" y="5276"/>
                </a:cubicBezTo>
                <a:cubicBezTo>
                  <a:pt x="31216" y="5280"/>
                  <a:pt x="31096" y="5282"/>
                  <a:pt x="30977" y="5282"/>
                </a:cubicBezTo>
                <a:cubicBezTo>
                  <a:pt x="24835" y="5282"/>
                  <a:pt x="19797" y="1"/>
                  <a:pt x="12527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CUSTOM_2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7"/>
          <p:cNvSpPr txBox="1"/>
          <p:nvPr>
            <p:ph type="title"/>
          </p:nvPr>
        </p:nvSpPr>
        <p:spPr>
          <a:xfrm>
            <a:off x="3373350" y="2938325"/>
            <a:ext cx="4044000" cy="49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1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10" name="Google Shape;110;p7"/>
          <p:cNvSpPr txBox="1"/>
          <p:nvPr>
            <p:ph idx="1" type="subTitle"/>
          </p:nvPr>
        </p:nvSpPr>
        <p:spPr>
          <a:xfrm>
            <a:off x="1726650" y="1707450"/>
            <a:ext cx="5690700" cy="9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sz="2000"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7"/>
          <p:cNvSpPr/>
          <p:nvPr/>
        </p:nvSpPr>
        <p:spPr>
          <a:xfrm>
            <a:off x="2301825" y="-81050"/>
            <a:ext cx="5472801" cy="1242133"/>
          </a:xfrm>
          <a:custGeom>
            <a:rect b="b" l="l" r="r" t="t"/>
            <a:pathLst>
              <a:path extrusionOk="0" h="48554" w="113987">
                <a:moveTo>
                  <a:pt x="1" y="1"/>
                </a:moveTo>
                <a:cubicBezTo>
                  <a:pt x="1664" y="4622"/>
                  <a:pt x="7395" y="8627"/>
                  <a:pt x="14480" y="9243"/>
                </a:cubicBezTo>
                <a:cubicBezTo>
                  <a:pt x="15269" y="9310"/>
                  <a:pt x="16057" y="9341"/>
                  <a:pt x="16844" y="9341"/>
                </a:cubicBezTo>
                <a:cubicBezTo>
                  <a:pt x="26954" y="9341"/>
                  <a:pt x="36902" y="4191"/>
                  <a:pt x="46543" y="4191"/>
                </a:cubicBezTo>
                <a:cubicBezTo>
                  <a:pt x="48520" y="4191"/>
                  <a:pt x="50484" y="4408"/>
                  <a:pt x="52434" y="4930"/>
                </a:cubicBezTo>
                <a:cubicBezTo>
                  <a:pt x="59335" y="6717"/>
                  <a:pt x="63032" y="11831"/>
                  <a:pt x="63833" y="16760"/>
                </a:cubicBezTo>
                <a:cubicBezTo>
                  <a:pt x="64634" y="21750"/>
                  <a:pt x="63155" y="26680"/>
                  <a:pt x="62970" y="31609"/>
                </a:cubicBezTo>
                <a:cubicBezTo>
                  <a:pt x="62847" y="36538"/>
                  <a:pt x="64264" y="41898"/>
                  <a:pt x="69563" y="45349"/>
                </a:cubicBezTo>
                <a:cubicBezTo>
                  <a:pt x="73005" y="47564"/>
                  <a:pt x="77580" y="48553"/>
                  <a:pt x="82312" y="48553"/>
                </a:cubicBezTo>
                <a:cubicBezTo>
                  <a:pt x="88505" y="48553"/>
                  <a:pt x="94967" y="46857"/>
                  <a:pt x="99507" y="43993"/>
                </a:cubicBezTo>
                <a:cubicBezTo>
                  <a:pt x="107579" y="38941"/>
                  <a:pt x="110906" y="31362"/>
                  <a:pt x="112508" y="24030"/>
                </a:cubicBezTo>
                <a:cubicBezTo>
                  <a:pt x="113987" y="17253"/>
                  <a:pt x="112262" y="3821"/>
                  <a:pt x="10382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7"/>
          <p:cNvSpPr/>
          <p:nvPr/>
        </p:nvSpPr>
        <p:spPr>
          <a:xfrm rot="10800000">
            <a:off x="3105740" y="-321877"/>
            <a:ext cx="2419310" cy="861877"/>
          </a:xfrm>
          <a:custGeom>
            <a:rect b="b" l="l" r="r" t="t"/>
            <a:pathLst>
              <a:path extrusionOk="0" h="23502" w="49839">
                <a:moveTo>
                  <a:pt x="12527" y="1"/>
                </a:moveTo>
                <a:cubicBezTo>
                  <a:pt x="11413" y="1"/>
                  <a:pt x="10247" y="125"/>
                  <a:pt x="9017" y="410"/>
                </a:cubicBezTo>
                <a:cubicBezTo>
                  <a:pt x="4486" y="1459"/>
                  <a:pt x="402" y="6325"/>
                  <a:pt x="157" y="11280"/>
                </a:cubicBezTo>
                <a:cubicBezTo>
                  <a:pt x="0" y="14650"/>
                  <a:pt x="1518" y="19694"/>
                  <a:pt x="5468" y="22238"/>
                </a:cubicBezTo>
                <a:cubicBezTo>
                  <a:pt x="6967" y="23186"/>
                  <a:pt x="8215" y="23502"/>
                  <a:pt x="9471" y="23502"/>
                </a:cubicBezTo>
                <a:cubicBezTo>
                  <a:pt x="10404" y="23502"/>
                  <a:pt x="11341" y="23327"/>
                  <a:pt x="12387" y="23109"/>
                </a:cubicBezTo>
                <a:cubicBezTo>
                  <a:pt x="23723" y="20797"/>
                  <a:pt x="35152" y="18016"/>
                  <a:pt x="46692" y="18016"/>
                </a:cubicBezTo>
                <a:cubicBezTo>
                  <a:pt x="47740" y="18016"/>
                  <a:pt x="48789" y="18039"/>
                  <a:pt x="49839" y="18087"/>
                </a:cubicBezTo>
                <a:cubicBezTo>
                  <a:pt x="49214" y="15520"/>
                  <a:pt x="49147" y="12820"/>
                  <a:pt x="48500" y="10253"/>
                </a:cubicBezTo>
                <a:cubicBezTo>
                  <a:pt x="47830" y="7664"/>
                  <a:pt x="46245" y="3624"/>
                  <a:pt x="43723" y="2486"/>
                </a:cubicBezTo>
                <a:cubicBezTo>
                  <a:pt x="43091" y="2196"/>
                  <a:pt x="42479" y="2074"/>
                  <a:pt x="41873" y="2074"/>
                </a:cubicBezTo>
                <a:cubicBezTo>
                  <a:pt x="38847" y="2074"/>
                  <a:pt x="35967" y="5108"/>
                  <a:pt x="31336" y="5276"/>
                </a:cubicBezTo>
                <a:cubicBezTo>
                  <a:pt x="31216" y="5280"/>
                  <a:pt x="31096" y="5282"/>
                  <a:pt x="30977" y="5282"/>
                </a:cubicBezTo>
                <a:cubicBezTo>
                  <a:pt x="24835" y="5282"/>
                  <a:pt x="19797" y="1"/>
                  <a:pt x="12527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7"/>
          <p:cNvSpPr/>
          <p:nvPr/>
        </p:nvSpPr>
        <p:spPr>
          <a:xfrm rot="-5400000">
            <a:off x="5094113" y="-676765"/>
            <a:ext cx="969192" cy="1790903"/>
          </a:xfrm>
          <a:custGeom>
            <a:rect b="b" l="l" r="r" t="t"/>
            <a:pathLst>
              <a:path extrusionOk="0" h="44420" w="24039">
                <a:moveTo>
                  <a:pt x="17715" y="1"/>
                </a:moveTo>
                <a:cubicBezTo>
                  <a:pt x="16371" y="1"/>
                  <a:pt x="14900" y="541"/>
                  <a:pt x="13704" y="2213"/>
                </a:cubicBezTo>
                <a:cubicBezTo>
                  <a:pt x="10848" y="6185"/>
                  <a:pt x="15289" y="12211"/>
                  <a:pt x="13392" y="17300"/>
                </a:cubicBezTo>
                <a:cubicBezTo>
                  <a:pt x="11272" y="22947"/>
                  <a:pt x="1" y="24509"/>
                  <a:pt x="1384" y="34262"/>
                </a:cubicBezTo>
                <a:cubicBezTo>
                  <a:pt x="2268" y="40412"/>
                  <a:pt x="11808" y="44419"/>
                  <a:pt x="18141" y="44419"/>
                </a:cubicBezTo>
                <a:cubicBezTo>
                  <a:pt x="19486" y="44419"/>
                  <a:pt x="20686" y="44239"/>
                  <a:pt x="21628" y="43860"/>
                </a:cubicBezTo>
                <a:cubicBezTo>
                  <a:pt x="21918" y="43748"/>
                  <a:pt x="23413" y="36851"/>
                  <a:pt x="23480" y="36048"/>
                </a:cubicBezTo>
                <a:cubicBezTo>
                  <a:pt x="24038" y="28549"/>
                  <a:pt x="24016" y="20983"/>
                  <a:pt x="23369" y="13484"/>
                </a:cubicBezTo>
                <a:cubicBezTo>
                  <a:pt x="23056" y="9890"/>
                  <a:pt x="22699" y="6252"/>
                  <a:pt x="22186" y="2681"/>
                </a:cubicBezTo>
                <a:cubicBezTo>
                  <a:pt x="22052" y="1766"/>
                  <a:pt x="22141" y="2168"/>
                  <a:pt x="21315" y="1320"/>
                </a:cubicBezTo>
                <a:cubicBezTo>
                  <a:pt x="20767" y="784"/>
                  <a:pt x="19333" y="1"/>
                  <a:pt x="1771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7"/>
          <p:cNvSpPr/>
          <p:nvPr/>
        </p:nvSpPr>
        <p:spPr>
          <a:xfrm rot="5400000">
            <a:off x="6553938" y="458250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7"/>
          <p:cNvSpPr/>
          <p:nvPr/>
        </p:nvSpPr>
        <p:spPr>
          <a:xfrm rot="5400000">
            <a:off x="4522788" y="649313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7"/>
          <p:cNvSpPr/>
          <p:nvPr/>
        </p:nvSpPr>
        <p:spPr>
          <a:xfrm rot="5400000">
            <a:off x="8054788" y="93838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7"/>
          <p:cNvSpPr/>
          <p:nvPr/>
        </p:nvSpPr>
        <p:spPr>
          <a:xfrm rot="5400000">
            <a:off x="2853363" y="301738"/>
            <a:ext cx="163500" cy="163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p7"/>
          <p:cNvSpPr/>
          <p:nvPr/>
        </p:nvSpPr>
        <p:spPr>
          <a:xfrm rot="5400000">
            <a:off x="2401288" y="539838"/>
            <a:ext cx="98400" cy="987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7"/>
          <p:cNvSpPr/>
          <p:nvPr/>
        </p:nvSpPr>
        <p:spPr>
          <a:xfrm rot="10800000">
            <a:off x="1820973" y="3982367"/>
            <a:ext cx="5577954" cy="1242133"/>
          </a:xfrm>
          <a:custGeom>
            <a:rect b="b" l="l" r="r" t="t"/>
            <a:pathLst>
              <a:path extrusionOk="0" h="48554" w="113987">
                <a:moveTo>
                  <a:pt x="1" y="1"/>
                </a:moveTo>
                <a:cubicBezTo>
                  <a:pt x="1664" y="4622"/>
                  <a:pt x="7395" y="8627"/>
                  <a:pt x="14480" y="9243"/>
                </a:cubicBezTo>
                <a:cubicBezTo>
                  <a:pt x="15269" y="9310"/>
                  <a:pt x="16057" y="9341"/>
                  <a:pt x="16844" y="9341"/>
                </a:cubicBezTo>
                <a:cubicBezTo>
                  <a:pt x="26954" y="9341"/>
                  <a:pt x="36902" y="4191"/>
                  <a:pt x="46543" y="4191"/>
                </a:cubicBezTo>
                <a:cubicBezTo>
                  <a:pt x="48520" y="4191"/>
                  <a:pt x="50484" y="4408"/>
                  <a:pt x="52434" y="4930"/>
                </a:cubicBezTo>
                <a:cubicBezTo>
                  <a:pt x="59335" y="6717"/>
                  <a:pt x="63032" y="11831"/>
                  <a:pt x="63833" y="16760"/>
                </a:cubicBezTo>
                <a:cubicBezTo>
                  <a:pt x="64634" y="21750"/>
                  <a:pt x="63155" y="26680"/>
                  <a:pt x="62970" y="31609"/>
                </a:cubicBezTo>
                <a:cubicBezTo>
                  <a:pt x="62847" y="36538"/>
                  <a:pt x="64264" y="41898"/>
                  <a:pt x="69563" y="45349"/>
                </a:cubicBezTo>
                <a:cubicBezTo>
                  <a:pt x="73005" y="47564"/>
                  <a:pt x="77580" y="48553"/>
                  <a:pt x="82312" y="48553"/>
                </a:cubicBezTo>
                <a:cubicBezTo>
                  <a:pt x="88505" y="48553"/>
                  <a:pt x="94967" y="46857"/>
                  <a:pt x="99507" y="43993"/>
                </a:cubicBezTo>
                <a:cubicBezTo>
                  <a:pt x="107579" y="38941"/>
                  <a:pt x="110906" y="31362"/>
                  <a:pt x="112508" y="24030"/>
                </a:cubicBezTo>
                <a:cubicBezTo>
                  <a:pt x="113987" y="17253"/>
                  <a:pt x="112262" y="3821"/>
                  <a:pt x="10382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7"/>
          <p:cNvSpPr/>
          <p:nvPr/>
        </p:nvSpPr>
        <p:spPr>
          <a:xfrm>
            <a:off x="4175688" y="4603443"/>
            <a:ext cx="2419310" cy="861877"/>
          </a:xfrm>
          <a:custGeom>
            <a:rect b="b" l="l" r="r" t="t"/>
            <a:pathLst>
              <a:path extrusionOk="0" h="23502" w="49839">
                <a:moveTo>
                  <a:pt x="12527" y="1"/>
                </a:moveTo>
                <a:cubicBezTo>
                  <a:pt x="11413" y="1"/>
                  <a:pt x="10247" y="125"/>
                  <a:pt x="9017" y="410"/>
                </a:cubicBezTo>
                <a:cubicBezTo>
                  <a:pt x="4486" y="1459"/>
                  <a:pt x="402" y="6325"/>
                  <a:pt x="157" y="11280"/>
                </a:cubicBezTo>
                <a:cubicBezTo>
                  <a:pt x="0" y="14650"/>
                  <a:pt x="1518" y="19694"/>
                  <a:pt x="5468" y="22238"/>
                </a:cubicBezTo>
                <a:cubicBezTo>
                  <a:pt x="6967" y="23186"/>
                  <a:pt x="8215" y="23502"/>
                  <a:pt x="9471" y="23502"/>
                </a:cubicBezTo>
                <a:cubicBezTo>
                  <a:pt x="10404" y="23502"/>
                  <a:pt x="11341" y="23327"/>
                  <a:pt x="12387" y="23109"/>
                </a:cubicBezTo>
                <a:cubicBezTo>
                  <a:pt x="23723" y="20797"/>
                  <a:pt x="35152" y="18016"/>
                  <a:pt x="46692" y="18016"/>
                </a:cubicBezTo>
                <a:cubicBezTo>
                  <a:pt x="47740" y="18016"/>
                  <a:pt x="48789" y="18039"/>
                  <a:pt x="49839" y="18087"/>
                </a:cubicBezTo>
                <a:cubicBezTo>
                  <a:pt x="49214" y="15520"/>
                  <a:pt x="49147" y="12820"/>
                  <a:pt x="48500" y="10253"/>
                </a:cubicBezTo>
                <a:cubicBezTo>
                  <a:pt x="47830" y="7664"/>
                  <a:pt x="46245" y="3624"/>
                  <a:pt x="43723" y="2486"/>
                </a:cubicBezTo>
                <a:cubicBezTo>
                  <a:pt x="43091" y="2196"/>
                  <a:pt x="42479" y="2074"/>
                  <a:pt x="41873" y="2074"/>
                </a:cubicBezTo>
                <a:cubicBezTo>
                  <a:pt x="38847" y="2074"/>
                  <a:pt x="35967" y="5108"/>
                  <a:pt x="31336" y="5276"/>
                </a:cubicBezTo>
                <a:cubicBezTo>
                  <a:pt x="31216" y="5280"/>
                  <a:pt x="31096" y="5282"/>
                  <a:pt x="30977" y="5282"/>
                </a:cubicBezTo>
                <a:cubicBezTo>
                  <a:pt x="24835" y="5282"/>
                  <a:pt x="19797" y="1"/>
                  <a:pt x="12527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7"/>
          <p:cNvSpPr/>
          <p:nvPr/>
        </p:nvSpPr>
        <p:spPr>
          <a:xfrm rot="5400000">
            <a:off x="3798057" y="3940705"/>
            <a:ext cx="969192" cy="1790903"/>
          </a:xfrm>
          <a:custGeom>
            <a:rect b="b" l="l" r="r" t="t"/>
            <a:pathLst>
              <a:path extrusionOk="0" h="44420" w="24039">
                <a:moveTo>
                  <a:pt x="17715" y="1"/>
                </a:moveTo>
                <a:cubicBezTo>
                  <a:pt x="16371" y="1"/>
                  <a:pt x="14900" y="541"/>
                  <a:pt x="13704" y="2213"/>
                </a:cubicBezTo>
                <a:cubicBezTo>
                  <a:pt x="10848" y="6185"/>
                  <a:pt x="15289" y="12211"/>
                  <a:pt x="13392" y="17300"/>
                </a:cubicBezTo>
                <a:cubicBezTo>
                  <a:pt x="11272" y="22947"/>
                  <a:pt x="1" y="24509"/>
                  <a:pt x="1384" y="34262"/>
                </a:cubicBezTo>
                <a:cubicBezTo>
                  <a:pt x="2268" y="40412"/>
                  <a:pt x="11808" y="44419"/>
                  <a:pt x="18141" y="44419"/>
                </a:cubicBezTo>
                <a:cubicBezTo>
                  <a:pt x="19486" y="44419"/>
                  <a:pt x="20686" y="44239"/>
                  <a:pt x="21628" y="43860"/>
                </a:cubicBezTo>
                <a:cubicBezTo>
                  <a:pt x="21918" y="43748"/>
                  <a:pt x="23413" y="36851"/>
                  <a:pt x="23480" y="36048"/>
                </a:cubicBezTo>
                <a:cubicBezTo>
                  <a:pt x="24038" y="28549"/>
                  <a:pt x="24016" y="20983"/>
                  <a:pt x="23369" y="13484"/>
                </a:cubicBezTo>
                <a:cubicBezTo>
                  <a:pt x="23056" y="9890"/>
                  <a:pt x="22699" y="6252"/>
                  <a:pt x="22186" y="2681"/>
                </a:cubicBezTo>
                <a:cubicBezTo>
                  <a:pt x="22052" y="1766"/>
                  <a:pt x="22141" y="2168"/>
                  <a:pt x="21315" y="1320"/>
                </a:cubicBezTo>
                <a:cubicBezTo>
                  <a:pt x="20767" y="784"/>
                  <a:pt x="19333" y="1"/>
                  <a:pt x="1771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7"/>
          <p:cNvSpPr/>
          <p:nvPr/>
        </p:nvSpPr>
        <p:spPr>
          <a:xfrm rot="-5400000">
            <a:off x="2853375" y="4363031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7"/>
          <p:cNvSpPr/>
          <p:nvPr/>
        </p:nvSpPr>
        <p:spPr>
          <a:xfrm rot="-5400000">
            <a:off x="5079550" y="4395431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7"/>
          <p:cNvSpPr/>
          <p:nvPr/>
        </p:nvSpPr>
        <p:spPr>
          <a:xfrm rot="-5400000">
            <a:off x="1555000" y="4841556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7"/>
          <p:cNvSpPr/>
          <p:nvPr/>
        </p:nvSpPr>
        <p:spPr>
          <a:xfrm rot="-5400000">
            <a:off x="6683875" y="4678206"/>
            <a:ext cx="163500" cy="163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7"/>
          <p:cNvSpPr/>
          <p:nvPr/>
        </p:nvSpPr>
        <p:spPr>
          <a:xfrm rot="-5400000">
            <a:off x="7201050" y="4504906"/>
            <a:ext cx="98400" cy="987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CUSTOM_3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8"/>
          <p:cNvSpPr txBox="1"/>
          <p:nvPr>
            <p:ph type="title"/>
          </p:nvPr>
        </p:nvSpPr>
        <p:spPr>
          <a:xfrm>
            <a:off x="540000" y="363275"/>
            <a:ext cx="806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129" name="Google Shape;129;p8"/>
          <p:cNvSpPr txBox="1"/>
          <p:nvPr>
            <p:ph idx="2" type="title"/>
          </p:nvPr>
        </p:nvSpPr>
        <p:spPr>
          <a:xfrm>
            <a:off x="884798" y="1499138"/>
            <a:ext cx="3200400" cy="61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130" name="Google Shape;130;p8"/>
          <p:cNvSpPr txBox="1"/>
          <p:nvPr>
            <p:ph idx="1" type="subTitle"/>
          </p:nvPr>
        </p:nvSpPr>
        <p:spPr>
          <a:xfrm>
            <a:off x="1099425" y="2130913"/>
            <a:ext cx="2771100" cy="5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400"/>
            </a:lvl1pPr>
            <a:lvl2pPr lvl="1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8"/>
          <p:cNvSpPr txBox="1"/>
          <p:nvPr>
            <p:ph idx="3" type="title"/>
          </p:nvPr>
        </p:nvSpPr>
        <p:spPr>
          <a:xfrm>
            <a:off x="5058798" y="1499138"/>
            <a:ext cx="3200400" cy="61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132" name="Google Shape;132;p8"/>
          <p:cNvSpPr txBox="1"/>
          <p:nvPr>
            <p:ph idx="4" type="subTitle"/>
          </p:nvPr>
        </p:nvSpPr>
        <p:spPr>
          <a:xfrm>
            <a:off x="5273425" y="2130925"/>
            <a:ext cx="2771100" cy="5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400"/>
            </a:lvl1pPr>
            <a:lvl2pPr lvl="1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p8"/>
          <p:cNvSpPr txBox="1"/>
          <p:nvPr>
            <p:ph idx="5" type="title"/>
          </p:nvPr>
        </p:nvSpPr>
        <p:spPr>
          <a:xfrm>
            <a:off x="2971798" y="3109475"/>
            <a:ext cx="3200400" cy="61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134" name="Google Shape;134;p8"/>
          <p:cNvSpPr txBox="1"/>
          <p:nvPr>
            <p:ph idx="6" type="subTitle"/>
          </p:nvPr>
        </p:nvSpPr>
        <p:spPr>
          <a:xfrm>
            <a:off x="3186425" y="3740725"/>
            <a:ext cx="2771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400"/>
            </a:lvl1pPr>
            <a:lvl2pPr lvl="1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8"/>
          <p:cNvSpPr/>
          <p:nvPr/>
        </p:nvSpPr>
        <p:spPr>
          <a:xfrm flipH="1" rot="10800000">
            <a:off x="6626826" y="3797502"/>
            <a:ext cx="2810674" cy="1198053"/>
          </a:xfrm>
          <a:custGeom>
            <a:rect b="b" l="l" r="r" t="t"/>
            <a:pathLst>
              <a:path extrusionOk="0" h="36451" w="64695">
                <a:moveTo>
                  <a:pt x="5503" y="0"/>
                </a:moveTo>
                <a:cubicBezTo>
                  <a:pt x="2589" y="0"/>
                  <a:pt x="1" y="186"/>
                  <a:pt x="237" y="874"/>
                </a:cubicBezTo>
                <a:cubicBezTo>
                  <a:pt x="460" y="1499"/>
                  <a:pt x="4411" y="2169"/>
                  <a:pt x="5259" y="2593"/>
                </a:cubicBezTo>
                <a:cubicBezTo>
                  <a:pt x="7178" y="3552"/>
                  <a:pt x="8897" y="4869"/>
                  <a:pt x="10325" y="6454"/>
                </a:cubicBezTo>
                <a:cubicBezTo>
                  <a:pt x="13673" y="10092"/>
                  <a:pt x="16619" y="21050"/>
                  <a:pt x="24989" y="22345"/>
                </a:cubicBezTo>
                <a:cubicBezTo>
                  <a:pt x="25398" y="22407"/>
                  <a:pt x="25804" y="22437"/>
                  <a:pt x="26206" y="22437"/>
                </a:cubicBezTo>
                <a:cubicBezTo>
                  <a:pt x="31849" y="22437"/>
                  <a:pt x="36809" y="16669"/>
                  <a:pt x="38871" y="15314"/>
                </a:cubicBezTo>
                <a:cubicBezTo>
                  <a:pt x="39863" y="14681"/>
                  <a:pt x="40996" y="14362"/>
                  <a:pt x="42135" y="14362"/>
                </a:cubicBezTo>
                <a:cubicBezTo>
                  <a:pt x="43201" y="14362"/>
                  <a:pt x="44272" y="14642"/>
                  <a:pt x="45232" y="15203"/>
                </a:cubicBezTo>
                <a:cubicBezTo>
                  <a:pt x="49027" y="17502"/>
                  <a:pt x="49071" y="22858"/>
                  <a:pt x="50634" y="27010"/>
                </a:cubicBezTo>
                <a:cubicBezTo>
                  <a:pt x="52642" y="32143"/>
                  <a:pt x="57307" y="35759"/>
                  <a:pt x="62775" y="36450"/>
                </a:cubicBezTo>
                <a:cubicBezTo>
                  <a:pt x="62396" y="25269"/>
                  <a:pt x="63043" y="14065"/>
                  <a:pt x="64694" y="2994"/>
                </a:cubicBezTo>
                <a:cubicBezTo>
                  <a:pt x="57530" y="1745"/>
                  <a:pt x="50232" y="1499"/>
                  <a:pt x="42978" y="1254"/>
                </a:cubicBezTo>
                <a:cubicBezTo>
                  <a:pt x="32957" y="896"/>
                  <a:pt x="22936" y="562"/>
                  <a:pt x="12914" y="249"/>
                </a:cubicBezTo>
                <a:cubicBezTo>
                  <a:pt x="12140" y="215"/>
                  <a:pt x="8634" y="0"/>
                  <a:pt x="550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8"/>
          <p:cNvSpPr/>
          <p:nvPr/>
        </p:nvSpPr>
        <p:spPr>
          <a:xfrm flipH="1" rot="10800000">
            <a:off x="6287025" y="4590289"/>
            <a:ext cx="2860647" cy="751611"/>
          </a:xfrm>
          <a:custGeom>
            <a:rect b="b" l="l" r="r" t="t"/>
            <a:pathLst>
              <a:path extrusionOk="0" h="43165" w="72716">
                <a:moveTo>
                  <a:pt x="36506" y="1"/>
                </a:moveTo>
                <a:cubicBezTo>
                  <a:pt x="24983" y="1"/>
                  <a:pt x="13559" y="1174"/>
                  <a:pt x="0" y="3973"/>
                </a:cubicBezTo>
                <a:cubicBezTo>
                  <a:pt x="982" y="6629"/>
                  <a:pt x="1205" y="12052"/>
                  <a:pt x="1853" y="14262"/>
                </a:cubicBezTo>
                <a:cubicBezTo>
                  <a:pt x="3259" y="19194"/>
                  <a:pt x="12610" y="30220"/>
                  <a:pt x="23859" y="33077"/>
                </a:cubicBezTo>
                <a:cubicBezTo>
                  <a:pt x="25907" y="33596"/>
                  <a:pt x="27823" y="33808"/>
                  <a:pt x="29631" y="33808"/>
                </a:cubicBezTo>
                <a:cubicBezTo>
                  <a:pt x="37728" y="33808"/>
                  <a:pt x="43662" y="29551"/>
                  <a:pt x="49622" y="29551"/>
                </a:cubicBezTo>
                <a:cubicBezTo>
                  <a:pt x="50569" y="29551"/>
                  <a:pt x="51516" y="29659"/>
                  <a:pt x="52472" y="29907"/>
                </a:cubicBezTo>
                <a:cubicBezTo>
                  <a:pt x="60284" y="31938"/>
                  <a:pt x="55507" y="42049"/>
                  <a:pt x="72715" y="43165"/>
                </a:cubicBezTo>
                <a:cubicBezTo>
                  <a:pt x="70483" y="29863"/>
                  <a:pt x="71086" y="16270"/>
                  <a:pt x="71689" y="2812"/>
                </a:cubicBezTo>
                <a:cubicBezTo>
                  <a:pt x="58580" y="1069"/>
                  <a:pt x="47498" y="1"/>
                  <a:pt x="36506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8"/>
          <p:cNvSpPr/>
          <p:nvPr/>
        </p:nvSpPr>
        <p:spPr>
          <a:xfrm flipH="1">
            <a:off x="6239900" y="4742275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8"/>
          <p:cNvSpPr/>
          <p:nvPr/>
        </p:nvSpPr>
        <p:spPr>
          <a:xfrm flipH="1">
            <a:off x="7868588" y="4484088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8"/>
          <p:cNvSpPr/>
          <p:nvPr/>
        </p:nvSpPr>
        <p:spPr>
          <a:xfrm flipH="1">
            <a:off x="7496815" y="4087142"/>
            <a:ext cx="1990610" cy="1054010"/>
          </a:xfrm>
          <a:custGeom>
            <a:rect b="b" l="l" r="r" t="t"/>
            <a:pathLst>
              <a:path extrusionOk="0" h="42859" w="80952">
                <a:moveTo>
                  <a:pt x="7027" y="1"/>
                </a:moveTo>
                <a:cubicBezTo>
                  <a:pt x="6872" y="1"/>
                  <a:pt x="6717" y="3"/>
                  <a:pt x="6562" y="7"/>
                </a:cubicBezTo>
                <a:cubicBezTo>
                  <a:pt x="4866" y="30"/>
                  <a:pt x="3192" y="387"/>
                  <a:pt x="1629" y="1056"/>
                </a:cubicBezTo>
                <a:cubicBezTo>
                  <a:pt x="0" y="1793"/>
                  <a:pt x="89" y="2418"/>
                  <a:pt x="335" y="4114"/>
                </a:cubicBezTo>
                <a:cubicBezTo>
                  <a:pt x="982" y="8332"/>
                  <a:pt x="1652" y="12528"/>
                  <a:pt x="2321" y="16724"/>
                </a:cubicBezTo>
                <a:lnTo>
                  <a:pt x="4241" y="29022"/>
                </a:lnTo>
                <a:cubicBezTo>
                  <a:pt x="4866" y="32972"/>
                  <a:pt x="6160" y="37347"/>
                  <a:pt x="6160" y="41342"/>
                </a:cubicBezTo>
                <a:cubicBezTo>
                  <a:pt x="6227" y="41676"/>
                  <a:pt x="6294" y="42056"/>
                  <a:pt x="6562" y="42257"/>
                </a:cubicBezTo>
                <a:cubicBezTo>
                  <a:pt x="6776" y="42374"/>
                  <a:pt x="7008" y="42440"/>
                  <a:pt x="7256" y="42440"/>
                </a:cubicBezTo>
                <a:cubicBezTo>
                  <a:pt x="7292" y="42440"/>
                  <a:pt x="7328" y="42438"/>
                  <a:pt x="7365" y="42435"/>
                </a:cubicBezTo>
                <a:cubicBezTo>
                  <a:pt x="18275" y="42693"/>
                  <a:pt x="29189" y="42859"/>
                  <a:pt x="40102" y="42859"/>
                </a:cubicBezTo>
                <a:cubicBezTo>
                  <a:pt x="53724" y="42859"/>
                  <a:pt x="67345" y="42601"/>
                  <a:pt x="80951" y="41944"/>
                </a:cubicBezTo>
                <a:cubicBezTo>
                  <a:pt x="71220" y="38596"/>
                  <a:pt x="61154" y="36409"/>
                  <a:pt x="50910" y="35450"/>
                </a:cubicBezTo>
                <a:cubicBezTo>
                  <a:pt x="46357" y="35003"/>
                  <a:pt x="41513" y="34735"/>
                  <a:pt x="37741" y="32124"/>
                </a:cubicBezTo>
                <a:cubicBezTo>
                  <a:pt x="33880" y="29423"/>
                  <a:pt x="31939" y="24781"/>
                  <a:pt x="30443" y="20317"/>
                </a:cubicBezTo>
                <a:cubicBezTo>
                  <a:pt x="28948" y="15854"/>
                  <a:pt x="27609" y="11144"/>
                  <a:pt x="24439" y="7663"/>
                </a:cubicBezTo>
                <a:cubicBezTo>
                  <a:pt x="22676" y="5743"/>
                  <a:pt x="20422" y="4315"/>
                  <a:pt x="18123" y="3087"/>
                </a:cubicBezTo>
                <a:cubicBezTo>
                  <a:pt x="14732" y="1327"/>
                  <a:pt x="10908" y="1"/>
                  <a:pt x="702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8"/>
          <p:cNvSpPr/>
          <p:nvPr/>
        </p:nvSpPr>
        <p:spPr>
          <a:xfrm flipH="1">
            <a:off x="8130075" y="4087150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8"/>
          <p:cNvSpPr/>
          <p:nvPr/>
        </p:nvSpPr>
        <p:spPr>
          <a:xfrm flipH="1">
            <a:off x="8852338" y="3444788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8"/>
          <p:cNvSpPr/>
          <p:nvPr/>
        </p:nvSpPr>
        <p:spPr>
          <a:xfrm flipH="1">
            <a:off x="-249101" y="82083"/>
            <a:ext cx="2810674" cy="1198053"/>
          </a:xfrm>
          <a:custGeom>
            <a:rect b="b" l="l" r="r" t="t"/>
            <a:pathLst>
              <a:path extrusionOk="0" h="36451" w="64695">
                <a:moveTo>
                  <a:pt x="5503" y="0"/>
                </a:moveTo>
                <a:cubicBezTo>
                  <a:pt x="2589" y="0"/>
                  <a:pt x="1" y="186"/>
                  <a:pt x="237" y="874"/>
                </a:cubicBezTo>
                <a:cubicBezTo>
                  <a:pt x="460" y="1499"/>
                  <a:pt x="4411" y="2169"/>
                  <a:pt x="5259" y="2593"/>
                </a:cubicBezTo>
                <a:cubicBezTo>
                  <a:pt x="7178" y="3552"/>
                  <a:pt x="8897" y="4869"/>
                  <a:pt x="10325" y="6454"/>
                </a:cubicBezTo>
                <a:cubicBezTo>
                  <a:pt x="13673" y="10092"/>
                  <a:pt x="16619" y="21050"/>
                  <a:pt x="24989" y="22345"/>
                </a:cubicBezTo>
                <a:cubicBezTo>
                  <a:pt x="25398" y="22407"/>
                  <a:pt x="25804" y="22437"/>
                  <a:pt x="26206" y="22437"/>
                </a:cubicBezTo>
                <a:cubicBezTo>
                  <a:pt x="31849" y="22437"/>
                  <a:pt x="36809" y="16669"/>
                  <a:pt x="38871" y="15314"/>
                </a:cubicBezTo>
                <a:cubicBezTo>
                  <a:pt x="39863" y="14681"/>
                  <a:pt x="40996" y="14362"/>
                  <a:pt x="42135" y="14362"/>
                </a:cubicBezTo>
                <a:cubicBezTo>
                  <a:pt x="43201" y="14362"/>
                  <a:pt x="44272" y="14642"/>
                  <a:pt x="45232" y="15203"/>
                </a:cubicBezTo>
                <a:cubicBezTo>
                  <a:pt x="49027" y="17502"/>
                  <a:pt x="49071" y="22858"/>
                  <a:pt x="50634" y="27010"/>
                </a:cubicBezTo>
                <a:cubicBezTo>
                  <a:pt x="52642" y="32143"/>
                  <a:pt x="57307" y="35759"/>
                  <a:pt x="62775" y="36450"/>
                </a:cubicBezTo>
                <a:cubicBezTo>
                  <a:pt x="62396" y="25269"/>
                  <a:pt x="63043" y="14065"/>
                  <a:pt x="64694" y="2994"/>
                </a:cubicBezTo>
                <a:cubicBezTo>
                  <a:pt x="57530" y="1745"/>
                  <a:pt x="50232" y="1499"/>
                  <a:pt x="42978" y="1254"/>
                </a:cubicBezTo>
                <a:cubicBezTo>
                  <a:pt x="32957" y="896"/>
                  <a:pt x="22936" y="562"/>
                  <a:pt x="12914" y="249"/>
                </a:cubicBezTo>
                <a:cubicBezTo>
                  <a:pt x="12140" y="215"/>
                  <a:pt x="8634" y="0"/>
                  <a:pt x="550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8"/>
          <p:cNvSpPr/>
          <p:nvPr/>
        </p:nvSpPr>
        <p:spPr>
          <a:xfrm flipH="1">
            <a:off x="40728" y="-264262"/>
            <a:ext cx="2860647" cy="751611"/>
          </a:xfrm>
          <a:custGeom>
            <a:rect b="b" l="l" r="r" t="t"/>
            <a:pathLst>
              <a:path extrusionOk="0" h="43165" w="72716">
                <a:moveTo>
                  <a:pt x="36506" y="1"/>
                </a:moveTo>
                <a:cubicBezTo>
                  <a:pt x="24983" y="1"/>
                  <a:pt x="13559" y="1174"/>
                  <a:pt x="0" y="3973"/>
                </a:cubicBezTo>
                <a:cubicBezTo>
                  <a:pt x="982" y="6629"/>
                  <a:pt x="1205" y="12052"/>
                  <a:pt x="1853" y="14262"/>
                </a:cubicBezTo>
                <a:cubicBezTo>
                  <a:pt x="3259" y="19194"/>
                  <a:pt x="12610" y="30220"/>
                  <a:pt x="23859" y="33077"/>
                </a:cubicBezTo>
                <a:cubicBezTo>
                  <a:pt x="25907" y="33596"/>
                  <a:pt x="27823" y="33808"/>
                  <a:pt x="29631" y="33808"/>
                </a:cubicBezTo>
                <a:cubicBezTo>
                  <a:pt x="37728" y="33808"/>
                  <a:pt x="43662" y="29551"/>
                  <a:pt x="49622" y="29551"/>
                </a:cubicBezTo>
                <a:cubicBezTo>
                  <a:pt x="50569" y="29551"/>
                  <a:pt x="51516" y="29659"/>
                  <a:pt x="52472" y="29907"/>
                </a:cubicBezTo>
                <a:cubicBezTo>
                  <a:pt x="60284" y="31938"/>
                  <a:pt x="55507" y="42049"/>
                  <a:pt x="72715" y="43165"/>
                </a:cubicBezTo>
                <a:cubicBezTo>
                  <a:pt x="70483" y="29863"/>
                  <a:pt x="71086" y="16270"/>
                  <a:pt x="71689" y="2812"/>
                </a:cubicBezTo>
                <a:cubicBezTo>
                  <a:pt x="58580" y="1069"/>
                  <a:pt x="47498" y="1"/>
                  <a:pt x="36506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8"/>
          <p:cNvSpPr/>
          <p:nvPr/>
        </p:nvSpPr>
        <p:spPr>
          <a:xfrm flipH="1" rot="10800000">
            <a:off x="1156313" y="430050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p8"/>
          <p:cNvSpPr/>
          <p:nvPr/>
        </p:nvSpPr>
        <p:spPr>
          <a:xfrm flipH="1" rot="10800000">
            <a:off x="-299025" y="-63514"/>
            <a:ext cx="1990610" cy="1054010"/>
          </a:xfrm>
          <a:custGeom>
            <a:rect b="b" l="l" r="r" t="t"/>
            <a:pathLst>
              <a:path extrusionOk="0" h="42859" w="80952">
                <a:moveTo>
                  <a:pt x="7027" y="1"/>
                </a:moveTo>
                <a:cubicBezTo>
                  <a:pt x="6872" y="1"/>
                  <a:pt x="6717" y="3"/>
                  <a:pt x="6562" y="7"/>
                </a:cubicBezTo>
                <a:cubicBezTo>
                  <a:pt x="4866" y="30"/>
                  <a:pt x="3192" y="387"/>
                  <a:pt x="1629" y="1056"/>
                </a:cubicBezTo>
                <a:cubicBezTo>
                  <a:pt x="0" y="1793"/>
                  <a:pt x="89" y="2418"/>
                  <a:pt x="335" y="4114"/>
                </a:cubicBezTo>
                <a:cubicBezTo>
                  <a:pt x="982" y="8332"/>
                  <a:pt x="1652" y="12528"/>
                  <a:pt x="2321" y="16724"/>
                </a:cubicBezTo>
                <a:lnTo>
                  <a:pt x="4241" y="29022"/>
                </a:lnTo>
                <a:cubicBezTo>
                  <a:pt x="4866" y="32972"/>
                  <a:pt x="6160" y="37347"/>
                  <a:pt x="6160" y="41342"/>
                </a:cubicBezTo>
                <a:cubicBezTo>
                  <a:pt x="6227" y="41676"/>
                  <a:pt x="6294" y="42056"/>
                  <a:pt x="6562" y="42257"/>
                </a:cubicBezTo>
                <a:cubicBezTo>
                  <a:pt x="6776" y="42374"/>
                  <a:pt x="7008" y="42440"/>
                  <a:pt x="7256" y="42440"/>
                </a:cubicBezTo>
                <a:cubicBezTo>
                  <a:pt x="7292" y="42440"/>
                  <a:pt x="7328" y="42438"/>
                  <a:pt x="7365" y="42435"/>
                </a:cubicBezTo>
                <a:cubicBezTo>
                  <a:pt x="18275" y="42693"/>
                  <a:pt x="29189" y="42859"/>
                  <a:pt x="40102" y="42859"/>
                </a:cubicBezTo>
                <a:cubicBezTo>
                  <a:pt x="53724" y="42859"/>
                  <a:pt x="67345" y="42601"/>
                  <a:pt x="80951" y="41944"/>
                </a:cubicBezTo>
                <a:cubicBezTo>
                  <a:pt x="71220" y="38596"/>
                  <a:pt x="61154" y="36409"/>
                  <a:pt x="50910" y="35450"/>
                </a:cubicBezTo>
                <a:cubicBezTo>
                  <a:pt x="46357" y="35003"/>
                  <a:pt x="41513" y="34735"/>
                  <a:pt x="37741" y="32124"/>
                </a:cubicBezTo>
                <a:cubicBezTo>
                  <a:pt x="33880" y="29423"/>
                  <a:pt x="31939" y="24781"/>
                  <a:pt x="30443" y="20317"/>
                </a:cubicBezTo>
                <a:cubicBezTo>
                  <a:pt x="28948" y="15854"/>
                  <a:pt x="27609" y="11144"/>
                  <a:pt x="24439" y="7663"/>
                </a:cubicBezTo>
                <a:cubicBezTo>
                  <a:pt x="22676" y="5743"/>
                  <a:pt x="20422" y="4315"/>
                  <a:pt x="18123" y="3087"/>
                </a:cubicBezTo>
                <a:cubicBezTo>
                  <a:pt x="14732" y="1327"/>
                  <a:pt x="10908" y="1"/>
                  <a:pt x="702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p8"/>
          <p:cNvSpPr/>
          <p:nvPr/>
        </p:nvSpPr>
        <p:spPr>
          <a:xfrm flipH="1" rot="10800000">
            <a:off x="959925" y="891788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p8"/>
          <p:cNvSpPr/>
          <p:nvPr/>
        </p:nvSpPr>
        <p:spPr>
          <a:xfrm flipH="1">
            <a:off x="2802975" y="232175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8"/>
          <p:cNvSpPr/>
          <p:nvPr/>
        </p:nvSpPr>
        <p:spPr>
          <a:xfrm flipH="1" rot="10800000">
            <a:off x="172563" y="1469350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">
  <p:cSld name="CUSTOM_4"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9"/>
          <p:cNvSpPr txBox="1"/>
          <p:nvPr>
            <p:ph type="title"/>
          </p:nvPr>
        </p:nvSpPr>
        <p:spPr>
          <a:xfrm>
            <a:off x="2846475" y="363275"/>
            <a:ext cx="34509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151" name="Google Shape;151;p9"/>
          <p:cNvSpPr txBox="1"/>
          <p:nvPr>
            <p:ph idx="1" type="subTitle"/>
          </p:nvPr>
        </p:nvSpPr>
        <p:spPr>
          <a:xfrm>
            <a:off x="788350" y="1645450"/>
            <a:ext cx="2704500" cy="35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lvl="2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lvl="3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lvl="4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lvl="5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lvl="6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lvl="7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lvl="8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/>
        </p:txBody>
      </p:sp>
      <p:sp>
        <p:nvSpPr>
          <p:cNvPr id="152" name="Google Shape;152;p9"/>
          <p:cNvSpPr txBox="1"/>
          <p:nvPr>
            <p:ph idx="2" type="subTitle"/>
          </p:nvPr>
        </p:nvSpPr>
        <p:spPr>
          <a:xfrm>
            <a:off x="538175" y="2255400"/>
            <a:ext cx="3834000" cy="19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200"/>
            </a:lvl1pPr>
            <a:lvl2pPr lvl="1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53" name="Google Shape;153;p9"/>
          <p:cNvSpPr txBox="1"/>
          <p:nvPr>
            <p:ph idx="3" type="subTitle"/>
          </p:nvPr>
        </p:nvSpPr>
        <p:spPr>
          <a:xfrm>
            <a:off x="5158975" y="1645450"/>
            <a:ext cx="2704500" cy="35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lvl="2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lvl="3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lvl="4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lvl="5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lvl="6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lvl="7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lvl="8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/>
        </p:txBody>
      </p:sp>
      <p:sp>
        <p:nvSpPr>
          <p:cNvPr id="154" name="Google Shape;154;p9"/>
          <p:cNvSpPr txBox="1"/>
          <p:nvPr>
            <p:ph idx="4" type="subTitle"/>
          </p:nvPr>
        </p:nvSpPr>
        <p:spPr>
          <a:xfrm>
            <a:off x="4771825" y="2255400"/>
            <a:ext cx="3834000" cy="19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200"/>
            </a:lvl1pPr>
            <a:lvl2pPr lvl="1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55" name="Google Shape;155;p9"/>
          <p:cNvSpPr/>
          <p:nvPr/>
        </p:nvSpPr>
        <p:spPr>
          <a:xfrm flipH="1" rot="-10350985">
            <a:off x="6450155" y="-124771"/>
            <a:ext cx="3444934" cy="1167477"/>
          </a:xfrm>
          <a:custGeom>
            <a:rect b="b" l="l" r="r" t="t"/>
            <a:pathLst>
              <a:path extrusionOk="0" h="23502" w="49839">
                <a:moveTo>
                  <a:pt x="12527" y="1"/>
                </a:moveTo>
                <a:cubicBezTo>
                  <a:pt x="11413" y="1"/>
                  <a:pt x="10247" y="125"/>
                  <a:pt x="9017" y="410"/>
                </a:cubicBezTo>
                <a:cubicBezTo>
                  <a:pt x="4486" y="1459"/>
                  <a:pt x="402" y="6325"/>
                  <a:pt x="157" y="11280"/>
                </a:cubicBezTo>
                <a:cubicBezTo>
                  <a:pt x="0" y="14650"/>
                  <a:pt x="1518" y="19694"/>
                  <a:pt x="5468" y="22238"/>
                </a:cubicBezTo>
                <a:cubicBezTo>
                  <a:pt x="6967" y="23186"/>
                  <a:pt x="8215" y="23502"/>
                  <a:pt x="9471" y="23502"/>
                </a:cubicBezTo>
                <a:cubicBezTo>
                  <a:pt x="10404" y="23502"/>
                  <a:pt x="11341" y="23327"/>
                  <a:pt x="12387" y="23109"/>
                </a:cubicBezTo>
                <a:cubicBezTo>
                  <a:pt x="23723" y="20797"/>
                  <a:pt x="35152" y="18016"/>
                  <a:pt x="46692" y="18016"/>
                </a:cubicBezTo>
                <a:cubicBezTo>
                  <a:pt x="47740" y="18016"/>
                  <a:pt x="48789" y="18039"/>
                  <a:pt x="49839" y="18087"/>
                </a:cubicBezTo>
                <a:cubicBezTo>
                  <a:pt x="49214" y="15520"/>
                  <a:pt x="49147" y="12820"/>
                  <a:pt x="48500" y="10253"/>
                </a:cubicBezTo>
                <a:cubicBezTo>
                  <a:pt x="47830" y="7664"/>
                  <a:pt x="46245" y="3624"/>
                  <a:pt x="43723" y="2486"/>
                </a:cubicBezTo>
                <a:cubicBezTo>
                  <a:pt x="43091" y="2196"/>
                  <a:pt x="42479" y="2074"/>
                  <a:pt x="41873" y="2074"/>
                </a:cubicBezTo>
                <a:cubicBezTo>
                  <a:pt x="38847" y="2074"/>
                  <a:pt x="35967" y="5108"/>
                  <a:pt x="31336" y="5276"/>
                </a:cubicBezTo>
                <a:cubicBezTo>
                  <a:pt x="31216" y="5280"/>
                  <a:pt x="31096" y="5282"/>
                  <a:pt x="30977" y="5282"/>
                </a:cubicBezTo>
                <a:cubicBezTo>
                  <a:pt x="24835" y="5282"/>
                  <a:pt x="19797" y="1"/>
                  <a:pt x="12527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p9"/>
          <p:cNvSpPr/>
          <p:nvPr/>
        </p:nvSpPr>
        <p:spPr>
          <a:xfrm flipH="1">
            <a:off x="8345826" y="984624"/>
            <a:ext cx="163500" cy="163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p9"/>
          <p:cNvSpPr/>
          <p:nvPr/>
        </p:nvSpPr>
        <p:spPr>
          <a:xfrm flipH="1">
            <a:off x="8977776" y="1325449"/>
            <a:ext cx="98400" cy="987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p9"/>
          <p:cNvSpPr/>
          <p:nvPr/>
        </p:nvSpPr>
        <p:spPr>
          <a:xfrm flipH="1">
            <a:off x="6236651" y="188374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9"/>
          <p:cNvSpPr/>
          <p:nvPr/>
        </p:nvSpPr>
        <p:spPr>
          <a:xfrm flipH="1">
            <a:off x="7070376" y="539299"/>
            <a:ext cx="98400" cy="987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p9"/>
          <p:cNvSpPr/>
          <p:nvPr/>
        </p:nvSpPr>
        <p:spPr>
          <a:xfrm>
            <a:off x="7168769" y="-99365"/>
            <a:ext cx="2517610" cy="1041571"/>
          </a:xfrm>
          <a:custGeom>
            <a:rect b="b" l="l" r="r" t="t"/>
            <a:pathLst>
              <a:path extrusionOk="0" h="43165" w="72716">
                <a:moveTo>
                  <a:pt x="36506" y="1"/>
                </a:moveTo>
                <a:cubicBezTo>
                  <a:pt x="24983" y="1"/>
                  <a:pt x="13559" y="1174"/>
                  <a:pt x="0" y="3973"/>
                </a:cubicBezTo>
                <a:cubicBezTo>
                  <a:pt x="982" y="6629"/>
                  <a:pt x="1205" y="12052"/>
                  <a:pt x="1853" y="14262"/>
                </a:cubicBezTo>
                <a:cubicBezTo>
                  <a:pt x="3259" y="19194"/>
                  <a:pt x="12610" y="30220"/>
                  <a:pt x="23859" y="33077"/>
                </a:cubicBezTo>
                <a:cubicBezTo>
                  <a:pt x="25907" y="33596"/>
                  <a:pt x="27823" y="33808"/>
                  <a:pt x="29631" y="33808"/>
                </a:cubicBezTo>
                <a:cubicBezTo>
                  <a:pt x="37728" y="33808"/>
                  <a:pt x="43662" y="29551"/>
                  <a:pt x="49622" y="29551"/>
                </a:cubicBezTo>
                <a:cubicBezTo>
                  <a:pt x="50569" y="29551"/>
                  <a:pt x="51516" y="29659"/>
                  <a:pt x="52472" y="29907"/>
                </a:cubicBezTo>
                <a:cubicBezTo>
                  <a:pt x="60284" y="31938"/>
                  <a:pt x="55507" y="42049"/>
                  <a:pt x="72715" y="43165"/>
                </a:cubicBezTo>
                <a:cubicBezTo>
                  <a:pt x="70483" y="29863"/>
                  <a:pt x="71086" y="16270"/>
                  <a:pt x="71689" y="2812"/>
                </a:cubicBezTo>
                <a:cubicBezTo>
                  <a:pt x="58580" y="1069"/>
                  <a:pt x="47498" y="1"/>
                  <a:pt x="36506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9"/>
          <p:cNvSpPr/>
          <p:nvPr/>
        </p:nvSpPr>
        <p:spPr>
          <a:xfrm flipH="1" rot="10800000">
            <a:off x="7678176" y="-210266"/>
            <a:ext cx="2057229" cy="778974"/>
          </a:xfrm>
          <a:custGeom>
            <a:rect b="b" l="l" r="r" t="t"/>
            <a:pathLst>
              <a:path extrusionOk="0" h="23502" w="49839">
                <a:moveTo>
                  <a:pt x="12527" y="1"/>
                </a:moveTo>
                <a:cubicBezTo>
                  <a:pt x="11413" y="1"/>
                  <a:pt x="10247" y="125"/>
                  <a:pt x="9017" y="410"/>
                </a:cubicBezTo>
                <a:cubicBezTo>
                  <a:pt x="4486" y="1459"/>
                  <a:pt x="402" y="6325"/>
                  <a:pt x="157" y="11280"/>
                </a:cubicBezTo>
                <a:cubicBezTo>
                  <a:pt x="0" y="14650"/>
                  <a:pt x="1518" y="19694"/>
                  <a:pt x="5468" y="22238"/>
                </a:cubicBezTo>
                <a:cubicBezTo>
                  <a:pt x="6967" y="23186"/>
                  <a:pt x="8215" y="23502"/>
                  <a:pt x="9471" y="23502"/>
                </a:cubicBezTo>
                <a:cubicBezTo>
                  <a:pt x="10404" y="23502"/>
                  <a:pt x="11341" y="23327"/>
                  <a:pt x="12387" y="23109"/>
                </a:cubicBezTo>
                <a:cubicBezTo>
                  <a:pt x="23723" y="20797"/>
                  <a:pt x="35152" y="18016"/>
                  <a:pt x="46692" y="18016"/>
                </a:cubicBezTo>
                <a:cubicBezTo>
                  <a:pt x="47740" y="18016"/>
                  <a:pt x="48789" y="18039"/>
                  <a:pt x="49839" y="18087"/>
                </a:cubicBezTo>
                <a:cubicBezTo>
                  <a:pt x="49214" y="15520"/>
                  <a:pt x="49147" y="12820"/>
                  <a:pt x="48500" y="10253"/>
                </a:cubicBezTo>
                <a:cubicBezTo>
                  <a:pt x="47830" y="7664"/>
                  <a:pt x="46245" y="3624"/>
                  <a:pt x="43723" y="2486"/>
                </a:cubicBezTo>
                <a:cubicBezTo>
                  <a:pt x="43091" y="2196"/>
                  <a:pt x="42479" y="2074"/>
                  <a:pt x="41873" y="2074"/>
                </a:cubicBezTo>
                <a:cubicBezTo>
                  <a:pt x="38847" y="2074"/>
                  <a:pt x="35967" y="5108"/>
                  <a:pt x="31336" y="5276"/>
                </a:cubicBezTo>
                <a:cubicBezTo>
                  <a:pt x="31216" y="5280"/>
                  <a:pt x="31096" y="5282"/>
                  <a:pt x="30977" y="5282"/>
                </a:cubicBezTo>
                <a:cubicBezTo>
                  <a:pt x="24835" y="5282"/>
                  <a:pt x="19797" y="1"/>
                  <a:pt x="12527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9"/>
          <p:cNvSpPr/>
          <p:nvPr/>
        </p:nvSpPr>
        <p:spPr>
          <a:xfrm rot="10350985">
            <a:off x="-562292" y="-173408"/>
            <a:ext cx="3444934" cy="1167477"/>
          </a:xfrm>
          <a:custGeom>
            <a:rect b="b" l="l" r="r" t="t"/>
            <a:pathLst>
              <a:path extrusionOk="0" h="23502" w="49839">
                <a:moveTo>
                  <a:pt x="12527" y="1"/>
                </a:moveTo>
                <a:cubicBezTo>
                  <a:pt x="11413" y="1"/>
                  <a:pt x="10247" y="125"/>
                  <a:pt x="9017" y="410"/>
                </a:cubicBezTo>
                <a:cubicBezTo>
                  <a:pt x="4486" y="1459"/>
                  <a:pt x="402" y="6325"/>
                  <a:pt x="157" y="11280"/>
                </a:cubicBezTo>
                <a:cubicBezTo>
                  <a:pt x="0" y="14650"/>
                  <a:pt x="1518" y="19694"/>
                  <a:pt x="5468" y="22238"/>
                </a:cubicBezTo>
                <a:cubicBezTo>
                  <a:pt x="6967" y="23186"/>
                  <a:pt x="8215" y="23502"/>
                  <a:pt x="9471" y="23502"/>
                </a:cubicBezTo>
                <a:cubicBezTo>
                  <a:pt x="10404" y="23502"/>
                  <a:pt x="11341" y="23327"/>
                  <a:pt x="12387" y="23109"/>
                </a:cubicBezTo>
                <a:cubicBezTo>
                  <a:pt x="23723" y="20797"/>
                  <a:pt x="35152" y="18016"/>
                  <a:pt x="46692" y="18016"/>
                </a:cubicBezTo>
                <a:cubicBezTo>
                  <a:pt x="47740" y="18016"/>
                  <a:pt x="48789" y="18039"/>
                  <a:pt x="49839" y="18087"/>
                </a:cubicBezTo>
                <a:cubicBezTo>
                  <a:pt x="49214" y="15520"/>
                  <a:pt x="49147" y="12820"/>
                  <a:pt x="48500" y="10253"/>
                </a:cubicBezTo>
                <a:cubicBezTo>
                  <a:pt x="47830" y="7664"/>
                  <a:pt x="46245" y="3624"/>
                  <a:pt x="43723" y="2486"/>
                </a:cubicBezTo>
                <a:cubicBezTo>
                  <a:pt x="43091" y="2196"/>
                  <a:pt x="42479" y="2074"/>
                  <a:pt x="41873" y="2074"/>
                </a:cubicBezTo>
                <a:cubicBezTo>
                  <a:pt x="38847" y="2074"/>
                  <a:pt x="35967" y="5108"/>
                  <a:pt x="31336" y="5276"/>
                </a:cubicBezTo>
                <a:cubicBezTo>
                  <a:pt x="31216" y="5280"/>
                  <a:pt x="31096" y="5282"/>
                  <a:pt x="30977" y="5282"/>
                </a:cubicBezTo>
                <a:cubicBezTo>
                  <a:pt x="24835" y="5282"/>
                  <a:pt x="19797" y="1"/>
                  <a:pt x="12527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9"/>
          <p:cNvSpPr/>
          <p:nvPr/>
        </p:nvSpPr>
        <p:spPr>
          <a:xfrm>
            <a:off x="823471" y="935986"/>
            <a:ext cx="163500" cy="163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9"/>
          <p:cNvSpPr/>
          <p:nvPr/>
        </p:nvSpPr>
        <p:spPr>
          <a:xfrm>
            <a:off x="256621" y="1276811"/>
            <a:ext cx="98400" cy="987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9"/>
          <p:cNvSpPr/>
          <p:nvPr/>
        </p:nvSpPr>
        <p:spPr>
          <a:xfrm>
            <a:off x="2997746" y="139736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9"/>
          <p:cNvSpPr/>
          <p:nvPr/>
        </p:nvSpPr>
        <p:spPr>
          <a:xfrm>
            <a:off x="2164021" y="490661"/>
            <a:ext cx="98400" cy="987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9"/>
          <p:cNvSpPr/>
          <p:nvPr/>
        </p:nvSpPr>
        <p:spPr>
          <a:xfrm flipH="1">
            <a:off x="-353582" y="-148002"/>
            <a:ext cx="2517610" cy="1041571"/>
          </a:xfrm>
          <a:custGeom>
            <a:rect b="b" l="l" r="r" t="t"/>
            <a:pathLst>
              <a:path extrusionOk="0" h="43165" w="72716">
                <a:moveTo>
                  <a:pt x="36506" y="1"/>
                </a:moveTo>
                <a:cubicBezTo>
                  <a:pt x="24983" y="1"/>
                  <a:pt x="13559" y="1174"/>
                  <a:pt x="0" y="3973"/>
                </a:cubicBezTo>
                <a:cubicBezTo>
                  <a:pt x="982" y="6629"/>
                  <a:pt x="1205" y="12052"/>
                  <a:pt x="1853" y="14262"/>
                </a:cubicBezTo>
                <a:cubicBezTo>
                  <a:pt x="3259" y="19194"/>
                  <a:pt x="12610" y="30220"/>
                  <a:pt x="23859" y="33077"/>
                </a:cubicBezTo>
                <a:cubicBezTo>
                  <a:pt x="25907" y="33596"/>
                  <a:pt x="27823" y="33808"/>
                  <a:pt x="29631" y="33808"/>
                </a:cubicBezTo>
                <a:cubicBezTo>
                  <a:pt x="37728" y="33808"/>
                  <a:pt x="43662" y="29551"/>
                  <a:pt x="49622" y="29551"/>
                </a:cubicBezTo>
                <a:cubicBezTo>
                  <a:pt x="50569" y="29551"/>
                  <a:pt x="51516" y="29659"/>
                  <a:pt x="52472" y="29907"/>
                </a:cubicBezTo>
                <a:cubicBezTo>
                  <a:pt x="60284" y="31938"/>
                  <a:pt x="55507" y="42049"/>
                  <a:pt x="72715" y="43165"/>
                </a:cubicBezTo>
                <a:cubicBezTo>
                  <a:pt x="70483" y="29863"/>
                  <a:pt x="71086" y="16270"/>
                  <a:pt x="71689" y="2812"/>
                </a:cubicBezTo>
                <a:cubicBezTo>
                  <a:pt x="58580" y="1069"/>
                  <a:pt x="47498" y="1"/>
                  <a:pt x="36506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9"/>
          <p:cNvSpPr/>
          <p:nvPr/>
        </p:nvSpPr>
        <p:spPr>
          <a:xfrm rot="10800000">
            <a:off x="-402608" y="-258904"/>
            <a:ext cx="2057229" cy="778974"/>
          </a:xfrm>
          <a:custGeom>
            <a:rect b="b" l="l" r="r" t="t"/>
            <a:pathLst>
              <a:path extrusionOk="0" h="23502" w="49839">
                <a:moveTo>
                  <a:pt x="12527" y="1"/>
                </a:moveTo>
                <a:cubicBezTo>
                  <a:pt x="11413" y="1"/>
                  <a:pt x="10247" y="125"/>
                  <a:pt x="9017" y="410"/>
                </a:cubicBezTo>
                <a:cubicBezTo>
                  <a:pt x="4486" y="1459"/>
                  <a:pt x="402" y="6325"/>
                  <a:pt x="157" y="11280"/>
                </a:cubicBezTo>
                <a:cubicBezTo>
                  <a:pt x="0" y="14650"/>
                  <a:pt x="1518" y="19694"/>
                  <a:pt x="5468" y="22238"/>
                </a:cubicBezTo>
                <a:cubicBezTo>
                  <a:pt x="6967" y="23186"/>
                  <a:pt x="8215" y="23502"/>
                  <a:pt x="9471" y="23502"/>
                </a:cubicBezTo>
                <a:cubicBezTo>
                  <a:pt x="10404" y="23502"/>
                  <a:pt x="11341" y="23327"/>
                  <a:pt x="12387" y="23109"/>
                </a:cubicBezTo>
                <a:cubicBezTo>
                  <a:pt x="23723" y="20797"/>
                  <a:pt x="35152" y="18016"/>
                  <a:pt x="46692" y="18016"/>
                </a:cubicBezTo>
                <a:cubicBezTo>
                  <a:pt x="47740" y="18016"/>
                  <a:pt x="48789" y="18039"/>
                  <a:pt x="49839" y="18087"/>
                </a:cubicBezTo>
                <a:cubicBezTo>
                  <a:pt x="49214" y="15520"/>
                  <a:pt x="49147" y="12820"/>
                  <a:pt x="48500" y="10253"/>
                </a:cubicBezTo>
                <a:cubicBezTo>
                  <a:pt x="47830" y="7664"/>
                  <a:pt x="46245" y="3624"/>
                  <a:pt x="43723" y="2486"/>
                </a:cubicBezTo>
                <a:cubicBezTo>
                  <a:pt x="43091" y="2196"/>
                  <a:pt x="42479" y="2074"/>
                  <a:pt x="41873" y="2074"/>
                </a:cubicBezTo>
                <a:cubicBezTo>
                  <a:pt x="38847" y="2074"/>
                  <a:pt x="35967" y="5108"/>
                  <a:pt x="31336" y="5276"/>
                </a:cubicBezTo>
                <a:cubicBezTo>
                  <a:pt x="31216" y="5280"/>
                  <a:pt x="31096" y="5282"/>
                  <a:pt x="30977" y="5282"/>
                </a:cubicBezTo>
                <a:cubicBezTo>
                  <a:pt x="24835" y="5282"/>
                  <a:pt x="19797" y="1"/>
                  <a:pt x="12527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0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540000" y="363275"/>
            <a:ext cx="806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Josefin Sans"/>
              <a:buNone/>
              <a:defRPr b="1" i="0" sz="3000" u="none" cap="none" strike="noStrike">
                <a:solidFill>
                  <a:schemeClr val="accent6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Josefin Sans"/>
              <a:buNone/>
              <a:defRPr b="1" i="0" sz="3000" u="none" cap="none" strike="noStrike">
                <a:solidFill>
                  <a:schemeClr val="accent6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Josefin Sans"/>
              <a:buNone/>
              <a:defRPr b="1" i="0" sz="3000" u="none" cap="none" strike="noStrike">
                <a:solidFill>
                  <a:schemeClr val="accent6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Josefin Sans"/>
              <a:buNone/>
              <a:defRPr b="1" i="0" sz="3000" u="none" cap="none" strike="noStrike">
                <a:solidFill>
                  <a:schemeClr val="accent6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Josefin Sans"/>
              <a:buNone/>
              <a:defRPr b="1" i="0" sz="3000" u="none" cap="none" strike="noStrike">
                <a:solidFill>
                  <a:schemeClr val="accent6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Josefin Sans"/>
              <a:buNone/>
              <a:defRPr b="1" i="0" sz="3000" u="none" cap="none" strike="noStrike">
                <a:solidFill>
                  <a:schemeClr val="accent6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Josefin Sans"/>
              <a:buNone/>
              <a:defRPr b="1" i="0" sz="3000" u="none" cap="none" strike="noStrike">
                <a:solidFill>
                  <a:schemeClr val="accent6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Josefin Sans"/>
              <a:buNone/>
              <a:defRPr b="1" i="0" sz="3000" u="none" cap="none" strike="noStrike">
                <a:solidFill>
                  <a:schemeClr val="accent6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Josefin Sans"/>
              <a:buNone/>
              <a:defRPr b="1" i="0" sz="3000" u="none" cap="none" strike="noStrike">
                <a:solidFill>
                  <a:schemeClr val="accent6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540000" y="1152475"/>
            <a:ext cx="80640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b="0" i="0" sz="18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 b="0" i="0" sz="14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 b="0" i="0" sz="14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hyperlink" Target="https://pubmed.ncbi.nlm.nih.gov/26375144/" TargetMode="External"/><Relationship Id="rId4" Type="http://schemas.openxmlformats.org/officeDocument/2006/relationships/hyperlink" Target="https://www.ncbi.nlm.nih.gov/books/NBK555956/" TargetMode="Externa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1"/>
          <p:cNvSpPr txBox="1"/>
          <p:nvPr>
            <p:ph type="ctrTitle"/>
          </p:nvPr>
        </p:nvSpPr>
        <p:spPr>
          <a:xfrm>
            <a:off x="678600" y="1484550"/>
            <a:ext cx="7787100" cy="208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-US"/>
              <a:t>Dehydration in the Older Adult</a:t>
            </a:r>
            <a:endParaRPr/>
          </a:p>
        </p:txBody>
      </p:sp>
      <p:sp>
        <p:nvSpPr>
          <p:cNvPr id="175" name="Google Shape;175;p11"/>
          <p:cNvSpPr txBox="1"/>
          <p:nvPr>
            <p:ph idx="1" type="subTitle"/>
          </p:nvPr>
        </p:nvSpPr>
        <p:spPr>
          <a:xfrm>
            <a:off x="2547592" y="3810783"/>
            <a:ext cx="4048800" cy="38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/>
              <a:t>Name : Mohammed Elhamali 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/>
              <a:t>second year medical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/>
              <a:t>roll No : 3064</a:t>
            </a:r>
            <a:endParaRPr/>
          </a:p>
        </p:txBody>
      </p:sp>
      <p:pic>
        <p:nvPicPr>
          <p:cNvPr descr="شعار الجامعة" id="176" name="Google Shape;176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696247" cy="11507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447753" y="0"/>
            <a:ext cx="1696246" cy="11507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20"/>
          <p:cNvSpPr txBox="1"/>
          <p:nvPr>
            <p:ph type="title"/>
          </p:nvPr>
        </p:nvSpPr>
        <p:spPr>
          <a:xfrm>
            <a:off x="472267" y="1142208"/>
            <a:ext cx="8064000" cy="287099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b="0" lang="en-US">
                <a:solidFill>
                  <a:srgbClr val="247389"/>
                </a:solidFill>
              </a:rPr>
              <a:t>1-Diminshed thirst sense.</a:t>
            </a:r>
            <a:br>
              <a:rPr b="0" lang="en-US">
                <a:solidFill>
                  <a:srgbClr val="247389"/>
                </a:solidFill>
              </a:rPr>
            </a:br>
            <a:r>
              <a:rPr b="0" lang="en-US">
                <a:solidFill>
                  <a:srgbClr val="247389"/>
                </a:solidFill>
              </a:rPr>
              <a:t>2-poor accessibility.</a:t>
            </a:r>
            <a:br>
              <a:rPr b="0" lang="en-US">
                <a:solidFill>
                  <a:srgbClr val="247389"/>
                </a:solidFill>
              </a:rPr>
            </a:br>
            <a:r>
              <a:rPr b="0" lang="en-US">
                <a:solidFill>
                  <a:srgbClr val="247389"/>
                </a:solidFill>
              </a:rPr>
              <a:t>3-Polypharmacy.</a:t>
            </a:r>
            <a:br>
              <a:rPr b="0" lang="en-US">
                <a:solidFill>
                  <a:srgbClr val="247389"/>
                </a:solidFill>
              </a:rPr>
            </a:br>
            <a:r>
              <a:rPr b="0" lang="en-US">
                <a:solidFill>
                  <a:srgbClr val="247389"/>
                </a:solidFill>
              </a:rPr>
              <a:t>4-cognitive impairments.</a:t>
            </a:r>
            <a:br>
              <a:rPr b="0" lang="en-US">
                <a:solidFill>
                  <a:srgbClr val="247389"/>
                </a:solidFill>
              </a:rPr>
            </a:br>
            <a:r>
              <a:rPr b="0" lang="en-US">
                <a:solidFill>
                  <a:srgbClr val="247389"/>
                </a:solidFill>
              </a:rPr>
              <a:t>5-Decrease amount of daily water intake.</a:t>
            </a:r>
            <a:endParaRPr b="0">
              <a:solidFill>
                <a:srgbClr val="247389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21"/>
          <p:cNvSpPr txBox="1"/>
          <p:nvPr>
            <p:ph type="title"/>
          </p:nvPr>
        </p:nvSpPr>
        <p:spPr>
          <a:xfrm>
            <a:off x="1130052" y="2871107"/>
            <a:ext cx="6883896" cy="8542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 sz="4800"/>
              <a:t>How to know if dehydrated</a:t>
            </a:r>
            <a:br>
              <a:rPr lang="en-US" sz="4800"/>
            </a:br>
            <a:endParaRPr sz="4800"/>
          </a:p>
        </p:txBody>
      </p:sp>
      <p:sp>
        <p:nvSpPr>
          <p:cNvPr id="242" name="Google Shape;242;p21"/>
          <p:cNvSpPr txBox="1"/>
          <p:nvPr>
            <p:ph idx="2" type="title"/>
          </p:nvPr>
        </p:nvSpPr>
        <p:spPr>
          <a:xfrm>
            <a:off x="3105600" y="1164675"/>
            <a:ext cx="2932800" cy="97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en-US"/>
              <a:t>04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22"/>
          <p:cNvSpPr txBox="1"/>
          <p:nvPr>
            <p:ph idx="2" type="subTitle"/>
          </p:nvPr>
        </p:nvSpPr>
        <p:spPr>
          <a:xfrm>
            <a:off x="300221" y="2097573"/>
            <a:ext cx="3830308" cy="253673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sz="1800"/>
              <a:t>Dry skin.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sz="1800"/>
              <a:t>Chapped lips.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sz="1800"/>
              <a:t>Nausea.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sz="1800"/>
              <a:t>Fever.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sz="1800"/>
              <a:t>Dizziness.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sz="1800"/>
              <a:t>Increased confusion.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sz="1800"/>
              <a:t>Concentrated urine.</a:t>
            </a:r>
            <a:endParaRPr/>
          </a:p>
        </p:txBody>
      </p:sp>
      <p:sp>
        <p:nvSpPr>
          <p:cNvPr id="248" name="Google Shape;248;p22"/>
          <p:cNvSpPr txBox="1"/>
          <p:nvPr>
            <p:ph idx="1" type="subTitle"/>
          </p:nvPr>
        </p:nvSpPr>
        <p:spPr>
          <a:xfrm>
            <a:off x="-1" y="1181941"/>
            <a:ext cx="3205537" cy="83343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429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</a:pPr>
            <a:r>
              <a:rPr lang="en-US"/>
              <a:t>Physical Examination :  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23"/>
          <p:cNvSpPr txBox="1"/>
          <p:nvPr>
            <p:ph idx="3" type="subTitle"/>
          </p:nvPr>
        </p:nvSpPr>
        <p:spPr>
          <a:xfrm>
            <a:off x="0" y="1314521"/>
            <a:ext cx="3834000" cy="60960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429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</a:pPr>
            <a:r>
              <a:rPr lang="en-US"/>
              <a:t>Laboratory and Diagnostic Tests :</a:t>
            </a:r>
            <a:endParaRPr/>
          </a:p>
        </p:txBody>
      </p:sp>
      <p:sp>
        <p:nvSpPr>
          <p:cNvPr id="254" name="Google Shape;254;p23"/>
          <p:cNvSpPr txBox="1"/>
          <p:nvPr>
            <p:ph idx="4" type="subTitle"/>
          </p:nvPr>
        </p:nvSpPr>
        <p:spPr>
          <a:xfrm>
            <a:off x="323115" y="2390978"/>
            <a:ext cx="3834000" cy="31326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sz="1800"/>
              <a:t>A plasma urea–creatinine ratio.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sz="1800"/>
              <a:t>Urinalysis.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sz="1800"/>
              <a:t>Serum or plasma osmolality.</a:t>
            </a:r>
            <a:endParaRPr/>
          </a:p>
          <a:p>
            <a:pPr indent="0" lvl="0" marL="1143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800"/>
          </a:p>
          <a:p>
            <a:pPr indent="-254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24"/>
          <p:cNvSpPr txBox="1"/>
          <p:nvPr>
            <p:ph type="ctrTitle"/>
          </p:nvPr>
        </p:nvSpPr>
        <p:spPr>
          <a:xfrm>
            <a:off x="616954" y="2624982"/>
            <a:ext cx="7787100" cy="80658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-US" sz="4400"/>
              <a:t>Treatment and prevention of  dehydration</a:t>
            </a:r>
            <a:br>
              <a:rPr lang="en-US" sz="4400"/>
            </a:br>
            <a:endParaRPr sz="4400"/>
          </a:p>
        </p:txBody>
      </p:sp>
      <p:sp>
        <p:nvSpPr>
          <p:cNvPr id="260" name="Google Shape;260;p24"/>
          <p:cNvSpPr txBox="1"/>
          <p:nvPr>
            <p:ph idx="1" type="subTitle"/>
          </p:nvPr>
        </p:nvSpPr>
        <p:spPr>
          <a:xfrm>
            <a:off x="2085238" y="949556"/>
            <a:ext cx="4048800" cy="38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-US" sz="6000">
                <a:solidFill>
                  <a:schemeClr val="lt2"/>
                </a:solidFill>
              </a:rPr>
              <a:t>05</a:t>
            </a:r>
            <a:endParaRPr/>
          </a:p>
          <a:p>
            <a:pPr indent="-3429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25"/>
          <p:cNvSpPr txBox="1"/>
          <p:nvPr>
            <p:ph idx="3" type="subTitle"/>
          </p:nvPr>
        </p:nvSpPr>
        <p:spPr>
          <a:xfrm>
            <a:off x="2568539" y="821361"/>
            <a:ext cx="3834000" cy="60960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429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</a:pPr>
            <a:r>
              <a:rPr lang="en-US"/>
              <a:t>Non-pharmacological </a:t>
            </a:r>
            <a:endParaRPr/>
          </a:p>
        </p:txBody>
      </p:sp>
      <p:sp>
        <p:nvSpPr>
          <p:cNvPr id="266" name="Google Shape;266;p25"/>
          <p:cNvSpPr txBox="1"/>
          <p:nvPr>
            <p:ph idx="4" type="subTitle"/>
          </p:nvPr>
        </p:nvSpPr>
        <p:spPr>
          <a:xfrm>
            <a:off x="169001" y="1569046"/>
            <a:ext cx="7721551" cy="31326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143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800"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sz="1800"/>
              <a:t>Drinking with social activities may improve intake.</a:t>
            </a:r>
            <a:endParaRPr/>
          </a:p>
          <a:p>
            <a:pPr indent="-254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800"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sz="1800"/>
              <a:t>The use of a favorite cup or mug for patients may also allow drinking to be more desirable.</a:t>
            </a:r>
            <a:endParaRPr/>
          </a:p>
          <a:p>
            <a:pPr indent="-254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800"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sz="1800"/>
              <a:t>Having a variety of drinks available in facilities and in patients’ homes may increase interest in drinking.</a:t>
            </a:r>
            <a:endParaRPr sz="18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26"/>
          <p:cNvSpPr txBox="1"/>
          <p:nvPr>
            <p:ph idx="3" type="subTitle"/>
          </p:nvPr>
        </p:nvSpPr>
        <p:spPr>
          <a:xfrm>
            <a:off x="2568539" y="821361"/>
            <a:ext cx="3834000" cy="60960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429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</a:pPr>
            <a:r>
              <a:rPr lang="en-US"/>
              <a:t>Pharmacological </a:t>
            </a:r>
            <a:endParaRPr/>
          </a:p>
        </p:txBody>
      </p:sp>
      <p:sp>
        <p:nvSpPr>
          <p:cNvPr id="272" name="Google Shape;272;p26"/>
          <p:cNvSpPr txBox="1"/>
          <p:nvPr>
            <p:ph idx="4" type="subTitle"/>
          </p:nvPr>
        </p:nvSpPr>
        <p:spPr>
          <a:xfrm>
            <a:off x="169001" y="1569046"/>
            <a:ext cx="7721551" cy="31326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143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800"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sz="1800"/>
              <a:t>If there is an underlying cause for the dehydration, such as an acute illness , the plan of care in conjunction with rehydration.</a:t>
            </a:r>
            <a:endParaRPr/>
          </a:p>
          <a:p>
            <a:pPr indent="-254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800"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sz="1800"/>
              <a:t>Oral fluid prescription , in addition to 1,500 mL of fluid daily .</a:t>
            </a:r>
            <a:endParaRPr/>
          </a:p>
          <a:p>
            <a:pPr indent="-254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800"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sz="1800"/>
              <a:t>For severe dehydration, (AMDA) highly recommends hospitalization for fluid and electrolyte replacement.</a:t>
            </a:r>
            <a:endParaRPr sz="18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27"/>
          <p:cNvSpPr txBox="1"/>
          <p:nvPr>
            <p:ph idx="3" type="subTitle"/>
          </p:nvPr>
        </p:nvSpPr>
        <p:spPr>
          <a:xfrm>
            <a:off x="2311685" y="800813"/>
            <a:ext cx="3834000" cy="60960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429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</a:pPr>
            <a:r>
              <a:rPr lang="en-US" sz="3600"/>
              <a:t>Conclusion</a:t>
            </a:r>
            <a:endParaRPr sz="3600"/>
          </a:p>
        </p:txBody>
      </p:sp>
      <p:sp>
        <p:nvSpPr>
          <p:cNvPr id="278" name="Google Shape;278;p27"/>
          <p:cNvSpPr txBox="1"/>
          <p:nvPr>
            <p:ph idx="4" type="subTitle"/>
          </p:nvPr>
        </p:nvSpPr>
        <p:spPr>
          <a:xfrm>
            <a:off x="169001" y="1569046"/>
            <a:ext cx="7721551" cy="31326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143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800"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sz="1800"/>
              <a:t>Water is the most essential nutrient .</a:t>
            </a:r>
            <a:endParaRPr/>
          </a:p>
          <a:p>
            <a:pPr indent="-254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800"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sz="1800"/>
              <a:t>Dehydration is a serious condition in older people .</a:t>
            </a:r>
            <a:endParaRPr/>
          </a:p>
          <a:p>
            <a:pPr indent="-254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800"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sz="1800"/>
              <a:t>Prevention of dehydration can help preventing a lot of future health problems.</a:t>
            </a:r>
            <a:endParaRPr/>
          </a:p>
          <a:p>
            <a:pPr indent="-254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800"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sz="1800"/>
              <a:t>Educating all staff, patients, and family on early signs of dehydration may be helpful.</a:t>
            </a:r>
            <a:endParaRPr sz="18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28"/>
          <p:cNvSpPr txBox="1"/>
          <p:nvPr>
            <p:ph type="ctrTitle"/>
          </p:nvPr>
        </p:nvSpPr>
        <p:spPr>
          <a:xfrm>
            <a:off x="678600" y="1484550"/>
            <a:ext cx="7787100" cy="208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23850" lvl="0" marL="457200" rtl="0" algn="ctr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Char char="-"/>
            </a:pPr>
            <a:r>
              <a:rPr b="0" i="1" lang="en-US" sz="1500">
                <a:solidFill>
                  <a:srgbClr val="000000"/>
                </a:solidFill>
              </a:rPr>
              <a:t>Dehydration in the Older Adult - PubMed. (n.d.). PubMed. </a:t>
            </a:r>
            <a:r>
              <a:rPr b="0" i="1" lang="en-US" sz="1500">
                <a:solidFill>
                  <a:srgbClr val="000000"/>
                </a:solidFill>
                <a:uFill>
                  <a:noFill/>
                </a:u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https://pubmed.ncbi.nlm.nih.gov/26375144</a:t>
            </a:r>
            <a:r>
              <a:rPr i="1" lang="en-US" sz="1500"/>
              <a:t> </a:t>
            </a:r>
            <a:endParaRPr i="1" sz="1500"/>
          </a:p>
          <a:p>
            <a:pPr indent="-323850" lvl="0" marL="457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b="0" i="1" lang="en-US" sz="1500">
                <a:solidFill>
                  <a:srgbClr val="000000"/>
                </a:solidFill>
              </a:rPr>
              <a:t>Miller HJ. Dehydration in the Older Adult. J Gerontol Nurs. 2015 Sep 01;41(9):8-13. </a:t>
            </a:r>
            <a:endParaRPr b="0" i="1" sz="1500" u="sng">
              <a:solidFill>
                <a:srgbClr val="642A8F"/>
              </a:solidFill>
            </a:endParaRPr>
          </a:p>
          <a:p>
            <a:pPr indent="-323850" lvl="0" marL="457200" rtl="0" algn="ctr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b="0" i="1" lang="en-US" sz="1500">
                <a:solidFill>
                  <a:srgbClr val="000000"/>
                </a:solidFill>
              </a:rPr>
              <a:t>Adult Dehydration - StatPearls - NCBI Bookshelf. (n.d.). National Center for Biotechnology Information. </a:t>
            </a:r>
            <a:r>
              <a:rPr b="0" i="1" lang="en-US" sz="1500">
                <a:solidFill>
                  <a:srgbClr val="000000"/>
                </a:solidFill>
                <a:uFill>
                  <a:noFill/>
                </a:u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https://www.ncbi.nlm.nih.gov/books/NBK555956/</a:t>
            </a:r>
            <a:endParaRPr i="1" sz="1500"/>
          </a:p>
          <a:p>
            <a:pPr indent="0" lvl="0" marL="0" rtl="0" algn="ctr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500"/>
          </a:p>
        </p:txBody>
      </p:sp>
      <p:sp>
        <p:nvSpPr>
          <p:cNvPr id="284" name="Google Shape;284;p28"/>
          <p:cNvSpPr txBox="1"/>
          <p:nvPr>
            <p:ph idx="1" type="subTitle"/>
          </p:nvPr>
        </p:nvSpPr>
        <p:spPr>
          <a:xfrm>
            <a:off x="2198253" y="569412"/>
            <a:ext cx="4048800" cy="38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-US" sz="4400">
                <a:solidFill>
                  <a:srgbClr val="247389"/>
                </a:solidFill>
              </a:rPr>
              <a:t>Reference</a:t>
            </a:r>
            <a:endParaRPr b="1" sz="4400">
              <a:solidFill>
                <a:srgbClr val="247389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29"/>
          <p:cNvSpPr txBox="1"/>
          <p:nvPr>
            <p:ph type="ctrTitle"/>
          </p:nvPr>
        </p:nvSpPr>
        <p:spPr>
          <a:xfrm>
            <a:off x="678600" y="1484550"/>
            <a:ext cx="7787100" cy="208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-US"/>
              <a:t>Thank You 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2"/>
          <p:cNvSpPr txBox="1"/>
          <p:nvPr>
            <p:ph type="title"/>
          </p:nvPr>
        </p:nvSpPr>
        <p:spPr>
          <a:xfrm>
            <a:off x="930947" y="236368"/>
            <a:ext cx="3690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/>
              <a:t>Objectives  :</a:t>
            </a:r>
            <a:endParaRPr/>
          </a:p>
        </p:txBody>
      </p:sp>
      <p:sp>
        <p:nvSpPr>
          <p:cNvPr id="183" name="Google Shape;183;p12"/>
          <p:cNvSpPr txBox="1"/>
          <p:nvPr>
            <p:ph idx="3" type="subTitle"/>
          </p:nvPr>
        </p:nvSpPr>
        <p:spPr>
          <a:xfrm>
            <a:off x="1941806" y="1192511"/>
            <a:ext cx="3890071" cy="27812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-US"/>
              <a:t>Describe dehydration</a:t>
            </a:r>
            <a:endParaRPr/>
          </a:p>
        </p:txBody>
      </p:sp>
      <p:sp>
        <p:nvSpPr>
          <p:cNvPr id="184" name="Google Shape;184;p12"/>
          <p:cNvSpPr txBox="1"/>
          <p:nvPr>
            <p:ph idx="1" type="subTitle"/>
          </p:nvPr>
        </p:nvSpPr>
        <p:spPr>
          <a:xfrm>
            <a:off x="1944963" y="1850207"/>
            <a:ext cx="3830100" cy="35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-US"/>
              <a:t>Why drink water</a:t>
            </a:r>
            <a:endParaRPr/>
          </a:p>
        </p:txBody>
      </p:sp>
      <p:sp>
        <p:nvSpPr>
          <p:cNvPr id="185" name="Google Shape;185;p12"/>
          <p:cNvSpPr txBox="1"/>
          <p:nvPr>
            <p:ph idx="5" type="subTitle"/>
          </p:nvPr>
        </p:nvSpPr>
        <p:spPr>
          <a:xfrm>
            <a:off x="2001777" y="3175818"/>
            <a:ext cx="5025556" cy="528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-US"/>
              <a:t>How to know if dehydrated</a:t>
            </a:r>
            <a:endParaRPr/>
          </a:p>
        </p:txBody>
      </p:sp>
      <p:sp>
        <p:nvSpPr>
          <p:cNvPr id="186" name="Google Shape;186;p12"/>
          <p:cNvSpPr txBox="1"/>
          <p:nvPr>
            <p:ph idx="7" type="subTitle"/>
          </p:nvPr>
        </p:nvSpPr>
        <p:spPr>
          <a:xfrm>
            <a:off x="1941807" y="2517707"/>
            <a:ext cx="7032860" cy="40988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-US" sz="2400"/>
              <a:t>Why dehydration risk increases with age</a:t>
            </a:r>
            <a:endParaRPr sz="2400"/>
          </a:p>
        </p:txBody>
      </p:sp>
      <p:sp>
        <p:nvSpPr>
          <p:cNvPr id="187" name="Google Shape;187;p12"/>
          <p:cNvSpPr txBox="1"/>
          <p:nvPr>
            <p:ph idx="9" type="title"/>
          </p:nvPr>
        </p:nvSpPr>
        <p:spPr>
          <a:xfrm>
            <a:off x="902607" y="935381"/>
            <a:ext cx="1039200" cy="66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-US"/>
              <a:t>01</a:t>
            </a:r>
            <a:endParaRPr/>
          </a:p>
        </p:txBody>
      </p:sp>
      <p:sp>
        <p:nvSpPr>
          <p:cNvPr id="188" name="Google Shape;188;p12"/>
          <p:cNvSpPr txBox="1"/>
          <p:nvPr>
            <p:ph idx="13" type="title"/>
          </p:nvPr>
        </p:nvSpPr>
        <p:spPr>
          <a:xfrm>
            <a:off x="902607" y="1694957"/>
            <a:ext cx="1039200" cy="66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-US"/>
              <a:t>02</a:t>
            </a:r>
            <a:endParaRPr/>
          </a:p>
        </p:txBody>
      </p:sp>
      <p:sp>
        <p:nvSpPr>
          <p:cNvPr id="189" name="Google Shape;189;p12"/>
          <p:cNvSpPr txBox="1"/>
          <p:nvPr>
            <p:ph idx="14" type="title"/>
          </p:nvPr>
        </p:nvSpPr>
        <p:spPr>
          <a:xfrm>
            <a:off x="934238" y="2399153"/>
            <a:ext cx="1039200" cy="66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-US"/>
              <a:t>03</a:t>
            </a:r>
            <a:endParaRPr/>
          </a:p>
        </p:txBody>
      </p:sp>
      <p:sp>
        <p:nvSpPr>
          <p:cNvPr id="190" name="Google Shape;190;p12"/>
          <p:cNvSpPr txBox="1"/>
          <p:nvPr>
            <p:ph idx="15" type="title"/>
          </p:nvPr>
        </p:nvSpPr>
        <p:spPr>
          <a:xfrm>
            <a:off x="962578" y="3138812"/>
            <a:ext cx="1039200" cy="66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-US"/>
              <a:t>04</a:t>
            </a:r>
            <a:endParaRPr/>
          </a:p>
        </p:txBody>
      </p:sp>
      <p:sp>
        <p:nvSpPr>
          <p:cNvPr id="191" name="Google Shape;191;p12"/>
          <p:cNvSpPr txBox="1"/>
          <p:nvPr/>
        </p:nvSpPr>
        <p:spPr>
          <a:xfrm>
            <a:off x="962578" y="3952483"/>
            <a:ext cx="1039200" cy="560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000"/>
              <a:buFont typeface="Josefin Sans"/>
              <a:buNone/>
            </a:pPr>
            <a:r>
              <a:rPr b="1" i="0" lang="en-US" sz="5000" u="none" cap="none" strike="noStrike">
                <a:solidFill>
                  <a:schemeClr val="accent2"/>
                </a:solidFill>
                <a:latin typeface="Josefin Sans"/>
                <a:ea typeface="Josefin Sans"/>
                <a:cs typeface="Josefin Sans"/>
                <a:sym typeface="Josefin Sans"/>
              </a:rPr>
              <a:t>05</a:t>
            </a:r>
            <a:endParaRPr b="1" i="0" sz="5000" u="none" cap="none" strike="noStrike">
              <a:solidFill>
                <a:schemeClr val="accent2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  <p:sp>
        <p:nvSpPr>
          <p:cNvPr id="192" name="Google Shape;192;p12"/>
          <p:cNvSpPr txBox="1"/>
          <p:nvPr>
            <p:ph idx="1" type="subTitle"/>
          </p:nvPr>
        </p:nvSpPr>
        <p:spPr>
          <a:xfrm>
            <a:off x="1941806" y="3952483"/>
            <a:ext cx="7515876" cy="560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-US" sz="2400"/>
              <a:t>Treatment and prevention of  dehydration</a:t>
            </a:r>
            <a:endParaRPr sz="2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3"/>
          <p:cNvSpPr txBox="1"/>
          <p:nvPr>
            <p:ph type="title"/>
          </p:nvPr>
        </p:nvSpPr>
        <p:spPr>
          <a:xfrm>
            <a:off x="479050" y="1279483"/>
            <a:ext cx="4860000" cy="82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Introduction</a:t>
            </a:r>
            <a:endParaRPr/>
          </a:p>
        </p:txBody>
      </p:sp>
      <p:sp>
        <p:nvSpPr>
          <p:cNvPr id="198" name="Google Shape;198;p13"/>
          <p:cNvSpPr txBox="1"/>
          <p:nvPr>
            <p:ph idx="1" type="subTitle"/>
          </p:nvPr>
        </p:nvSpPr>
        <p:spPr>
          <a:xfrm>
            <a:off x="479050" y="1859966"/>
            <a:ext cx="5752417" cy="21992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000">
                <a:latin typeface="Boogaloo"/>
                <a:ea typeface="Boogaloo"/>
                <a:cs typeface="Boogaloo"/>
                <a:sym typeface="Boogaloo"/>
              </a:rPr>
              <a:t>Water makes up 60-70% of our body weight and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000">
                <a:latin typeface="Boogaloo"/>
                <a:ea typeface="Boogaloo"/>
                <a:cs typeface="Boogaloo"/>
                <a:sym typeface="Boogaloo"/>
              </a:rPr>
              <a:t>we need water to cool our bodies, help with digestion, absorbtion &amp; carrying nutrients, remove waste &amp; repair the body, and cushion for organs &amp; joints</a:t>
            </a:r>
            <a:endParaRPr sz="2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4"/>
          <p:cNvSpPr txBox="1"/>
          <p:nvPr>
            <p:ph type="title"/>
          </p:nvPr>
        </p:nvSpPr>
        <p:spPr>
          <a:xfrm>
            <a:off x="1333252" y="2464707"/>
            <a:ext cx="6883896" cy="8542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 sz="4000"/>
              <a:t>Describe dehydration</a:t>
            </a:r>
            <a:br>
              <a:rPr lang="en-US" sz="4800"/>
            </a:br>
            <a:endParaRPr sz="4800"/>
          </a:p>
        </p:txBody>
      </p:sp>
      <p:sp>
        <p:nvSpPr>
          <p:cNvPr id="204" name="Google Shape;204;p14"/>
          <p:cNvSpPr txBox="1"/>
          <p:nvPr>
            <p:ph idx="2" type="title"/>
          </p:nvPr>
        </p:nvSpPr>
        <p:spPr>
          <a:xfrm>
            <a:off x="3105600" y="1164675"/>
            <a:ext cx="2932800" cy="97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en-US"/>
              <a:t>01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5"/>
          <p:cNvSpPr txBox="1"/>
          <p:nvPr>
            <p:ph idx="4" type="subTitle"/>
          </p:nvPr>
        </p:nvSpPr>
        <p:spPr>
          <a:xfrm>
            <a:off x="576585" y="1119820"/>
            <a:ext cx="7395400" cy="272233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•"/>
            </a:pPr>
            <a:r>
              <a:rPr b="1" lang="en-US" sz="2000"/>
              <a:t>Normal ratio of water/body ratio is 60%.</a:t>
            </a:r>
            <a:endParaRPr/>
          </a:p>
          <a:p>
            <a:pPr indent="-2540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r>
              <a:t/>
            </a:r>
            <a:endParaRPr b="1" sz="2000"/>
          </a:p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•"/>
            </a:pPr>
            <a:r>
              <a:rPr b="1" lang="en-US" sz="2000"/>
              <a:t>The required daily water intake is 2.6 L.</a:t>
            </a:r>
            <a:endParaRPr/>
          </a:p>
          <a:p>
            <a:pPr indent="-2540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r>
              <a:t/>
            </a:r>
            <a:endParaRPr b="1" sz="2000"/>
          </a:p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•"/>
            </a:pPr>
            <a:r>
              <a:rPr b="1" lang="en-US" sz="2000"/>
              <a:t>Older adults are in great risk to develope dehydration.</a:t>
            </a:r>
            <a:endParaRPr/>
          </a:p>
          <a:p>
            <a:pPr indent="-2540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r>
              <a:t/>
            </a:r>
            <a:endParaRPr b="1" sz="2000"/>
          </a:p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•"/>
            </a:pPr>
            <a:r>
              <a:rPr b="1" lang="en-US" sz="2000"/>
              <a:t> In older adults, dehydration can cause death within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 sz="2000"/>
              <a:t>days and is considered a medical emergency.</a:t>
            </a:r>
            <a:endParaRPr b="1" sz="20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6"/>
          <p:cNvSpPr txBox="1"/>
          <p:nvPr>
            <p:ph idx="4" type="subTitle"/>
          </p:nvPr>
        </p:nvSpPr>
        <p:spPr>
          <a:xfrm>
            <a:off x="597133" y="1489690"/>
            <a:ext cx="7395400" cy="272233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 sz="2000"/>
              <a:t>Dehydration affects 20% to 30% of older adults. It has a greater negative outcome in this population than in younger adults and increases mortality, morbidity, and disability. </a:t>
            </a:r>
            <a:endParaRPr sz="20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7"/>
          <p:cNvSpPr txBox="1"/>
          <p:nvPr>
            <p:ph type="title"/>
          </p:nvPr>
        </p:nvSpPr>
        <p:spPr>
          <a:xfrm>
            <a:off x="1430370" y="2430842"/>
            <a:ext cx="6900829" cy="8542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 sz="3600"/>
              <a:t> </a:t>
            </a:r>
            <a:br>
              <a:rPr lang="en-US"/>
            </a:br>
            <a:r>
              <a:rPr lang="en-US"/>
              <a:t>Why drink water</a:t>
            </a:r>
            <a:br>
              <a:rPr lang="en-US"/>
            </a:br>
            <a:endParaRPr/>
          </a:p>
        </p:txBody>
      </p:sp>
      <p:sp>
        <p:nvSpPr>
          <p:cNvPr id="220" name="Google Shape;220;p17"/>
          <p:cNvSpPr txBox="1"/>
          <p:nvPr>
            <p:ph idx="2" type="title"/>
          </p:nvPr>
        </p:nvSpPr>
        <p:spPr>
          <a:xfrm>
            <a:off x="3105600" y="1164675"/>
            <a:ext cx="2932800" cy="97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en-US"/>
              <a:t>02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18"/>
          <p:cNvSpPr txBox="1"/>
          <p:nvPr>
            <p:ph type="title"/>
          </p:nvPr>
        </p:nvSpPr>
        <p:spPr>
          <a:xfrm>
            <a:off x="340761" y="1563194"/>
            <a:ext cx="7385405" cy="230293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100"/>
              <a:buNone/>
            </a:pPr>
            <a:r>
              <a:rPr lang="en-US" sz="2000">
                <a:solidFill>
                  <a:srgbClr val="171717"/>
                </a:solidFill>
              </a:rPr>
              <a:t>- </a:t>
            </a:r>
            <a:r>
              <a:rPr lang="en-US" sz="2000"/>
              <a:t>Water is important for the removal of waste products. </a:t>
            </a:r>
            <a:br>
              <a:rPr lang="en-US" sz="2000"/>
            </a:br>
            <a:br>
              <a:rPr lang="en-US" sz="2000"/>
            </a:br>
            <a:r>
              <a:rPr lang="en-US" sz="2000">
                <a:solidFill>
                  <a:srgbClr val="171717"/>
                </a:solidFill>
              </a:rPr>
              <a:t>-</a:t>
            </a:r>
            <a:r>
              <a:rPr lang="en-US" sz="2000"/>
              <a:t> Maintain function of the lymphatic, cardiac, gastrointestinal, and urinary tract systems.</a:t>
            </a:r>
            <a:br>
              <a:rPr lang="en-US" sz="2000"/>
            </a:br>
            <a:br>
              <a:rPr lang="en-US" sz="2000"/>
            </a:br>
            <a:r>
              <a:rPr lang="en-US" sz="2000">
                <a:solidFill>
                  <a:srgbClr val="171717"/>
                </a:solidFill>
              </a:rPr>
              <a:t>- </a:t>
            </a:r>
            <a:r>
              <a:rPr lang="en-US" sz="2000">
                <a:solidFill>
                  <a:srgbClr val="1D4666"/>
                </a:solidFill>
              </a:rPr>
              <a:t>With </a:t>
            </a:r>
            <a:r>
              <a:rPr lang="en-US" sz="2000"/>
              <a:t>age, total body water naturally decreases, causing these systems to be less effective.</a:t>
            </a:r>
            <a:br>
              <a:rPr lang="en-US" sz="2000"/>
            </a:br>
            <a:br>
              <a:rPr lang="en-US" sz="2000"/>
            </a:br>
            <a:r>
              <a:rPr lang="en-US" sz="2000"/>
              <a:t>- By age 70, total body water decreases to 40% as compared to 60% in a younger adult.</a:t>
            </a:r>
            <a:endParaRPr sz="20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19"/>
          <p:cNvSpPr txBox="1"/>
          <p:nvPr>
            <p:ph type="title"/>
          </p:nvPr>
        </p:nvSpPr>
        <p:spPr>
          <a:xfrm>
            <a:off x="1333252" y="2820307"/>
            <a:ext cx="6883896" cy="8542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 sz="4800"/>
              <a:t>Why dehydration risk increases with age</a:t>
            </a:r>
            <a:br>
              <a:rPr lang="en-US" sz="4800"/>
            </a:br>
            <a:endParaRPr sz="4800"/>
          </a:p>
        </p:txBody>
      </p:sp>
      <p:sp>
        <p:nvSpPr>
          <p:cNvPr id="231" name="Google Shape;231;p19"/>
          <p:cNvSpPr txBox="1"/>
          <p:nvPr>
            <p:ph idx="2" type="title"/>
          </p:nvPr>
        </p:nvSpPr>
        <p:spPr>
          <a:xfrm>
            <a:off x="3105600" y="1164675"/>
            <a:ext cx="2932800" cy="97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en-US"/>
              <a:t>03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Aquatic and Physical Therapy Center by Slidesgo">
  <a:themeElements>
    <a:clrScheme name="Simple Light">
      <a:dk1>
        <a:srgbClr val="1A4568"/>
      </a:dk1>
      <a:lt1>
        <a:srgbClr val="FFFFFF"/>
      </a:lt1>
      <a:dk2>
        <a:srgbClr val="285E89"/>
      </a:dk2>
      <a:lt2>
        <a:srgbClr val="80C9DD"/>
      </a:lt2>
      <a:accent1>
        <a:srgbClr val="285E89"/>
      </a:accent1>
      <a:accent2>
        <a:srgbClr val="9DCEDF"/>
      </a:accent2>
      <a:accent3>
        <a:srgbClr val="EFEFEF"/>
      </a:accent3>
      <a:accent4>
        <a:srgbClr val="66A5BB"/>
      </a:accent4>
      <a:accent5>
        <a:srgbClr val="EFEFEF"/>
      </a:accent5>
      <a:accent6>
        <a:srgbClr val="1A4568"/>
      </a:accent6>
      <a:hlink>
        <a:srgbClr val="285E89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