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99" r:id="rId1"/>
  </p:sldMasterIdLst>
  <p:notesMasterIdLst>
    <p:notesMasterId r:id="rId12"/>
  </p:notesMasterIdLst>
  <p:sldIdLst>
    <p:sldId id="256" r:id="rId2"/>
    <p:sldId id="258" r:id="rId3"/>
    <p:sldId id="345" r:id="rId4"/>
    <p:sldId id="262" r:id="rId5"/>
    <p:sldId id="343" r:id="rId6"/>
    <p:sldId id="342" r:id="rId7"/>
    <p:sldId id="259" r:id="rId8"/>
    <p:sldId id="314" r:id="rId9"/>
    <p:sldId id="330" r:id="rId10"/>
    <p:sldId id="307" r:id="rId11"/>
  </p:sldIdLst>
  <p:sldSz cx="9144000" cy="5143500" type="screen16x9"/>
  <p:notesSz cx="6858000" cy="9144000"/>
  <p:embeddedFontLst>
    <p:embeddedFont>
      <p:font typeface="Hammersmith One" panose="020B0604020202020204" charset="0"/>
      <p:regular r:id="rId13"/>
    </p:embeddedFont>
    <p:embeddedFont>
      <p:font typeface="Nunito" panose="020B0604020202020204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26618F-18BA-F066-A426-575E19BEE245}" v="254" dt="2022-03-22T21:13:52.395"/>
    <p1510:client id="{30063E8A-E5A0-49A6-A13F-C628849DDCD2}" v="147" dt="2022-03-23T15:27:41.570"/>
    <p1510:client id="{B4413405-3C76-AFAB-A982-0085B416DED8}" v="1" dt="2022-03-22T16:51:40.608"/>
    <p1510:client id="{F34AC891-9A62-A47C-1345-2383E4786840}" v="478" dt="2022-03-22T17:24:27.969"/>
  </p1510:revLst>
</p1510:revInfo>
</file>

<file path=ppt/tableStyles.xml><?xml version="1.0" encoding="utf-8"?>
<a:tblStyleLst xmlns:a="http://schemas.openxmlformats.org/drawingml/2006/main" def="{EDDA4173-2F01-4393-9FCB-AEE1437B48EF}">
  <a:tblStyle styleId="{EDDA4173-2F01-4393-9FCB-AEE1437B48E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9B9C4AF2-288C-444A-8DD0-750EF0F3F9AC}" styleName="Table_1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4E7E7"/>
          </a:solidFill>
        </a:fill>
      </a:tcStyle>
    </a:wholeTbl>
    <a:band1H>
      <a:tcTxStyle/>
      <a:tcStyle>
        <a:tcBdr/>
        <a:fill>
          <a:solidFill>
            <a:srgbClr val="E8CCCB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8CCCB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FCBD2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FCBD2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CBD24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CBD24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426FEAB2-5313-4F46-89CE-1762E1C1612B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ECF3"/>
          </a:solidFill>
        </a:fill>
      </a:tcStyle>
    </a:wholeTbl>
    <a:band1H>
      <a:tcTxStyle/>
      <a:tcStyle>
        <a:tcBdr/>
        <a:fill>
          <a:solidFill>
            <a:srgbClr val="CBD7E6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BD7E6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5EB2FC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5EB2FC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5EB2FC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5EB2FC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CD4D3304-6358-4AAD-808E-C60C2FA854F7}" styleName="Table_3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7E8"/>
          </a:solidFill>
        </a:fill>
      </a:tcStyle>
    </a:wholeTbl>
    <a:band1H>
      <a:tcTxStyle/>
      <a:tcStyle>
        <a:tcBdr/>
        <a:fill>
          <a:solidFill>
            <a:srgbClr val="CECBC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ECBC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EC3A3B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EC3A3B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EC3A3B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EC3A3B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50CF1425-66C8-4903-ACC5-30C74962DE6A}" styleName="Table_4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F0ED"/>
          </a:solidFill>
        </a:fill>
      </a:tcStyle>
    </a:wholeTbl>
    <a:band1H>
      <a:tcTxStyle/>
      <a:tcStyle>
        <a:tcBdr/>
        <a:fill>
          <a:solidFill>
            <a:srgbClr val="CADFD8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ADFD8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69E78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69E78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69E78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69E78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68C4387-8ED6-41DB-8D26-3D6BBCA9E08D}" styleName="Table_5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DEFE6"/>
          </a:solidFill>
        </a:fill>
      </a:tcStyle>
    </a:wholeTbl>
    <a:band1H>
      <a:tcTxStyle/>
      <a:tcStyle>
        <a:tcBdr/>
        <a:fill>
          <a:solidFill>
            <a:srgbClr val="FADE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FADE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4949E7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4949E7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4949E7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4949E7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4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4731909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" name="Google Shape;131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8" name="Google Shape;131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9" name="Google Shape;1329;gc6a01074ef_0_179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0" name="Google Shape;1330;gc6a01074ef_0_179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" name="Google Shape;1372;gc6a01074ef_0_214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3" name="Google Shape;1373;gc6a01074ef_0_214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" name="Google Shape;1372;gc6a01074ef_0_214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3" name="Google Shape;1373;gc6a01074ef_0_214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" name="Google Shape;1372;gc6a01074ef_0_214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3" name="Google Shape;1373;gc6a01074ef_0_214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2" name="Google Shape;1352;gc33250489b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3" name="Google Shape;1353;gc33250489b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2" name="Google Shape;2412;gc6a01074ef_0_209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3" name="Google Shape;2413;gc6a01074ef_0_209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5" name="Google Shape;2675;gc6fa47cb4f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6" name="Google Shape;2676;gc6fa47cb4f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0" name="Google Shape;2330;gc6a01074ef_0_203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1" name="Google Shape;2331;gc6a01074ef_0_203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10800000" flipH="1">
            <a:off x="-1411582" y="-1157400"/>
            <a:ext cx="4436782" cy="3714342"/>
          </a:xfrm>
          <a:custGeom>
            <a:avLst/>
            <a:gdLst/>
            <a:ahLst/>
            <a:cxnLst/>
            <a:rect l="l" t="t" r="r" b="b"/>
            <a:pathLst>
              <a:path w="61178" h="52038" extrusionOk="0">
                <a:moveTo>
                  <a:pt x="4170" y="12043"/>
                </a:moveTo>
                <a:cubicBezTo>
                  <a:pt x="7339" y="7239"/>
                  <a:pt x="14177" y="1"/>
                  <a:pt x="24184" y="5571"/>
                </a:cubicBezTo>
                <a:cubicBezTo>
                  <a:pt x="34191" y="11142"/>
                  <a:pt x="29988" y="17146"/>
                  <a:pt x="34024" y="21249"/>
                </a:cubicBezTo>
                <a:cubicBezTo>
                  <a:pt x="38061" y="25319"/>
                  <a:pt x="43198" y="25586"/>
                  <a:pt x="51103" y="27253"/>
                </a:cubicBezTo>
                <a:cubicBezTo>
                  <a:pt x="58976" y="28921"/>
                  <a:pt x="61177" y="36093"/>
                  <a:pt x="54472" y="41664"/>
                </a:cubicBezTo>
                <a:cubicBezTo>
                  <a:pt x="47801" y="47268"/>
                  <a:pt x="33758" y="52038"/>
                  <a:pt x="26819" y="46467"/>
                </a:cubicBezTo>
                <a:cubicBezTo>
                  <a:pt x="19848" y="40930"/>
                  <a:pt x="11108" y="34826"/>
                  <a:pt x="5537" y="31590"/>
                </a:cubicBezTo>
                <a:cubicBezTo>
                  <a:pt x="0" y="28388"/>
                  <a:pt x="967" y="16879"/>
                  <a:pt x="4170" y="120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1062825" y="3370500"/>
            <a:ext cx="775608" cy="1012954"/>
          </a:xfrm>
          <a:custGeom>
            <a:avLst/>
            <a:gdLst/>
            <a:ahLst/>
            <a:cxnLst/>
            <a:rect l="l" t="t" r="r" b="b"/>
            <a:pathLst>
              <a:path w="17277" h="22564" extrusionOk="0">
                <a:moveTo>
                  <a:pt x="9074" y="0"/>
                </a:moveTo>
                <a:cubicBezTo>
                  <a:pt x="8555" y="0"/>
                  <a:pt x="8010" y="60"/>
                  <a:pt x="7441" y="188"/>
                </a:cubicBezTo>
                <a:cubicBezTo>
                  <a:pt x="2543" y="1285"/>
                  <a:pt x="1" y="6692"/>
                  <a:pt x="54" y="12607"/>
                </a:cubicBezTo>
                <a:cubicBezTo>
                  <a:pt x="134" y="18683"/>
                  <a:pt x="3989" y="22189"/>
                  <a:pt x="8592" y="22564"/>
                </a:cubicBezTo>
                <a:cubicBezTo>
                  <a:pt x="14641" y="22082"/>
                  <a:pt x="16354" y="18388"/>
                  <a:pt x="16836" y="12312"/>
                </a:cubicBezTo>
                <a:cubicBezTo>
                  <a:pt x="17276" y="6737"/>
                  <a:pt x="14567" y="0"/>
                  <a:pt x="9074" y="0"/>
                </a:cubicBezTo>
                <a:close/>
              </a:path>
            </a:pathLst>
          </a:custGeom>
          <a:solidFill>
            <a:srgbClr val="A0A2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7605425" y="342175"/>
            <a:ext cx="2052600" cy="2052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6412578" y="-640069"/>
            <a:ext cx="1962482" cy="1953284"/>
            <a:chOff x="386328" y="2672681"/>
            <a:chExt cx="1962482" cy="1953284"/>
          </a:xfrm>
        </p:grpSpPr>
        <p:sp>
          <p:nvSpPr>
            <p:cNvPr id="13" name="Google Shape;13;p2"/>
            <p:cNvSpPr/>
            <p:nvPr/>
          </p:nvSpPr>
          <p:spPr>
            <a:xfrm>
              <a:off x="602590" y="3031586"/>
              <a:ext cx="2321" cy="2364"/>
            </a:xfrm>
            <a:custGeom>
              <a:avLst/>
              <a:gdLst/>
              <a:ahLst/>
              <a:cxnLst/>
              <a:rect l="l" t="t" r="r" b="b"/>
              <a:pathLst>
                <a:path w="54" h="55" extrusionOk="0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386328" y="2672681"/>
              <a:ext cx="1962482" cy="1953284"/>
            </a:xfrm>
            <a:custGeom>
              <a:avLst/>
              <a:gdLst/>
              <a:ahLst/>
              <a:cxnLst/>
              <a:rect l="l" t="t" r="r" b="b"/>
              <a:pathLst>
                <a:path w="45663" h="45449" extrusionOk="0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795817" y="2846396"/>
              <a:ext cx="10401" cy="8080"/>
            </a:xfrm>
            <a:custGeom>
              <a:avLst/>
              <a:gdLst/>
              <a:ahLst/>
              <a:cxnLst/>
              <a:rect l="l" t="t" r="r" b="b"/>
              <a:pathLst>
                <a:path w="242" h="188" extrusionOk="0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906269" y="2679600"/>
              <a:ext cx="308321" cy="260014"/>
            </a:xfrm>
            <a:custGeom>
              <a:avLst/>
              <a:gdLst/>
              <a:ahLst/>
              <a:cxnLst/>
              <a:rect l="l" t="t" r="r" b="b"/>
              <a:pathLst>
                <a:path w="7174" h="6050" extrusionOk="0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314642" y="2672681"/>
              <a:ext cx="309481" cy="266933"/>
            </a:xfrm>
            <a:custGeom>
              <a:avLst/>
              <a:gdLst/>
              <a:ahLst/>
              <a:cxnLst/>
              <a:rect l="l" t="t" r="r" b="b"/>
              <a:pathLst>
                <a:path w="7201" h="6211" extrusionOk="0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724131" y="2785411"/>
              <a:ext cx="117372" cy="69065"/>
            </a:xfrm>
            <a:custGeom>
              <a:avLst/>
              <a:gdLst/>
              <a:ahLst/>
              <a:cxnLst/>
              <a:rect l="l" t="t" r="r" b="b"/>
              <a:pathLst>
                <a:path w="2731" h="1607" extrusionOk="0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874810" y="2808447"/>
              <a:ext cx="6962" cy="131167"/>
            </a:xfrm>
            <a:custGeom>
              <a:avLst/>
              <a:gdLst/>
              <a:ahLst/>
              <a:cxnLst/>
              <a:rect l="l" t="t" r="r" b="b"/>
              <a:pathLst>
                <a:path w="162" h="3052" extrusionOk="0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451868" y="3289279"/>
              <a:ext cx="2364" cy="4642"/>
            </a:xfrm>
            <a:custGeom>
              <a:avLst/>
              <a:gdLst/>
              <a:ahLst/>
              <a:cxnLst/>
              <a:rect l="l" t="t" r="r" b="b"/>
              <a:pathLst>
                <a:path w="55" h="108" extrusionOk="0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516292" y="3153513"/>
              <a:ext cx="88620" cy="55269"/>
            </a:xfrm>
            <a:custGeom>
              <a:avLst/>
              <a:gdLst/>
              <a:ahLst/>
              <a:cxnLst/>
              <a:rect l="l" t="t" r="r" b="b"/>
              <a:pathLst>
                <a:path w="2062" h="1286" extrusionOk="0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704963" y="2940732"/>
              <a:ext cx="308321" cy="353189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113335" y="2940732"/>
              <a:ext cx="309481" cy="35202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1522825" y="2940732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1931197" y="2975243"/>
              <a:ext cx="308321" cy="317518"/>
            </a:xfrm>
            <a:custGeom>
              <a:avLst/>
              <a:gdLst/>
              <a:ahLst/>
              <a:cxnLst/>
              <a:rect l="l" t="t" r="r" b="b"/>
              <a:pathLst>
                <a:path w="7174" h="7388" extrusionOk="0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389766" y="3559565"/>
              <a:ext cx="8080" cy="10401"/>
            </a:xfrm>
            <a:custGeom>
              <a:avLst/>
              <a:gdLst/>
              <a:ahLst/>
              <a:cxnLst/>
              <a:rect l="l" t="t" r="r" b="b"/>
              <a:pathLst>
                <a:path w="188" h="242" extrusionOk="0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497897" y="3303075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906269" y="3303075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1314642" y="3303075"/>
              <a:ext cx="309481" cy="35202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1724131" y="3301915"/>
              <a:ext cx="308321" cy="353189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2132503" y="3301915"/>
              <a:ext cx="207109" cy="353189"/>
            </a:xfrm>
            <a:custGeom>
              <a:avLst/>
              <a:gdLst/>
              <a:ahLst/>
              <a:cxnLst/>
              <a:rect l="l" t="t" r="r" b="b"/>
              <a:pathLst>
                <a:path w="4819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395525" y="3644703"/>
              <a:ext cx="209386" cy="352029"/>
            </a:xfrm>
            <a:custGeom>
              <a:avLst/>
              <a:gdLst/>
              <a:ahLst/>
              <a:cxnLst/>
              <a:rect l="l" t="t" r="r" b="b"/>
              <a:pathLst>
                <a:path w="4872" h="8191" extrusionOk="0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704963" y="3644703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113335" y="3644703"/>
              <a:ext cx="309481" cy="35202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522825" y="3644703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931197" y="3644703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2339569" y="3728681"/>
              <a:ext cx="6919" cy="10401"/>
            </a:xfrm>
            <a:custGeom>
              <a:avLst/>
              <a:gdLst/>
              <a:ahLst/>
              <a:cxnLst/>
              <a:rect l="l" t="t" r="r" b="b"/>
              <a:pathLst>
                <a:path w="161" h="242" extrusionOk="0">
                  <a:moveTo>
                    <a:pt x="81" y="1"/>
                  </a:moveTo>
                  <a:lnTo>
                    <a:pt x="0" y="161"/>
                  </a:lnTo>
                  <a:lnTo>
                    <a:pt x="134" y="241"/>
                  </a:lnTo>
                  <a:cubicBezTo>
                    <a:pt x="134" y="161"/>
                    <a:pt x="134" y="108"/>
                    <a:pt x="161" y="27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497897" y="4010528"/>
              <a:ext cx="308321" cy="314080"/>
            </a:xfrm>
            <a:custGeom>
              <a:avLst/>
              <a:gdLst/>
              <a:ahLst/>
              <a:cxnLst/>
              <a:rect l="l" t="t" r="r" b="b"/>
              <a:pathLst>
                <a:path w="7174" h="730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906269" y="4010528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314642" y="4010528"/>
              <a:ext cx="309481" cy="35202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1724131" y="4010528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132503" y="4095623"/>
              <a:ext cx="84021" cy="52948"/>
            </a:xfrm>
            <a:custGeom>
              <a:avLst/>
              <a:gdLst/>
              <a:ahLst/>
              <a:cxnLst/>
              <a:rect l="l" t="t" r="r" b="b"/>
              <a:pathLst>
                <a:path w="1955" h="1232" extrusionOk="0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890153" y="4437294"/>
              <a:ext cx="123131" cy="73663"/>
            </a:xfrm>
            <a:custGeom>
              <a:avLst/>
              <a:gdLst/>
              <a:ahLst/>
              <a:cxnLst/>
              <a:rect l="l" t="t" r="r" b="b"/>
              <a:pathLst>
                <a:path w="2865" h="1714" extrusionOk="0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855642" y="4352156"/>
              <a:ext cx="6962" cy="139247"/>
            </a:xfrm>
            <a:custGeom>
              <a:avLst/>
              <a:gdLst/>
              <a:ahLst/>
              <a:cxnLst/>
              <a:rect l="l" t="t" r="r" b="b"/>
              <a:pathLst>
                <a:path w="162" h="3240" extrusionOk="0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113335" y="4352156"/>
              <a:ext cx="309481" cy="273810"/>
            </a:xfrm>
            <a:custGeom>
              <a:avLst/>
              <a:gdLst/>
              <a:ahLst/>
              <a:cxnLst/>
              <a:rect l="l" t="t" r="r" b="b"/>
              <a:pathLst>
                <a:path w="7201" h="6371" extrusionOk="0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1522825" y="4352156"/>
              <a:ext cx="308321" cy="265773"/>
            </a:xfrm>
            <a:custGeom>
              <a:avLst/>
              <a:gdLst/>
              <a:ahLst/>
              <a:cxnLst/>
              <a:rect l="l" t="t" r="r" b="b"/>
              <a:pathLst>
                <a:path w="7174" h="6184" extrusionOk="0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1931197" y="4437294"/>
              <a:ext cx="13839" cy="10401"/>
            </a:xfrm>
            <a:custGeom>
              <a:avLst/>
              <a:gdLst/>
              <a:ahLst/>
              <a:cxnLst/>
              <a:rect l="l" t="t" r="r" b="b"/>
              <a:pathLst>
                <a:path w="322" h="242" extrusionOk="0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" name="Google Shape;48;p2"/>
          <p:cNvSpPr/>
          <p:nvPr/>
        </p:nvSpPr>
        <p:spPr>
          <a:xfrm>
            <a:off x="-125" y="4599425"/>
            <a:ext cx="9144321" cy="595550"/>
          </a:xfrm>
          <a:custGeom>
            <a:avLst/>
            <a:gdLst/>
            <a:ahLst/>
            <a:cxnLst/>
            <a:rect l="l" t="t" r="r" b="b"/>
            <a:pathLst>
              <a:path w="287196" h="23822" extrusionOk="0">
                <a:moveTo>
                  <a:pt x="1" y="0"/>
                </a:moveTo>
                <a:lnTo>
                  <a:pt x="1" y="23822"/>
                </a:lnTo>
                <a:lnTo>
                  <a:pt x="287196" y="23822"/>
                </a:lnTo>
                <a:lnTo>
                  <a:pt x="287196" y="0"/>
                </a:lnTo>
                <a:close/>
              </a:path>
            </a:pathLst>
          </a:custGeom>
          <a:solidFill>
            <a:srgbClr val="C8A5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2"/>
          <p:cNvSpPr txBox="1">
            <a:spLocks noGrp="1"/>
          </p:cNvSpPr>
          <p:nvPr>
            <p:ph type="ctrTitle"/>
          </p:nvPr>
        </p:nvSpPr>
        <p:spPr>
          <a:xfrm>
            <a:off x="1283094" y="1290750"/>
            <a:ext cx="65778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500" b="1">
                <a:solidFill>
                  <a:srgbClr val="806860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0" name="Google Shape;50;p2"/>
          <p:cNvSpPr txBox="1">
            <a:spLocks noGrp="1"/>
          </p:cNvSpPr>
          <p:nvPr>
            <p:ph type="subTitle" idx="1"/>
          </p:nvPr>
        </p:nvSpPr>
        <p:spPr>
          <a:xfrm>
            <a:off x="1283100" y="3394625"/>
            <a:ext cx="657780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500">
                <a:latin typeface="Manjari"/>
                <a:ea typeface="Manjari"/>
                <a:cs typeface="Manjari"/>
                <a:sym typeface="Manjari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7">
  <p:cSld name="CUSTOM_37">
    <p:spTree>
      <p:nvGrpSpPr>
        <p:cNvPr id="1" name="Shape 1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Google Shape;1106;p46"/>
          <p:cNvSpPr/>
          <p:nvPr/>
        </p:nvSpPr>
        <p:spPr>
          <a:xfrm rot="-5400000" flipH="1">
            <a:off x="6051628" y="1691784"/>
            <a:ext cx="4906632" cy="3196913"/>
          </a:xfrm>
          <a:custGeom>
            <a:avLst/>
            <a:gdLst/>
            <a:ahLst/>
            <a:cxnLst/>
            <a:rect l="l" t="t" r="r" b="b"/>
            <a:pathLst>
              <a:path w="142469" h="136664" extrusionOk="0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7" name="Google Shape;1107;p46"/>
          <p:cNvSpPr/>
          <p:nvPr/>
        </p:nvSpPr>
        <p:spPr>
          <a:xfrm>
            <a:off x="-749900" y="3073920"/>
            <a:ext cx="1774800" cy="1774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08" name="Google Shape;1108;p46"/>
          <p:cNvGrpSpPr/>
          <p:nvPr/>
        </p:nvGrpSpPr>
        <p:grpSpPr>
          <a:xfrm rot="10800000">
            <a:off x="6204525" y="1244395"/>
            <a:ext cx="1696762" cy="1688828"/>
            <a:chOff x="2414491" y="671177"/>
            <a:chExt cx="1830972" cy="1822411"/>
          </a:xfrm>
        </p:grpSpPr>
        <p:sp>
          <p:nvSpPr>
            <p:cNvPr id="1109" name="Google Shape;1109;p46"/>
            <p:cNvSpPr/>
            <p:nvPr/>
          </p:nvSpPr>
          <p:spPr>
            <a:xfrm>
              <a:off x="2414491" y="671177"/>
              <a:ext cx="1830972" cy="1822391"/>
            </a:xfrm>
            <a:custGeom>
              <a:avLst/>
              <a:gdLst/>
              <a:ahLst/>
              <a:cxnLst/>
              <a:rect l="l" t="t" r="r" b="b"/>
              <a:pathLst>
                <a:path w="45663" h="45449" extrusionOk="0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46"/>
            <p:cNvSpPr/>
            <p:nvPr/>
          </p:nvSpPr>
          <p:spPr>
            <a:xfrm>
              <a:off x="2796545" y="833253"/>
              <a:ext cx="9704" cy="7538"/>
            </a:xfrm>
            <a:custGeom>
              <a:avLst/>
              <a:gdLst/>
              <a:ahLst/>
              <a:cxnLst/>
              <a:rect l="l" t="t" r="r" b="b"/>
              <a:pathLst>
                <a:path w="242" h="188" extrusionOk="0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46"/>
            <p:cNvSpPr/>
            <p:nvPr/>
          </p:nvSpPr>
          <p:spPr>
            <a:xfrm>
              <a:off x="2899597" y="677633"/>
              <a:ext cx="287659" cy="242590"/>
            </a:xfrm>
            <a:custGeom>
              <a:avLst/>
              <a:gdLst/>
              <a:ahLst/>
              <a:cxnLst/>
              <a:rect l="l" t="t" r="r" b="b"/>
              <a:pathLst>
                <a:path w="7174" h="6050" extrusionOk="0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46"/>
            <p:cNvSpPr/>
            <p:nvPr/>
          </p:nvSpPr>
          <p:spPr>
            <a:xfrm>
              <a:off x="3280608" y="671177"/>
              <a:ext cx="288742" cy="249046"/>
            </a:xfrm>
            <a:custGeom>
              <a:avLst/>
              <a:gdLst/>
              <a:ahLst/>
              <a:cxnLst/>
              <a:rect l="l" t="t" r="r" b="b"/>
              <a:pathLst>
                <a:path w="7201" h="6211" extrusionOk="0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46"/>
            <p:cNvSpPr/>
            <p:nvPr/>
          </p:nvSpPr>
          <p:spPr>
            <a:xfrm>
              <a:off x="3662662" y="776354"/>
              <a:ext cx="109506" cy="64437"/>
            </a:xfrm>
            <a:custGeom>
              <a:avLst/>
              <a:gdLst/>
              <a:ahLst/>
              <a:cxnLst/>
              <a:rect l="l" t="t" r="r" b="b"/>
              <a:pathLst>
                <a:path w="2731" h="1607" extrusionOk="0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46"/>
            <p:cNvSpPr/>
            <p:nvPr/>
          </p:nvSpPr>
          <p:spPr>
            <a:xfrm>
              <a:off x="3803246" y="797847"/>
              <a:ext cx="6496" cy="122378"/>
            </a:xfrm>
            <a:custGeom>
              <a:avLst/>
              <a:gdLst/>
              <a:ahLst/>
              <a:cxnLst/>
              <a:rect l="l" t="t" r="r" b="b"/>
              <a:pathLst>
                <a:path w="162" h="3052" extrusionOk="0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46"/>
            <p:cNvSpPr/>
            <p:nvPr/>
          </p:nvSpPr>
          <p:spPr>
            <a:xfrm>
              <a:off x="2475641" y="1246463"/>
              <a:ext cx="2205" cy="4331"/>
            </a:xfrm>
            <a:custGeom>
              <a:avLst/>
              <a:gdLst/>
              <a:ahLst/>
              <a:cxnLst/>
              <a:rect l="l" t="t" r="r" b="b"/>
              <a:pathLst>
                <a:path w="55" h="108" extrusionOk="0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46"/>
            <p:cNvSpPr/>
            <p:nvPr/>
          </p:nvSpPr>
          <p:spPr>
            <a:xfrm>
              <a:off x="2616265" y="1006036"/>
              <a:ext cx="2165" cy="2205"/>
            </a:xfrm>
            <a:custGeom>
              <a:avLst/>
              <a:gdLst/>
              <a:ahLst/>
              <a:cxnLst/>
              <a:rect l="l" t="t" r="r" b="b"/>
              <a:pathLst>
                <a:path w="54" h="55" extrusionOk="0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46"/>
            <p:cNvSpPr/>
            <p:nvPr/>
          </p:nvSpPr>
          <p:spPr>
            <a:xfrm>
              <a:off x="2535748" y="1119794"/>
              <a:ext cx="82681" cy="51565"/>
            </a:xfrm>
            <a:custGeom>
              <a:avLst/>
              <a:gdLst/>
              <a:ahLst/>
              <a:cxnLst/>
              <a:rect l="l" t="t" r="r" b="b"/>
              <a:pathLst>
                <a:path w="2062" h="1286" extrusionOk="0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46"/>
            <p:cNvSpPr/>
            <p:nvPr/>
          </p:nvSpPr>
          <p:spPr>
            <a:xfrm>
              <a:off x="2711778" y="921268"/>
              <a:ext cx="287659" cy="329521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46"/>
            <p:cNvSpPr/>
            <p:nvPr/>
          </p:nvSpPr>
          <p:spPr>
            <a:xfrm>
              <a:off x="3092789" y="921268"/>
              <a:ext cx="288742" cy="32843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46"/>
            <p:cNvSpPr/>
            <p:nvPr/>
          </p:nvSpPr>
          <p:spPr>
            <a:xfrm>
              <a:off x="3474843" y="921268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46"/>
            <p:cNvSpPr/>
            <p:nvPr/>
          </p:nvSpPr>
          <p:spPr>
            <a:xfrm>
              <a:off x="3855854" y="953467"/>
              <a:ext cx="287659" cy="296240"/>
            </a:xfrm>
            <a:custGeom>
              <a:avLst/>
              <a:gdLst/>
              <a:ahLst/>
              <a:cxnLst/>
              <a:rect l="l" t="t" r="r" b="b"/>
              <a:pathLst>
                <a:path w="7174" h="7388" extrusionOk="0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46"/>
            <p:cNvSpPr/>
            <p:nvPr/>
          </p:nvSpPr>
          <p:spPr>
            <a:xfrm>
              <a:off x="2417699" y="1498640"/>
              <a:ext cx="7538" cy="9704"/>
            </a:xfrm>
            <a:custGeom>
              <a:avLst/>
              <a:gdLst/>
              <a:ahLst/>
              <a:cxnLst/>
              <a:rect l="l" t="t" r="r" b="b"/>
              <a:pathLst>
                <a:path w="188" h="242" extrusionOk="0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46"/>
            <p:cNvSpPr/>
            <p:nvPr/>
          </p:nvSpPr>
          <p:spPr>
            <a:xfrm>
              <a:off x="2518586" y="1259335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46"/>
            <p:cNvSpPr/>
            <p:nvPr/>
          </p:nvSpPr>
          <p:spPr>
            <a:xfrm>
              <a:off x="2899597" y="1259335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46"/>
            <p:cNvSpPr/>
            <p:nvPr/>
          </p:nvSpPr>
          <p:spPr>
            <a:xfrm>
              <a:off x="3280608" y="1259335"/>
              <a:ext cx="288742" cy="32843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46"/>
            <p:cNvSpPr/>
            <p:nvPr/>
          </p:nvSpPr>
          <p:spPr>
            <a:xfrm>
              <a:off x="3662662" y="1258252"/>
              <a:ext cx="287659" cy="329521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46"/>
            <p:cNvSpPr/>
            <p:nvPr/>
          </p:nvSpPr>
          <p:spPr>
            <a:xfrm>
              <a:off x="4043673" y="1258252"/>
              <a:ext cx="193230" cy="329521"/>
            </a:xfrm>
            <a:custGeom>
              <a:avLst/>
              <a:gdLst/>
              <a:ahLst/>
              <a:cxnLst/>
              <a:rect l="l" t="t" r="r" b="b"/>
              <a:pathLst>
                <a:path w="4819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46"/>
            <p:cNvSpPr/>
            <p:nvPr/>
          </p:nvSpPr>
          <p:spPr>
            <a:xfrm>
              <a:off x="2423072" y="1578074"/>
              <a:ext cx="195355" cy="328439"/>
            </a:xfrm>
            <a:custGeom>
              <a:avLst/>
              <a:gdLst/>
              <a:ahLst/>
              <a:cxnLst/>
              <a:rect l="l" t="t" r="r" b="b"/>
              <a:pathLst>
                <a:path w="4872" h="8191" extrusionOk="0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46"/>
            <p:cNvSpPr/>
            <p:nvPr/>
          </p:nvSpPr>
          <p:spPr>
            <a:xfrm>
              <a:off x="2711778" y="1578074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46"/>
            <p:cNvSpPr/>
            <p:nvPr/>
          </p:nvSpPr>
          <p:spPr>
            <a:xfrm>
              <a:off x="3092789" y="1578074"/>
              <a:ext cx="288742" cy="32843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46"/>
            <p:cNvSpPr/>
            <p:nvPr/>
          </p:nvSpPr>
          <p:spPr>
            <a:xfrm>
              <a:off x="3474843" y="1578074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46"/>
            <p:cNvSpPr/>
            <p:nvPr/>
          </p:nvSpPr>
          <p:spPr>
            <a:xfrm>
              <a:off x="3855854" y="1578074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46"/>
            <p:cNvSpPr/>
            <p:nvPr/>
          </p:nvSpPr>
          <p:spPr>
            <a:xfrm>
              <a:off x="2518586" y="1919388"/>
              <a:ext cx="287659" cy="293033"/>
            </a:xfrm>
            <a:custGeom>
              <a:avLst/>
              <a:gdLst/>
              <a:ahLst/>
              <a:cxnLst/>
              <a:rect l="l" t="t" r="r" b="b"/>
              <a:pathLst>
                <a:path w="7174" h="730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46"/>
            <p:cNvSpPr/>
            <p:nvPr/>
          </p:nvSpPr>
          <p:spPr>
            <a:xfrm>
              <a:off x="2899597" y="1919388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46"/>
            <p:cNvSpPr/>
            <p:nvPr/>
          </p:nvSpPr>
          <p:spPr>
            <a:xfrm>
              <a:off x="3280608" y="1919388"/>
              <a:ext cx="288742" cy="32843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46"/>
            <p:cNvSpPr/>
            <p:nvPr/>
          </p:nvSpPr>
          <p:spPr>
            <a:xfrm>
              <a:off x="3662662" y="1919388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46"/>
            <p:cNvSpPr/>
            <p:nvPr/>
          </p:nvSpPr>
          <p:spPr>
            <a:xfrm>
              <a:off x="4043673" y="1998782"/>
              <a:ext cx="78391" cy="49400"/>
            </a:xfrm>
            <a:custGeom>
              <a:avLst/>
              <a:gdLst/>
              <a:ahLst/>
              <a:cxnLst/>
              <a:rect l="l" t="t" r="r" b="b"/>
              <a:pathLst>
                <a:path w="1955" h="1232" extrusionOk="0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46"/>
            <p:cNvSpPr/>
            <p:nvPr/>
          </p:nvSpPr>
          <p:spPr>
            <a:xfrm>
              <a:off x="2884560" y="2317561"/>
              <a:ext cx="114879" cy="68727"/>
            </a:xfrm>
            <a:custGeom>
              <a:avLst/>
              <a:gdLst/>
              <a:ahLst/>
              <a:cxnLst/>
              <a:rect l="l" t="t" r="r" b="b"/>
              <a:pathLst>
                <a:path w="2865" h="1714" extrusionOk="0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46"/>
            <p:cNvSpPr/>
            <p:nvPr/>
          </p:nvSpPr>
          <p:spPr>
            <a:xfrm>
              <a:off x="2852362" y="2238127"/>
              <a:ext cx="6496" cy="129916"/>
            </a:xfrm>
            <a:custGeom>
              <a:avLst/>
              <a:gdLst/>
              <a:ahLst/>
              <a:cxnLst/>
              <a:rect l="l" t="t" r="r" b="b"/>
              <a:pathLst>
                <a:path w="162" h="3240" extrusionOk="0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46"/>
            <p:cNvSpPr/>
            <p:nvPr/>
          </p:nvSpPr>
          <p:spPr>
            <a:xfrm>
              <a:off x="3092789" y="2238127"/>
              <a:ext cx="288742" cy="255461"/>
            </a:xfrm>
            <a:custGeom>
              <a:avLst/>
              <a:gdLst/>
              <a:ahLst/>
              <a:cxnLst/>
              <a:rect l="l" t="t" r="r" b="b"/>
              <a:pathLst>
                <a:path w="7201" h="6371" extrusionOk="0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46"/>
            <p:cNvSpPr/>
            <p:nvPr/>
          </p:nvSpPr>
          <p:spPr>
            <a:xfrm>
              <a:off x="3474843" y="2238127"/>
              <a:ext cx="287659" cy="247963"/>
            </a:xfrm>
            <a:custGeom>
              <a:avLst/>
              <a:gdLst/>
              <a:ahLst/>
              <a:cxnLst/>
              <a:rect l="l" t="t" r="r" b="b"/>
              <a:pathLst>
                <a:path w="7174" h="6184" extrusionOk="0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46"/>
            <p:cNvSpPr/>
            <p:nvPr/>
          </p:nvSpPr>
          <p:spPr>
            <a:xfrm>
              <a:off x="3855854" y="2317561"/>
              <a:ext cx="12911" cy="9704"/>
            </a:xfrm>
            <a:custGeom>
              <a:avLst/>
              <a:gdLst/>
              <a:ahLst/>
              <a:cxnLst/>
              <a:rect l="l" t="t" r="r" b="b"/>
              <a:pathLst>
                <a:path w="322" h="242" extrusionOk="0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43" name="Google Shape;1143;p46"/>
          <p:cNvSpPr txBox="1">
            <a:spLocks noGrp="1"/>
          </p:cNvSpPr>
          <p:nvPr>
            <p:ph type="title"/>
          </p:nvPr>
        </p:nvSpPr>
        <p:spPr>
          <a:xfrm>
            <a:off x="713225" y="528150"/>
            <a:ext cx="7717500" cy="5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44" name="Google Shape;1144;p46"/>
          <p:cNvSpPr txBox="1">
            <a:spLocks noGrp="1"/>
          </p:cNvSpPr>
          <p:nvPr>
            <p:ph type="subTitle" idx="1"/>
          </p:nvPr>
        </p:nvSpPr>
        <p:spPr>
          <a:xfrm>
            <a:off x="713225" y="1168075"/>
            <a:ext cx="6028800" cy="34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■"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8"/>
          <p:cNvSpPr/>
          <p:nvPr/>
        </p:nvSpPr>
        <p:spPr>
          <a:xfrm rot="-1855510" flipH="1">
            <a:off x="2277590" y="326956"/>
            <a:ext cx="4979106" cy="4104445"/>
          </a:xfrm>
          <a:custGeom>
            <a:avLst/>
            <a:gdLst/>
            <a:ahLst/>
            <a:cxnLst/>
            <a:rect l="l" t="t" r="r" b="b"/>
            <a:pathLst>
              <a:path w="59243" h="48836" extrusionOk="0">
                <a:moveTo>
                  <a:pt x="27153" y="9007"/>
                </a:moveTo>
                <a:cubicBezTo>
                  <a:pt x="33591" y="9007"/>
                  <a:pt x="31990" y="9240"/>
                  <a:pt x="38094" y="5071"/>
                </a:cubicBezTo>
                <a:cubicBezTo>
                  <a:pt x="44232" y="901"/>
                  <a:pt x="51737" y="0"/>
                  <a:pt x="55473" y="5071"/>
                </a:cubicBezTo>
                <a:cubicBezTo>
                  <a:pt x="59243" y="10108"/>
                  <a:pt x="46800" y="16346"/>
                  <a:pt x="46767" y="22483"/>
                </a:cubicBezTo>
                <a:cubicBezTo>
                  <a:pt x="46734" y="28621"/>
                  <a:pt x="48768" y="48835"/>
                  <a:pt x="28354" y="48835"/>
                </a:cubicBezTo>
                <a:cubicBezTo>
                  <a:pt x="7939" y="48835"/>
                  <a:pt x="0" y="22583"/>
                  <a:pt x="8973" y="14011"/>
                </a:cubicBezTo>
                <a:cubicBezTo>
                  <a:pt x="17946" y="5471"/>
                  <a:pt x="20715" y="9007"/>
                  <a:pt x="27153" y="900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8"/>
          <p:cNvSpPr/>
          <p:nvPr/>
        </p:nvSpPr>
        <p:spPr>
          <a:xfrm rot="-458900">
            <a:off x="-1050010" y="1201201"/>
            <a:ext cx="3369322" cy="3877052"/>
          </a:xfrm>
          <a:custGeom>
            <a:avLst/>
            <a:gdLst/>
            <a:ahLst/>
            <a:cxnLst/>
            <a:rect l="l" t="t" r="r" b="b"/>
            <a:pathLst>
              <a:path w="72386" h="83294" extrusionOk="0">
                <a:moveTo>
                  <a:pt x="50403" y="3137"/>
                </a:moveTo>
                <a:cubicBezTo>
                  <a:pt x="56941" y="6272"/>
                  <a:pt x="64246" y="10108"/>
                  <a:pt x="60711" y="17614"/>
                </a:cubicBezTo>
                <a:cubicBezTo>
                  <a:pt x="57175" y="25119"/>
                  <a:pt x="44632" y="42031"/>
                  <a:pt x="52938" y="45433"/>
                </a:cubicBezTo>
                <a:cubicBezTo>
                  <a:pt x="61211" y="48803"/>
                  <a:pt x="72386" y="48302"/>
                  <a:pt x="71885" y="57942"/>
                </a:cubicBezTo>
                <a:cubicBezTo>
                  <a:pt x="71351" y="67583"/>
                  <a:pt x="54640" y="83294"/>
                  <a:pt x="40096" y="76189"/>
                </a:cubicBezTo>
                <a:cubicBezTo>
                  <a:pt x="25552" y="69084"/>
                  <a:pt x="35359" y="53839"/>
                  <a:pt x="20982" y="50137"/>
                </a:cubicBezTo>
                <a:cubicBezTo>
                  <a:pt x="6605" y="46434"/>
                  <a:pt x="1" y="20916"/>
                  <a:pt x="6939" y="13477"/>
                </a:cubicBezTo>
                <a:cubicBezTo>
                  <a:pt x="13877" y="6039"/>
                  <a:pt x="43865" y="1"/>
                  <a:pt x="50403" y="313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8"/>
          <p:cNvSpPr/>
          <p:nvPr/>
        </p:nvSpPr>
        <p:spPr>
          <a:xfrm rot="-5776221" flipH="1">
            <a:off x="5743624" y="-1186688"/>
            <a:ext cx="4752751" cy="4346457"/>
          </a:xfrm>
          <a:custGeom>
            <a:avLst/>
            <a:gdLst/>
            <a:ahLst/>
            <a:cxnLst/>
            <a:rect l="l" t="t" r="r" b="b"/>
            <a:pathLst>
              <a:path w="61178" h="52038" extrusionOk="0">
                <a:moveTo>
                  <a:pt x="4170" y="12043"/>
                </a:moveTo>
                <a:cubicBezTo>
                  <a:pt x="7339" y="7239"/>
                  <a:pt x="14177" y="1"/>
                  <a:pt x="24184" y="5571"/>
                </a:cubicBezTo>
                <a:cubicBezTo>
                  <a:pt x="34191" y="11142"/>
                  <a:pt x="29988" y="17146"/>
                  <a:pt x="34024" y="21249"/>
                </a:cubicBezTo>
                <a:cubicBezTo>
                  <a:pt x="38061" y="25319"/>
                  <a:pt x="43198" y="25586"/>
                  <a:pt x="51103" y="27253"/>
                </a:cubicBezTo>
                <a:cubicBezTo>
                  <a:pt x="58976" y="28921"/>
                  <a:pt x="61177" y="36093"/>
                  <a:pt x="54472" y="41664"/>
                </a:cubicBezTo>
                <a:cubicBezTo>
                  <a:pt x="47801" y="47268"/>
                  <a:pt x="33758" y="52038"/>
                  <a:pt x="26819" y="46467"/>
                </a:cubicBezTo>
                <a:cubicBezTo>
                  <a:pt x="19848" y="40930"/>
                  <a:pt x="11108" y="34826"/>
                  <a:pt x="5537" y="31590"/>
                </a:cubicBezTo>
                <a:cubicBezTo>
                  <a:pt x="0" y="28388"/>
                  <a:pt x="967" y="16879"/>
                  <a:pt x="4170" y="120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8"/>
          <p:cNvSpPr/>
          <p:nvPr/>
        </p:nvSpPr>
        <p:spPr>
          <a:xfrm rot="8329862" flipH="1">
            <a:off x="3226188" y="-1327516"/>
            <a:ext cx="2044712" cy="3486061"/>
          </a:xfrm>
          <a:custGeom>
            <a:avLst/>
            <a:gdLst/>
            <a:ahLst/>
            <a:cxnLst/>
            <a:rect l="l" t="t" r="r" b="b"/>
            <a:pathLst>
              <a:path w="19210" h="32752" extrusionOk="0">
                <a:moveTo>
                  <a:pt x="14053" y="490"/>
                </a:moveTo>
                <a:lnTo>
                  <a:pt x="14053" y="490"/>
                </a:lnTo>
                <a:cubicBezTo>
                  <a:pt x="14026" y="597"/>
                  <a:pt x="13999" y="758"/>
                  <a:pt x="13972" y="918"/>
                </a:cubicBezTo>
                <a:cubicBezTo>
                  <a:pt x="13972" y="865"/>
                  <a:pt x="13972" y="838"/>
                  <a:pt x="13946" y="838"/>
                </a:cubicBezTo>
                <a:cubicBezTo>
                  <a:pt x="13972" y="731"/>
                  <a:pt x="14026" y="597"/>
                  <a:pt x="14053" y="490"/>
                </a:cubicBezTo>
                <a:close/>
                <a:moveTo>
                  <a:pt x="13651" y="1560"/>
                </a:moveTo>
                <a:lnTo>
                  <a:pt x="13651" y="1560"/>
                </a:lnTo>
                <a:cubicBezTo>
                  <a:pt x="13276" y="3862"/>
                  <a:pt x="12045" y="5923"/>
                  <a:pt x="11189" y="8038"/>
                </a:cubicBezTo>
                <a:cubicBezTo>
                  <a:pt x="10522" y="9665"/>
                  <a:pt x="10466" y="11531"/>
                  <a:pt x="10493" y="13318"/>
                </a:cubicBezTo>
                <a:lnTo>
                  <a:pt x="10493" y="13318"/>
                </a:lnTo>
                <a:cubicBezTo>
                  <a:pt x="10490" y="13217"/>
                  <a:pt x="10464" y="13118"/>
                  <a:pt x="10439" y="13043"/>
                </a:cubicBezTo>
                <a:cubicBezTo>
                  <a:pt x="10091" y="10634"/>
                  <a:pt x="9904" y="8412"/>
                  <a:pt x="11001" y="6191"/>
                </a:cubicBezTo>
                <a:cubicBezTo>
                  <a:pt x="11724" y="4772"/>
                  <a:pt x="12714" y="3541"/>
                  <a:pt x="13410" y="2123"/>
                </a:cubicBezTo>
                <a:cubicBezTo>
                  <a:pt x="13491" y="1935"/>
                  <a:pt x="13571" y="1748"/>
                  <a:pt x="13651" y="1560"/>
                </a:cubicBezTo>
                <a:close/>
                <a:moveTo>
                  <a:pt x="13972" y="945"/>
                </a:moveTo>
                <a:lnTo>
                  <a:pt x="13972" y="945"/>
                </a:lnTo>
                <a:cubicBezTo>
                  <a:pt x="13972" y="1079"/>
                  <a:pt x="13946" y="1212"/>
                  <a:pt x="13946" y="1346"/>
                </a:cubicBezTo>
                <a:cubicBezTo>
                  <a:pt x="13946" y="2524"/>
                  <a:pt x="13758" y="3702"/>
                  <a:pt x="13517" y="4853"/>
                </a:cubicBezTo>
                <a:cubicBezTo>
                  <a:pt x="12821" y="7877"/>
                  <a:pt x="11376" y="10580"/>
                  <a:pt x="10760" y="13605"/>
                </a:cubicBezTo>
                <a:cubicBezTo>
                  <a:pt x="10787" y="11357"/>
                  <a:pt x="10921" y="9189"/>
                  <a:pt x="11858" y="7074"/>
                </a:cubicBezTo>
                <a:cubicBezTo>
                  <a:pt x="12741" y="5094"/>
                  <a:pt x="13785" y="3140"/>
                  <a:pt x="13972" y="945"/>
                </a:cubicBezTo>
                <a:close/>
                <a:moveTo>
                  <a:pt x="5002" y="14350"/>
                </a:moveTo>
                <a:cubicBezTo>
                  <a:pt x="5585" y="14350"/>
                  <a:pt x="6085" y="14646"/>
                  <a:pt x="6746" y="15104"/>
                </a:cubicBezTo>
                <a:cubicBezTo>
                  <a:pt x="6879" y="15184"/>
                  <a:pt x="7013" y="15264"/>
                  <a:pt x="7147" y="15372"/>
                </a:cubicBezTo>
                <a:cubicBezTo>
                  <a:pt x="6694" y="15252"/>
                  <a:pt x="6232" y="15200"/>
                  <a:pt x="5767" y="15200"/>
                </a:cubicBezTo>
                <a:cubicBezTo>
                  <a:pt x="4364" y="15200"/>
                  <a:pt x="2927" y="15672"/>
                  <a:pt x="1580" y="16174"/>
                </a:cubicBezTo>
                <a:cubicBezTo>
                  <a:pt x="2329" y="15666"/>
                  <a:pt x="3025" y="15077"/>
                  <a:pt x="3855" y="14676"/>
                </a:cubicBezTo>
                <a:cubicBezTo>
                  <a:pt x="4297" y="14450"/>
                  <a:pt x="4663" y="14350"/>
                  <a:pt x="5002" y="14350"/>
                </a:cubicBezTo>
                <a:close/>
                <a:moveTo>
                  <a:pt x="5753" y="15432"/>
                </a:moveTo>
                <a:cubicBezTo>
                  <a:pt x="6514" y="15432"/>
                  <a:pt x="7262" y="15581"/>
                  <a:pt x="7977" y="15960"/>
                </a:cubicBezTo>
                <a:cubicBezTo>
                  <a:pt x="8619" y="16389"/>
                  <a:pt x="9208" y="16870"/>
                  <a:pt x="9743" y="17406"/>
                </a:cubicBezTo>
                <a:cubicBezTo>
                  <a:pt x="8352" y="16737"/>
                  <a:pt x="6906" y="16389"/>
                  <a:pt x="5381" y="16335"/>
                </a:cubicBezTo>
                <a:lnTo>
                  <a:pt x="4765" y="16335"/>
                </a:lnTo>
                <a:cubicBezTo>
                  <a:pt x="3828" y="16335"/>
                  <a:pt x="2918" y="16469"/>
                  <a:pt x="1981" y="16576"/>
                </a:cubicBezTo>
                <a:cubicBezTo>
                  <a:pt x="1633" y="16603"/>
                  <a:pt x="1312" y="16629"/>
                  <a:pt x="964" y="16656"/>
                </a:cubicBezTo>
                <a:cubicBezTo>
                  <a:pt x="2489" y="16094"/>
                  <a:pt x="4149" y="15432"/>
                  <a:pt x="5753" y="15432"/>
                </a:cubicBezTo>
                <a:close/>
                <a:moveTo>
                  <a:pt x="18748" y="11060"/>
                </a:moveTo>
                <a:cubicBezTo>
                  <a:pt x="18737" y="11089"/>
                  <a:pt x="18737" y="11129"/>
                  <a:pt x="18737" y="11169"/>
                </a:cubicBezTo>
                <a:cubicBezTo>
                  <a:pt x="18603" y="11892"/>
                  <a:pt x="18442" y="12588"/>
                  <a:pt x="18282" y="13284"/>
                </a:cubicBezTo>
                <a:cubicBezTo>
                  <a:pt x="17907" y="14729"/>
                  <a:pt x="17291" y="16255"/>
                  <a:pt x="16087" y="17165"/>
                </a:cubicBezTo>
                <a:cubicBezTo>
                  <a:pt x="14963" y="17995"/>
                  <a:pt x="13223" y="18289"/>
                  <a:pt x="12045" y="19119"/>
                </a:cubicBezTo>
                <a:cubicBezTo>
                  <a:pt x="12473" y="18342"/>
                  <a:pt x="12955" y="17700"/>
                  <a:pt x="13785" y="17218"/>
                </a:cubicBezTo>
                <a:cubicBezTo>
                  <a:pt x="14508" y="16790"/>
                  <a:pt x="15257" y="16469"/>
                  <a:pt x="15873" y="15907"/>
                </a:cubicBezTo>
                <a:cubicBezTo>
                  <a:pt x="16542" y="15291"/>
                  <a:pt x="17077" y="14408"/>
                  <a:pt x="17532" y="13659"/>
                </a:cubicBezTo>
                <a:cubicBezTo>
                  <a:pt x="18036" y="12864"/>
                  <a:pt x="18250" y="11859"/>
                  <a:pt x="18748" y="11060"/>
                </a:cubicBezTo>
                <a:close/>
                <a:moveTo>
                  <a:pt x="18549" y="10928"/>
                </a:moveTo>
                <a:lnTo>
                  <a:pt x="18549" y="10928"/>
                </a:lnTo>
                <a:cubicBezTo>
                  <a:pt x="18201" y="11517"/>
                  <a:pt x="18014" y="12213"/>
                  <a:pt x="17693" y="12856"/>
                </a:cubicBezTo>
                <a:cubicBezTo>
                  <a:pt x="17184" y="13899"/>
                  <a:pt x="16488" y="14863"/>
                  <a:pt x="15712" y="15719"/>
                </a:cubicBezTo>
                <a:cubicBezTo>
                  <a:pt x="15016" y="16469"/>
                  <a:pt x="13919" y="16844"/>
                  <a:pt x="13062" y="17379"/>
                </a:cubicBezTo>
                <a:cubicBezTo>
                  <a:pt x="12313" y="17861"/>
                  <a:pt x="11911" y="18798"/>
                  <a:pt x="11510" y="19547"/>
                </a:cubicBezTo>
                <a:cubicBezTo>
                  <a:pt x="11485" y="19571"/>
                  <a:pt x="11461" y="19573"/>
                  <a:pt x="11457" y="19594"/>
                </a:cubicBezTo>
                <a:lnTo>
                  <a:pt x="11457" y="19594"/>
                </a:lnTo>
                <a:cubicBezTo>
                  <a:pt x="11836" y="15557"/>
                  <a:pt x="16249" y="13818"/>
                  <a:pt x="18549" y="10928"/>
                </a:cubicBezTo>
                <a:close/>
                <a:moveTo>
                  <a:pt x="6505" y="16683"/>
                </a:moveTo>
                <a:lnTo>
                  <a:pt x="6505" y="16683"/>
                </a:lnTo>
                <a:cubicBezTo>
                  <a:pt x="7763" y="16844"/>
                  <a:pt x="8994" y="17245"/>
                  <a:pt x="10145" y="17914"/>
                </a:cubicBezTo>
                <a:cubicBezTo>
                  <a:pt x="10573" y="18450"/>
                  <a:pt x="10921" y="19065"/>
                  <a:pt x="11135" y="19788"/>
                </a:cubicBezTo>
                <a:cubicBezTo>
                  <a:pt x="9315" y="19172"/>
                  <a:pt x="8191" y="17432"/>
                  <a:pt x="6505" y="16683"/>
                </a:cubicBezTo>
                <a:close/>
                <a:moveTo>
                  <a:pt x="6772" y="20270"/>
                </a:moveTo>
                <a:cubicBezTo>
                  <a:pt x="7736" y="21581"/>
                  <a:pt x="9342" y="22384"/>
                  <a:pt x="10466" y="23535"/>
                </a:cubicBezTo>
                <a:cubicBezTo>
                  <a:pt x="9074" y="22598"/>
                  <a:pt x="7120" y="22331"/>
                  <a:pt x="6826" y="20350"/>
                </a:cubicBezTo>
                <a:cubicBezTo>
                  <a:pt x="6799" y="20323"/>
                  <a:pt x="6772" y="20296"/>
                  <a:pt x="6746" y="20270"/>
                </a:cubicBezTo>
                <a:close/>
                <a:moveTo>
                  <a:pt x="16221" y="20698"/>
                </a:moveTo>
                <a:cubicBezTo>
                  <a:pt x="15685" y="21635"/>
                  <a:pt x="14267" y="22304"/>
                  <a:pt x="13464" y="22812"/>
                </a:cubicBezTo>
                <a:cubicBezTo>
                  <a:pt x="12955" y="23187"/>
                  <a:pt x="12233" y="23615"/>
                  <a:pt x="11831" y="24177"/>
                </a:cubicBezTo>
                <a:cubicBezTo>
                  <a:pt x="12286" y="22357"/>
                  <a:pt x="14722" y="21768"/>
                  <a:pt x="16221" y="20698"/>
                </a:cubicBezTo>
                <a:close/>
                <a:moveTo>
                  <a:pt x="6692" y="20939"/>
                </a:moveTo>
                <a:cubicBezTo>
                  <a:pt x="7388" y="22893"/>
                  <a:pt x="9957" y="22866"/>
                  <a:pt x="11135" y="24445"/>
                </a:cubicBezTo>
                <a:cubicBezTo>
                  <a:pt x="9395" y="23481"/>
                  <a:pt x="6772" y="23080"/>
                  <a:pt x="6692" y="20939"/>
                </a:cubicBezTo>
                <a:close/>
                <a:moveTo>
                  <a:pt x="16194" y="21126"/>
                </a:moveTo>
                <a:cubicBezTo>
                  <a:pt x="15766" y="22304"/>
                  <a:pt x="14749" y="22919"/>
                  <a:pt x="13571" y="23455"/>
                </a:cubicBezTo>
                <a:cubicBezTo>
                  <a:pt x="12982" y="23722"/>
                  <a:pt x="12393" y="24017"/>
                  <a:pt x="11938" y="24445"/>
                </a:cubicBezTo>
                <a:cubicBezTo>
                  <a:pt x="12447" y="23562"/>
                  <a:pt x="13785" y="22919"/>
                  <a:pt x="14534" y="22411"/>
                </a:cubicBezTo>
                <a:cubicBezTo>
                  <a:pt x="15070" y="22063"/>
                  <a:pt x="15739" y="21661"/>
                  <a:pt x="16194" y="21126"/>
                </a:cubicBezTo>
                <a:close/>
                <a:moveTo>
                  <a:pt x="14048" y="0"/>
                </a:moveTo>
                <a:cubicBezTo>
                  <a:pt x="14002" y="0"/>
                  <a:pt x="13958" y="28"/>
                  <a:pt x="13946" y="88"/>
                </a:cubicBezTo>
                <a:cubicBezTo>
                  <a:pt x="13196" y="2390"/>
                  <a:pt x="11751" y="4183"/>
                  <a:pt x="10680" y="6298"/>
                </a:cubicBezTo>
                <a:cubicBezTo>
                  <a:pt x="9610" y="8466"/>
                  <a:pt x="9877" y="10795"/>
                  <a:pt x="10225" y="13096"/>
                </a:cubicBezTo>
                <a:cubicBezTo>
                  <a:pt x="10305" y="13766"/>
                  <a:pt x="10413" y="14435"/>
                  <a:pt x="10520" y="15104"/>
                </a:cubicBezTo>
                <a:cubicBezTo>
                  <a:pt x="10520" y="15131"/>
                  <a:pt x="10520" y="15157"/>
                  <a:pt x="10520" y="15157"/>
                </a:cubicBezTo>
                <a:cubicBezTo>
                  <a:pt x="10520" y="15184"/>
                  <a:pt x="10520" y="15211"/>
                  <a:pt x="10546" y="15211"/>
                </a:cubicBezTo>
                <a:cubicBezTo>
                  <a:pt x="10734" y="16469"/>
                  <a:pt x="10921" y="17727"/>
                  <a:pt x="11082" y="18985"/>
                </a:cubicBezTo>
                <a:cubicBezTo>
                  <a:pt x="10520" y="17700"/>
                  <a:pt x="9502" y="16737"/>
                  <a:pt x="8352" y="15907"/>
                </a:cubicBezTo>
                <a:cubicBezTo>
                  <a:pt x="8352" y="15880"/>
                  <a:pt x="8352" y="15853"/>
                  <a:pt x="8325" y="15853"/>
                </a:cubicBezTo>
                <a:cubicBezTo>
                  <a:pt x="8298" y="15853"/>
                  <a:pt x="8271" y="15827"/>
                  <a:pt x="8271" y="15827"/>
                </a:cubicBezTo>
                <a:cubicBezTo>
                  <a:pt x="7602" y="15345"/>
                  <a:pt x="6906" y="14890"/>
                  <a:pt x="6237" y="14461"/>
                </a:cubicBezTo>
                <a:cubicBezTo>
                  <a:pt x="5829" y="14193"/>
                  <a:pt x="5417" y="14081"/>
                  <a:pt x="5004" y="14081"/>
                </a:cubicBezTo>
                <a:cubicBezTo>
                  <a:pt x="3280" y="14081"/>
                  <a:pt x="1550" y="16040"/>
                  <a:pt x="81" y="16710"/>
                </a:cubicBezTo>
                <a:cubicBezTo>
                  <a:pt x="27" y="16737"/>
                  <a:pt x="1" y="16790"/>
                  <a:pt x="27" y="16844"/>
                </a:cubicBezTo>
                <a:cubicBezTo>
                  <a:pt x="27" y="16870"/>
                  <a:pt x="54" y="16870"/>
                  <a:pt x="54" y="16870"/>
                </a:cubicBezTo>
                <a:cubicBezTo>
                  <a:pt x="54" y="16870"/>
                  <a:pt x="54" y="16897"/>
                  <a:pt x="81" y="16897"/>
                </a:cubicBezTo>
                <a:cubicBezTo>
                  <a:pt x="81" y="16924"/>
                  <a:pt x="108" y="16924"/>
                  <a:pt x="108" y="16924"/>
                </a:cubicBezTo>
                <a:lnTo>
                  <a:pt x="135" y="16924"/>
                </a:lnTo>
                <a:cubicBezTo>
                  <a:pt x="1580" y="16924"/>
                  <a:pt x="2972" y="16656"/>
                  <a:pt x="4390" y="16576"/>
                </a:cubicBezTo>
                <a:lnTo>
                  <a:pt x="5354" y="16576"/>
                </a:lnTo>
                <a:cubicBezTo>
                  <a:pt x="7736" y="16870"/>
                  <a:pt x="8967" y="19413"/>
                  <a:pt x="11242" y="20082"/>
                </a:cubicBezTo>
                <a:cubicBezTo>
                  <a:pt x="11376" y="21367"/>
                  <a:pt x="11483" y="22679"/>
                  <a:pt x="11483" y="23990"/>
                </a:cubicBezTo>
                <a:cubicBezTo>
                  <a:pt x="11483" y="24124"/>
                  <a:pt x="11483" y="24284"/>
                  <a:pt x="11483" y="24445"/>
                </a:cubicBezTo>
                <a:cubicBezTo>
                  <a:pt x="10413" y="22545"/>
                  <a:pt x="7977" y="21715"/>
                  <a:pt x="6799" y="19895"/>
                </a:cubicBezTo>
                <a:cubicBezTo>
                  <a:pt x="6778" y="19863"/>
                  <a:pt x="6740" y="19848"/>
                  <a:pt x="6701" y="19848"/>
                </a:cubicBezTo>
                <a:cubicBezTo>
                  <a:pt x="6640" y="19848"/>
                  <a:pt x="6574" y="19884"/>
                  <a:pt x="6558" y="19948"/>
                </a:cubicBezTo>
                <a:cubicBezTo>
                  <a:pt x="6237" y="21340"/>
                  <a:pt x="6719" y="22411"/>
                  <a:pt x="7897" y="23241"/>
                </a:cubicBezTo>
                <a:cubicBezTo>
                  <a:pt x="8967" y="23990"/>
                  <a:pt x="10386" y="24177"/>
                  <a:pt x="11456" y="24954"/>
                </a:cubicBezTo>
                <a:cubicBezTo>
                  <a:pt x="11349" y="27523"/>
                  <a:pt x="10734" y="30093"/>
                  <a:pt x="10145" y="32609"/>
                </a:cubicBezTo>
                <a:cubicBezTo>
                  <a:pt x="10112" y="32690"/>
                  <a:pt x="10188" y="32751"/>
                  <a:pt x="10265" y="32751"/>
                </a:cubicBezTo>
                <a:cubicBezTo>
                  <a:pt x="10315" y="32751"/>
                  <a:pt x="10365" y="32725"/>
                  <a:pt x="10386" y="32662"/>
                </a:cubicBezTo>
                <a:cubicBezTo>
                  <a:pt x="10760" y="31003"/>
                  <a:pt x="11108" y="29343"/>
                  <a:pt x="11430" y="27684"/>
                </a:cubicBezTo>
                <a:cubicBezTo>
                  <a:pt x="11563" y="26854"/>
                  <a:pt x="11670" y="26024"/>
                  <a:pt x="11697" y="25194"/>
                </a:cubicBezTo>
                <a:cubicBezTo>
                  <a:pt x="12179" y="24017"/>
                  <a:pt x="13839" y="23669"/>
                  <a:pt x="14829" y="23080"/>
                </a:cubicBezTo>
                <a:cubicBezTo>
                  <a:pt x="15899" y="22491"/>
                  <a:pt x="16488" y="21581"/>
                  <a:pt x="16595" y="20377"/>
                </a:cubicBezTo>
                <a:cubicBezTo>
                  <a:pt x="16595" y="20350"/>
                  <a:pt x="16595" y="20350"/>
                  <a:pt x="16595" y="20323"/>
                </a:cubicBezTo>
                <a:cubicBezTo>
                  <a:pt x="16622" y="20270"/>
                  <a:pt x="16569" y="20243"/>
                  <a:pt x="16515" y="20216"/>
                </a:cubicBezTo>
                <a:lnTo>
                  <a:pt x="16462" y="20216"/>
                </a:lnTo>
                <a:cubicBezTo>
                  <a:pt x="16435" y="20216"/>
                  <a:pt x="16435" y="20243"/>
                  <a:pt x="16408" y="20243"/>
                </a:cubicBezTo>
                <a:cubicBezTo>
                  <a:pt x="15043" y="21474"/>
                  <a:pt x="12473" y="21983"/>
                  <a:pt x="11724" y="23722"/>
                </a:cubicBezTo>
                <a:cubicBezTo>
                  <a:pt x="11724" y="22571"/>
                  <a:pt x="11644" y="21447"/>
                  <a:pt x="11510" y="20323"/>
                </a:cubicBezTo>
                <a:cubicBezTo>
                  <a:pt x="11510" y="20189"/>
                  <a:pt x="11483" y="20082"/>
                  <a:pt x="11483" y="19948"/>
                </a:cubicBezTo>
                <a:cubicBezTo>
                  <a:pt x="12072" y="19172"/>
                  <a:pt x="13250" y="18824"/>
                  <a:pt x="14106" y="18450"/>
                </a:cubicBezTo>
                <a:cubicBezTo>
                  <a:pt x="15070" y="18021"/>
                  <a:pt x="16060" y="17593"/>
                  <a:pt x="16809" y="16844"/>
                </a:cubicBezTo>
                <a:cubicBezTo>
                  <a:pt x="18522" y="15157"/>
                  <a:pt x="18790" y="12160"/>
                  <a:pt x="19192" y="9938"/>
                </a:cubicBezTo>
                <a:cubicBezTo>
                  <a:pt x="19210" y="9848"/>
                  <a:pt x="19130" y="9770"/>
                  <a:pt x="19060" y="9770"/>
                </a:cubicBezTo>
                <a:cubicBezTo>
                  <a:pt x="19026" y="9770"/>
                  <a:pt x="18995" y="9788"/>
                  <a:pt x="18978" y="9831"/>
                </a:cubicBezTo>
                <a:cubicBezTo>
                  <a:pt x="18014" y="11758"/>
                  <a:pt x="15846" y="13070"/>
                  <a:pt x="14294" y="14488"/>
                </a:cubicBezTo>
                <a:cubicBezTo>
                  <a:pt x="12982" y="15693"/>
                  <a:pt x="11751" y="17138"/>
                  <a:pt x="11349" y="18851"/>
                </a:cubicBezTo>
                <a:cubicBezTo>
                  <a:pt x="11162" y="17593"/>
                  <a:pt x="10975" y="16335"/>
                  <a:pt x="10760" y="15104"/>
                </a:cubicBezTo>
                <a:cubicBezTo>
                  <a:pt x="11028" y="12534"/>
                  <a:pt x="11911" y="10233"/>
                  <a:pt x="12821" y="7877"/>
                </a:cubicBezTo>
                <a:cubicBezTo>
                  <a:pt x="13758" y="5334"/>
                  <a:pt x="14267" y="2818"/>
                  <a:pt x="14160" y="115"/>
                </a:cubicBezTo>
                <a:cubicBezTo>
                  <a:pt x="14160" y="42"/>
                  <a:pt x="14103" y="0"/>
                  <a:pt x="140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8"/>
          <p:cNvSpPr/>
          <p:nvPr/>
        </p:nvSpPr>
        <p:spPr>
          <a:xfrm>
            <a:off x="7018450" y="3331851"/>
            <a:ext cx="1020984" cy="1333420"/>
          </a:xfrm>
          <a:custGeom>
            <a:avLst/>
            <a:gdLst/>
            <a:ahLst/>
            <a:cxnLst/>
            <a:rect l="l" t="t" r="r" b="b"/>
            <a:pathLst>
              <a:path w="17277" h="22564" extrusionOk="0">
                <a:moveTo>
                  <a:pt x="9074" y="0"/>
                </a:moveTo>
                <a:cubicBezTo>
                  <a:pt x="8555" y="0"/>
                  <a:pt x="8010" y="60"/>
                  <a:pt x="7441" y="188"/>
                </a:cubicBezTo>
                <a:cubicBezTo>
                  <a:pt x="2543" y="1285"/>
                  <a:pt x="1" y="6692"/>
                  <a:pt x="54" y="12607"/>
                </a:cubicBezTo>
                <a:cubicBezTo>
                  <a:pt x="134" y="18683"/>
                  <a:pt x="3989" y="22189"/>
                  <a:pt x="8592" y="22564"/>
                </a:cubicBezTo>
                <a:cubicBezTo>
                  <a:pt x="14641" y="22082"/>
                  <a:pt x="16354" y="18388"/>
                  <a:pt x="16836" y="12312"/>
                </a:cubicBezTo>
                <a:cubicBezTo>
                  <a:pt x="17276" y="6737"/>
                  <a:pt x="14567" y="0"/>
                  <a:pt x="907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8"/>
          <p:cNvSpPr txBox="1">
            <a:spLocks noGrp="1"/>
          </p:cNvSpPr>
          <p:nvPr>
            <p:ph type="title"/>
          </p:nvPr>
        </p:nvSpPr>
        <p:spPr>
          <a:xfrm>
            <a:off x="1388100" y="1557450"/>
            <a:ext cx="6367800" cy="20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72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9"/>
          <p:cNvSpPr/>
          <p:nvPr/>
        </p:nvSpPr>
        <p:spPr>
          <a:xfrm>
            <a:off x="763275" y="799200"/>
            <a:ext cx="1844545" cy="1627040"/>
          </a:xfrm>
          <a:custGeom>
            <a:avLst/>
            <a:gdLst/>
            <a:ahLst/>
            <a:cxnLst/>
            <a:rect l="l" t="t" r="r" b="b"/>
            <a:pathLst>
              <a:path w="13679" h="12066" extrusionOk="0">
                <a:moveTo>
                  <a:pt x="7541" y="1"/>
                </a:moveTo>
                <a:cubicBezTo>
                  <a:pt x="7109" y="1"/>
                  <a:pt x="6648" y="24"/>
                  <a:pt x="6157" y="68"/>
                </a:cubicBezTo>
                <a:cubicBezTo>
                  <a:pt x="1981" y="443"/>
                  <a:pt x="28" y="3173"/>
                  <a:pt x="1" y="6385"/>
                </a:cubicBezTo>
                <a:cubicBezTo>
                  <a:pt x="598" y="10109"/>
                  <a:pt x="2003" y="12066"/>
                  <a:pt x="5300" y="12066"/>
                </a:cubicBezTo>
                <a:cubicBezTo>
                  <a:pt x="5700" y="12066"/>
                  <a:pt x="6128" y="12037"/>
                  <a:pt x="6585" y="11979"/>
                </a:cubicBezTo>
                <a:cubicBezTo>
                  <a:pt x="10680" y="11470"/>
                  <a:pt x="13678" y="9516"/>
                  <a:pt x="12822" y="4297"/>
                </a:cubicBezTo>
                <a:cubicBezTo>
                  <a:pt x="12326" y="1256"/>
                  <a:pt x="10731" y="1"/>
                  <a:pt x="7541" y="1"/>
                </a:cubicBezTo>
                <a:close/>
              </a:path>
            </a:pathLst>
          </a:custGeom>
          <a:solidFill>
            <a:srgbClr val="C8A5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9"/>
          <p:cNvSpPr/>
          <p:nvPr/>
        </p:nvSpPr>
        <p:spPr>
          <a:xfrm>
            <a:off x="6926300" y="-86950"/>
            <a:ext cx="4030804" cy="5999550"/>
          </a:xfrm>
          <a:custGeom>
            <a:avLst/>
            <a:gdLst/>
            <a:ahLst/>
            <a:cxnLst/>
            <a:rect l="l" t="t" r="r" b="b"/>
            <a:pathLst>
              <a:path w="142469" h="136664" extrusionOk="0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rgbClr val="A0A2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9"/>
          <p:cNvSpPr/>
          <p:nvPr/>
        </p:nvSpPr>
        <p:spPr>
          <a:xfrm>
            <a:off x="112700" y="3113038"/>
            <a:ext cx="1938817" cy="3305577"/>
          </a:xfrm>
          <a:custGeom>
            <a:avLst/>
            <a:gdLst/>
            <a:ahLst/>
            <a:cxnLst/>
            <a:rect l="l" t="t" r="r" b="b"/>
            <a:pathLst>
              <a:path w="19210" h="32752" extrusionOk="0">
                <a:moveTo>
                  <a:pt x="14053" y="490"/>
                </a:moveTo>
                <a:lnTo>
                  <a:pt x="14053" y="490"/>
                </a:lnTo>
                <a:cubicBezTo>
                  <a:pt x="14026" y="597"/>
                  <a:pt x="13999" y="758"/>
                  <a:pt x="13972" y="918"/>
                </a:cubicBezTo>
                <a:cubicBezTo>
                  <a:pt x="13972" y="865"/>
                  <a:pt x="13972" y="838"/>
                  <a:pt x="13946" y="838"/>
                </a:cubicBezTo>
                <a:cubicBezTo>
                  <a:pt x="13972" y="731"/>
                  <a:pt x="14026" y="597"/>
                  <a:pt x="14053" y="490"/>
                </a:cubicBezTo>
                <a:close/>
                <a:moveTo>
                  <a:pt x="13651" y="1560"/>
                </a:moveTo>
                <a:lnTo>
                  <a:pt x="13651" y="1560"/>
                </a:lnTo>
                <a:cubicBezTo>
                  <a:pt x="13276" y="3862"/>
                  <a:pt x="12045" y="5923"/>
                  <a:pt x="11189" y="8038"/>
                </a:cubicBezTo>
                <a:cubicBezTo>
                  <a:pt x="10522" y="9665"/>
                  <a:pt x="10466" y="11531"/>
                  <a:pt x="10493" y="13318"/>
                </a:cubicBezTo>
                <a:lnTo>
                  <a:pt x="10493" y="13318"/>
                </a:lnTo>
                <a:cubicBezTo>
                  <a:pt x="10490" y="13217"/>
                  <a:pt x="10464" y="13118"/>
                  <a:pt x="10439" y="13043"/>
                </a:cubicBezTo>
                <a:cubicBezTo>
                  <a:pt x="10091" y="10634"/>
                  <a:pt x="9904" y="8412"/>
                  <a:pt x="11001" y="6191"/>
                </a:cubicBezTo>
                <a:cubicBezTo>
                  <a:pt x="11724" y="4772"/>
                  <a:pt x="12714" y="3541"/>
                  <a:pt x="13410" y="2123"/>
                </a:cubicBezTo>
                <a:cubicBezTo>
                  <a:pt x="13491" y="1935"/>
                  <a:pt x="13571" y="1748"/>
                  <a:pt x="13651" y="1560"/>
                </a:cubicBezTo>
                <a:close/>
                <a:moveTo>
                  <a:pt x="13972" y="945"/>
                </a:moveTo>
                <a:lnTo>
                  <a:pt x="13972" y="945"/>
                </a:lnTo>
                <a:cubicBezTo>
                  <a:pt x="13972" y="1079"/>
                  <a:pt x="13946" y="1212"/>
                  <a:pt x="13946" y="1346"/>
                </a:cubicBezTo>
                <a:cubicBezTo>
                  <a:pt x="13946" y="2524"/>
                  <a:pt x="13758" y="3702"/>
                  <a:pt x="13517" y="4853"/>
                </a:cubicBezTo>
                <a:cubicBezTo>
                  <a:pt x="12821" y="7877"/>
                  <a:pt x="11376" y="10580"/>
                  <a:pt x="10760" y="13605"/>
                </a:cubicBezTo>
                <a:cubicBezTo>
                  <a:pt x="10787" y="11357"/>
                  <a:pt x="10921" y="9189"/>
                  <a:pt x="11858" y="7074"/>
                </a:cubicBezTo>
                <a:cubicBezTo>
                  <a:pt x="12741" y="5094"/>
                  <a:pt x="13785" y="3140"/>
                  <a:pt x="13972" y="945"/>
                </a:cubicBezTo>
                <a:close/>
                <a:moveTo>
                  <a:pt x="5002" y="14350"/>
                </a:moveTo>
                <a:cubicBezTo>
                  <a:pt x="5585" y="14350"/>
                  <a:pt x="6085" y="14646"/>
                  <a:pt x="6746" y="15104"/>
                </a:cubicBezTo>
                <a:cubicBezTo>
                  <a:pt x="6879" y="15184"/>
                  <a:pt x="7013" y="15264"/>
                  <a:pt x="7147" y="15372"/>
                </a:cubicBezTo>
                <a:cubicBezTo>
                  <a:pt x="6694" y="15252"/>
                  <a:pt x="6232" y="15200"/>
                  <a:pt x="5767" y="15200"/>
                </a:cubicBezTo>
                <a:cubicBezTo>
                  <a:pt x="4364" y="15200"/>
                  <a:pt x="2927" y="15672"/>
                  <a:pt x="1580" y="16174"/>
                </a:cubicBezTo>
                <a:cubicBezTo>
                  <a:pt x="2329" y="15666"/>
                  <a:pt x="3025" y="15077"/>
                  <a:pt x="3855" y="14676"/>
                </a:cubicBezTo>
                <a:cubicBezTo>
                  <a:pt x="4297" y="14450"/>
                  <a:pt x="4663" y="14350"/>
                  <a:pt x="5002" y="14350"/>
                </a:cubicBezTo>
                <a:close/>
                <a:moveTo>
                  <a:pt x="5753" y="15432"/>
                </a:moveTo>
                <a:cubicBezTo>
                  <a:pt x="6514" y="15432"/>
                  <a:pt x="7262" y="15581"/>
                  <a:pt x="7977" y="15960"/>
                </a:cubicBezTo>
                <a:cubicBezTo>
                  <a:pt x="8619" y="16389"/>
                  <a:pt x="9208" y="16870"/>
                  <a:pt x="9743" y="17406"/>
                </a:cubicBezTo>
                <a:cubicBezTo>
                  <a:pt x="8352" y="16737"/>
                  <a:pt x="6906" y="16389"/>
                  <a:pt x="5381" y="16335"/>
                </a:cubicBezTo>
                <a:lnTo>
                  <a:pt x="4765" y="16335"/>
                </a:lnTo>
                <a:cubicBezTo>
                  <a:pt x="3828" y="16335"/>
                  <a:pt x="2918" y="16469"/>
                  <a:pt x="1981" y="16576"/>
                </a:cubicBezTo>
                <a:cubicBezTo>
                  <a:pt x="1633" y="16603"/>
                  <a:pt x="1312" y="16629"/>
                  <a:pt x="964" y="16656"/>
                </a:cubicBezTo>
                <a:cubicBezTo>
                  <a:pt x="2489" y="16094"/>
                  <a:pt x="4149" y="15432"/>
                  <a:pt x="5753" y="15432"/>
                </a:cubicBezTo>
                <a:close/>
                <a:moveTo>
                  <a:pt x="18748" y="11060"/>
                </a:moveTo>
                <a:cubicBezTo>
                  <a:pt x="18737" y="11089"/>
                  <a:pt x="18737" y="11129"/>
                  <a:pt x="18737" y="11169"/>
                </a:cubicBezTo>
                <a:cubicBezTo>
                  <a:pt x="18603" y="11892"/>
                  <a:pt x="18442" y="12588"/>
                  <a:pt x="18282" y="13284"/>
                </a:cubicBezTo>
                <a:cubicBezTo>
                  <a:pt x="17907" y="14729"/>
                  <a:pt x="17291" y="16255"/>
                  <a:pt x="16087" y="17165"/>
                </a:cubicBezTo>
                <a:cubicBezTo>
                  <a:pt x="14963" y="17995"/>
                  <a:pt x="13223" y="18289"/>
                  <a:pt x="12045" y="19119"/>
                </a:cubicBezTo>
                <a:cubicBezTo>
                  <a:pt x="12473" y="18342"/>
                  <a:pt x="12955" y="17700"/>
                  <a:pt x="13785" y="17218"/>
                </a:cubicBezTo>
                <a:cubicBezTo>
                  <a:pt x="14508" y="16790"/>
                  <a:pt x="15257" y="16469"/>
                  <a:pt x="15873" y="15907"/>
                </a:cubicBezTo>
                <a:cubicBezTo>
                  <a:pt x="16542" y="15291"/>
                  <a:pt x="17077" y="14408"/>
                  <a:pt x="17532" y="13659"/>
                </a:cubicBezTo>
                <a:cubicBezTo>
                  <a:pt x="18036" y="12864"/>
                  <a:pt x="18250" y="11859"/>
                  <a:pt x="18748" y="11060"/>
                </a:cubicBezTo>
                <a:close/>
                <a:moveTo>
                  <a:pt x="18549" y="10928"/>
                </a:moveTo>
                <a:lnTo>
                  <a:pt x="18549" y="10928"/>
                </a:lnTo>
                <a:cubicBezTo>
                  <a:pt x="18201" y="11517"/>
                  <a:pt x="18014" y="12213"/>
                  <a:pt x="17693" y="12856"/>
                </a:cubicBezTo>
                <a:cubicBezTo>
                  <a:pt x="17184" y="13899"/>
                  <a:pt x="16488" y="14863"/>
                  <a:pt x="15712" y="15719"/>
                </a:cubicBezTo>
                <a:cubicBezTo>
                  <a:pt x="15016" y="16469"/>
                  <a:pt x="13919" y="16844"/>
                  <a:pt x="13062" y="17379"/>
                </a:cubicBezTo>
                <a:cubicBezTo>
                  <a:pt x="12313" y="17861"/>
                  <a:pt x="11911" y="18798"/>
                  <a:pt x="11510" y="19547"/>
                </a:cubicBezTo>
                <a:cubicBezTo>
                  <a:pt x="11485" y="19571"/>
                  <a:pt x="11461" y="19573"/>
                  <a:pt x="11457" y="19594"/>
                </a:cubicBezTo>
                <a:lnTo>
                  <a:pt x="11457" y="19594"/>
                </a:lnTo>
                <a:cubicBezTo>
                  <a:pt x="11836" y="15557"/>
                  <a:pt x="16249" y="13818"/>
                  <a:pt x="18549" y="10928"/>
                </a:cubicBezTo>
                <a:close/>
                <a:moveTo>
                  <a:pt x="6505" y="16683"/>
                </a:moveTo>
                <a:lnTo>
                  <a:pt x="6505" y="16683"/>
                </a:lnTo>
                <a:cubicBezTo>
                  <a:pt x="7763" y="16844"/>
                  <a:pt x="8994" y="17245"/>
                  <a:pt x="10145" y="17914"/>
                </a:cubicBezTo>
                <a:cubicBezTo>
                  <a:pt x="10573" y="18450"/>
                  <a:pt x="10921" y="19065"/>
                  <a:pt x="11135" y="19788"/>
                </a:cubicBezTo>
                <a:cubicBezTo>
                  <a:pt x="9315" y="19172"/>
                  <a:pt x="8191" y="17432"/>
                  <a:pt x="6505" y="16683"/>
                </a:cubicBezTo>
                <a:close/>
                <a:moveTo>
                  <a:pt x="6772" y="20270"/>
                </a:moveTo>
                <a:cubicBezTo>
                  <a:pt x="7736" y="21581"/>
                  <a:pt x="9342" y="22384"/>
                  <a:pt x="10466" y="23535"/>
                </a:cubicBezTo>
                <a:cubicBezTo>
                  <a:pt x="9074" y="22598"/>
                  <a:pt x="7120" y="22331"/>
                  <a:pt x="6826" y="20350"/>
                </a:cubicBezTo>
                <a:cubicBezTo>
                  <a:pt x="6799" y="20323"/>
                  <a:pt x="6772" y="20296"/>
                  <a:pt x="6746" y="20270"/>
                </a:cubicBezTo>
                <a:close/>
                <a:moveTo>
                  <a:pt x="16221" y="20698"/>
                </a:moveTo>
                <a:cubicBezTo>
                  <a:pt x="15685" y="21635"/>
                  <a:pt x="14267" y="22304"/>
                  <a:pt x="13464" y="22812"/>
                </a:cubicBezTo>
                <a:cubicBezTo>
                  <a:pt x="12955" y="23187"/>
                  <a:pt x="12233" y="23615"/>
                  <a:pt x="11831" y="24177"/>
                </a:cubicBezTo>
                <a:cubicBezTo>
                  <a:pt x="12286" y="22357"/>
                  <a:pt x="14722" y="21768"/>
                  <a:pt x="16221" y="20698"/>
                </a:cubicBezTo>
                <a:close/>
                <a:moveTo>
                  <a:pt x="6692" y="20939"/>
                </a:moveTo>
                <a:cubicBezTo>
                  <a:pt x="7388" y="22893"/>
                  <a:pt x="9957" y="22866"/>
                  <a:pt x="11135" y="24445"/>
                </a:cubicBezTo>
                <a:cubicBezTo>
                  <a:pt x="9395" y="23481"/>
                  <a:pt x="6772" y="23080"/>
                  <a:pt x="6692" y="20939"/>
                </a:cubicBezTo>
                <a:close/>
                <a:moveTo>
                  <a:pt x="16194" y="21126"/>
                </a:moveTo>
                <a:cubicBezTo>
                  <a:pt x="15766" y="22304"/>
                  <a:pt x="14749" y="22919"/>
                  <a:pt x="13571" y="23455"/>
                </a:cubicBezTo>
                <a:cubicBezTo>
                  <a:pt x="12982" y="23722"/>
                  <a:pt x="12393" y="24017"/>
                  <a:pt x="11938" y="24445"/>
                </a:cubicBezTo>
                <a:cubicBezTo>
                  <a:pt x="12447" y="23562"/>
                  <a:pt x="13785" y="22919"/>
                  <a:pt x="14534" y="22411"/>
                </a:cubicBezTo>
                <a:cubicBezTo>
                  <a:pt x="15070" y="22063"/>
                  <a:pt x="15739" y="21661"/>
                  <a:pt x="16194" y="21126"/>
                </a:cubicBezTo>
                <a:close/>
                <a:moveTo>
                  <a:pt x="14048" y="0"/>
                </a:moveTo>
                <a:cubicBezTo>
                  <a:pt x="14002" y="0"/>
                  <a:pt x="13958" y="28"/>
                  <a:pt x="13946" y="88"/>
                </a:cubicBezTo>
                <a:cubicBezTo>
                  <a:pt x="13196" y="2390"/>
                  <a:pt x="11751" y="4183"/>
                  <a:pt x="10680" y="6298"/>
                </a:cubicBezTo>
                <a:cubicBezTo>
                  <a:pt x="9610" y="8466"/>
                  <a:pt x="9877" y="10795"/>
                  <a:pt x="10225" y="13096"/>
                </a:cubicBezTo>
                <a:cubicBezTo>
                  <a:pt x="10305" y="13766"/>
                  <a:pt x="10413" y="14435"/>
                  <a:pt x="10520" y="15104"/>
                </a:cubicBezTo>
                <a:cubicBezTo>
                  <a:pt x="10520" y="15131"/>
                  <a:pt x="10520" y="15157"/>
                  <a:pt x="10520" y="15157"/>
                </a:cubicBezTo>
                <a:cubicBezTo>
                  <a:pt x="10520" y="15184"/>
                  <a:pt x="10520" y="15211"/>
                  <a:pt x="10546" y="15211"/>
                </a:cubicBezTo>
                <a:cubicBezTo>
                  <a:pt x="10734" y="16469"/>
                  <a:pt x="10921" y="17727"/>
                  <a:pt x="11082" y="18985"/>
                </a:cubicBezTo>
                <a:cubicBezTo>
                  <a:pt x="10520" y="17700"/>
                  <a:pt x="9502" y="16737"/>
                  <a:pt x="8352" y="15907"/>
                </a:cubicBezTo>
                <a:cubicBezTo>
                  <a:pt x="8352" y="15880"/>
                  <a:pt x="8352" y="15853"/>
                  <a:pt x="8325" y="15853"/>
                </a:cubicBezTo>
                <a:cubicBezTo>
                  <a:pt x="8298" y="15853"/>
                  <a:pt x="8271" y="15827"/>
                  <a:pt x="8271" y="15827"/>
                </a:cubicBezTo>
                <a:cubicBezTo>
                  <a:pt x="7602" y="15345"/>
                  <a:pt x="6906" y="14890"/>
                  <a:pt x="6237" y="14461"/>
                </a:cubicBezTo>
                <a:cubicBezTo>
                  <a:pt x="5829" y="14193"/>
                  <a:pt x="5417" y="14081"/>
                  <a:pt x="5004" y="14081"/>
                </a:cubicBezTo>
                <a:cubicBezTo>
                  <a:pt x="3280" y="14081"/>
                  <a:pt x="1550" y="16040"/>
                  <a:pt x="81" y="16710"/>
                </a:cubicBezTo>
                <a:cubicBezTo>
                  <a:pt x="27" y="16737"/>
                  <a:pt x="1" y="16790"/>
                  <a:pt x="27" y="16844"/>
                </a:cubicBezTo>
                <a:cubicBezTo>
                  <a:pt x="27" y="16870"/>
                  <a:pt x="54" y="16870"/>
                  <a:pt x="54" y="16870"/>
                </a:cubicBezTo>
                <a:cubicBezTo>
                  <a:pt x="54" y="16870"/>
                  <a:pt x="54" y="16897"/>
                  <a:pt x="81" y="16897"/>
                </a:cubicBezTo>
                <a:cubicBezTo>
                  <a:pt x="81" y="16924"/>
                  <a:pt x="108" y="16924"/>
                  <a:pt x="108" y="16924"/>
                </a:cubicBezTo>
                <a:lnTo>
                  <a:pt x="135" y="16924"/>
                </a:lnTo>
                <a:cubicBezTo>
                  <a:pt x="1580" y="16924"/>
                  <a:pt x="2972" y="16656"/>
                  <a:pt x="4390" y="16576"/>
                </a:cubicBezTo>
                <a:lnTo>
                  <a:pt x="5354" y="16576"/>
                </a:lnTo>
                <a:cubicBezTo>
                  <a:pt x="7736" y="16870"/>
                  <a:pt x="8967" y="19413"/>
                  <a:pt x="11242" y="20082"/>
                </a:cubicBezTo>
                <a:cubicBezTo>
                  <a:pt x="11376" y="21367"/>
                  <a:pt x="11483" y="22679"/>
                  <a:pt x="11483" y="23990"/>
                </a:cubicBezTo>
                <a:cubicBezTo>
                  <a:pt x="11483" y="24124"/>
                  <a:pt x="11483" y="24284"/>
                  <a:pt x="11483" y="24445"/>
                </a:cubicBezTo>
                <a:cubicBezTo>
                  <a:pt x="10413" y="22545"/>
                  <a:pt x="7977" y="21715"/>
                  <a:pt x="6799" y="19895"/>
                </a:cubicBezTo>
                <a:cubicBezTo>
                  <a:pt x="6778" y="19863"/>
                  <a:pt x="6740" y="19848"/>
                  <a:pt x="6701" y="19848"/>
                </a:cubicBezTo>
                <a:cubicBezTo>
                  <a:pt x="6640" y="19848"/>
                  <a:pt x="6574" y="19884"/>
                  <a:pt x="6558" y="19948"/>
                </a:cubicBezTo>
                <a:cubicBezTo>
                  <a:pt x="6237" y="21340"/>
                  <a:pt x="6719" y="22411"/>
                  <a:pt x="7897" y="23241"/>
                </a:cubicBezTo>
                <a:cubicBezTo>
                  <a:pt x="8967" y="23990"/>
                  <a:pt x="10386" y="24177"/>
                  <a:pt x="11456" y="24954"/>
                </a:cubicBezTo>
                <a:cubicBezTo>
                  <a:pt x="11349" y="27523"/>
                  <a:pt x="10734" y="30093"/>
                  <a:pt x="10145" y="32609"/>
                </a:cubicBezTo>
                <a:cubicBezTo>
                  <a:pt x="10112" y="32690"/>
                  <a:pt x="10188" y="32751"/>
                  <a:pt x="10265" y="32751"/>
                </a:cubicBezTo>
                <a:cubicBezTo>
                  <a:pt x="10315" y="32751"/>
                  <a:pt x="10365" y="32725"/>
                  <a:pt x="10386" y="32662"/>
                </a:cubicBezTo>
                <a:cubicBezTo>
                  <a:pt x="10760" y="31003"/>
                  <a:pt x="11108" y="29343"/>
                  <a:pt x="11430" y="27684"/>
                </a:cubicBezTo>
                <a:cubicBezTo>
                  <a:pt x="11563" y="26854"/>
                  <a:pt x="11670" y="26024"/>
                  <a:pt x="11697" y="25194"/>
                </a:cubicBezTo>
                <a:cubicBezTo>
                  <a:pt x="12179" y="24017"/>
                  <a:pt x="13839" y="23669"/>
                  <a:pt x="14829" y="23080"/>
                </a:cubicBezTo>
                <a:cubicBezTo>
                  <a:pt x="15899" y="22491"/>
                  <a:pt x="16488" y="21581"/>
                  <a:pt x="16595" y="20377"/>
                </a:cubicBezTo>
                <a:cubicBezTo>
                  <a:pt x="16595" y="20350"/>
                  <a:pt x="16595" y="20350"/>
                  <a:pt x="16595" y="20323"/>
                </a:cubicBezTo>
                <a:cubicBezTo>
                  <a:pt x="16622" y="20270"/>
                  <a:pt x="16569" y="20243"/>
                  <a:pt x="16515" y="20216"/>
                </a:cubicBezTo>
                <a:lnTo>
                  <a:pt x="16462" y="20216"/>
                </a:lnTo>
                <a:cubicBezTo>
                  <a:pt x="16435" y="20216"/>
                  <a:pt x="16435" y="20243"/>
                  <a:pt x="16408" y="20243"/>
                </a:cubicBezTo>
                <a:cubicBezTo>
                  <a:pt x="15043" y="21474"/>
                  <a:pt x="12473" y="21983"/>
                  <a:pt x="11724" y="23722"/>
                </a:cubicBezTo>
                <a:cubicBezTo>
                  <a:pt x="11724" y="22571"/>
                  <a:pt x="11644" y="21447"/>
                  <a:pt x="11510" y="20323"/>
                </a:cubicBezTo>
                <a:cubicBezTo>
                  <a:pt x="11510" y="20189"/>
                  <a:pt x="11483" y="20082"/>
                  <a:pt x="11483" y="19948"/>
                </a:cubicBezTo>
                <a:cubicBezTo>
                  <a:pt x="12072" y="19172"/>
                  <a:pt x="13250" y="18824"/>
                  <a:pt x="14106" y="18450"/>
                </a:cubicBezTo>
                <a:cubicBezTo>
                  <a:pt x="15070" y="18021"/>
                  <a:pt x="16060" y="17593"/>
                  <a:pt x="16809" y="16844"/>
                </a:cubicBezTo>
                <a:cubicBezTo>
                  <a:pt x="18522" y="15157"/>
                  <a:pt x="18790" y="12160"/>
                  <a:pt x="19192" y="9938"/>
                </a:cubicBezTo>
                <a:cubicBezTo>
                  <a:pt x="19210" y="9848"/>
                  <a:pt x="19130" y="9770"/>
                  <a:pt x="19060" y="9770"/>
                </a:cubicBezTo>
                <a:cubicBezTo>
                  <a:pt x="19026" y="9770"/>
                  <a:pt x="18995" y="9788"/>
                  <a:pt x="18978" y="9831"/>
                </a:cubicBezTo>
                <a:cubicBezTo>
                  <a:pt x="18014" y="11758"/>
                  <a:pt x="15846" y="13070"/>
                  <a:pt x="14294" y="14488"/>
                </a:cubicBezTo>
                <a:cubicBezTo>
                  <a:pt x="12982" y="15693"/>
                  <a:pt x="11751" y="17138"/>
                  <a:pt x="11349" y="18851"/>
                </a:cubicBezTo>
                <a:cubicBezTo>
                  <a:pt x="11162" y="17593"/>
                  <a:pt x="10975" y="16335"/>
                  <a:pt x="10760" y="15104"/>
                </a:cubicBezTo>
                <a:cubicBezTo>
                  <a:pt x="11028" y="12534"/>
                  <a:pt x="11911" y="10233"/>
                  <a:pt x="12821" y="7877"/>
                </a:cubicBezTo>
                <a:cubicBezTo>
                  <a:pt x="13758" y="5334"/>
                  <a:pt x="14267" y="2818"/>
                  <a:pt x="14160" y="115"/>
                </a:cubicBezTo>
                <a:cubicBezTo>
                  <a:pt x="14160" y="42"/>
                  <a:pt x="14103" y="0"/>
                  <a:pt x="140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9"/>
          <p:cNvSpPr txBox="1">
            <a:spLocks noGrp="1"/>
          </p:cNvSpPr>
          <p:nvPr>
            <p:ph type="title"/>
          </p:nvPr>
        </p:nvSpPr>
        <p:spPr>
          <a:xfrm>
            <a:off x="1569450" y="1152050"/>
            <a:ext cx="6005100" cy="151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3600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60" name="Google Shape;160;p9"/>
          <p:cNvSpPr txBox="1">
            <a:spLocks noGrp="1"/>
          </p:cNvSpPr>
          <p:nvPr>
            <p:ph type="subTitle" idx="1"/>
          </p:nvPr>
        </p:nvSpPr>
        <p:spPr>
          <a:xfrm>
            <a:off x="1904250" y="2756350"/>
            <a:ext cx="53355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7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3"/>
          <p:cNvSpPr/>
          <p:nvPr/>
        </p:nvSpPr>
        <p:spPr>
          <a:xfrm>
            <a:off x="7233675" y="-730075"/>
            <a:ext cx="3030078" cy="3486687"/>
          </a:xfrm>
          <a:custGeom>
            <a:avLst/>
            <a:gdLst/>
            <a:ahLst/>
            <a:cxnLst/>
            <a:rect l="l" t="t" r="r" b="b"/>
            <a:pathLst>
              <a:path w="72386" h="83294" extrusionOk="0">
                <a:moveTo>
                  <a:pt x="50403" y="3137"/>
                </a:moveTo>
                <a:cubicBezTo>
                  <a:pt x="56941" y="6272"/>
                  <a:pt x="64246" y="10108"/>
                  <a:pt x="60711" y="17614"/>
                </a:cubicBezTo>
                <a:cubicBezTo>
                  <a:pt x="57175" y="25119"/>
                  <a:pt x="44632" y="42031"/>
                  <a:pt x="52938" y="45433"/>
                </a:cubicBezTo>
                <a:cubicBezTo>
                  <a:pt x="61211" y="48803"/>
                  <a:pt x="72386" y="48302"/>
                  <a:pt x="71885" y="57942"/>
                </a:cubicBezTo>
                <a:cubicBezTo>
                  <a:pt x="71351" y="67583"/>
                  <a:pt x="54640" y="83294"/>
                  <a:pt x="40096" y="76189"/>
                </a:cubicBezTo>
                <a:cubicBezTo>
                  <a:pt x="25552" y="69084"/>
                  <a:pt x="35359" y="53839"/>
                  <a:pt x="20982" y="50137"/>
                </a:cubicBezTo>
                <a:cubicBezTo>
                  <a:pt x="6605" y="46434"/>
                  <a:pt x="1" y="20916"/>
                  <a:pt x="6939" y="13477"/>
                </a:cubicBezTo>
                <a:cubicBezTo>
                  <a:pt x="13877" y="6039"/>
                  <a:pt x="43865" y="1"/>
                  <a:pt x="50403" y="313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13"/>
          <p:cNvSpPr/>
          <p:nvPr/>
        </p:nvSpPr>
        <p:spPr>
          <a:xfrm rot="2540379">
            <a:off x="-721411" y="3502530"/>
            <a:ext cx="2268525" cy="1945325"/>
          </a:xfrm>
          <a:custGeom>
            <a:avLst/>
            <a:gdLst/>
            <a:ahLst/>
            <a:cxnLst/>
            <a:rect l="l" t="t" r="r" b="b"/>
            <a:pathLst>
              <a:path w="40029" h="34326" extrusionOk="0">
                <a:moveTo>
                  <a:pt x="7939" y="1669"/>
                </a:moveTo>
                <a:cubicBezTo>
                  <a:pt x="12943" y="3370"/>
                  <a:pt x="11275" y="10875"/>
                  <a:pt x="18780" y="8040"/>
                </a:cubicBezTo>
                <a:cubicBezTo>
                  <a:pt x="26286" y="5238"/>
                  <a:pt x="30722" y="3770"/>
                  <a:pt x="35392" y="8040"/>
                </a:cubicBezTo>
                <a:cubicBezTo>
                  <a:pt x="40029" y="12343"/>
                  <a:pt x="29621" y="14411"/>
                  <a:pt x="33991" y="20682"/>
                </a:cubicBezTo>
                <a:cubicBezTo>
                  <a:pt x="38361" y="26920"/>
                  <a:pt x="27520" y="34325"/>
                  <a:pt x="19814" y="30523"/>
                </a:cubicBezTo>
                <a:cubicBezTo>
                  <a:pt x="12109" y="26720"/>
                  <a:pt x="4937" y="23851"/>
                  <a:pt x="2502" y="16613"/>
                </a:cubicBezTo>
                <a:cubicBezTo>
                  <a:pt x="0" y="9207"/>
                  <a:pt x="2936" y="1"/>
                  <a:pt x="7939" y="16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3"/>
          <p:cNvSpPr txBox="1">
            <a:spLocks noGrp="1"/>
          </p:cNvSpPr>
          <p:nvPr>
            <p:ph type="subTitle" idx="1"/>
          </p:nvPr>
        </p:nvSpPr>
        <p:spPr>
          <a:xfrm>
            <a:off x="3905700" y="3380175"/>
            <a:ext cx="1923600" cy="102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13" name="Google Shape;213;p13"/>
          <p:cNvSpPr txBox="1">
            <a:spLocks noGrp="1"/>
          </p:cNvSpPr>
          <p:nvPr>
            <p:ph type="subTitle" idx="2"/>
          </p:nvPr>
        </p:nvSpPr>
        <p:spPr>
          <a:xfrm>
            <a:off x="1391100" y="3380175"/>
            <a:ext cx="1923600" cy="102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14" name="Google Shape;214;p13"/>
          <p:cNvSpPr txBox="1">
            <a:spLocks noGrp="1"/>
          </p:cNvSpPr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5" name="Google Shape;215;p13">
            <a:hlinkClick r:id="" action="ppaction://noaction"/>
          </p:cNvPr>
          <p:cNvSpPr txBox="1">
            <a:spLocks noGrp="1"/>
          </p:cNvSpPr>
          <p:nvPr>
            <p:ph type="subTitle" idx="3"/>
          </p:nvPr>
        </p:nvSpPr>
        <p:spPr>
          <a:xfrm>
            <a:off x="1391100" y="1434475"/>
            <a:ext cx="1923600" cy="45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16" name="Google Shape;216;p13">
            <a:hlinkClick r:id="" action="ppaction://noaction"/>
          </p:cNvPr>
          <p:cNvSpPr txBox="1">
            <a:spLocks noGrp="1"/>
          </p:cNvSpPr>
          <p:nvPr>
            <p:ph type="subTitle" idx="4"/>
          </p:nvPr>
        </p:nvSpPr>
        <p:spPr>
          <a:xfrm>
            <a:off x="3905700" y="1434475"/>
            <a:ext cx="1923600" cy="45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17" name="Google Shape;217;p13">
            <a:hlinkClick r:id="" action="ppaction://noaction"/>
          </p:cNvPr>
          <p:cNvSpPr txBox="1">
            <a:spLocks noGrp="1"/>
          </p:cNvSpPr>
          <p:nvPr>
            <p:ph type="subTitle" idx="5"/>
          </p:nvPr>
        </p:nvSpPr>
        <p:spPr>
          <a:xfrm>
            <a:off x="1391100" y="2992287"/>
            <a:ext cx="1923600" cy="45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18" name="Google Shape;218;p13">
            <a:hlinkClick r:id="" action="ppaction://noaction"/>
          </p:cNvPr>
          <p:cNvSpPr txBox="1">
            <a:spLocks noGrp="1"/>
          </p:cNvSpPr>
          <p:nvPr>
            <p:ph type="subTitle" idx="6"/>
          </p:nvPr>
        </p:nvSpPr>
        <p:spPr>
          <a:xfrm>
            <a:off x="3905700" y="2992287"/>
            <a:ext cx="1923600" cy="45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19" name="Google Shape;219;p13"/>
          <p:cNvSpPr txBox="1">
            <a:spLocks noGrp="1"/>
          </p:cNvSpPr>
          <p:nvPr>
            <p:ph type="subTitle" idx="7"/>
          </p:nvPr>
        </p:nvSpPr>
        <p:spPr>
          <a:xfrm>
            <a:off x="1391100" y="1825209"/>
            <a:ext cx="1923600" cy="102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0" name="Google Shape;220;p13"/>
          <p:cNvSpPr txBox="1">
            <a:spLocks noGrp="1"/>
          </p:cNvSpPr>
          <p:nvPr>
            <p:ph type="subTitle" idx="8"/>
          </p:nvPr>
        </p:nvSpPr>
        <p:spPr>
          <a:xfrm>
            <a:off x="3905700" y="1825209"/>
            <a:ext cx="1923600" cy="102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1" name="Google Shape;221;p13">
            <a:hlinkClick r:id="" action="ppaction://noaction"/>
          </p:cNvPr>
          <p:cNvSpPr txBox="1">
            <a:spLocks noGrp="1"/>
          </p:cNvSpPr>
          <p:nvPr>
            <p:ph type="title" idx="9" hasCustomPrompt="1"/>
          </p:nvPr>
        </p:nvSpPr>
        <p:spPr>
          <a:xfrm>
            <a:off x="792175" y="1434475"/>
            <a:ext cx="596400" cy="411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222" name="Google Shape;222;p13">
            <a:hlinkClick r:id="" action="ppaction://noaction"/>
          </p:cNvPr>
          <p:cNvSpPr txBox="1">
            <a:spLocks noGrp="1"/>
          </p:cNvSpPr>
          <p:nvPr>
            <p:ph type="title" idx="13" hasCustomPrompt="1"/>
          </p:nvPr>
        </p:nvSpPr>
        <p:spPr>
          <a:xfrm>
            <a:off x="3314700" y="1434475"/>
            <a:ext cx="596400" cy="411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223" name="Google Shape;223;p13">
            <a:hlinkClick r:id="" action="ppaction://noaction"/>
          </p:cNvPr>
          <p:cNvSpPr txBox="1">
            <a:spLocks noGrp="1"/>
          </p:cNvSpPr>
          <p:nvPr>
            <p:ph type="title" idx="14" hasCustomPrompt="1"/>
          </p:nvPr>
        </p:nvSpPr>
        <p:spPr>
          <a:xfrm>
            <a:off x="792175" y="2992276"/>
            <a:ext cx="596400" cy="411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224" name="Google Shape;224;p13">
            <a:hlinkClick r:id="" action="ppaction://noaction"/>
          </p:cNvPr>
          <p:cNvSpPr txBox="1">
            <a:spLocks noGrp="1"/>
          </p:cNvSpPr>
          <p:nvPr>
            <p:ph type="title" idx="15" hasCustomPrompt="1"/>
          </p:nvPr>
        </p:nvSpPr>
        <p:spPr>
          <a:xfrm>
            <a:off x="3314700" y="2992276"/>
            <a:ext cx="596400" cy="411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225" name="Google Shape;225;p13"/>
          <p:cNvSpPr txBox="1">
            <a:spLocks noGrp="1"/>
          </p:cNvSpPr>
          <p:nvPr>
            <p:ph type="subTitle" idx="16"/>
          </p:nvPr>
        </p:nvSpPr>
        <p:spPr>
          <a:xfrm>
            <a:off x="6428225" y="3380175"/>
            <a:ext cx="1923600" cy="102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6" name="Google Shape;226;p13">
            <a:hlinkClick r:id="" action="ppaction://noaction"/>
          </p:cNvPr>
          <p:cNvSpPr txBox="1">
            <a:spLocks noGrp="1"/>
          </p:cNvSpPr>
          <p:nvPr>
            <p:ph type="subTitle" idx="17"/>
          </p:nvPr>
        </p:nvSpPr>
        <p:spPr>
          <a:xfrm>
            <a:off x="6428225" y="1434475"/>
            <a:ext cx="1923600" cy="45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7" name="Google Shape;227;p13">
            <a:hlinkClick r:id="" action="ppaction://noaction"/>
          </p:cNvPr>
          <p:cNvSpPr txBox="1">
            <a:spLocks noGrp="1"/>
          </p:cNvSpPr>
          <p:nvPr>
            <p:ph type="subTitle" idx="18"/>
          </p:nvPr>
        </p:nvSpPr>
        <p:spPr>
          <a:xfrm>
            <a:off x="6428225" y="2992287"/>
            <a:ext cx="1923600" cy="45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8" name="Google Shape;228;p13"/>
          <p:cNvSpPr txBox="1">
            <a:spLocks noGrp="1"/>
          </p:cNvSpPr>
          <p:nvPr>
            <p:ph type="subTitle" idx="19"/>
          </p:nvPr>
        </p:nvSpPr>
        <p:spPr>
          <a:xfrm>
            <a:off x="6428225" y="1825209"/>
            <a:ext cx="1923600" cy="102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9" name="Google Shape;229;p13">
            <a:hlinkClick r:id="" action="ppaction://noaction"/>
          </p:cNvPr>
          <p:cNvSpPr txBox="1">
            <a:spLocks noGrp="1"/>
          </p:cNvSpPr>
          <p:nvPr>
            <p:ph type="title" idx="20" hasCustomPrompt="1"/>
          </p:nvPr>
        </p:nvSpPr>
        <p:spPr>
          <a:xfrm>
            <a:off x="5837225" y="1434475"/>
            <a:ext cx="596400" cy="411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230" name="Google Shape;230;p13">
            <a:hlinkClick r:id="" action="ppaction://noaction"/>
          </p:cNvPr>
          <p:cNvSpPr txBox="1">
            <a:spLocks noGrp="1"/>
          </p:cNvSpPr>
          <p:nvPr>
            <p:ph type="title" idx="21" hasCustomPrompt="1"/>
          </p:nvPr>
        </p:nvSpPr>
        <p:spPr>
          <a:xfrm>
            <a:off x="5837225" y="2992276"/>
            <a:ext cx="596400" cy="411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7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3"/>
          <p:cNvSpPr/>
          <p:nvPr/>
        </p:nvSpPr>
        <p:spPr>
          <a:xfrm>
            <a:off x="7233675" y="-730075"/>
            <a:ext cx="3030078" cy="3486687"/>
          </a:xfrm>
          <a:custGeom>
            <a:avLst/>
            <a:gdLst/>
            <a:ahLst/>
            <a:cxnLst/>
            <a:rect l="l" t="t" r="r" b="b"/>
            <a:pathLst>
              <a:path w="72386" h="83294" extrusionOk="0">
                <a:moveTo>
                  <a:pt x="50403" y="3137"/>
                </a:moveTo>
                <a:cubicBezTo>
                  <a:pt x="56941" y="6272"/>
                  <a:pt x="64246" y="10108"/>
                  <a:pt x="60711" y="17614"/>
                </a:cubicBezTo>
                <a:cubicBezTo>
                  <a:pt x="57175" y="25119"/>
                  <a:pt x="44632" y="42031"/>
                  <a:pt x="52938" y="45433"/>
                </a:cubicBezTo>
                <a:cubicBezTo>
                  <a:pt x="61211" y="48803"/>
                  <a:pt x="72386" y="48302"/>
                  <a:pt x="71885" y="57942"/>
                </a:cubicBezTo>
                <a:cubicBezTo>
                  <a:pt x="71351" y="67583"/>
                  <a:pt x="54640" y="83294"/>
                  <a:pt x="40096" y="76189"/>
                </a:cubicBezTo>
                <a:cubicBezTo>
                  <a:pt x="25552" y="69084"/>
                  <a:pt x="35359" y="53839"/>
                  <a:pt x="20982" y="50137"/>
                </a:cubicBezTo>
                <a:cubicBezTo>
                  <a:pt x="6605" y="46434"/>
                  <a:pt x="1" y="20916"/>
                  <a:pt x="6939" y="13477"/>
                </a:cubicBezTo>
                <a:cubicBezTo>
                  <a:pt x="13877" y="6039"/>
                  <a:pt x="43865" y="1"/>
                  <a:pt x="50403" y="313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13"/>
          <p:cNvSpPr/>
          <p:nvPr/>
        </p:nvSpPr>
        <p:spPr>
          <a:xfrm rot="2540379">
            <a:off x="-721411" y="3502530"/>
            <a:ext cx="2268525" cy="1945325"/>
          </a:xfrm>
          <a:custGeom>
            <a:avLst/>
            <a:gdLst/>
            <a:ahLst/>
            <a:cxnLst/>
            <a:rect l="l" t="t" r="r" b="b"/>
            <a:pathLst>
              <a:path w="40029" h="34326" extrusionOk="0">
                <a:moveTo>
                  <a:pt x="7939" y="1669"/>
                </a:moveTo>
                <a:cubicBezTo>
                  <a:pt x="12943" y="3370"/>
                  <a:pt x="11275" y="10875"/>
                  <a:pt x="18780" y="8040"/>
                </a:cubicBezTo>
                <a:cubicBezTo>
                  <a:pt x="26286" y="5238"/>
                  <a:pt x="30722" y="3770"/>
                  <a:pt x="35392" y="8040"/>
                </a:cubicBezTo>
                <a:cubicBezTo>
                  <a:pt x="40029" y="12343"/>
                  <a:pt x="29621" y="14411"/>
                  <a:pt x="33991" y="20682"/>
                </a:cubicBezTo>
                <a:cubicBezTo>
                  <a:pt x="38361" y="26920"/>
                  <a:pt x="27520" y="34325"/>
                  <a:pt x="19814" y="30523"/>
                </a:cubicBezTo>
                <a:cubicBezTo>
                  <a:pt x="12109" y="26720"/>
                  <a:pt x="4937" y="23851"/>
                  <a:pt x="2502" y="16613"/>
                </a:cubicBezTo>
                <a:cubicBezTo>
                  <a:pt x="0" y="9207"/>
                  <a:pt x="2936" y="1"/>
                  <a:pt x="7939" y="16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3"/>
          <p:cNvSpPr txBox="1">
            <a:spLocks noGrp="1"/>
          </p:cNvSpPr>
          <p:nvPr>
            <p:ph type="subTitle" idx="1"/>
          </p:nvPr>
        </p:nvSpPr>
        <p:spPr>
          <a:xfrm>
            <a:off x="3905700" y="3380175"/>
            <a:ext cx="1923600" cy="102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13" name="Google Shape;213;p13"/>
          <p:cNvSpPr txBox="1">
            <a:spLocks noGrp="1"/>
          </p:cNvSpPr>
          <p:nvPr>
            <p:ph type="subTitle" idx="2"/>
          </p:nvPr>
        </p:nvSpPr>
        <p:spPr>
          <a:xfrm>
            <a:off x="1391100" y="3380175"/>
            <a:ext cx="1923600" cy="102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14" name="Google Shape;214;p13"/>
          <p:cNvSpPr txBox="1">
            <a:spLocks noGrp="1"/>
          </p:cNvSpPr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5" name="Google Shape;215;p13">
            <a:hlinkClick r:id="rId2" action="ppaction://hlinksldjump"/>
          </p:cNvPr>
          <p:cNvSpPr txBox="1">
            <a:spLocks noGrp="1"/>
          </p:cNvSpPr>
          <p:nvPr>
            <p:ph type="subTitle" idx="3"/>
          </p:nvPr>
        </p:nvSpPr>
        <p:spPr>
          <a:xfrm>
            <a:off x="1391100" y="1434475"/>
            <a:ext cx="1923600" cy="45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16" name="Google Shape;216;p13">
            <a:hlinkClick r:id="" action="ppaction://noaction"/>
          </p:cNvPr>
          <p:cNvSpPr txBox="1">
            <a:spLocks noGrp="1"/>
          </p:cNvSpPr>
          <p:nvPr>
            <p:ph type="subTitle" idx="4"/>
          </p:nvPr>
        </p:nvSpPr>
        <p:spPr>
          <a:xfrm>
            <a:off x="3905700" y="1434475"/>
            <a:ext cx="1923600" cy="45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17" name="Google Shape;217;p13">
            <a:hlinkClick r:id="" action="ppaction://noaction"/>
          </p:cNvPr>
          <p:cNvSpPr txBox="1">
            <a:spLocks noGrp="1"/>
          </p:cNvSpPr>
          <p:nvPr>
            <p:ph type="subTitle" idx="5"/>
          </p:nvPr>
        </p:nvSpPr>
        <p:spPr>
          <a:xfrm>
            <a:off x="1391100" y="2992287"/>
            <a:ext cx="1923600" cy="45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18" name="Google Shape;218;p13">
            <a:hlinkClick r:id="" action="ppaction://noaction"/>
          </p:cNvPr>
          <p:cNvSpPr txBox="1">
            <a:spLocks noGrp="1"/>
          </p:cNvSpPr>
          <p:nvPr>
            <p:ph type="subTitle" idx="6"/>
          </p:nvPr>
        </p:nvSpPr>
        <p:spPr>
          <a:xfrm>
            <a:off x="3905700" y="2992287"/>
            <a:ext cx="1923600" cy="45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19" name="Google Shape;219;p13"/>
          <p:cNvSpPr txBox="1">
            <a:spLocks noGrp="1"/>
          </p:cNvSpPr>
          <p:nvPr>
            <p:ph type="subTitle" idx="7"/>
          </p:nvPr>
        </p:nvSpPr>
        <p:spPr>
          <a:xfrm>
            <a:off x="1391100" y="1825209"/>
            <a:ext cx="1923600" cy="102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0" name="Google Shape;220;p13"/>
          <p:cNvSpPr txBox="1">
            <a:spLocks noGrp="1"/>
          </p:cNvSpPr>
          <p:nvPr>
            <p:ph type="subTitle" idx="8"/>
          </p:nvPr>
        </p:nvSpPr>
        <p:spPr>
          <a:xfrm>
            <a:off x="3905700" y="1825209"/>
            <a:ext cx="1923600" cy="102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1" name="Google Shape;221;p13">
            <a:hlinkClick r:id="rId2" action="ppaction://hlinksldjump"/>
          </p:cNvPr>
          <p:cNvSpPr txBox="1">
            <a:spLocks noGrp="1"/>
          </p:cNvSpPr>
          <p:nvPr>
            <p:ph type="title" idx="9" hasCustomPrompt="1"/>
          </p:nvPr>
        </p:nvSpPr>
        <p:spPr>
          <a:xfrm>
            <a:off x="792175" y="1434475"/>
            <a:ext cx="596400" cy="411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222" name="Google Shape;222;p13">
            <a:hlinkClick r:id="" action="ppaction://noaction"/>
          </p:cNvPr>
          <p:cNvSpPr txBox="1">
            <a:spLocks noGrp="1"/>
          </p:cNvSpPr>
          <p:nvPr>
            <p:ph type="title" idx="13" hasCustomPrompt="1"/>
          </p:nvPr>
        </p:nvSpPr>
        <p:spPr>
          <a:xfrm>
            <a:off x="3314700" y="1434475"/>
            <a:ext cx="596400" cy="411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223" name="Google Shape;223;p13">
            <a:hlinkClick r:id="" action="ppaction://noaction"/>
          </p:cNvPr>
          <p:cNvSpPr txBox="1">
            <a:spLocks noGrp="1"/>
          </p:cNvSpPr>
          <p:nvPr>
            <p:ph type="title" idx="14" hasCustomPrompt="1"/>
          </p:nvPr>
        </p:nvSpPr>
        <p:spPr>
          <a:xfrm>
            <a:off x="792175" y="2992276"/>
            <a:ext cx="596400" cy="411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224" name="Google Shape;224;p13">
            <a:hlinkClick r:id="" action="ppaction://noaction"/>
          </p:cNvPr>
          <p:cNvSpPr txBox="1">
            <a:spLocks noGrp="1"/>
          </p:cNvSpPr>
          <p:nvPr>
            <p:ph type="title" idx="15" hasCustomPrompt="1"/>
          </p:nvPr>
        </p:nvSpPr>
        <p:spPr>
          <a:xfrm>
            <a:off x="3314700" y="2992276"/>
            <a:ext cx="596400" cy="411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225" name="Google Shape;225;p13"/>
          <p:cNvSpPr txBox="1">
            <a:spLocks noGrp="1"/>
          </p:cNvSpPr>
          <p:nvPr>
            <p:ph type="subTitle" idx="16"/>
          </p:nvPr>
        </p:nvSpPr>
        <p:spPr>
          <a:xfrm>
            <a:off x="6428225" y="3380175"/>
            <a:ext cx="1923600" cy="102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6" name="Google Shape;226;p13">
            <a:hlinkClick r:id="" action="ppaction://noaction"/>
          </p:cNvPr>
          <p:cNvSpPr txBox="1">
            <a:spLocks noGrp="1"/>
          </p:cNvSpPr>
          <p:nvPr>
            <p:ph type="subTitle" idx="17"/>
          </p:nvPr>
        </p:nvSpPr>
        <p:spPr>
          <a:xfrm>
            <a:off x="6428225" y="1434475"/>
            <a:ext cx="1923600" cy="45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7" name="Google Shape;227;p13">
            <a:hlinkClick r:id="" action="ppaction://noaction"/>
          </p:cNvPr>
          <p:cNvSpPr txBox="1">
            <a:spLocks noGrp="1"/>
          </p:cNvSpPr>
          <p:nvPr>
            <p:ph type="subTitle" idx="18"/>
          </p:nvPr>
        </p:nvSpPr>
        <p:spPr>
          <a:xfrm>
            <a:off x="6428225" y="2992287"/>
            <a:ext cx="1923600" cy="45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8" name="Google Shape;228;p13"/>
          <p:cNvSpPr txBox="1">
            <a:spLocks noGrp="1"/>
          </p:cNvSpPr>
          <p:nvPr>
            <p:ph type="subTitle" idx="19"/>
          </p:nvPr>
        </p:nvSpPr>
        <p:spPr>
          <a:xfrm>
            <a:off x="6428225" y="1825209"/>
            <a:ext cx="1923600" cy="102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9" name="Google Shape;229;p13">
            <a:hlinkClick r:id="" action="ppaction://noaction"/>
          </p:cNvPr>
          <p:cNvSpPr txBox="1">
            <a:spLocks noGrp="1"/>
          </p:cNvSpPr>
          <p:nvPr>
            <p:ph type="title" idx="20" hasCustomPrompt="1"/>
          </p:nvPr>
        </p:nvSpPr>
        <p:spPr>
          <a:xfrm>
            <a:off x="5837225" y="1434475"/>
            <a:ext cx="596400" cy="411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230" name="Google Shape;230;p13">
            <a:hlinkClick r:id="" action="ppaction://noaction"/>
          </p:cNvPr>
          <p:cNvSpPr txBox="1">
            <a:spLocks noGrp="1"/>
          </p:cNvSpPr>
          <p:nvPr>
            <p:ph type="title" idx="21" hasCustomPrompt="1"/>
          </p:nvPr>
        </p:nvSpPr>
        <p:spPr>
          <a:xfrm>
            <a:off x="5837225" y="2992276"/>
            <a:ext cx="596400" cy="411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1">
  <p:cSld name="CUSTOM_32_1"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8"/>
          <p:cNvSpPr/>
          <p:nvPr/>
        </p:nvSpPr>
        <p:spPr>
          <a:xfrm rot="-1690000">
            <a:off x="4770052" y="3432202"/>
            <a:ext cx="4311133" cy="2652327"/>
          </a:xfrm>
          <a:custGeom>
            <a:avLst/>
            <a:gdLst/>
            <a:ahLst/>
            <a:cxnLst/>
            <a:rect l="l" t="t" r="r" b="b"/>
            <a:pathLst>
              <a:path w="59643" h="36694" extrusionOk="0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18"/>
          <p:cNvSpPr/>
          <p:nvPr/>
        </p:nvSpPr>
        <p:spPr>
          <a:xfrm rot="-8976185">
            <a:off x="-892229" y="695729"/>
            <a:ext cx="3210901" cy="3197587"/>
          </a:xfrm>
          <a:custGeom>
            <a:avLst/>
            <a:gdLst/>
            <a:ahLst/>
            <a:cxnLst/>
            <a:rect l="l" t="t" r="r" b="b"/>
            <a:pathLst>
              <a:path w="48235" h="48035" extrusionOk="0">
                <a:moveTo>
                  <a:pt x="3770" y="17379"/>
                </a:moveTo>
                <a:cubicBezTo>
                  <a:pt x="7573" y="20948"/>
                  <a:pt x="10108" y="20948"/>
                  <a:pt x="20515" y="21349"/>
                </a:cubicBezTo>
                <a:cubicBezTo>
                  <a:pt x="30956" y="21782"/>
                  <a:pt x="19314" y="35525"/>
                  <a:pt x="27520" y="41797"/>
                </a:cubicBezTo>
                <a:cubicBezTo>
                  <a:pt x="35726" y="48034"/>
                  <a:pt x="48235" y="37827"/>
                  <a:pt x="48235" y="26986"/>
                </a:cubicBezTo>
                <a:cubicBezTo>
                  <a:pt x="48235" y="16145"/>
                  <a:pt x="35026" y="0"/>
                  <a:pt x="18080" y="867"/>
                </a:cubicBezTo>
                <a:cubicBezTo>
                  <a:pt x="1135" y="1768"/>
                  <a:pt x="1" y="13843"/>
                  <a:pt x="3770" y="173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6" name="Google Shape;366;p18"/>
          <p:cNvGrpSpPr/>
          <p:nvPr/>
        </p:nvGrpSpPr>
        <p:grpSpPr>
          <a:xfrm>
            <a:off x="5420243" y="-954594"/>
            <a:ext cx="2270935" cy="2260334"/>
            <a:chOff x="6762468" y="1386456"/>
            <a:chExt cx="2270935" cy="2260334"/>
          </a:xfrm>
        </p:grpSpPr>
        <p:sp>
          <p:nvSpPr>
            <p:cNvPr id="367" name="Google Shape;367;p18"/>
            <p:cNvSpPr/>
            <p:nvPr/>
          </p:nvSpPr>
          <p:spPr>
            <a:xfrm>
              <a:off x="6762468" y="1386456"/>
              <a:ext cx="2270935" cy="2260292"/>
            </a:xfrm>
            <a:custGeom>
              <a:avLst/>
              <a:gdLst/>
              <a:ahLst/>
              <a:cxnLst/>
              <a:rect l="l" t="t" r="r" b="b"/>
              <a:pathLst>
                <a:path w="45663" h="45449" extrusionOk="0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8"/>
            <p:cNvSpPr/>
            <p:nvPr/>
          </p:nvSpPr>
          <p:spPr>
            <a:xfrm>
              <a:off x="7236329" y="1587480"/>
              <a:ext cx="12035" cy="9350"/>
            </a:xfrm>
            <a:custGeom>
              <a:avLst/>
              <a:gdLst/>
              <a:ahLst/>
              <a:cxnLst/>
              <a:rect l="l" t="t" r="r" b="b"/>
              <a:pathLst>
                <a:path w="242" h="188" extrusionOk="0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8"/>
            <p:cNvSpPr/>
            <p:nvPr/>
          </p:nvSpPr>
          <p:spPr>
            <a:xfrm>
              <a:off x="7364144" y="1394464"/>
              <a:ext cx="356781" cy="300882"/>
            </a:xfrm>
            <a:custGeom>
              <a:avLst/>
              <a:gdLst/>
              <a:ahLst/>
              <a:cxnLst/>
              <a:rect l="l" t="t" r="r" b="b"/>
              <a:pathLst>
                <a:path w="7174" h="6050" extrusionOk="0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8"/>
            <p:cNvSpPr/>
            <p:nvPr/>
          </p:nvSpPr>
          <p:spPr>
            <a:xfrm>
              <a:off x="7836713" y="1386456"/>
              <a:ext cx="358124" cy="308889"/>
            </a:xfrm>
            <a:custGeom>
              <a:avLst/>
              <a:gdLst/>
              <a:ahLst/>
              <a:cxnLst/>
              <a:rect l="l" t="t" r="r" b="b"/>
              <a:pathLst>
                <a:path w="7201" h="6211" extrusionOk="0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8"/>
            <p:cNvSpPr/>
            <p:nvPr/>
          </p:nvSpPr>
          <p:spPr>
            <a:xfrm>
              <a:off x="8310574" y="1516908"/>
              <a:ext cx="135819" cy="79920"/>
            </a:xfrm>
            <a:custGeom>
              <a:avLst/>
              <a:gdLst/>
              <a:ahLst/>
              <a:cxnLst/>
              <a:rect l="l" t="t" r="r" b="b"/>
              <a:pathLst>
                <a:path w="2731" h="1607" extrusionOk="0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8"/>
            <p:cNvSpPr/>
            <p:nvPr/>
          </p:nvSpPr>
          <p:spPr>
            <a:xfrm>
              <a:off x="8484940" y="1543565"/>
              <a:ext cx="8057" cy="151784"/>
            </a:xfrm>
            <a:custGeom>
              <a:avLst/>
              <a:gdLst/>
              <a:ahLst/>
              <a:cxnLst/>
              <a:rect l="l" t="t" r="r" b="b"/>
              <a:pathLst>
                <a:path w="162" h="3052" extrusionOk="0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8"/>
            <p:cNvSpPr/>
            <p:nvPr/>
          </p:nvSpPr>
          <p:spPr>
            <a:xfrm>
              <a:off x="6838311" y="2099984"/>
              <a:ext cx="2735" cy="5371"/>
            </a:xfrm>
            <a:custGeom>
              <a:avLst/>
              <a:gdLst/>
              <a:ahLst/>
              <a:cxnLst/>
              <a:rect l="l" t="t" r="r" b="b"/>
              <a:pathLst>
                <a:path w="55" h="108" extrusionOk="0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18"/>
            <p:cNvSpPr/>
            <p:nvPr/>
          </p:nvSpPr>
          <p:spPr>
            <a:xfrm>
              <a:off x="7012727" y="1801781"/>
              <a:ext cx="2686" cy="2735"/>
            </a:xfrm>
            <a:custGeom>
              <a:avLst/>
              <a:gdLst/>
              <a:ahLst/>
              <a:cxnLst/>
              <a:rect l="l" t="t" r="r" b="b"/>
              <a:pathLst>
                <a:path w="54" h="55" extrusionOk="0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18"/>
            <p:cNvSpPr/>
            <p:nvPr/>
          </p:nvSpPr>
          <p:spPr>
            <a:xfrm>
              <a:off x="6912862" y="1942876"/>
              <a:ext cx="102548" cy="63956"/>
            </a:xfrm>
            <a:custGeom>
              <a:avLst/>
              <a:gdLst/>
              <a:ahLst/>
              <a:cxnLst/>
              <a:rect l="l" t="t" r="r" b="b"/>
              <a:pathLst>
                <a:path w="2062" h="1286" extrusionOk="0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18"/>
            <p:cNvSpPr/>
            <p:nvPr/>
          </p:nvSpPr>
          <p:spPr>
            <a:xfrm>
              <a:off x="7131192" y="1696645"/>
              <a:ext cx="356781" cy="408702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8"/>
            <p:cNvSpPr/>
            <p:nvPr/>
          </p:nvSpPr>
          <p:spPr>
            <a:xfrm>
              <a:off x="7603761" y="1696645"/>
              <a:ext cx="358124" cy="40735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8"/>
            <p:cNvSpPr/>
            <p:nvPr/>
          </p:nvSpPr>
          <p:spPr>
            <a:xfrm>
              <a:off x="8077622" y="1696645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18"/>
            <p:cNvSpPr/>
            <p:nvPr/>
          </p:nvSpPr>
          <p:spPr>
            <a:xfrm>
              <a:off x="8550190" y="1736581"/>
              <a:ext cx="356781" cy="367424"/>
            </a:xfrm>
            <a:custGeom>
              <a:avLst/>
              <a:gdLst/>
              <a:ahLst/>
              <a:cxnLst/>
              <a:rect l="l" t="t" r="r" b="b"/>
              <a:pathLst>
                <a:path w="7174" h="7388" extrusionOk="0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18"/>
            <p:cNvSpPr/>
            <p:nvPr/>
          </p:nvSpPr>
          <p:spPr>
            <a:xfrm>
              <a:off x="6891576" y="2115948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18"/>
            <p:cNvSpPr/>
            <p:nvPr/>
          </p:nvSpPr>
          <p:spPr>
            <a:xfrm>
              <a:off x="7364144" y="2115948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8"/>
            <p:cNvSpPr/>
            <p:nvPr/>
          </p:nvSpPr>
          <p:spPr>
            <a:xfrm>
              <a:off x="7836713" y="2115948"/>
              <a:ext cx="358124" cy="40735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18"/>
            <p:cNvSpPr/>
            <p:nvPr/>
          </p:nvSpPr>
          <p:spPr>
            <a:xfrm>
              <a:off x="8310574" y="2114606"/>
              <a:ext cx="356781" cy="408702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18"/>
            <p:cNvSpPr/>
            <p:nvPr/>
          </p:nvSpPr>
          <p:spPr>
            <a:xfrm>
              <a:off x="8783142" y="2114606"/>
              <a:ext cx="239661" cy="408702"/>
            </a:xfrm>
            <a:custGeom>
              <a:avLst/>
              <a:gdLst/>
              <a:ahLst/>
              <a:cxnLst/>
              <a:rect l="l" t="t" r="r" b="b"/>
              <a:pathLst>
                <a:path w="4819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18"/>
            <p:cNvSpPr/>
            <p:nvPr/>
          </p:nvSpPr>
          <p:spPr>
            <a:xfrm>
              <a:off x="6773111" y="2511280"/>
              <a:ext cx="242297" cy="407359"/>
            </a:xfrm>
            <a:custGeom>
              <a:avLst/>
              <a:gdLst/>
              <a:ahLst/>
              <a:cxnLst/>
              <a:rect l="l" t="t" r="r" b="b"/>
              <a:pathLst>
                <a:path w="4872" h="8191" extrusionOk="0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8"/>
            <p:cNvSpPr/>
            <p:nvPr/>
          </p:nvSpPr>
          <p:spPr>
            <a:xfrm>
              <a:off x="7131192" y="2511280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18"/>
            <p:cNvSpPr/>
            <p:nvPr/>
          </p:nvSpPr>
          <p:spPr>
            <a:xfrm>
              <a:off x="7603761" y="2511280"/>
              <a:ext cx="358124" cy="40735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8"/>
            <p:cNvSpPr/>
            <p:nvPr/>
          </p:nvSpPr>
          <p:spPr>
            <a:xfrm>
              <a:off x="8077622" y="2511280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8"/>
            <p:cNvSpPr/>
            <p:nvPr/>
          </p:nvSpPr>
          <p:spPr>
            <a:xfrm>
              <a:off x="8550190" y="2511280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8"/>
            <p:cNvSpPr/>
            <p:nvPr/>
          </p:nvSpPr>
          <p:spPr>
            <a:xfrm>
              <a:off x="6891576" y="2934613"/>
              <a:ext cx="356781" cy="363445"/>
            </a:xfrm>
            <a:custGeom>
              <a:avLst/>
              <a:gdLst/>
              <a:ahLst/>
              <a:cxnLst/>
              <a:rect l="l" t="t" r="r" b="b"/>
              <a:pathLst>
                <a:path w="7174" h="730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8"/>
            <p:cNvSpPr/>
            <p:nvPr/>
          </p:nvSpPr>
          <p:spPr>
            <a:xfrm>
              <a:off x="7364144" y="2934613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8"/>
            <p:cNvSpPr/>
            <p:nvPr/>
          </p:nvSpPr>
          <p:spPr>
            <a:xfrm>
              <a:off x="7836713" y="2934613"/>
              <a:ext cx="358124" cy="40735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18"/>
            <p:cNvSpPr/>
            <p:nvPr/>
          </p:nvSpPr>
          <p:spPr>
            <a:xfrm>
              <a:off x="8310574" y="2934613"/>
              <a:ext cx="356781" cy="40735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18"/>
            <p:cNvSpPr/>
            <p:nvPr/>
          </p:nvSpPr>
          <p:spPr>
            <a:xfrm>
              <a:off x="8783142" y="3033085"/>
              <a:ext cx="97227" cy="61270"/>
            </a:xfrm>
            <a:custGeom>
              <a:avLst/>
              <a:gdLst/>
              <a:ahLst/>
              <a:cxnLst/>
              <a:rect l="l" t="t" r="r" b="b"/>
              <a:pathLst>
                <a:path w="1955" h="1232" extrusionOk="0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8"/>
            <p:cNvSpPr/>
            <p:nvPr/>
          </p:nvSpPr>
          <p:spPr>
            <a:xfrm>
              <a:off x="7345494" y="3428467"/>
              <a:ext cx="142484" cy="85242"/>
            </a:xfrm>
            <a:custGeom>
              <a:avLst/>
              <a:gdLst/>
              <a:ahLst/>
              <a:cxnLst/>
              <a:rect l="l" t="t" r="r" b="b"/>
              <a:pathLst>
                <a:path w="2865" h="1714" extrusionOk="0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18"/>
            <p:cNvSpPr/>
            <p:nvPr/>
          </p:nvSpPr>
          <p:spPr>
            <a:xfrm>
              <a:off x="7305558" y="3329945"/>
              <a:ext cx="8057" cy="161133"/>
            </a:xfrm>
            <a:custGeom>
              <a:avLst/>
              <a:gdLst/>
              <a:ahLst/>
              <a:cxnLst/>
              <a:rect l="l" t="t" r="r" b="b"/>
              <a:pathLst>
                <a:path w="162" h="3240" extrusionOk="0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18"/>
            <p:cNvSpPr/>
            <p:nvPr/>
          </p:nvSpPr>
          <p:spPr>
            <a:xfrm>
              <a:off x="7603761" y="3329945"/>
              <a:ext cx="358124" cy="316846"/>
            </a:xfrm>
            <a:custGeom>
              <a:avLst/>
              <a:gdLst/>
              <a:ahLst/>
              <a:cxnLst/>
              <a:rect l="l" t="t" r="r" b="b"/>
              <a:pathLst>
                <a:path w="7201" h="6371" extrusionOk="0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8"/>
            <p:cNvSpPr/>
            <p:nvPr/>
          </p:nvSpPr>
          <p:spPr>
            <a:xfrm>
              <a:off x="8077622" y="3329945"/>
              <a:ext cx="356781" cy="307546"/>
            </a:xfrm>
            <a:custGeom>
              <a:avLst/>
              <a:gdLst/>
              <a:ahLst/>
              <a:cxnLst/>
              <a:rect l="l" t="t" r="r" b="b"/>
              <a:pathLst>
                <a:path w="7174" h="6184" extrusionOk="0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8"/>
            <p:cNvSpPr/>
            <p:nvPr/>
          </p:nvSpPr>
          <p:spPr>
            <a:xfrm>
              <a:off x="8550190" y="3428467"/>
              <a:ext cx="16014" cy="12035"/>
            </a:xfrm>
            <a:custGeom>
              <a:avLst/>
              <a:gdLst/>
              <a:ahLst/>
              <a:cxnLst/>
              <a:rect l="l" t="t" r="r" b="b"/>
              <a:pathLst>
                <a:path w="322" h="242" extrusionOk="0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0" name="Google Shape;400;p18"/>
          <p:cNvSpPr txBox="1">
            <a:spLocks noGrp="1"/>
          </p:cNvSpPr>
          <p:nvPr>
            <p:ph type="title"/>
          </p:nvPr>
        </p:nvSpPr>
        <p:spPr>
          <a:xfrm>
            <a:off x="1569450" y="1152050"/>
            <a:ext cx="6005100" cy="151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36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01" name="Google Shape;401;p18"/>
          <p:cNvSpPr txBox="1">
            <a:spLocks noGrp="1"/>
          </p:cNvSpPr>
          <p:nvPr>
            <p:ph type="subTitle" idx="1"/>
          </p:nvPr>
        </p:nvSpPr>
        <p:spPr>
          <a:xfrm>
            <a:off x="1569450" y="2756350"/>
            <a:ext cx="6005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4">
  <p:cSld name="CUSTOM_27"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21"/>
          <p:cNvSpPr/>
          <p:nvPr/>
        </p:nvSpPr>
        <p:spPr>
          <a:xfrm rot="-1408952">
            <a:off x="7039333" y="962822"/>
            <a:ext cx="3561578" cy="4437854"/>
          </a:xfrm>
          <a:custGeom>
            <a:avLst/>
            <a:gdLst/>
            <a:ahLst/>
            <a:cxnLst/>
            <a:rect l="l" t="t" r="r" b="b"/>
            <a:pathLst>
              <a:path w="15146" h="21250" extrusionOk="0">
                <a:moveTo>
                  <a:pt x="2903" y="12143"/>
                </a:moveTo>
                <a:cubicBezTo>
                  <a:pt x="1936" y="10308"/>
                  <a:pt x="234" y="9174"/>
                  <a:pt x="201" y="6972"/>
                </a:cubicBezTo>
                <a:cubicBezTo>
                  <a:pt x="1" y="1"/>
                  <a:pt x="7773" y="1769"/>
                  <a:pt x="11209" y="4637"/>
                </a:cubicBezTo>
                <a:cubicBezTo>
                  <a:pt x="13877" y="6839"/>
                  <a:pt x="15145" y="10208"/>
                  <a:pt x="14178" y="13544"/>
                </a:cubicBezTo>
                <a:cubicBezTo>
                  <a:pt x="13310" y="16379"/>
                  <a:pt x="10141" y="21249"/>
                  <a:pt x="6472" y="20349"/>
                </a:cubicBezTo>
                <a:cubicBezTo>
                  <a:pt x="3203" y="19581"/>
                  <a:pt x="4070" y="14811"/>
                  <a:pt x="3070" y="12476"/>
                </a:cubicBezTo>
                <a:cubicBezTo>
                  <a:pt x="3036" y="12343"/>
                  <a:pt x="2970" y="12243"/>
                  <a:pt x="2903" y="1214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4" name="Google Shape;474;p21"/>
          <p:cNvSpPr/>
          <p:nvPr/>
        </p:nvSpPr>
        <p:spPr>
          <a:xfrm rot="5400000" flipH="1">
            <a:off x="-1331519" y="-591459"/>
            <a:ext cx="5570538" cy="3629454"/>
          </a:xfrm>
          <a:custGeom>
            <a:avLst/>
            <a:gdLst/>
            <a:ahLst/>
            <a:cxnLst/>
            <a:rect l="l" t="t" r="r" b="b"/>
            <a:pathLst>
              <a:path w="142469" h="136664" extrusionOk="0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5" name="Google Shape;475;p21"/>
          <p:cNvSpPr/>
          <p:nvPr/>
        </p:nvSpPr>
        <p:spPr>
          <a:xfrm rot="-7977677">
            <a:off x="1465320" y="3454594"/>
            <a:ext cx="1601627" cy="1536805"/>
          </a:xfrm>
          <a:custGeom>
            <a:avLst/>
            <a:gdLst/>
            <a:ahLst/>
            <a:cxnLst/>
            <a:rect l="l" t="t" r="r" b="b"/>
            <a:pathLst>
              <a:path w="20582" h="19749" extrusionOk="0">
                <a:moveTo>
                  <a:pt x="15178" y="401"/>
                </a:moveTo>
                <a:cubicBezTo>
                  <a:pt x="11542" y="1"/>
                  <a:pt x="4470" y="1235"/>
                  <a:pt x="2235" y="7773"/>
                </a:cubicBezTo>
                <a:cubicBezTo>
                  <a:pt x="0" y="14311"/>
                  <a:pt x="7939" y="17947"/>
                  <a:pt x="11675" y="18848"/>
                </a:cubicBezTo>
                <a:cubicBezTo>
                  <a:pt x="15445" y="19748"/>
                  <a:pt x="20315" y="19448"/>
                  <a:pt x="20448" y="13477"/>
                </a:cubicBezTo>
                <a:cubicBezTo>
                  <a:pt x="20582" y="7506"/>
                  <a:pt x="18780" y="835"/>
                  <a:pt x="15178" y="4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6" name="Google Shape;476;p21"/>
          <p:cNvGrpSpPr/>
          <p:nvPr/>
        </p:nvGrpSpPr>
        <p:grpSpPr>
          <a:xfrm>
            <a:off x="5084307" y="-1054185"/>
            <a:ext cx="2304462" cy="2293869"/>
            <a:chOff x="2414491" y="671177"/>
            <a:chExt cx="1830972" cy="1822411"/>
          </a:xfrm>
        </p:grpSpPr>
        <p:sp>
          <p:nvSpPr>
            <p:cNvPr id="477" name="Google Shape;477;p21"/>
            <p:cNvSpPr/>
            <p:nvPr/>
          </p:nvSpPr>
          <p:spPr>
            <a:xfrm>
              <a:off x="2414491" y="671177"/>
              <a:ext cx="1830972" cy="1822391"/>
            </a:xfrm>
            <a:custGeom>
              <a:avLst/>
              <a:gdLst/>
              <a:ahLst/>
              <a:cxnLst/>
              <a:rect l="l" t="t" r="r" b="b"/>
              <a:pathLst>
                <a:path w="45663" h="45449" extrusionOk="0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21"/>
            <p:cNvSpPr/>
            <p:nvPr/>
          </p:nvSpPr>
          <p:spPr>
            <a:xfrm>
              <a:off x="2796545" y="833253"/>
              <a:ext cx="9704" cy="7538"/>
            </a:xfrm>
            <a:custGeom>
              <a:avLst/>
              <a:gdLst/>
              <a:ahLst/>
              <a:cxnLst/>
              <a:rect l="l" t="t" r="r" b="b"/>
              <a:pathLst>
                <a:path w="242" h="188" extrusionOk="0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21"/>
            <p:cNvSpPr/>
            <p:nvPr/>
          </p:nvSpPr>
          <p:spPr>
            <a:xfrm>
              <a:off x="2899597" y="677633"/>
              <a:ext cx="287659" cy="242590"/>
            </a:xfrm>
            <a:custGeom>
              <a:avLst/>
              <a:gdLst/>
              <a:ahLst/>
              <a:cxnLst/>
              <a:rect l="l" t="t" r="r" b="b"/>
              <a:pathLst>
                <a:path w="7174" h="6050" extrusionOk="0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21"/>
            <p:cNvSpPr/>
            <p:nvPr/>
          </p:nvSpPr>
          <p:spPr>
            <a:xfrm>
              <a:off x="3280608" y="671177"/>
              <a:ext cx="288742" cy="249046"/>
            </a:xfrm>
            <a:custGeom>
              <a:avLst/>
              <a:gdLst/>
              <a:ahLst/>
              <a:cxnLst/>
              <a:rect l="l" t="t" r="r" b="b"/>
              <a:pathLst>
                <a:path w="7201" h="6211" extrusionOk="0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21"/>
            <p:cNvSpPr/>
            <p:nvPr/>
          </p:nvSpPr>
          <p:spPr>
            <a:xfrm>
              <a:off x="3662662" y="776354"/>
              <a:ext cx="109506" cy="64437"/>
            </a:xfrm>
            <a:custGeom>
              <a:avLst/>
              <a:gdLst/>
              <a:ahLst/>
              <a:cxnLst/>
              <a:rect l="l" t="t" r="r" b="b"/>
              <a:pathLst>
                <a:path w="2731" h="1607" extrusionOk="0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21"/>
            <p:cNvSpPr/>
            <p:nvPr/>
          </p:nvSpPr>
          <p:spPr>
            <a:xfrm>
              <a:off x="3803246" y="797847"/>
              <a:ext cx="6496" cy="122378"/>
            </a:xfrm>
            <a:custGeom>
              <a:avLst/>
              <a:gdLst/>
              <a:ahLst/>
              <a:cxnLst/>
              <a:rect l="l" t="t" r="r" b="b"/>
              <a:pathLst>
                <a:path w="162" h="3052" extrusionOk="0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21"/>
            <p:cNvSpPr/>
            <p:nvPr/>
          </p:nvSpPr>
          <p:spPr>
            <a:xfrm>
              <a:off x="2475641" y="1246463"/>
              <a:ext cx="2205" cy="4331"/>
            </a:xfrm>
            <a:custGeom>
              <a:avLst/>
              <a:gdLst/>
              <a:ahLst/>
              <a:cxnLst/>
              <a:rect l="l" t="t" r="r" b="b"/>
              <a:pathLst>
                <a:path w="55" h="108" extrusionOk="0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21"/>
            <p:cNvSpPr/>
            <p:nvPr/>
          </p:nvSpPr>
          <p:spPr>
            <a:xfrm>
              <a:off x="2616265" y="1006036"/>
              <a:ext cx="2165" cy="2205"/>
            </a:xfrm>
            <a:custGeom>
              <a:avLst/>
              <a:gdLst/>
              <a:ahLst/>
              <a:cxnLst/>
              <a:rect l="l" t="t" r="r" b="b"/>
              <a:pathLst>
                <a:path w="54" h="55" extrusionOk="0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21"/>
            <p:cNvSpPr/>
            <p:nvPr/>
          </p:nvSpPr>
          <p:spPr>
            <a:xfrm>
              <a:off x="2535748" y="1119794"/>
              <a:ext cx="82681" cy="51565"/>
            </a:xfrm>
            <a:custGeom>
              <a:avLst/>
              <a:gdLst/>
              <a:ahLst/>
              <a:cxnLst/>
              <a:rect l="l" t="t" r="r" b="b"/>
              <a:pathLst>
                <a:path w="2062" h="1286" extrusionOk="0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21"/>
            <p:cNvSpPr/>
            <p:nvPr/>
          </p:nvSpPr>
          <p:spPr>
            <a:xfrm>
              <a:off x="2711778" y="921268"/>
              <a:ext cx="287659" cy="329521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21"/>
            <p:cNvSpPr/>
            <p:nvPr/>
          </p:nvSpPr>
          <p:spPr>
            <a:xfrm>
              <a:off x="3092789" y="921268"/>
              <a:ext cx="288742" cy="32843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21"/>
            <p:cNvSpPr/>
            <p:nvPr/>
          </p:nvSpPr>
          <p:spPr>
            <a:xfrm>
              <a:off x="3474843" y="921268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21"/>
            <p:cNvSpPr/>
            <p:nvPr/>
          </p:nvSpPr>
          <p:spPr>
            <a:xfrm>
              <a:off x="3855854" y="953467"/>
              <a:ext cx="287659" cy="296240"/>
            </a:xfrm>
            <a:custGeom>
              <a:avLst/>
              <a:gdLst/>
              <a:ahLst/>
              <a:cxnLst/>
              <a:rect l="l" t="t" r="r" b="b"/>
              <a:pathLst>
                <a:path w="7174" h="7388" extrusionOk="0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21"/>
            <p:cNvSpPr/>
            <p:nvPr/>
          </p:nvSpPr>
          <p:spPr>
            <a:xfrm>
              <a:off x="2417699" y="1498640"/>
              <a:ext cx="7538" cy="9704"/>
            </a:xfrm>
            <a:custGeom>
              <a:avLst/>
              <a:gdLst/>
              <a:ahLst/>
              <a:cxnLst/>
              <a:rect l="l" t="t" r="r" b="b"/>
              <a:pathLst>
                <a:path w="188" h="242" extrusionOk="0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21"/>
            <p:cNvSpPr/>
            <p:nvPr/>
          </p:nvSpPr>
          <p:spPr>
            <a:xfrm>
              <a:off x="2518586" y="1259335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21"/>
            <p:cNvSpPr/>
            <p:nvPr/>
          </p:nvSpPr>
          <p:spPr>
            <a:xfrm>
              <a:off x="2899597" y="1259335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21"/>
            <p:cNvSpPr/>
            <p:nvPr/>
          </p:nvSpPr>
          <p:spPr>
            <a:xfrm>
              <a:off x="3280608" y="1259335"/>
              <a:ext cx="288742" cy="32843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21"/>
            <p:cNvSpPr/>
            <p:nvPr/>
          </p:nvSpPr>
          <p:spPr>
            <a:xfrm>
              <a:off x="3662662" y="1258252"/>
              <a:ext cx="287659" cy="329521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21"/>
            <p:cNvSpPr/>
            <p:nvPr/>
          </p:nvSpPr>
          <p:spPr>
            <a:xfrm>
              <a:off x="4043673" y="1258252"/>
              <a:ext cx="193230" cy="329521"/>
            </a:xfrm>
            <a:custGeom>
              <a:avLst/>
              <a:gdLst/>
              <a:ahLst/>
              <a:cxnLst/>
              <a:rect l="l" t="t" r="r" b="b"/>
              <a:pathLst>
                <a:path w="4819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21"/>
            <p:cNvSpPr/>
            <p:nvPr/>
          </p:nvSpPr>
          <p:spPr>
            <a:xfrm>
              <a:off x="2423072" y="1578074"/>
              <a:ext cx="195355" cy="328439"/>
            </a:xfrm>
            <a:custGeom>
              <a:avLst/>
              <a:gdLst/>
              <a:ahLst/>
              <a:cxnLst/>
              <a:rect l="l" t="t" r="r" b="b"/>
              <a:pathLst>
                <a:path w="4872" h="8191" extrusionOk="0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21"/>
            <p:cNvSpPr/>
            <p:nvPr/>
          </p:nvSpPr>
          <p:spPr>
            <a:xfrm>
              <a:off x="2711778" y="1578074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21"/>
            <p:cNvSpPr/>
            <p:nvPr/>
          </p:nvSpPr>
          <p:spPr>
            <a:xfrm>
              <a:off x="3092789" y="1578074"/>
              <a:ext cx="288742" cy="32843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21"/>
            <p:cNvSpPr/>
            <p:nvPr/>
          </p:nvSpPr>
          <p:spPr>
            <a:xfrm>
              <a:off x="3474843" y="1578074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21"/>
            <p:cNvSpPr/>
            <p:nvPr/>
          </p:nvSpPr>
          <p:spPr>
            <a:xfrm>
              <a:off x="3855854" y="1578074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21"/>
            <p:cNvSpPr/>
            <p:nvPr/>
          </p:nvSpPr>
          <p:spPr>
            <a:xfrm>
              <a:off x="2518586" y="1919388"/>
              <a:ext cx="287659" cy="293033"/>
            </a:xfrm>
            <a:custGeom>
              <a:avLst/>
              <a:gdLst/>
              <a:ahLst/>
              <a:cxnLst/>
              <a:rect l="l" t="t" r="r" b="b"/>
              <a:pathLst>
                <a:path w="7174" h="730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21"/>
            <p:cNvSpPr/>
            <p:nvPr/>
          </p:nvSpPr>
          <p:spPr>
            <a:xfrm>
              <a:off x="2899597" y="1919388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21"/>
            <p:cNvSpPr/>
            <p:nvPr/>
          </p:nvSpPr>
          <p:spPr>
            <a:xfrm>
              <a:off x="3280608" y="1919388"/>
              <a:ext cx="288742" cy="32843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1"/>
            <p:cNvSpPr/>
            <p:nvPr/>
          </p:nvSpPr>
          <p:spPr>
            <a:xfrm>
              <a:off x="3662662" y="1919388"/>
              <a:ext cx="287659" cy="32843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21"/>
            <p:cNvSpPr/>
            <p:nvPr/>
          </p:nvSpPr>
          <p:spPr>
            <a:xfrm>
              <a:off x="4043673" y="1998782"/>
              <a:ext cx="78391" cy="49400"/>
            </a:xfrm>
            <a:custGeom>
              <a:avLst/>
              <a:gdLst/>
              <a:ahLst/>
              <a:cxnLst/>
              <a:rect l="l" t="t" r="r" b="b"/>
              <a:pathLst>
                <a:path w="1955" h="1232" extrusionOk="0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21"/>
            <p:cNvSpPr/>
            <p:nvPr/>
          </p:nvSpPr>
          <p:spPr>
            <a:xfrm>
              <a:off x="2884560" y="2317561"/>
              <a:ext cx="114879" cy="68727"/>
            </a:xfrm>
            <a:custGeom>
              <a:avLst/>
              <a:gdLst/>
              <a:ahLst/>
              <a:cxnLst/>
              <a:rect l="l" t="t" r="r" b="b"/>
              <a:pathLst>
                <a:path w="2865" h="1714" extrusionOk="0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21"/>
            <p:cNvSpPr/>
            <p:nvPr/>
          </p:nvSpPr>
          <p:spPr>
            <a:xfrm>
              <a:off x="2852362" y="2238127"/>
              <a:ext cx="6496" cy="129916"/>
            </a:xfrm>
            <a:custGeom>
              <a:avLst/>
              <a:gdLst/>
              <a:ahLst/>
              <a:cxnLst/>
              <a:rect l="l" t="t" r="r" b="b"/>
              <a:pathLst>
                <a:path w="162" h="3240" extrusionOk="0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21"/>
            <p:cNvSpPr/>
            <p:nvPr/>
          </p:nvSpPr>
          <p:spPr>
            <a:xfrm>
              <a:off x="3092789" y="2238127"/>
              <a:ext cx="288742" cy="255461"/>
            </a:xfrm>
            <a:custGeom>
              <a:avLst/>
              <a:gdLst/>
              <a:ahLst/>
              <a:cxnLst/>
              <a:rect l="l" t="t" r="r" b="b"/>
              <a:pathLst>
                <a:path w="7201" h="6371" extrusionOk="0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21"/>
            <p:cNvSpPr/>
            <p:nvPr/>
          </p:nvSpPr>
          <p:spPr>
            <a:xfrm>
              <a:off x="3474843" y="2238127"/>
              <a:ext cx="287659" cy="247963"/>
            </a:xfrm>
            <a:custGeom>
              <a:avLst/>
              <a:gdLst/>
              <a:ahLst/>
              <a:cxnLst/>
              <a:rect l="l" t="t" r="r" b="b"/>
              <a:pathLst>
                <a:path w="7174" h="6184" extrusionOk="0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21"/>
            <p:cNvSpPr/>
            <p:nvPr/>
          </p:nvSpPr>
          <p:spPr>
            <a:xfrm>
              <a:off x="3855854" y="2317561"/>
              <a:ext cx="12911" cy="9704"/>
            </a:xfrm>
            <a:custGeom>
              <a:avLst/>
              <a:gdLst/>
              <a:ahLst/>
              <a:cxnLst/>
              <a:rect l="l" t="t" r="r" b="b"/>
              <a:pathLst>
                <a:path w="322" h="242" extrusionOk="0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1" name="Google Shape;511;p21"/>
          <p:cNvSpPr txBox="1">
            <a:spLocks noGrp="1"/>
          </p:cNvSpPr>
          <p:nvPr>
            <p:ph type="title"/>
          </p:nvPr>
        </p:nvSpPr>
        <p:spPr>
          <a:xfrm>
            <a:off x="2690725" y="1505725"/>
            <a:ext cx="3858900" cy="11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85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12" name="Google Shape;512;p21"/>
          <p:cNvSpPr txBox="1">
            <a:spLocks noGrp="1"/>
          </p:cNvSpPr>
          <p:nvPr>
            <p:ph type="subTitle" idx="1"/>
          </p:nvPr>
        </p:nvSpPr>
        <p:spPr>
          <a:xfrm>
            <a:off x="2690725" y="2725750"/>
            <a:ext cx="3858900" cy="91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8C353C"/>
              </a:buClr>
              <a:buSzPts val="1600"/>
              <a:buFont typeface="Nunito"/>
              <a:buChar char="●"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■"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6">
  <p:cSld name="CUSTOM_37_1">
    <p:spTree>
      <p:nvGrpSpPr>
        <p:cNvPr id="1" name="Shape 1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Google Shape;1101;p45"/>
          <p:cNvSpPr/>
          <p:nvPr/>
        </p:nvSpPr>
        <p:spPr>
          <a:xfrm rot="-4971949">
            <a:off x="6499451" y="687059"/>
            <a:ext cx="4547689" cy="4131091"/>
          </a:xfrm>
          <a:custGeom>
            <a:avLst/>
            <a:gdLst/>
            <a:ahLst/>
            <a:cxnLst/>
            <a:rect l="l" t="t" r="r" b="b"/>
            <a:pathLst>
              <a:path w="65181" h="59210" extrusionOk="0">
                <a:moveTo>
                  <a:pt x="23617" y="9808"/>
                </a:moveTo>
                <a:cubicBezTo>
                  <a:pt x="25785" y="15712"/>
                  <a:pt x="27153" y="21883"/>
                  <a:pt x="35092" y="17079"/>
                </a:cubicBezTo>
                <a:cubicBezTo>
                  <a:pt x="42998" y="12309"/>
                  <a:pt x="55740" y="12376"/>
                  <a:pt x="59276" y="17546"/>
                </a:cubicBezTo>
                <a:cubicBezTo>
                  <a:pt x="62812" y="22717"/>
                  <a:pt x="56140" y="30055"/>
                  <a:pt x="55940" y="36393"/>
                </a:cubicBezTo>
                <a:cubicBezTo>
                  <a:pt x="55740" y="42731"/>
                  <a:pt x="65180" y="49603"/>
                  <a:pt x="57741" y="54406"/>
                </a:cubicBezTo>
                <a:cubicBezTo>
                  <a:pt x="50303" y="59210"/>
                  <a:pt x="31556" y="57108"/>
                  <a:pt x="33224" y="47535"/>
                </a:cubicBezTo>
                <a:cubicBezTo>
                  <a:pt x="34892" y="37928"/>
                  <a:pt x="25719" y="35026"/>
                  <a:pt x="17579" y="31256"/>
                </a:cubicBezTo>
                <a:cubicBezTo>
                  <a:pt x="9440" y="27520"/>
                  <a:pt x="0" y="13744"/>
                  <a:pt x="7706" y="6872"/>
                </a:cubicBezTo>
                <a:cubicBezTo>
                  <a:pt x="15411" y="1"/>
                  <a:pt x="21449" y="3870"/>
                  <a:pt x="23617" y="980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2" name="Google Shape;1102;p45"/>
          <p:cNvSpPr/>
          <p:nvPr/>
        </p:nvSpPr>
        <p:spPr>
          <a:xfrm rot="9475593">
            <a:off x="-1974698" y="-446077"/>
            <a:ext cx="4047145" cy="2489949"/>
          </a:xfrm>
          <a:custGeom>
            <a:avLst/>
            <a:gdLst/>
            <a:ahLst/>
            <a:cxnLst/>
            <a:rect l="l" t="t" r="r" b="b"/>
            <a:pathLst>
              <a:path w="59643" h="36694" extrusionOk="0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3" name="Google Shape;1103;p45"/>
          <p:cNvSpPr txBox="1">
            <a:spLocks noGrp="1"/>
          </p:cNvSpPr>
          <p:nvPr>
            <p:ph type="title"/>
          </p:nvPr>
        </p:nvSpPr>
        <p:spPr>
          <a:xfrm>
            <a:off x="713225" y="528150"/>
            <a:ext cx="7717500" cy="5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04" name="Google Shape;1104;p45"/>
          <p:cNvSpPr txBox="1">
            <a:spLocks noGrp="1"/>
          </p:cNvSpPr>
          <p:nvPr>
            <p:ph type="subTitle" idx="1"/>
          </p:nvPr>
        </p:nvSpPr>
        <p:spPr>
          <a:xfrm>
            <a:off x="713225" y="1168075"/>
            <a:ext cx="6264300" cy="34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■"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Manjari"/>
              <a:buChar char="●"/>
              <a:defRPr sz="1800"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○"/>
              <a:defRPr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■"/>
              <a:defRPr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●"/>
              <a:defRPr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○"/>
              <a:defRPr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■"/>
              <a:defRPr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●"/>
              <a:defRPr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○"/>
              <a:defRPr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■"/>
              <a:defRPr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4" r:id="rId2"/>
    <p:sldLayoutId id="2147483655" r:id="rId3"/>
    <p:sldLayoutId id="2147483658" r:id="rId4"/>
    <p:sldLayoutId id="2147483700" r:id="rId5"/>
    <p:sldLayoutId id="2147483659" r:id="rId6"/>
    <p:sldLayoutId id="2147483664" r:id="rId7"/>
    <p:sldLayoutId id="2147483667" r:id="rId8"/>
    <p:sldLayoutId id="2147483691" r:id="rId9"/>
    <p:sldLayoutId id="2147483692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rdictionary.com/research" TargetMode="External"/><Relationship Id="rId3" Type="http://schemas.openxmlformats.org/officeDocument/2006/relationships/hyperlink" Target="https://www.merriam-webster.com/dictionary/knowledge" TargetMode="External"/><Relationship Id="rId7" Type="http://schemas.openxmlformats.org/officeDocument/2006/relationships/hyperlink" Target="http://Www.yourdictionary.co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study.com/academy/lesson/the-role-of-scientific-knowledge-in-research-peer-review.html" TargetMode="External"/><Relationship Id="rId5" Type="http://schemas.openxmlformats.org/officeDocument/2006/relationships/hyperlink" Target="https://sciencecouncil.org/about-science/our-definition-of-science/" TargetMode="External"/><Relationship Id="rId4" Type="http://schemas.openxmlformats.org/officeDocument/2006/relationships/hyperlink" Target="https://dictionary.cambridge.org/dictionary/english/knowledge" TargetMode="External"/><Relationship Id="rId9" Type="http://schemas.openxmlformats.org/officeDocument/2006/relationships/hyperlink" Target="https://www.differencebetween.com/difference-between-research-and-vs-scientific-method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Google Shape;1320;p54"/>
          <p:cNvSpPr txBox="1">
            <a:spLocks noGrp="1"/>
          </p:cNvSpPr>
          <p:nvPr>
            <p:ph type="ctrTitle"/>
          </p:nvPr>
        </p:nvSpPr>
        <p:spPr>
          <a:xfrm>
            <a:off x="807307" y="1053990"/>
            <a:ext cx="7221569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spcAft>
                <a:spcPts val="1200"/>
              </a:spcAft>
            </a:pPr>
            <a:r>
              <a:rPr lang="en-US" sz="2800" dirty="0" smtClean="0"/>
              <a:t>The Difference </a:t>
            </a:r>
            <a:r>
              <a:rPr lang="en-US" sz="2800" dirty="0"/>
              <a:t>Between Research, Science, and Knowledge</a:t>
            </a:r>
            <a:endParaRPr lang="en-US" sz="2800" dirty="0"/>
          </a:p>
        </p:txBody>
      </p:sp>
      <p:sp>
        <p:nvSpPr>
          <p:cNvPr id="1321" name="Google Shape;1321;p54"/>
          <p:cNvSpPr txBox="1">
            <a:spLocks noGrp="1"/>
          </p:cNvSpPr>
          <p:nvPr>
            <p:ph type="subTitle" idx="1"/>
          </p:nvPr>
        </p:nvSpPr>
        <p:spPr>
          <a:xfrm>
            <a:off x="1283100" y="3394625"/>
            <a:ext cx="657780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</a:pPr>
            <a:r>
              <a:rPr lang="en-US" dirty="0"/>
              <a:t>By: Jude Mahmoud </a:t>
            </a:r>
            <a:r>
              <a:rPr lang="en-US" dirty="0" err="1"/>
              <a:t>Boughalia</a:t>
            </a:r>
            <a:r>
              <a:rPr lang="en-US" dirty="0"/>
              <a:t> </a:t>
            </a:r>
            <a:endParaRPr lang="en-US" dirty="0" smtClean="0"/>
          </a:p>
          <a:p>
            <a:pPr marL="0" indent="0">
              <a:buClr>
                <a:schemeClr val="dk1"/>
              </a:buClr>
              <a:buSzPts val="1100"/>
            </a:pPr>
            <a:r>
              <a:rPr lang="en-US" dirty="0" smtClean="0"/>
              <a:t>ID Number : </a:t>
            </a:r>
            <a:r>
              <a:rPr lang="en-US" dirty="0" smtClean="0"/>
              <a:t>3766</a:t>
            </a: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Email: joud_3766@limu.edu.ly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2895600" y="295576"/>
            <a:ext cx="3249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Libyan International Medical University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59106" y="603353"/>
            <a:ext cx="2922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Faculty of Business Administration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699" y="295146"/>
            <a:ext cx="804111" cy="8041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306" y="293763"/>
            <a:ext cx="838199" cy="5976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3" name="Google Shape;2333;p105"/>
          <p:cNvSpPr txBox="1">
            <a:spLocks noGrp="1"/>
          </p:cNvSpPr>
          <p:nvPr>
            <p:ph type="title"/>
          </p:nvPr>
        </p:nvSpPr>
        <p:spPr>
          <a:xfrm>
            <a:off x="1388100" y="1557450"/>
            <a:ext cx="6367800" cy="20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</a:t>
            </a: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3505200" y="3024963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2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" name="Google Shape;1332;p56"/>
          <p:cNvSpPr txBox="1">
            <a:spLocks noGrp="1"/>
          </p:cNvSpPr>
          <p:nvPr>
            <p:ph type="subTitle" idx="1"/>
          </p:nvPr>
        </p:nvSpPr>
        <p:spPr>
          <a:xfrm>
            <a:off x="3905700" y="3380175"/>
            <a:ext cx="1923600" cy="102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endParaRPr/>
          </a:p>
        </p:txBody>
      </p:sp>
      <p:sp>
        <p:nvSpPr>
          <p:cNvPr id="1333" name="Google Shape;1333;p56"/>
          <p:cNvSpPr txBox="1">
            <a:spLocks noGrp="1"/>
          </p:cNvSpPr>
          <p:nvPr>
            <p:ph type="subTitle" idx="2"/>
          </p:nvPr>
        </p:nvSpPr>
        <p:spPr>
          <a:xfrm>
            <a:off x="1341489" y="1458247"/>
            <a:ext cx="2019300" cy="9233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-US" sz="2000" b="1" dirty="0">
                <a:latin typeface="Hammersmith One"/>
              </a:rPr>
              <a:t> Introduction</a:t>
            </a:r>
            <a:endParaRPr sz="2000" b="1" dirty="0">
              <a:latin typeface="Hammersmith One"/>
            </a:endParaRPr>
          </a:p>
        </p:txBody>
      </p:sp>
      <p:sp>
        <p:nvSpPr>
          <p:cNvPr id="1334" name="Google Shape;1334;p56"/>
          <p:cNvSpPr txBox="1">
            <a:spLocks noGrp="1"/>
          </p:cNvSpPr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 of Contents</a:t>
            </a:r>
            <a:endParaRPr dirty="0"/>
          </a:p>
        </p:txBody>
      </p:sp>
      <p:sp>
        <p:nvSpPr>
          <p:cNvPr id="1335" name="Google Shape;1335;p56">
            <a:hlinkClick r:id="rId3" action="ppaction://hlinksldjump"/>
          </p:cNvPr>
          <p:cNvSpPr txBox="1">
            <a:spLocks noGrp="1"/>
          </p:cNvSpPr>
          <p:nvPr>
            <p:ph type="subTitle" idx="3"/>
          </p:nvPr>
        </p:nvSpPr>
        <p:spPr>
          <a:xfrm>
            <a:off x="1391100" y="3047580"/>
            <a:ext cx="1923600" cy="707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/>
              <a:t>Definition of Research</a:t>
            </a:r>
            <a:endParaRPr/>
          </a:p>
        </p:txBody>
      </p:sp>
      <p:sp>
        <p:nvSpPr>
          <p:cNvPr id="1336" name="Google Shape;1336;p56">
            <a:hlinkClick r:id="" action="ppaction://noaction"/>
          </p:cNvPr>
          <p:cNvSpPr txBox="1">
            <a:spLocks noGrp="1"/>
          </p:cNvSpPr>
          <p:nvPr>
            <p:ph type="subTitle" idx="4"/>
          </p:nvPr>
        </p:nvSpPr>
        <p:spPr>
          <a:xfrm>
            <a:off x="3905699" y="3010708"/>
            <a:ext cx="1918992" cy="7402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/>
              <a:t>Definition of Knowledge</a:t>
            </a:r>
            <a:endParaRPr/>
          </a:p>
        </p:txBody>
      </p:sp>
      <p:sp>
        <p:nvSpPr>
          <p:cNvPr id="1337" name="Google Shape;1337;p56">
            <a:hlinkClick r:id="" action="ppaction://noaction"/>
          </p:cNvPr>
          <p:cNvSpPr txBox="1">
            <a:spLocks noGrp="1"/>
          </p:cNvSpPr>
          <p:nvPr>
            <p:ph type="subTitle" idx="5"/>
          </p:nvPr>
        </p:nvSpPr>
        <p:spPr>
          <a:xfrm>
            <a:off x="3907544" y="1425271"/>
            <a:ext cx="1923600" cy="71720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/>
              <a:t>Definition of Science</a:t>
            </a:r>
            <a:endParaRPr/>
          </a:p>
        </p:txBody>
      </p:sp>
      <p:sp>
        <p:nvSpPr>
          <p:cNvPr id="1338" name="Google Shape;1338;p56">
            <a:hlinkClick r:id="" action="ppaction://noaction"/>
          </p:cNvPr>
          <p:cNvSpPr txBox="1">
            <a:spLocks noGrp="1"/>
          </p:cNvSpPr>
          <p:nvPr>
            <p:ph type="subTitle" idx="6"/>
          </p:nvPr>
        </p:nvSpPr>
        <p:spPr>
          <a:xfrm>
            <a:off x="6426752" y="1383791"/>
            <a:ext cx="1918992" cy="162515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dirty="0"/>
              <a:t>Difference Between Research, Science, and Knowledge</a:t>
            </a:r>
            <a:endParaRPr dirty="0"/>
          </a:p>
        </p:txBody>
      </p:sp>
      <p:sp>
        <p:nvSpPr>
          <p:cNvPr id="1340" name="Google Shape;1340;p56"/>
          <p:cNvSpPr txBox="1">
            <a:spLocks noGrp="1"/>
          </p:cNvSpPr>
          <p:nvPr>
            <p:ph type="subTitle" idx="8"/>
          </p:nvPr>
        </p:nvSpPr>
        <p:spPr>
          <a:xfrm>
            <a:off x="3905700" y="1825209"/>
            <a:ext cx="1923600" cy="102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</a:t>
            </a:r>
            <a:endParaRPr dirty="0"/>
          </a:p>
        </p:txBody>
      </p:sp>
      <p:sp>
        <p:nvSpPr>
          <p:cNvPr id="1341" name="Google Shape;1341;p56">
            <a:hlinkClick r:id="rId3" action="ppaction://hlinksldjump"/>
          </p:cNvPr>
          <p:cNvSpPr txBox="1">
            <a:spLocks noGrp="1"/>
          </p:cNvSpPr>
          <p:nvPr>
            <p:ph type="title" idx="9"/>
          </p:nvPr>
        </p:nvSpPr>
        <p:spPr>
          <a:xfrm>
            <a:off x="792175" y="1434475"/>
            <a:ext cx="596400" cy="411300"/>
          </a:xfrm>
          <a:prstGeom prst="rect">
            <a:avLst/>
          </a:prstGeom>
        </p:spPr>
        <p:txBody>
          <a:bodyPr spcFirstLastPara="1" wrap="square" lIns="91425" tIns="118850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342" name="Google Shape;1342;p56">
            <a:hlinkClick r:id="" action="ppaction://noaction"/>
          </p:cNvPr>
          <p:cNvSpPr txBox="1">
            <a:spLocks noGrp="1"/>
          </p:cNvSpPr>
          <p:nvPr>
            <p:ph type="title" idx="13"/>
          </p:nvPr>
        </p:nvSpPr>
        <p:spPr>
          <a:xfrm>
            <a:off x="3314700" y="1434475"/>
            <a:ext cx="596400" cy="411300"/>
          </a:xfrm>
          <a:prstGeom prst="rect">
            <a:avLst/>
          </a:prstGeom>
        </p:spPr>
        <p:txBody>
          <a:bodyPr spcFirstLastPara="1" wrap="square" lIns="91425" tIns="118850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343" name="Google Shape;1343;p56">
            <a:hlinkClick r:id="" action="ppaction://noaction"/>
          </p:cNvPr>
          <p:cNvSpPr txBox="1">
            <a:spLocks noGrp="1"/>
          </p:cNvSpPr>
          <p:nvPr>
            <p:ph type="title" idx="14"/>
          </p:nvPr>
        </p:nvSpPr>
        <p:spPr>
          <a:xfrm>
            <a:off x="792175" y="2992276"/>
            <a:ext cx="596400" cy="411300"/>
          </a:xfrm>
          <a:prstGeom prst="rect">
            <a:avLst/>
          </a:prstGeom>
        </p:spPr>
        <p:txBody>
          <a:bodyPr spcFirstLastPara="1" wrap="square" lIns="91425" tIns="118850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344" name="Google Shape;1344;p56">
            <a:hlinkClick r:id="" action="ppaction://noaction"/>
          </p:cNvPr>
          <p:cNvSpPr txBox="1">
            <a:spLocks noGrp="1"/>
          </p:cNvSpPr>
          <p:nvPr>
            <p:ph type="title" idx="15"/>
          </p:nvPr>
        </p:nvSpPr>
        <p:spPr>
          <a:xfrm>
            <a:off x="3314700" y="2992276"/>
            <a:ext cx="596400" cy="411300"/>
          </a:xfrm>
          <a:prstGeom prst="rect">
            <a:avLst/>
          </a:prstGeom>
        </p:spPr>
        <p:txBody>
          <a:bodyPr spcFirstLastPara="1" wrap="square" lIns="91425" tIns="118850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1345" name="Google Shape;1345;p56"/>
          <p:cNvSpPr txBox="1">
            <a:spLocks noGrp="1"/>
          </p:cNvSpPr>
          <p:nvPr>
            <p:ph type="subTitle" idx="16"/>
          </p:nvPr>
        </p:nvSpPr>
        <p:spPr>
          <a:xfrm>
            <a:off x="6428225" y="3380175"/>
            <a:ext cx="1923600" cy="102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endParaRPr/>
          </a:p>
        </p:txBody>
      </p:sp>
      <p:sp>
        <p:nvSpPr>
          <p:cNvPr id="1346" name="Google Shape;1346;p56">
            <a:hlinkClick r:id="" action="ppaction://noaction"/>
          </p:cNvPr>
          <p:cNvSpPr txBox="1">
            <a:spLocks noGrp="1"/>
          </p:cNvSpPr>
          <p:nvPr>
            <p:ph type="subTitle" idx="17"/>
          </p:nvPr>
        </p:nvSpPr>
        <p:spPr>
          <a:xfrm>
            <a:off x="6500044" y="2967805"/>
            <a:ext cx="1923600" cy="45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1347" name="Google Shape;1347;p56">
            <a:hlinkClick r:id="" action="ppaction://noaction"/>
          </p:cNvPr>
          <p:cNvSpPr txBox="1">
            <a:spLocks noGrp="1"/>
          </p:cNvSpPr>
          <p:nvPr>
            <p:ph type="subTitle" idx="18"/>
          </p:nvPr>
        </p:nvSpPr>
        <p:spPr>
          <a:xfrm>
            <a:off x="6428225" y="2895501"/>
            <a:ext cx="1923600" cy="45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/>
              <a:t> </a:t>
            </a:r>
            <a:endParaRPr/>
          </a:p>
        </p:txBody>
      </p:sp>
      <p:sp>
        <p:nvSpPr>
          <p:cNvPr id="1349" name="Google Shape;1349;p56">
            <a:hlinkClick r:id="" action="ppaction://noaction"/>
          </p:cNvPr>
          <p:cNvSpPr txBox="1">
            <a:spLocks noGrp="1"/>
          </p:cNvSpPr>
          <p:nvPr>
            <p:ph type="title" idx="20"/>
          </p:nvPr>
        </p:nvSpPr>
        <p:spPr>
          <a:xfrm>
            <a:off x="5830529" y="1456096"/>
            <a:ext cx="596400" cy="411300"/>
          </a:xfrm>
          <a:prstGeom prst="rect">
            <a:avLst/>
          </a:prstGeom>
        </p:spPr>
        <p:txBody>
          <a:bodyPr spcFirstLastPara="1" wrap="square" lIns="91425" tIns="118850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1350" name="Google Shape;1350;p56">
            <a:hlinkClick r:id="" action="ppaction://noaction"/>
          </p:cNvPr>
          <p:cNvSpPr txBox="1">
            <a:spLocks noGrp="1"/>
          </p:cNvSpPr>
          <p:nvPr>
            <p:ph type="title" idx="21"/>
          </p:nvPr>
        </p:nvSpPr>
        <p:spPr>
          <a:xfrm>
            <a:off x="5712787" y="3010711"/>
            <a:ext cx="789971" cy="369820"/>
          </a:xfrm>
          <a:prstGeom prst="rect">
            <a:avLst/>
          </a:prstGeom>
        </p:spPr>
        <p:txBody>
          <a:bodyPr spcFirstLastPara="1" wrap="square" lIns="91425" tIns="118850" rIns="91425" bIns="91425" anchor="ctr" anchorCtr="0">
            <a:noAutofit/>
          </a:bodyPr>
          <a:lstStyle/>
          <a:p>
            <a:r>
              <a:rPr lang="en-US" dirty="0"/>
              <a:t> 0</a:t>
            </a:r>
            <a:r>
              <a:rPr lang="en" dirty="0"/>
              <a:t>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98869" y="4623391"/>
            <a:ext cx="569388" cy="46166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lvl="0" algn="ctr">
              <a:buClr>
                <a:srgbClr val="40474B"/>
              </a:buClr>
              <a:buSzPts val="1800"/>
            </a:pPr>
            <a:r>
              <a:rPr lang="en" sz="2400" b="1" dirty="0">
                <a:solidFill>
                  <a:srgbClr val="A0A299"/>
                </a:solidFill>
                <a:latin typeface="Hammersmith One"/>
                <a:sym typeface="Hammersmith One"/>
              </a:rPr>
              <a:t>02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840E8-1804-1057-6230-05C6D8FC5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4059" y="174968"/>
            <a:ext cx="6005100" cy="1516800"/>
          </a:xfrm>
        </p:spPr>
        <p:txBody>
          <a:bodyPr/>
          <a:lstStyle/>
          <a:p>
            <a:r>
              <a:rPr lang="en-US" dirty="0"/>
              <a:t>Introduction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8BD0BF-9BBC-40A6-2525-02CA7ED155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59980" y="1632253"/>
            <a:ext cx="5824038" cy="2129221"/>
          </a:xfrm>
        </p:spPr>
        <p:txBody>
          <a:bodyPr/>
          <a:lstStyle/>
          <a:p>
            <a:pPr algn="just"/>
            <a:r>
              <a:rPr lang="en-US" b="1" dirty="0"/>
              <a:t>  </a:t>
            </a:r>
            <a:r>
              <a:rPr lang="en-US" sz="2000" b="1" dirty="0"/>
              <a:t> Science is just a way of conducting a research in process to gain knowledge, knowledge is what we learn from the scientific process, which involves collecting data, research is the collecting of data to investigate and explain a phenomenon.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99BD0C-5AB0-A255-8259-DCA1A5C88C1D}"/>
              </a:ext>
            </a:extLst>
          </p:cNvPr>
          <p:cNvSpPr txBox="1"/>
          <p:nvPr/>
        </p:nvSpPr>
        <p:spPr>
          <a:xfrm>
            <a:off x="3200399" y="2343149"/>
            <a:ext cx="274319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dirty="0"/>
          </a:p>
        </p:txBody>
      </p:sp>
      <p:sp>
        <p:nvSpPr>
          <p:cNvPr id="10" name="Google Shape;1377;p60">
            <a:extLst>
              <a:ext uri="{FF2B5EF4-FFF2-40B4-BE49-F238E27FC236}">
                <a16:creationId xmlns:a16="http://schemas.microsoft.com/office/drawing/2014/main" id="{50A5CC45-3B20-BF1D-EE8D-B9C4132AAF7A}"/>
              </a:ext>
            </a:extLst>
          </p:cNvPr>
          <p:cNvSpPr/>
          <p:nvPr/>
        </p:nvSpPr>
        <p:spPr>
          <a:xfrm>
            <a:off x="3881687" y="4108885"/>
            <a:ext cx="1380619" cy="52850"/>
          </a:xfrm>
          <a:custGeom>
            <a:avLst/>
            <a:gdLst/>
            <a:ahLst/>
            <a:cxnLst/>
            <a:rect l="l" t="t" r="r" b="b"/>
            <a:pathLst>
              <a:path w="17505" h="670" extrusionOk="0">
                <a:moveTo>
                  <a:pt x="0" y="0"/>
                </a:moveTo>
                <a:lnTo>
                  <a:pt x="0" y="669"/>
                </a:lnTo>
                <a:lnTo>
                  <a:pt x="17505" y="669"/>
                </a:lnTo>
                <a:lnTo>
                  <a:pt x="175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CF5BD6-1783-499C-45F5-7EC0EED23DA8}"/>
              </a:ext>
            </a:extLst>
          </p:cNvPr>
          <p:cNvSpPr txBox="1"/>
          <p:nvPr/>
        </p:nvSpPr>
        <p:spPr>
          <a:xfrm>
            <a:off x="8509818" y="4619932"/>
            <a:ext cx="57703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" sz="2400" b="1" dirty="0">
                <a:solidFill>
                  <a:schemeClr val="accent2"/>
                </a:solidFill>
                <a:latin typeface="Hammersmith One"/>
              </a:rPr>
              <a:t>03</a:t>
            </a:r>
            <a:endParaRPr lang="en-US" sz="2400" b="1" dirty="0">
              <a:solidFill>
                <a:schemeClr val="accent2"/>
              </a:solidFill>
              <a:latin typeface="Hammersmith One"/>
            </a:endParaRPr>
          </a:p>
        </p:txBody>
      </p:sp>
    </p:spTree>
    <p:extLst>
      <p:ext uri="{BB962C8B-B14F-4D97-AF65-F5344CB8AC3E}">
        <p14:creationId xmlns:p14="http://schemas.microsoft.com/office/powerpoint/2010/main" val="1608805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5" name="Google Shape;1375;p60"/>
          <p:cNvSpPr txBox="1">
            <a:spLocks noGrp="1"/>
          </p:cNvSpPr>
          <p:nvPr>
            <p:ph type="title"/>
          </p:nvPr>
        </p:nvSpPr>
        <p:spPr>
          <a:xfrm>
            <a:off x="1569450" y="1152050"/>
            <a:ext cx="6005100" cy="151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Definition of Research:</a:t>
            </a:r>
            <a:endParaRPr/>
          </a:p>
        </p:txBody>
      </p:sp>
      <p:sp>
        <p:nvSpPr>
          <p:cNvPr id="1376" name="Google Shape;1376;p60"/>
          <p:cNvSpPr txBox="1">
            <a:spLocks noGrp="1"/>
          </p:cNvSpPr>
          <p:nvPr>
            <p:ph type="subTitle" idx="1"/>
          </p:nvPr>
        </p:nvSpPr>
        <p:spPr>
          <a:xfrm>
            <a:off x="1569450" y="2668850"/>
            <a:ext cx="6005096" cy="129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spcAft>
                <a:spcPts val="1200"/>
              </a:spcAft>
            </a:pPr>
            <a:r>
              <a:rPr lang="en-US" sz="2000" b="1" dirty="0"/>
              <a:t>It's a careful and organized study of information about a specific topic.</a:t>
            </a:r>
            <a:endParaRPr lang="en-US" dirty="0"/>
          </a:p>
        </p:txBody>
      </p:sp>
      <p:sp>
        <p:nvSpPr>
          <p:cNvPr id="1377" name="Google Shape;1377;p60"/>
          <p:cNvSpPr/>
          <p:nvPr/>
        </p:nvSpPr>
        <p:spPr>
          <a:xfrm>
            <a:off x="3881688" y="3819325"/>
            <a:ext cx="1380619" cy="52850"/>
          </a:xfrm>
          <a:custGeom>
            <a:avLst/>
            <a:gdLst/>
            <a:ahLst/>
            <a:cxnLst/>
            <a:rect l="l" t="t" r="r" b="b"/>
            <a:pathLst>
              <a:path w="17505" h="670" extrusionOk="0">
                <a:moveTo>
                  <a:pt x="0" y="0"/>
                </a:moveTo>
                <a:lnTo>
                  <a:pt x="0" y="669"/>
                </a:lnTo>
                <a:lnTo>
                  <a:pt x="17505" y="669"/>
                </a:lnTo>
                <a:lnTo>
                  <a:pt x="175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8498412" y="4617471"/>
            <a:ext cx="569388" cy="46166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lvl="0" algn="ctr">
              <a:buClr>
                <a:srgbClr val="40474B"/>
              </a:buClr>
              <a:buSzPts val="1800"/>
            </a:pPr>
            <a:r>
              <a:rPr lang="en" sz="2400" b="1" dirty="0">
                <a:solidFill>
                  <a:srgbClr val="A0A299"/>
                </a:solidFill>
                <a:latin typeface="Hammersmith One"/>
                <a:sym typeface="Hammersmith One"/>
              </a:rPr>
              <a:t>04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5" name="Google Shape;1375;p60"/>
          <p:cNvSpPr txBox="1">
            <a:spLocks noGrp="1"/>
          </p:cNvSpPr>
          <p:nvPr>
            <p:ph type="title"/>
          </p:nvPr>
        </p:nvSpPr>
        <p:spPr>
          <a:xfrm>
            <a:off x="1574059" y="944651"/>
            <a:ext cx="6005100" cy="151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Definition of Science:</a:t>
            </a:r>
            <a:endParaRPr/>
          </a:p>
        </p:txBody>
      </p:sp>
      <p:sp>
        <p:nvSpPr>
          <p:cNvPr id="1376" name="Google Shape;1376;p60"/>
          <p:cNvSpPr txBox="1">
            <a:spLocks noGrp="1"/>
          </p:cNvSpPr>
          <p:nvPr>
            <p:ph type="subTitle" idx="1"/>
          </p:nvPr>
        </p:nvSpPr>
        <p:spPr>
          <a:xfrm>
            <a:off x="1569447" y="2435327"/>
            <a:ext cx="6005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b="1"/>
              <a:t>It’s the practical activity of studying and understanding the structure and behavior of the physical and natural world through observation and experiment.</a:t>
            </a:r>
          </a:p>
        </p:txBody>
      </p:sp>
      <p:sp>
        <p:nvSpPr>
          <p:cNvPr id="1377" name="Google Shape;1377;p60"/>
          <p:cNvSpPr/>
          <p:nvPr/>
        </p:nvSpPr>
        <p:spPr>
          <a:xfrm>
            <a:off x="3881688" y="3887905"/>
            <a:ext cx="1380619" cy="52850"/>
          </a:xfrm>
          <a:custGeom>
            <a:avLst/>
            <a:gdLst/>
            <a:ahLst/>
            <a:cxnLst/>
            <a:rect l="l" t="t" r="r" b="b"/>
            <a:pathLst>
              <a:path w="17505" h="670" extrusionOk="0">
                <a:moveTo>
                  <a:pt x="0" y="0"/>
                </a:moveTo>
                <a:lnTo>
                  <a:pt x="0" y="669"/>
                </a:lnTo>
                <a:lnTo>
                  <a:pt x="17505" y="669"/>
                </a:lnTo>
                <a:lnTo>
                  <a:pt x="175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8482590" y="4624684"/>
            <a:ext cx="595036" cy="46166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lvl="0" algn="ctr">
              <a:buClr>
                <a:srgbClr val="40474B"/>
              </a:buClr>
              <a:buSzPts val="1800"/>
            </a:pPr>
            <a:r>
              <a:rPr lang="en" sz="2400" b="1" dirty="0">
                <a:solidFill>
                  <a:srgbClr val="A0A299"/>
                </a:solidFill>
                <a:latin typeface="Hammersmith One"/>
                <a:sym typeface="Hammersmith One"/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1929837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5" name="Google Shape;1375;p60"/>
          <p:cNvSpPr txBox="1">
            <a:spLocks noGrp="1"/>
          </p:cNvSpPr>
          <p:nvPr>
            <p:ph type="title"/>
          </p:nvPr>
        </p:nvSpPr>
        <p:spPr>
          <a:xfrm>
            <a:off x="1288696" y="1121625"/>
            <a:ext cx="7150804" cy="151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Definition of Knowledge:</a:t>
            </a:r>
            <a:endParaRPr dirty="0"/>
          </a:p>
        </p:txBody>
      </p:sp>
      <p:sp>
        <p:nvSpPr>
          <p:cNvPr id="1376" name="Google Shape;1376;p60"/>
          <p:cNvSpPr txBox="1">
            <a:spLocks noGrp="1"/>
          </p:cNvSpPr>
          <p:nvPr>
            <p:ph type="subTitle" idx="1"/>
          </p:nvPr>
        </p:nvSpPr>
        <p:spPr>
          <a:xfrm>
            <a:off x="1970058" y="2638425"/>
            <a:ext cx="5206682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b="1"/>
              <a:t>It’s the fact or condition of knowing an information about a subject that you get by experience or study.</a:t>
            </a:r>
            <a:endParaRPr lang="en-US" sz="2000"/>
          </a:p>
        </p:txBody>
      </p:sp>
      <p:sp>
        <p:nvSpPr>
          <p:cNvPr id="1377" name="Google Shape;1377;p60"/>
          <p:cNvSpPr/>
          <p:nvPr/>
        </p:nvSpPr>
        <p:spPr>
          <a:xfrm>
            <a:off x="3881688" y="3819325"/>
            <a:ext cx="1380619" cy="52850"/>
          </a:xfrm>
          <a:custGeom>
            <a:avLst/>
            <a:gdLst/>
            <a:ahLst/>
            <a:cxnLst/>
            <a:rect l="l" t="t" r="r" b="b"/>
            <a:pathLst>
              <a:path w="17505" h="670" extrusionOk="0">
                <a:moveTo>
                  <a:pt x="0" y="0"/>
                </a:moveTo>
                <a:lnTo>
                  <a:pt x="0" y="669"/>
                </a:lnTo>
                <a:lnTo>
                  <a:pt x="17505" y="669"/>
                </a:lnTo>
                <a:lnTo>
                  <a:pt x="175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Rectangle 1"/>
          <p:cNvSpPr/>
          <p:nvPr/>
        </p:nvSpPr>
        <p:spPr>
          <a:xfrm>
            <a:off x="8439500" y="4624685"/>
            <a:ext cx="641124" cy="4616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0" algn="ctr">
              <a:buClr>
                <a:srgbClr val="40474B"/>
              </a:buClr>
              <a:buSzPts val="1800"/>
            </a:pPr>
            <a:r>
              <a:rPr lang="en" sz="2400" b="1" dirty="0">
                <a:solidFill>
                  <a:srgbClr val="A0A299"/>
                </a:solidFill>
                <a:latin typeface="Hammersmith One"/>
                <a:sym typeface="Hammersmith One"/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322226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5" name="Google Shape;1355;p57"/>
          <p:cNvSpPr txBox="1">
            <a:spLocks noGrp="1"/>
          </p:cNvSpPr>
          <p:nvPr>
            <p:ph type="title"/>
          </p:nvPr>
        </p:nvSpPr>
        <p:spPr>
          <a:xfrm>
            <a:off x="1569449" y="253321"/>
            <a:ext cx="6928161" cy="189472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Difference between Research, Science, and Knowledge</a:t>
            </a:r>
            <a:endParaRPr dirty="0"/>
          </a:p>
        </p:txBody>
      </p:sp>
      <p:sp>
        <p:nvSpPr>
          <p:cNvPr id="1356" name="Google Shape;1356;p57"/>
          <p:cNvSpPr txBox="1">
            <a:spLocks noGrp="1"/>
          </p:cNvSpPr>
          <p:nvPr>
            <p:ph type="subTitle" idx="1"/>
          </p:nvPr>
        </p:nvSpPr>
        <p:spPr>
          <a:xfrm>
            <a:off x="1912654" y="2411769"/>
            <a:ext cx="5419544" cy="15796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Aft>
                <a:spcPts val="1200"/>
              </a:spcAft>
            </a:pPr>
            <a:endParaRPr lang="en-US" b="1" dirty="0"/>
          </a:p>
          <a:p>
            <a:pPr marL="0" lvl="0" indent="0" algn="ctr">
              <a:spcBef>
                <a:spcPts val="0"/>
              </a:spcBef>
              <a:spcAft>
                <a:spcPts val="1200"/>
              </a:spcAft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indent="0">
              <a:spcAft>
                <a:spcPts val="1200"/>
              </a:spcAft>
              <a:buClr>
                <a:schemeClr val="dk1"/>
              </a:buClr>
              <a:buSzPts val="1100"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																																					\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1</a:t>
            </a:r>
            <a:endParaRPr dirty="0"/>
          </a:p>
        </p:txBody>
      </p:sp>
      <p:sp>
        <p:nvSpPr>
          <p:cNvPr id="1357" name="Google Shape;1357;p57"/>
          <p:cNvSpPr/>
          <p:nvPr/>
        </p:nvSpPr>
        <p:spPr>
          <a:xfrm>
            <a:off x="3881688" y="4090510"/>
            <a:ext cx="1380619" cy="52850"/>
          </a:xfrm>
          <a:custGeom>
            <a:avLst/>
            <a:gdLst/>
            <a:ahLst/>
            <a:cxnLst/>
            <a:rect l="l" t="t" r="r" b="b"/>
            <a:pathLst>
              <a:path w="17505" h="670" extrusionOk="0">
                <a:moveTo>
                  <a:pt x="0" y="0"/>
                </a:moveTo>
                <a:lnTo>
                  <a:pt x="0" y="669"/>
                </a:lnTo>
                <a:lnTo>
                  <a:pt x="17505" y="669"/>
                </a:lnTo>
                <a:lnTo>
                  <a:pt x="175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Rectangle 1"/>
          <p:cNvSpPr/>
          <p:nvPr/>
        </p:nvSpPr>
        <p:spPr>
          <a:xfrm>
            <a:off x="8497611" y="4624685"/>
            <a:ext cx="545341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pPr lvl="0" algn="ctr">
              <a:buClr>
                <a:srgbClr val="40474B"/>
              </a:buClr>
              <a:buSzPts val="1800"/>
            </a:pPr>
            <a:r>
              <a:rPr lang="en" sz="2400" b="1" dirty="0">
                <a:solidFill>
                  <a:schemeClr val="accent2"/>
                </a:solidFill>
                <a:latin typeface="Hammersmith One"/>
                <a:sym typeface="Hammersmith One"/>
              </a:rPr>
              <a:t>07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4976F2-DE1B-DC94-FE3B-2D4ACA8BBF5A}"/>
              </a:ext>
            </a:extLst>
          </p:cNvPr>
          <p:cNvSpPr txBox="1"/>
          <p:nvPr/>
        </p:nvSpPr>
        <p:spPr>
          <a:xfrm>
            <a:off x="2312785" y="2092371"/>
            <a:ext cx="4512872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2000" b="1" dirty="0">
                <a:solidFill>
                  <a:schemeClr val="accent2"/>
                </a:solidFill>
                <a:latin typeface="Manjari"/>
              </a:rPr>
              <a:t>Science is about understanding the world, knowledge is what we learn from the scientific process, which involves experimenting and collecting data, also known as research.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5" name="Google Shape;2415;p112"/>
          <p:cNvSpPr txBox="1">
            <a:spLocks noGrp="1"/>
          </p:cNvSpPr>
          <p:nvPr>
            <p:ph type="title"/>
          </p:nvPr>
        </p:nvSpPr>
        <p:spPr>
          <a:xfrm>
            <a:off x="2690725" y="1505725"/>
            <a:ext cx="3858900" cy="11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 smtClean="0"/>
              <a:t>Conclusion</a:t>
            </a:r>
            <a:endParaRPr sz="3600" dirty="0"/>
          </a:p>
        </p:txBody>
      </p:sp>
      <p:sp>
        <p:nvSpPr>
          <p:cNvPr id="2416" name="Google Shape;2416;p112"/>
          <p:cNvSpPr txBox="1">
            <a:spLocks noGrp="1"/>
          </p:cNvSpPr>
          <p:nvPr>
            <p:ph type="subTitle" idx="1"/>
          </p:nvPr>
        </p:nvSpPr>
        <p:spPr>
          <a:xfrm>
            <a:off x="2690725" y="2652008"/>
            <a:ext cx="3858900" cy="91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buNone/>
            </a:pPr>
            <a:r>
              <a:rPr lang="en-US" sz="2000" b="1" dirty="0"/>
              <a:t>We can't gain knowledge without making researches using science, all three of them are related.</a:t>
            </a:r>
          </a:p>
        </p:txBody>
      </p:sp>
      <p:sp>
        <p:nvSpPr>
          <p:cNvPr id="2" name="Rectangle 1"/>
          <p:cNvSpPr/>
          <p:nvPr/>
        </p:nvSpPr>
        <p:spPr>
          <a:xfrm>
            <a:off x="8483903" y="4624685"/>
            <a:ext cx="595036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pPr lvl="0" algn="ctr">
              <a:buClr>
                <a:srgbClr val="40474B"/>
              </a:buClr>
              <a:buSzPts val="1800"/>
            </a:pPr>
            <a:r>
              <a:rPr lang="en" sz="2400" b="1" dirty="0">
                <a:solidFill>
                  <a:srgbClr val="A0A299"/>
                </a:solidFill>
                <a:latin typeface="Hammersmith One"/>
                <a:sym typeface="Hammersmith One"/>
              </a:rPr>
              <a:t>08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BF58DC-E2B4-4334-3E01-E751BE5A5367}"/>
              </a:ext>
            </a:extLst>
          </p:cNvPr>
          <p:cNvSpPr txBox="1"/>
          <p:nvPr/>
        </p:nvSpPr>
        <p:spPr>
          <a:xfrm>
            <a:off x="3200400" y="2343150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DDD444-2541-00B3-B6BE-E7B34FA911CD}"/>
              </a:ext>
            </a:extLst>
          </p:cNvPr>
          <p:cNvSpPr txBox="1"/>
          <p:nvPr/>
        </p:nvSpPr>
        <p:spPr>
          <a:xfrm>
            <a:off x="3200400" y="2343150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5" name="Google Shape;1357;p57">
            <a:extLst>
              <a:ext uri="{FF2B5EF4-FFF2-40B4-BE49-F238E27FC236}">
                <a16:creationId xmlns:a16="http://schemas.microsoft.com/office/drawing/2014/main" id="{0CFAE11D-3CB9-71AD-C490-F9DCE2F386B5}"/>
              </a:ext>
            </a:extLst>
          </p:cNvPr>
          <p:cNvSpPr/>
          <p:nvPr/>
        </p:nvSpPr>
        <p:spPr>
          <a:xfrm>
            <a:off x="3881688" y="4174330"/>
            <a:ext cx="1380619" cy="52850"/>
          </a:xfrm>
          <a:custGeom>
            <a:avLst/>
            <a:gdLst/>
            <a:ahLst/>
            <a:cxnLst/>
            <a:rect l="l" t="t" r="r" b="b"/>
            <a:pathLst>
              <a:path w="17505" h="670" extrusionOk="0">
                <a:moveTo>
                  <a:pt x="0" y="0"/>
                </a:moveTo>
                <a:lnTo>
                  <a:pt x="0" y="669"/>
                </a:lnTo>
                <a:lnTo>
                  <a:pt x="17505" y="669"/>
                </a:lnTo>
                <a:lnTo>
                  <a:pt x="175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8" name="Google Shape;2678;p128"/>
          <p:cNvSpPr txBox="1">
            <a:spLocks noGrp="1"/>
          </p:cNvSpPr>
          <p:nvPr>
            <p:ph type="title"/>
          </p:nvPr>
        </p:nvSpPr>
        <p:spPr>
          <a:xfrm>
            <a:off x="713225" y="182484"/>
            <a:ext cx="7717500" cy="54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" dirty="0"/>
              <a:t>References</a:t>
            </a:r>
            <a:endParaRPr dirty="0"/>
          </a:p>
        </p:txBody>
      </p:sp>
      <p:sp>
        <p:nvSpPr>
          <p:cNvPr id="2679" name="Google Shape;2679;p128"/>
          <p:cNvSpPr txBox="1">
            <a:spLocks noGrp="1"/>
          </p:cNvSpPr>
          <p:nvPr>
            <p:ph type="subTitle" idx="1"/>
          </p:nvPr>
        </p:nvSpPr>
        <p:spPr>
          <a:xfrm>
            <a:off x="713225" y="661099"/>
            <a:ext cx="6264300" cy="317330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1400" dirty="0"/>
              <a:t> </a:t>
            </a:r>
            <a:r>
              <a:rPr lang="en-US" sz="1400" b="1" dirty="0"/>
              <a:t> Merriam-Webster. (2019). </a:t>
            </a:r>
            <a:r>
              <a:rPr lang="en-US" sz="1400" b="1" i="1" dirty="0"/>
              <a:t>Definition of KNOWLEDGE</a:t>
            </a:r>
            <a:r>
              <a:rPr lang="en-US" sz="1400" b="1" dirty="0"/>
              <a:t>. Merriam-Webster.com. </a:t>
            </a:r>
            <a:r>
              <a:rPr lang="en-US" sz="1400" b="1" dirty="0">
                <a:hlinkClick r:id="rId3"/>
              </a:rPr>
              <a:t>https://www.merriam-webster.com/dictionary/knowledge</a:t>
            </a:r>
            <a:endParaRPr lang="en-US" sz="1400" b="1" dirty="0"/>
          </a:p>
          <a:p>
            <a:r>
              <a:rPr lang="en-US" sz="1400" b="1" dirty="0"/>
              <a:t>Cambridge Dictionary. (2019). </a:t>
            </a:r>
            <a:r>
              <a:rPr lang="en-US" sz="1400" b="1" i="1" dirty="0"/>
              <a:t>KNOWLEDGE | meaning in the Cambridge English Dictionary</a:t>
            </a:r>
            <a:r>
              <a:rPr lang="en-US" sz="1400" b="1" dirty="0"/>
              <a:t>. Cambridge.org.</a:t>
            </a:r>
            <a:r>
              <a:rPr lang="en-US" b="1" dirty="0"/>
              <a:t> </a:t>
            </a:r>
            <a:r>
              <a:rPr lang="en-US" sz="1400" b="1" dirty="0">
                <a:hlinkClick r:id="rId4"/>
              </a:rPr>
              <a:t>https://dictionary.cambridge.org/dictionary/english/knowledge</a:t>
            </a:r>
            <a:endParaRPr lang="en-US" sz="1400" b="1" dirty="0"/>
          </a:p>
          <a:p>
            <a:r>
              <a:rPr lang="en-US" sz="1400" b="1" dirty="0"/>
              <a:t>Science Council. (2019). </a:t>
            </a:r>
            <a:r>
              <a:rPr lang="en-US" sz="1400" b="1" i="1" dirty="0"/>
              <a:t>Our definition of science - The Science Council</a:t>
            </a:r>
            <a:r>
              <a:rPr lang="en-US" sz="1400" b="1" dirty="0"/>
              <a:t>. The Science Council. </a:t>
            </a:r>
            <a:r>
              <a:rPr lang="en-US" sz="1400" b="1" dirty="0">
                <a:hlinkClick r:id="rId5"/>
              </a:rPr>
              <a:t>https://sciencecouncil.org/about-science/our-definition-of-science/</a:t>
            </a:r>
            <a:endParaRPr lang="en-US" sz="1400" b="1" dirty="0"/>
          </a:p>
          <a:p>
            <a:r>
              <a:rPr lang="en" sz="1400" b="1" i="1" dirty="0">
                <a:uFill>
                  <a:noFill/>
                </a:uFill>
              </a:rPr>
              <a:t>The Role of Scientific Knowledge in Research &amp; Peer Review</a:t>
            </a:r>
            <a:r>
              <a:rPr lang="en" sz="1400" b="1" dirty="0">
                <a:uFill>
                  <a:noFill/>
                </a:uFill>
              </a:rPr>
              <a:t>. (n.d.). Study.com. </a:t>
            </a:r>
            <a:r>
              <a:rPr lang="en" sz="1400" b="1" dirty="0">
                <a:uFill>
                  <a:noFill/>
                </a:uFill>
                <a:hlinkClick r:id="rId6"/>
              </a:rPr>
              <a:t>https://study.com/academy/lesson/the-role-of-scientific-knowledge-in-research-peer-review.html</a:t>
            </a:r>
            <a:endParaRPr lang="en" sz="1400" b="1" dirty="0">
              <a:uFill>
                <a:noFill/>
              </a:uFill>
            </a:endParaRPr>
          </a:p>
          <a:p>
            <a:r>
              <a:rPr lang="en" sz="1400" b="1" i="1" dirty="0">
                <a:uFill>
                  <a:noFill/>
                </a:uFill>
              </a:rPr>
              <a:t>Research Meaning | Best 15 Definitions of Research</a:t>
            </a:r>
            <a:r>
              <a:rPr lang="en" sz="1400" b="1" dirty="0">
                <a:uFill>
                  <a:noFill/>
                </a:uFill>
              </a:rPr>
              <a:t>. (n.d.). </a:t>
            </a:r>
            <a:r>
              <a:rPr lang="en" sz="1400" b="1" dirty="0">
                <a:uFill>
                  <a:noFill/>
                </a:uFill>
                <a:hlinkClick r:id="rId7"/>
              </a:rPr>
              <a:t>Www.yourdictionary.com</a:t>
            </a:r>
            <a:r>
              <a:rPr lang="en" sz="1400" b="1" dirty="0">
                <a:uFill>
                  <a:noFill/>
                </a:uFill>
              </a:rPr>
              <a:t>. </a:t>
            </a:r>
            <a:r>
              <a:rPr lang="en" sz="1400" b="1" dirty="0">
                <a:uFill>
                  <a:noFill/>
                </a:uFill>
                <a:hlinkClick r:id="rId8"/>
              </a:rPr>
              <a:t>https://www.yourdictionary.com/research</a:t>
            </a:r>
            <a:endParaRPr lang="en" sz="1400" b="1" dirty="0">
              <a:uFill>
                <a:noFill/>
              </a:uFill>
            </a:endParaRPr>
          </a:p>
          <a:p>
            <a:r>
              <a:rPr lang="en" sz="1400" b="1" i="1" dirty="0">
                <a:uFill>
                  <a:noFill/>
                </a:uFill>
              </a:rPr>
              <a:t>Difference Between Research and Scientific Method</a:t>
            </a:r>
            <a:r>
              <a:rPr lang="en" sz="1400" b="1" dirty="0">
                <a:uFill>
                  <a:noFill/>
                </a:uFill>
              </a:rPr>
              <a:t>. (n.d.). Compare the Difference between Similar Terms. Retrieved March 23, 2022, from </a:t>
            </a:r>
            <a:r>
              <a:rPr lang="en" sz="1400" b="1" dirty="0">
                <a:uFill>
                  <a:noFill/>
                </a:uFill>
                <a:hlinkClick r:id="rId9"/>
              </a:rPr>
              <a:t>https://www.differencebetween.com/difference-between-research-and-vs-scientific-method/</a:t>
            </a:r>
            <a:endParaRPr lang="en" sz="1400" b="1">
              <a:uFill>
                <a:noFill/>
              </a:uFill>
            </a:endParaRPr>
          </a:p>
          <a:p>
            <a:pPr indent="-330200"/>
            <a:endParaRPr lang="en" b="1" dirty="0">
              <a:uFill>
                <a:noFill/>
              </a:u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legant Education Pack for Students by Slidesgo">
  <a:themeElements>
    <a:clrScheme name="Simple Light">
      <a:dk1>
        <a:srgbClr val="FFFFFF"/>
      </a:dk1>
      <a:lt1>
        <a:srgbClr val="EDECDF"/>
      </a:lt1>
      <a:dk2>
        <a:srgbClr val="C8A591"/>
      </a:dk2>
      <a:lt2>
        <a:srgbClr val="FFFFFF"/>
      </a:lt2>
      <a:accent1>
        <a:srgbClr val="A0A299"/>
      </a:accent1>
      <a:accent2>
        <a:srgbClr val="40474B"/>
      </a:accent2>
      <a:accent3>
        <a:srgbClr val="C8A591"/>
      </a:accent3>
      <a:accent4>
        <a:srgbClr val="EDECDF"/>
      </a:accent4>
      <a:accent5>
        <a:srgbClr val="A0A299"/>
      </a:accent5>
      <a:accent6>
        <a:srgbClr val="FFFFFF"/>
      </a:accent6>
      <a:hlink>
        <a:srgbClr val="40474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Elegant Education Pack for Students by Slidesgo</Template>
  <TotalTime>32</TotalTime>
  <Words>168</Words>
  <Application>Microsoft Office PowerPoint</Application>
  <PresentationFormat>On-screen Show (16:9)</PresentationFormat>
  <Paragraphs>294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Hammersmith One</vt:lpstr>
      <vt:lpstr>Manjari</vt:lpstr>
      <vt:lpstr>Nunito</vt:lpstr>
      <vt:lpstr>Arial</vt:lpstr>
      <vt:lpstr>Anaheim</vt:lpstr>
      <vt:lpstr>Elegant Education Pack for Students by Slidesgo</vt:lpstr>
      <vt:lpstr>The Difference Between Research, Science, and Knowledge</vt:lpstr>
      <vt:lpstr>Table of Contents</vt:lpstr>
      <vt:lpstr>Introduction </vt:lpstr>
      <vt:lpstr>The Definition of Research:</vt:lpstr>
      <vt:lpstr>The Definition of Science:</vt:lpstr>
      <vt:lpstr>The Definition of Knowledge:</vt:lpstr>
      <vt:lpstr>Difference between Research, Science, and Knowledge</vt:lpstr>
      <vt:lpstr>Conclusion</vt:lpstr>
      <vt:lpstr>References</vt:lpstr>
      <vt:lpstr>Thanks!</vt:lpstr>
    </vt:vector>
  </TitlesOfParts>
  <Company>Ahmed-Under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Research, Science, and Knowledge</dc:title>
  <dc:creator>Joud</dc:creator>
  <cp:lastModifiedBy>Maher Fattouh</cp:lastModifiedBy>
  <cp:revision>169</cp:revision>
  <dcterms:created xsi:type="dcterms:W3CDTF">2022-03-20T16:29:24Z</dcterms:created>
  <dcterms:modified xsi:type="dcterms:W3CDTF">2022-04-03T08:08:29Z</dcterms:modified>
</cp:coreProperties>
</file>