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1" r:id="rId1"/>
  </p:sldMasterIdLst>
  <p:notesMasterIdLst>
    <p:notesMasterId r:id="rId9"/>
  </p:notesMasterIdLst>
  <p:sldIdLst>
    <p:sldId id="256" r:id="rId2"/>
    <p:sldId id="311" r:id="rId3"/>
    <p:sldId id="257" r:id="rId4"/>
    <p:sldId id="258" r:id="rId5"/>
    <p:sldId id="264" r:id="rId6"/>
    <p:sldId id="259" r:id="rId7"/>
    <p:sldId id="260" r:id="rId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ahbettamer" initials="f" lastIdx="3" clrIdx="0">
    <p:extLst>
      <p:ext uri="{19B8F6BF-5375-455C-9EA6-DF929625EA0E}">
        <p15:presenceInfo xmlns:p15="http://schemas.microsoft.com/office/powerpoint/2012/main" userId="farahbetta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33AC7F2-C495-43B9-B176-459C77F570C1}">
  <a:tblStyle styleId="{633AC7F2-C495-43B9-B176-459C77F570C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10-19T14:16:04.882" idx="3">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10-19T01:15:37.828" idx="1">
    <p:pos x="10" y="10"/>
    <p:text/>
    <p:extLst>
      <p:ext uri="{C676402C-5697-4E1C-873F-D02D1690AC5C}">
        <p15:threadingInfo xmlns:p15="http://schemas.microsoft.com/office/powerpoint/2012/main" timeZoneBias="-120"/>
      </p:ext>
    </p:extLst>
  </p:cm>
  <p:cm authorId="1" dt="2021-10-19T01:42:18.138" idx="2">
    <p:pos x="106" y="106"/>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59515736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f7a3c50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f7a3c503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cc7554a049_0_3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cc7554a049_0_3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cd8a80d6bc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cd8a80d6bc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cd8a80d6b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cd8a80d6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975" y="1324500"/>
            <a:ext cx="70641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40000" y="3377100"/>
            <a:ext cx="7064100" cy="441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cxnSp>
        <p:nvCxnSpPr>
          <p:cNvPr id="11" name="Google Shape;11;p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257975"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6467450"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232"/>
        <p:cNvGrpSpPr/>
        <p:nvPr/>
      </p:nvGrpSpPr>
      <p:grpSpPr>
        <a:xfrm>
          <a:off x="0" y="0"/>
          <a:ext cx="0" cy="0"/>
          <a:chOff x="0" y="0"/>
          <a:chExt cx="0" cy="0"/>
        </a:xfrm>
      </p:grpSpPr>
      <p:cxnSp>
        <p:nvCxnSpPr>
          <p:cNvPr id="233" name="Google Shape;233;p3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4" name="Google Shape;234;p3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5" name="Google Shape;235;p32"/>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36" name="Google Shape;236;p32"/>
          <p:cNvCxnSpPr/>
          <p:nvPr/>
        </p:nvCxnSpPr>
        <p:spPr>
          <a:xfrm>
            <a:off x="-147275" y="3943475"/>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237"/>
        <p:cNvGrpSpPr/>
        <p:nvPr/>
      </p:nvGrpSpPr>
      <p:grpSpPr>
        <a:xfrm>
          <a:off x="0" y="0"/>
          <a:ext cx="0" cy="0"/>
          <a:chOff x="0" y="0"/>
          <a:chExt cx="0" cy="0"/>
        </a:xfrm>
      </p:grpSpPr>
      <p:cxnSp>
        <p:nvCxnSpPr>
          <p:cNvPr id="238" name="Google Shape;238;p3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9" name="Google Shape;239;p3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40" name="Google Shape;240;p33"/>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2714550" y="2543963"/>
            <a:ext cx="3714900" cy="64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accent4"/>
              </a:buClr>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3746550" y="1478925"/>
            <a:ext cx="1650900" cy="9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7000">
                <a:solidFill>
                  <a:schemeClr val="accent1"/>
                </a:solidFill>
              </a:defRPr>
            </a:lvl1pPr>
            <a:lvl2pPr lvl="1" algn="ctr" rtl="0">
              <a:spcBef>
                <a:spcPts val="0"/>
              </a:spcBef>
              <a:spcAft>
                <a:spcPts val="0"/>
              </a:spcAft>
              <a:buSzPts val="6000"/>
              <a:buNone/>
              <a:defRPr sz="6000" b="1"/>
            </a:lvl2pPr>
            <a:lvl3pPr lvl="2" algn="ctr" rtl="0">
              <a:spcBef>
                <a:spcPts val="0"/>
              </a:spcBef>
              <a:spcAft>
                <a:spcPts val="0"/>
              </a:spcAft>
              <a:buSzPts val="6000"/>
              <a:buNone/>
              <a:defRPr sz="6000" b="1"/>
            </a:lvl3pPr>
            <a:lvl4pPr lvl="3" algn="ctr" rtl="0">
              <a:spcBef>
                <a:spcPts val="0"/>
              </a:spcBef>
              <a:spcAft>
                <a:spcPts val="0"/>
              </a:spcAft>
              <a:buSzPts val="6000"/>
              <a:buNone/>
              <a:defRPr sz="6000" b="1"/>
            </a:lvl4pPr>
            <a:lvl5pPr lvl="4" algn="ctr" rtl="0">
              <a:spcBef>
                <a:spcPts val="0"/>
              </a:spcBef>
              <a:spcAft>
                <a:spcPts val="0"/>
              </a:spcAft>
              <a:buSzPts val="6000"/>
              <a:buNone/>
              <a:defRPr sz="6000" b="1"/>
            </a:lvl5pPr>
            <a:lvl6pPr lvl="5" algn="ctr" rtl="0">
              <a:spcBef>
                <a:spcPts val="0"/>
              </a:spcBef>
              <a:spcAft>
                <a:spcPts val="0"/>
              </a:spcAft>
              <a:buSzPts val="6000"/>
              <a:buNone/>
              <a:defRPr sz="6000" b="1"/>
            </a:lvl6pPr>
            <a:lvl7pPr lvl="6" algn="ctr" rtl="0">
              <a:spcBef>
                <a:spcPts val="0"/>
              </a:spcBef>
              <a:spcAft>
                <a:spcPts val="0"/>
              </a:spcAft>
              <a:buSzPts val="6000"/>
              <a:buNone/>
              <a:defRPr sz="6000" b="1"/>
            </a:lvl7pPr>
            <a:lvl8pPr lvl="7" algn="ctr" rtl="0">
              <a:spcBef>
                <a:spcPts val="0"/>
              </a:spcBef>
              <a:spcAft>
                <a:spcPts val="0"/>
              </a:spcAft>
              <a:buSzPts val="6000"/>
              <a:buNone/>
              <a:defRPr sz="6000" b="1"/>
            </a:lvl8pPr>
            <a:lvl9pPr lvl="8" algn="ctr" rtl="0">
              <a:spcBef>
                <a:spcPts val="0"/>
              </a:spcBef>
              <a:spcAft>
                <a:spcPts val="0"/>
              </a:spcAft>
              <a:buSzPts val="6000"/>
              <a:buNone/>
              <a:defRPr sz="6000" b="1"/>
            </a:lvl9pPr>
          </a:lstStyle>
          <a:p>
            <a:r>
              <a:t>xx%</a:t>
            </a:r>
          </a:p>
        </p:txBody>
      </p:sp>
      <p:sp>
        <p:nvSpPr>
          <p:cNvPr id="18" name="Google Shape;18;p3"/>
          <p:cNvSpPr txBox="1">
            <a:spLocks noGrp="1"/>
          </p:cNvSpPr>
          <p:nvPr>
            <p:ph type="subTitle" idx="1"/>
          </p:nvPr>
        </p:nvSpPr>
        <p:spPr>
          <a:xfrm>
            <a:off x="2291400" y="3279625"/>
            <a:ext cx="4561200" cy="39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9" name="Google Shape;19;p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0" name="Google Shape;20;p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 name="Google Shape;21;p3"/>
          <p:cNvCxnSpPr/>
          <p:nvPr/>
        </p:nvCxnSpPr>
        <p:spPr>
          <a:xfrm flipH="1">
            <a:off x="7948925" y="3979775"/>
            <a:ext cx="1378500" cy="12363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 name="Google Shape;22;p3"/>
          <p:cNvCxnSpPr/>
          <p:nvPr/>
        </p:nvCxnSpPr>
        <p:spPr>
          <a:xfrm flipH="1">
            <a:off x="-112875" y="-88700"/>
            <a:ext cx="1418700" cy="1064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713225" y="445025"/>
            <a:ext cx="4711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713250" y="1272925"/>
            <a:ext cx="7717500" cy="3295800"/>
          </a:xfrm>
          <a:prstGeom prst="rect">
            <a:avLst/>
          </a:prstGeom>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Lato"/>
              <a:buChar char="●"/>
              <a:defRPr sz="1100"/>
            </a:lvl1pPr>
            <a:lvl2pPr marL="914400" lvl="1" indent="-317500">
              <a:spcBef>
                <a:spcPts val="0"/>
              </a:spcBef>
              <a:spcAft>
                <a:spcPts val="0"/>
              </a:spcAft>
              <a:buClr>
                <a:schemeClr val="dk1"/>
              </a:buClr>
              <a:buSzPts val="1400"/>
              <a:buFont typeface="Lato"/>
              <a:buChar char="○"/>
              <a:defRPr/>
            </a:lvl2pPr>
            <a:lvl3pPr marL="1371600" lvl="2" indent="-317500">
              <a:spcBef>
                <a:spcPts val="0"/>
              </a:spcBef>
              <a:spcAft>
                <a:spcPts val="0"/>
              </a:spcAft>
              <a:buClr>
                <a:schemeClr val="dk1"/>
              </a:buClr>
              <a:buSzPts val="1400"/>
              <a:buFont typeface="Lato"/>
              <a:buChar char="■"/>
              <a:defRPr/>
            </a:lvl3pPr>
            <a:lvl4pPr marL="1828800" lvl="3" indent="-317500">
              <a:spcBef>
                <a:spcPts val="0"/>
              </a:spcBef>
              <a:spcAft>
                <a:spcPts val="0"/>
              </a:spcAft>
              <a:buClr>
                <a:schemeClr val="dk1"/>
              </a:buClr>
              <a:buSzPts val="1400"/>
              <a:buFont typeface="Lato"/>
              <a:buChar char="●"/>
              <a:defRPr/>
            </a:lvl4pPr>
            <a:lvl5pPr marL="2286000" lvl="4" indent="-317500">
              <a:spcBef>
                <a:spcPts val="0"/>
              </a:spcBef>
              <a:spcAft>
                <a:spcPts val="0"/>
              </a:spcAft>
              <a:buClr>
                <a:schemeClr val="dk1"/>
              </a:buClr>
              <a:buSzPts val="1400"/>
              <a:buFont typeface="Lato"/>
              <a:buChar char="○"/>
              <a:defRPr/>
            </a:lvl5pPr>
            <a:lvl6pPr marL="2743200" lvl="5" indent="-317500">
              <a:spcBef>
                <a:spcPts val="0"/>
              </a:spcBef>
              <a:spcAft>
                <a:spcPts val="0"/>
              </a:spcAft>
              <a:buClr>
                <a:schemeClr val="dk1"/>
              </a:buClr>
              <a:buSzPts val="1400"/>
              <a:buFont typeface="Lato"/>
              <a:buChar char="■"/>
              <a:defRPr/>
            </a:lvl6pPr>
            <a:lvl7pPr marL="3200400" lvl="6" indent="-317500">
              <a:spcBef>
                <a:spcPts val="0"/>
              </a:spcBef>
              <a:spcAft>
                <a:spcPts val="0"/>
              </a:spcAft>
              <a:buClr>
                <a:schemeClr val="dk1"/>
              </a:buClr>
              <a:buSzPts val="1400"/>
              <a:buFont typeface="Lato"/>
              <a:buChar char="●"/>
              <a:defRPr/>
            </a:lvl7pPr>
            <a:lvl8pPr marL="3657600" lvl="7" indent="-317500">
              <a:spcBef>
                <a:spcPts val="0"/>
              </a:spcBef>
              <a:spcAft>
                <a:spcPts val="0"/>
              </a:spcAft>
              <a:buClr>
                <a:schemeClr val="dk1"/>
              </a:buClr>
              <a:buSzPts val="1400"/>
              <a:buFont typeface="Lato"/>
              <a:buChar char="○"/>
              <a:defRPr/>
            </a:lvl8pPr>
            <a:lvl9pPr marL="4114800" lvl="8" indent="-317500">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6884900" y="-113600"/>
            <a:ext cx="2565600" cy="1306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713225" y="445025"/>
            <a:ext cx="56811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5"/>
          <p:cNvSpPr txBox="1">
            <a:spLocks noGrp="1"/>
          </p:cNvSpPr>
          <p:nvPr>
            <p:ph type="subTitle" idx="1"/>
          </p:nvPr>
        </p:nvSpPr>
        <p:spPr>
          <a:xfrm>
            <a:off x="5038975" y="26490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2400" b="1">
                <a:latin typeface="Vidaloka"/>
                <a:ea typeface="Vidaloka"/>
                <a:cs typeface="Vidaloka"/>
                <a:sym typeface="Vidaloka"/>
              </a:defRPr>
            </a:lvl2pPr>
            <a:lvl3pPr lvl="2" algn="ctr" rtl="0">
              <a:spcBef>
                <a:spcPts val="0"/>
              </a:spcBef>
              <a:spcAft>
                <a:spcPts val="0"/>
              </a:spcAft>
              <a:buSzPts val="2400"/>
              <a:buFont typeface="Vidaloka"/>
              <a:buNone/>
              <a:defRPr sz="2400" b="1">
                <a:latin typeface="Vidaloka"/>
                <a:ea typeface="Vidaloka"/>
                <a:cs typeface="Vidaloka"/>
                <a:sym typeface="Vidaloka"/>
              </a:defRPr>
            </a:lvl3pPr>
            <a:lvl4pPr lvl="3" algn="ctr" rtl="0">
              <a:spcBef>
                <a:spcPts val="0"/>
              </a:spcBef>
              <a:spcAft>
                <a:spcPts val="0"/>
              </a:spcAft>
              <a:buSzPts val="2400"/>
              <a:buFont typeface="Vidaloka"/>
              <a:buNone/>
              <a:defRPr sz="2400" b="1">
                <a:latin typeface="Vidaloka"/>
                <a:ea typeface="Vidaloka"/>
                <a:cs typeface="Vidaloka"/>
                <a:sym typeface="Vidaloka"/>
              </a:defRPr>
            </a:lvl4pPr>
            <a:lvl5pPr lvl="4" algn="ctr" rtl="0">
              <a:spcBef>
                <a:spcPts val="0"/>
              </a:spcBef>
              <a:spcAft>
                <a:spcPts val="0"/>
              </a:spcAft>
              <a:buSzPts val="2400"/>
              <a:buFont typeface="Vidaloka"/>
              <a:buNone/>
              <a:defRPr sz="2400" b="1">
                <a:latin typeface="Vidaloka"/>
                <a:ea typeface="Vidaloka"/>
                <a:cs typeface="Vidaloka"/>
                <a:sym typeface="Vidaloka"/>
              </a:defRPr>
            </a:lvl5pPr>
            <a:lvl6pPr lvl="5" algn="ctr" rtl="0">
              <a:spcBef>
                <a:spcPts val="0"/>
              </a:spcBef>
              <a:spcAft>
                <a:spcPts val="0"/>
              </a:spcAft>
              <a:buSzPts val="2400"/>
              <a:buFont typeface="Vidaloka"/>
              <a:buNone/>
              <a:defRPr sz="2400" b="1">
                <a:latin typeface="Vidaloka"/>
                <a:ea typeface="Vidaloka"/>
                <a:cs typeface="Vidaloka"/>
                <a:sym typeface="Vidaloka"/>
              </a:defRPr>
            </a:lvl6pPr>
            <a:lvl7pPr lvl="6" algn="ctr" rtl="0">
              <a:spcBef>
                <a:spcPts val="0"/>
              </a:spcBef>
              <a:spcAft>
                <a:spcPts val="0"/>
              </a:spcAft>
              <a:buSzPts val="2400"/>
              <a:buFont typeface="Vidaloka"/>
              <a:buNone/>
              <a:defRPr sz="2400" b="1">
                <a:latin typeface="Vidaloka"/>
                <a:ea typeface="Vidaloka"/>
                <a:cs typeface="Vidaloka"/>
                <a:sym typeface="Vidaloka"/>
              </a:defRPr>
            </a:lvl7pPr>
            <a:lvl8pPr lvl="7" algn="ctr" rtl="0">
              <a:spcBef>
                <a:spcPts val="0"/>
              </a:spcBef>
              <a:spcAft>
                <a:spcPts val="0"/>
              </a:spcAft>
              <a:buSzPts val="2400"/>
              <a:buFont typeface="Vidaloka"/>
              <a:buNone/>
              <a:defRPr sz="2400" b="1">
                <a:latin typeface="Vidaloka"/>
                <a:ea typeface="Vidaloka"/>
                <a:cs typeface="Vidaloka"/>
                <a:sym typeface="Vidaloka"/>
              </a:defRPr>
            </a:lvl8pPr>
            <a:lvl9pPr lvl="8" algn="ctr" rtl="0">
              <a:spcBef>
                <a:spcPts val="0"/>
              </a:spcBef>
              <a:spcAft>
                <a:spcPts val="0"/>
              </a:spcAft>
              <a:buSzPts val="2400"/>
              <a:buFont typeface="Vidaloka"/>
              <a:buNone/>
              <a:defRPr sz="2400" b="1">
                <a:latin typeface="Vidaloka"/>
                <a:ea typeface="Vidaloka"/>
                <a:cs typeface="Vidaloka"/>
                <a:sym typeface="Vidaloka"/>
              </a:defRPr>
            </a:lvl9pPr>
          </a:lstStyle>
          <a:p>
            <a:endParaRPr/>
          </a:p>
        </p:txBody>
      </p:sp>
      <p:sp>
        <p:nvSpPr>
          <p:cNvPr id="32" name="Google Shape;32;p5"/>
          <p:cNvSpPr txBox="1">
            <a:spLocks noGrp="1"/>
          </p:cNvSpPr>
          <p:nvPr>
            <p:ph type="subTitle" idx="2"/>
          </p:nvPr>
        </p:nvSpPr>
        <p:spPr>
          <a:xfrm>
            <a:off x="5038975" y="2961200"/>
            <a:ext cx="2486100" cy="90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 name="Google Shape;33;p5"/>
          <p:cNvSpPr txBox="1">
            <a:spLocks noGrp="1"/>
          </p:cNvSpPr>
          <p:nvPr>
            <p:ph type="subTitle" idx="3"/>
          </p:nvPr>
        </p:nvSpPr>
        <p:spPr>
          <a:xfrm>
            <a:off x="1693175" y="26490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2400" b="1">
                <a:latin typeface="Vidaloka"/>
                <a:ea typeface="Vidaloka"/>
                <a:cs typeface="Vidaloka"/>
                <a:sym typeface="Vidaloka"/>
              </a:defRPr>
            </a:lvl2pPr>
            <a:lvl3pPr lvl="2" algn="ctr" rtl="0">
              <a:spcBef>
                <a:spcPts val="0"/>
              </a:spcBef>
              <a:spcAft>
                <a:spcPts val="0"/>
              </a:spcAft>
              <a:buSzPts val="2400"/>
              <a:buFont typeface="Vidaloka"/>
              <a:buNone/>
              <a:defRPr sz="2400" b="1">
                <a:latin typeface="Vidaloka"/>
                <a:ea typeface="Vidaloka"/>
                <a:cs typeface="Vidaloka"/>
                <a:sym typeface="Vidaloka"/>
              </a:defRPr>
            </a:lvl3pPr>
            <a:lvl4pPr lvl="3" algn="ctr" rtl="0">
              <a:spcBef>
                <a:spcPts val="0"/>
              </a:spcBef>
              <a:spcAft>
                <a:spcPts val="0"/>
              </a:spcAft>
              <a:buSzPts val="2400"/>
              <a:buFont typeface="Vidaloka"/>
              <a:buNone/>
              <a:defRPr sz="2400" b="1">
                <a:latin typeface="Vidaloka"/>
                <a:ea typeface="Vidaloka"/>
                <a:cs typeface="Vidaloka"/>
                <a:sym typeface="Vidaloka"/>
              </a:defRPr>
            </a:lvl4pPr>
            <a:lvl5pPr lvl="4" algn="ctr" rtl="0">
              <a:spcBef>
                <a:spcPts val="0"/>
              </a:spcBef>
              <a:spcAft>
                <a:spcPts val="0"/>
              </a:spcAft>
              <a:buSzPts val="2400"/>
              <a:buFont typeface="Vidaloka"/>
              <a:buNone/>
              <a:defRPr sz="2400" b="1">
                <a:latin typeface="Vidaloka"/>
                <a:ea typeface="Vidaloka"/>
                <a:cs typeface="Vidaloka"/>
                <a:sym typeface="Vidaloka"/>
              </a:defRPr>
            </a:lvl5pPr>
            <a:lvl6pPr lvl="5" algn="ctr" rtl="0">
              <a:spcBef>
                <a:spcPts val="0"/>
              </a:spcBef>
              <a:spcAft>
                <a:spcPts val="0"/>
              </a:spcAft>
              <a:buSzPts val="2400"/>
              <a:buFont typeface="Vidaloka"/>
              <a:buNone/>
              <a:defRPr sz="2400" b="1">
                <a:latin typeface="Vidaloka"/>
                <a:ea typeface="Vidaloka"/>
                <a:cs typeface="Vidaloka"/>
                <a:sym typeface="Vidaloka"/>
              </a:defRPr>
            </a:lvl6pPr>
            <a:lvl7pPr lvl="6" algn="ctr" rtl="0">
              <a:spcBef>
                <a:spcPts val="0"/>
              </a:spcBef>
              <a:spcAft>
                <a:spcPts val="0"/>
              </a:spcAft>
              <a:buSzPts val="2400"/>
              <a:buFont typeface="Vidaloka"/>
              <a:buNone/>
              <a:defRPr sz="2400" b="1">
                <a:latin typeface="Vidaloka"/>
                <a:ea typeface="Vidaloka"/>
                <a:cs typeface="Vidaloka"/>
                <a:sym typeface="Vidaloka"/>
              </a:defRPr>
            </a:lvl7pPr>
            <a:lvl8pPr lvl="7" algn="ctr" rtl="0">
              <a:spcBef>
                <a:spcPts val="0"/>
              </a:spcBef>
              <a:spcAft>
                <a:spcPts val="0"/>
              </a:spcAft>
              <a:buSzPts val="2400"/>
              <a:buFont typeface="Vidaloka"/>
              <a:buNone/>
              <a:defRPr sz="2400" b="1">
                <a:latin typeface="Vidaloka"/>
                <a:ea typeface="Vidaloka"/>
                <a:cs typeface="Vidaloka"/>
                <a:sym typeface="Vidaloka"/>
              </a:defRPr>
            </a:lvl8pPr>
            <a:lvl9pPr lvl="8" algn="ctr" rtl="0">
              <a:spcBef>
                <a:spcPts val="0"/>
              </a:spcBef>
              <a:spcAft>
                <a:spcPts val="0"/>
              </a:spcAft>
              <a:buSzPts val="2400"/>
              <a:buFont typeface="Vidaloka"/>
              <a:buNone/>
              <a:defRPr sz="2400" b="1">
                <a:latin typeface="Vidaloka"/>
                <a:ea typeface="Vidaloka"/>
                <a:cs typeface="Vidaloka"/>
                <a:sym typeface="Vidaloka"/>
              </a:defRPr>
            </a:lvl9pPr>
          </a:lstStyle>
          <a:p>
            <a:endParaRPr/>
          </a:p>
        </p:txBody>
      </p:sp>
      <p:sp>
        <p:nvSpPr>
          <p:cNvPr id="34" name="Google Shape;34;p5"/>
          <p:cNvSpPr txBox="1">
            <a:spLocks noGrp="1"/>
          </p:cNvSpPr>
          <p:nvPr>
            <p:ph type="subTitle" idx="4"/>
          </p:nvPr>
        </p:nvSpPr>
        <p:spPr>
          <a:xfrm>
            <a:off x="1693175" y="2961200"/>
            <a:ext cx="2486100" cy="90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5" name="Google Shape;35;p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6" name="Google Shape;36;p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7" name="Google Shape;37;p5"/>
          <p:cNvCxnSpPr/>
          <p:nvPr/>
        </p:nvCxnSpPr>
        <p:spPr>
          <a:xfrm flipH="1">
            <a:off x="6935750" y="3931325"/>
            <a:ext cx="2549400" cy="13545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
        <p:cNvGrpSpPr/>
        <p:nvPr/>
      </p:nvGrpSpPr>
      <p:grpSpPr>
        <a:xfrm>
          <a:off x="0" y="0"/>
          <a:ext cx="0" cy="0"/>
          <a:chOff x="0" y="0"/>
          <a:chExt cx="0" cy="0"/>
        </a:xfrm>
      </p:grpSpPr>
      <p:sp>
        <p:nvSpPr>
          <p:cNvPr id="55" name="Google Shape;55;p9"/>
          <p:cNvSpPr txBox="1">
            <a:spLocks noGrp="1"/>
          </p:cNvSpPr>
          <p:nvPr>
            <p:ph type="subTitle" idx="1"/>
          </p:nvPr>
        </p:nvSpPr>
        <p:spPr>
          <a:xfrm>
            <a:off x="895950" y="1682000"/>
            <a:ext cx="3847200" cy="237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Char char="●"/>
              <a:defRPr sz="14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56" name="Google Shape;56;p9"/>
          <p:cNvSpPr txBox="1">
            <a:spLocks noGrp="1"/>
          </p:cNvSpPr>
          <p:nvPr>
            <p:ph type="title"/>
          </p:nvPr>
        </p:nvSpPr>
        <p:spPr>
          <a:xfrm>
            <a:off x="713225" y="445025"/>
            <a:ext cx="5679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57" name="Google Shape;57;p9"/>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8" name="Google Shape;58;p9"/>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9" name="Google Shape;59;p9"/>
          <p:cNvCxnSpPr/>
          <p:nvPr/>
        </p:nvCxnSpPr>
        <p:spPr>
          <a:xfrm flipH="1">
            <a:off x="5925450" y="2797500"/>
            <a:ext cx="3378000" cy="24669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
  <p:cSld name="CUSTOM">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713225" y="445025"/>
            <a:ext cx="35838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5001000" y="19429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76" name="Google Shape;76;p13"/>
          <p:cNvSpPr txBox="1">
            <a:spLocks noGrp="1"/>
          </p:cNvSpPr>
          <p:nvPr>
            <p:ph type="subTitle" idx="2"/>
          </p:nvPr>
        </p:nvSpPr>
        <p:spPr>
          <a:xfrm>
            <a:off x="5001000" y="2255100"/>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1655200" y="19429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78" name="Google Shape;78;p13"/>
          <p:cNvSpPr txBox="1">
            <a:spLocks noGrp="1"/>
          </p:cNvSpPr>
          <p:nvPr>
            <p:ph type="subTitle" idx="4"/>
          </p:nvPr>
        </p:nvSpPr>
        <p:spPr>
          <a:xfrm>
            <a:off x="1655200" y="2255100"/>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5001000" y="37239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80" name="Google Shape;80;p13"/>
          <p:cNvSpPr txBox="1">
            <a:spLocks noGrp="1"/>
          </p:cNvSpPr>
          <p:nvPr>
            <p:ph type="subTitle" idx="6"/>
          </p:nvPr>
        </p:nvSpPr>
        <p:spPr>
          <a:xfrm>
            <a:off x="5001000" y="403612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1655200" y="37239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82" name="Google Shape;82;p13"/>
          <p:cNvSpPr txBox="1">
            <a:spLocks noGrp="1"/>
          </p:cNvSpPr>
          <p:nvPr>
            <p:ph type="subTitle" idx="8"/>
          </p:nvPr>
        </p:nvSpPr>
        <p:spPr>
          <a:xfrm>
            <a:off x="1655250" y="403612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2378650" y="130358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4" name="Google Shape;84;p13"/>
          <p:cNvSpPr txBox="1">
            <a:spLocks noGrp="1"/>
          </p:cNvSpPr>
          <p:nvPr>
            <p:ph type="title" idx="13" hasCustomPrompt="1"/>
          </p:nvPr>
        </p:nvSpPr>
        <p:spPr>
          <a:xfrm>
            <a:off x="5724450" y="130358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5" name="Google Shape;85;p13"/>
          <p:cNvSpPr txBox="1">
            <a:spLocks noGrp="1"/>
          </p:cNvSpPr>
          <p:nvPr>
            <p:ph type="title" idx="14" hasCustomPrompt="1"/>
          </p:nvPr>
        </p:nvSpPr>
        <p:spPr>
          <a:xfrm>
            <a:off x="2378700" y="308273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6" name="Google Shape;86;p13"/>
          <p:cNvSpPr txBox="1">
            <a:spLocks noGrp="1"/>
          </p:cNvSpPr>
          <p:nvPr>
            <p:ph type="title" idx="15" hasCustomPrompt="1"/>
          </p:nvPr>
        </p:nvSpPr>
        <p:spPr>
          <a:xfrm>
            <a:off x="5724450" y="308273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cxnSp>
        <p:nvCxnSpPr>
          <p:cNvPr id="87" name="Google Shape;87;p1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2410500" y="2932775"/>
            <a:ext cx="4323000" cy="49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a:lvl1pPr>
            <a:lvl2pPr lvl="1" algn="ctr" rtl="0">
              <a:spcBef>
                <a:spcPts val="0"/>
              </a:spcBef>
              <a:spcAft>
                <a:spcPts val="0"/>
              </a:spcAft>
              <a:buSzPts val="4800"/>
              <a:buFont typeface="Crimson Text"/>
              <a:buNone/>
              <a:defRPr sz="4800">
                <a:latin typeface="Crimson Text"/>
                <a:ea typeface="Crimson Text"/>
                <a:cs typeface="Crimson Text"/>
                <a:sym typeface="Crimson Text"/>
              </a:defRPr>
            </a:lvl2pPr>
            <a:lvl3pPr lvl="2" algn="ctr" rtl="0">
              <a:spcBef>
                <a:spcPts val="0"/>
              </a:spcBef>
              <a:spcAft>
                <a:spcPts val="0"/>
              </a:spcAft>
              <a:buSzPts val="4800"/>
              <a:buFont typeface="Crimson Text"/>
              <a:buNone/>
              <a:defRPr sz="4800">
                <a:latin typeface="Crimson Text"/>
                <a:ea typeface="Crimson Text"/>
                <a:cs typeface="Crimson Text"/>
                <a:sym typeface="Crimson Text"/>
              </a:defRPr>
            </a:lvl3pPr>
            <a:lvl4pPr lvl="3" algn="ctr" rtl="0">
              <a:spcBef>
                <a:spcPts val="0"/>
              </a:spcBef>
              <a:spcAft>
                <a:spcPts val="0"/>
              </a:spcAft>
              <a:buSzPts val="4800"/>
              <a:buFont typeface="Crimson Text"/>
              <a:buNone/>
              <a:defRPr sz="4800">
                <a:latin typeface="Crimson Text"/>
                <a:ea typeface="Crimson Text"/>
                <a:cs typeface="Crimson Text"/>
                <a:sym typeface="Crimson Text"/>
              </a:defRPr>
            </a:lvl4pPr>
            <a:lvl5pPr lvl="4" algn="ctr" rtl="0">
              <a:spcBef>
                <a:spcPts val="0"/>
              </a:spcBef>
              <a:spcAft>
                <a:spcPts val="0"/>
              </a:spcAft>
              <a:buSzPts val="4800"/>
              <a:buFont typeface="Crimson Text"/>
              <a:buNone/>
              <a:defRPr sz="4800">
                <a:latin typeface="Crimson Text"/>
                <a:ea typeface="Crimson Text"/>
                <a:cs typeface="Crimson Text"/>
                <a:sym typeface="Crimson Text"/>
              </a:defRPr>
            </a:lvl5pPr>
            <a:lvl6pPr lvl="5" algn="ctr" rtl="0">
              <a:spcBef>
                <a:spcPts val="0"/>
              </a:spcBef>
              <a:spcAft>
                <a:spcPts val="0"/>
              </a:spcAft>
              <a:buSzPts val="4800"/>
              <a:buFont typeface="Crimson Text"/>
              <a:buNone/>
              <a:defRPr sz="4800">
                <a:latin typeface="Crimson Text"/>
                <a:ea typeface="Crimson Text"/>
                <a:cs typeface="Crimson Text"/>
                <a:sym typeface="Crimson Text"/>
              </a:defRPr>
            </a:lvl6pPr>
            <a:lvl7pPr lvl="6" algn="ctr" rtl="0">
              <a:spcBef>
                <a:spcPts val="0"/>
              </a:spcBef>
              <a:spcAft>
                <a:spcPts val="0"/>
              </a:spcAft>
              <a:buSzPts val="4800"/>
              <a:buFont typeface="Crimson Text"/>
              <a:buNone/>
              <a:defRPr sz="4800">
                <a:latin typeface="Crimson Text"/>
                <a:ea typeface="Crimson Text"/>
                <a:cs typeface="Crimson Text"/>
                <a:sym typeface="Crimson Text"/>
              </a:defRPr>
            </a:lvl7pPr>
            <a:lvl8pPr lvl="7" algn="ctr" rtl="0">
              <a:spcBef>
                <a:spcPts val="0"/>
              </a:spcBef>
              <a:spcAft>
                <a:spcPts val="0"/>
              </a:spcAft>
              <a:buSzPts val="4800"/>
              <a:buFont typeface="Crimson Text"/>
              <a:buNone/>
              <a:defRPr sz="4800">
                <a:latin typeface="Crimson Text"/>
                <a:ea typeface="Crimson Text"/>
                <a:cs typeface="Crimson Text"/>
                <a:sym typeface="Crimson Text"/>
              </a:defRPr>
            </a:lvl8pPr>
            <a:lvl9pPr lvl="8" algn="ctr" rtl="0">
              <a:spcBef>
                <a:spcPts val="0"/>
              </a:spcBef>
              <a:spcAft>
                <a:spcPts val="0"/>
              </a:spcAft>
              <a:buSzPts val="4800"/>
              <a:buFont typeface="Crimson Text"/>
              <a:buNone/>
              <a:defRPr sz="4800">
                <a:latin typeface="Crimson Text"/>
                <a:ea typeface="Crimson Text"/>
                <a:cs typeface="Crimson Text"/>
                <a:sym typeface="Crimson Text"/>
              </a:defRPr>
            </a:lvl9pPr>
          </a:lstStyle>
          <a:p>
            <a:endParaRPr/>
          </a:p>
        </p:txBody>
      </p:sp>
      <p:sp>
        <p:nvSpPr>
          <p:cNvPr id="91" name="Google Shape;91;p14"/>
          <p:cNvSpPr txBox="1">
            <a:spLocks noGrp="1"/>
          </p:cNvSpPr>
          <p:nvPr>
            <p:ph type="subTitle" idx="1"/>
          </p:nvPr>
        </p:nvSpPr>
        <p:spPr>
          <a:xfrm>
            <a:off x="1842900" y="1661963"/>
            <a:ext cx="5458200" cy="99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20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92" name="Google Shape;92;p1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93" name="Google Shape;93;p1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229"/>
        <p:cNvGrpSpPr/>
        <p:nvPr/>
      </p:nvGrpSpPr>
      <p:grpSpPr>
        <a:xfrm>
          <a:off x="0" y="0"/>
          <a:ext cx="0" cy="0"/>
          <a:chOff x="0" y="0"/>
          <a:chExt cx="0" cy="0"/>
        </a:xfrm>
      </p:grpSpPr>
      <p:cxnSp>
        <p:nvCxnSpPr>
          <p:cNvPr id="230" name="Google Shape;230;p3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1" name="Google Shape;231;p3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5" r:id="rId5"/>
    <p:sldLayoutId id="2147483658" r:id="rId6"/>
    <p:sldLayoutId id="2147483659" r:id="rId7"/>
    <p:sldLayoutId id="2147483660" r:id="rId8"/>
    <p:sldLayoutId id="2147483677" r:id="rId9"/>
    <p:sldLayoutId id="2147483678" r:id="rId10"/>
    <p:sldLayoutId id="214748367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Rudena_2886@limu.edu.ly"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hyperlink" Target="https://www.geektonight.com/business-buyer-behaviour-type-process-factors-roles/" TargetMode="External"/><Relationship Id="rId3" Type="http://schemas.openxmlformats.org/officeDocument/2006/relationships/hyperlink" Target="https://www.aiuniv.edu/degrees/business/articles/functions-of-management" TargetMode="External"/><Relationship Id="rId7" Type="http://schemas.openxmlformats.org/officeDocument/2006/relationships/hyperlink" Target="https://smallbusiness.chron.com/environmental-influence-business-68718.html"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hyperlink" Target="https://opentextbc.ca/strategicmanagement/chapter/evaluating-the-general-environment/" TargetMode="External"/><Relationship Id="rId5" Type="http://schemas.openxmlformats.org/officeDocument/2006/relationships/hyperlink" Target="https://imagine-hub.com/en/blog/consumer-buying-decision-process/" TargetMode="External"/><Relationship Id="rId4" Type="http://schemas.openxmlformats.org/officeDocument/2006/relationships/hyperlink" Target="https://www.ringcentral.co.uk/gb/en/blog/planning-in-management/"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3" name="صورة 2">
            <a:extLst>
              <a:ext uri="{FF2B5EF4-FFF2-40B4-BE49-F238E27FC236}">
                <a16:creationId xmlns:a16="http://schemas.microsoft.com/office/drawing/2014/main" id="{E20ED617-DC71-4E33-A40E-80B87982823F}"/>
              </a:ext>
            </a:extLst>
          </p:cNvPr>
          <p:cNvPicPr>
            <a:picLocks noChangeAspect="1"/>
          </p:cNvPicPr>
          <p:nvPr/>
        </p:nvPicPr>
        <p:blipFill>
          <a:blip r:embed="rId3"/>
          <a:stretch>
            <a:fillRect/>
          </a:stretch>
        </p:blipFill>
        <p:spPr>
          <a:xfrm>
            <a:off x="7115175" y="577742"/>
            <a:ext cx="775752" cy="754064"/>
          </a:xfrm>
          <a:prstGeom prst="rect">
            <a:avLst/>
          </a:prstGeom>
        </p:spPr>
      </p:pic>
      <p:pic>
        <p:nvPicPr>
          <p:cNvPr id="4" name="صورة 3">
            <a:extLst>
              <a:ext uri="{FF2B5EF4-FFF2-40B4-BE49-F238E27FC236}">
                <a16:creationId xmlns:a16="http://schemas.microsoft.com/office/drawing/2014/main" id="{14E79AAE-FE09-42A8-88C6-A3A373E3EF82}"/>
              </a:ext>
            </a:extLst>
          </p:cNvPr>
          <p:cNvPicPr>
            <a:picLocks noChangeAspect="1"/>
          </p:cNvPicPr>
          <p:nvPr/>
        </p:nvPicPr>
        <p:blipFill>
          <a:blip r:embed="rId4"/>
          <a:stretch>
            <a:fillRect/>
          </a:stretch>
        </p:blipFill>
        <p:spPr>
          <a:xfrm>
            <a:off x="1841374" y="586419"/>
            <a:ext cx="745387" cy="745387"/>
          </a:xfrm>
          <a:prstGeom prst="rect">
            <a:avLst/>
          </a:prstGeom>
        </p:spPr>
      </p:pic>
      <p:sp>
        <p:nvSpPr>
          <p:cNvPr id="5" name="مربع نص 4">
            <a:extLst>
              <a:ext uri="{FF2B5EF4-FFF2-40B4-BE49-F238E27FC236}">
                <a16:creationId xmlns:a16="http://schemas.microsoft.com/office/drawing/2014/main" id="{E7680260-E2C5-468F-9120-6E41A36955B9}"/>
              </a:ext>
            </a:extLst>
          </p:cNvPr>
          <p:cNvSpPr txBox="1"/>
          <p:nvPr/>
        </p:nvSpPr>
        <p:spPr>
          <a:xfrm>
            <a:off x="1477273" y="2097854"/>
            <a:ext cx="6025778" cy="523220"/>
          </a:xfrm>
          <a:prstGeom prst="rect">
            <a:avLst/>
          </a:prstGeom>
          <a:noFill/>
        </p:spPr>
        <p:txBody>
          <a:bodyPr wrap="square" rtlCol="0">
            <a:spAutoFit/>
          </a:bodyPr>
          <a:lstStyle/>
          <a:p>
            <a:pPr algn="ctr"/>
            <a:r>
              <a:rPr lang="en-US" sz="2800" b="1" i="1" dirty="0" smtClean="0">
                <a:solidFill>
                  <a:schemeClr val="bg1">
                    <a:lumMod val="50000"/>
                  </a:schemeClr>
                </a:solidFill>
              </a:rPr>
              <a:t>Ethics in Business Research</a:t>
            </a:r>
            <a:endParaRPr lang="en-US" sz="2800" b="1" i="1" dirty="0">
              <a:solidFill>
                <a:schemeClr val="bg1">
                  <a:lumMod val="50000"/>
                </a:schemeClr>
              </a:solidFill>
            </a:endParaRPr>
          </a:p>
        </p:txBody>
      </p:sp>
      <p:sp>
        <p:nvSpPr>
          <p:cNvPr id="6" name="مربع نص 5">
            <a:extLst>
              <a:ext uri="{FF2B5EF4-FFF2-40B4-BE49-F238E27FC236}">
                <a16:creationId xmlns:a16="http://schemas.microsoft.com/office/drawing/2014/main" id="{1A174417-2B9F-4FDC-B97B-A828AEEC6156}"/>
              </a:ext>
            </a:extLst>
          </p:cNvPr>
          <p:cNvSpPr txBox="1"/>
          <p:nvPr/>
        </p:nvSpPr>
        <p:spPr>
          <a:xfrm>
            <a:off x="212285" y="4082505"/>
            <a:ext cx="2374476" cy="646331"/>
          </a:xfrm>
          <a:prstGeom prst="rect">
            <a:avLst/>
          </a:prstGeom>
          <a:noFill/>
        </p:spPr>
        <p:txBody>
          <a:bodyPr wrap="square" rtlCol="0">
            <a:spAutoFit/>
          </a:bodyPr>
          <a:lstStyle/>
          <a:p>
            <a:r>
              <a:rPr lang="en-US" sz="1100" dirty="0" smtClean="0"/>
              <a:t>BY: </a:t>
            </a:r>
            <a:r>
              <a:rPr lang="en-US" sz="1100" dirty="0" err="1" smtClean="0"/>
              <a:t>Rudena</a:t>
            </a:r>
            <a:r>
              <a:rPr lang="en-US" sz="1100" dirty="0" smtClean="0"/>
              <a:t> </a:t>
            </a:r>
            <a:r>
              <a:rPr lang="en-US" sz="1100" dirty="0" err="1" smtClean="0"/>
              <a:t>Bettamer</a:t>
            </a:r>
            <a:r>
              <a:rPr lang="en-US" sz="1100" dirty="0" smtClean="0"/>
              <a:t> </a:t>
            </a:r>
            <a:endParaRPr lang="en-US" sz="1100" dirty="0"/>
          </a:p>
          <a:p>
            <a:r>
              <a:rPr lang="en-US" sz="1100" dirty="0" smtClean="0"/>
              <a:t>ID:2886</a:t>
            </a:r>
          </a:p>
          <a:p>
            <a:endParaRPr lang="en-US" dirty="0"/>
          </a:p>
        </p:txBody>
      </p:sp>
      <p:sp>
        <p:nvSpPr>
          <p:cNvPr id="7" name="مربع نص 6">
            <a:extLst>
              <a:ext uri="{FF2B5EF4-FFF2-40B4-BE49-F238E27FC236}">
                <a16:creationId xmlns:a16="http://schemas.microsoft.com/office/drawing/2014/main" id="{E75FF435-E530-428D-AFE3-3AB451157632}"/>
              </a:ext>
            </a:extLst>
          </p:cNvPr>
          <p:cNvSpPr txBox="1"/>
          <p:nvPr/>
        </p:nvSpPr>
        <p:spPr>
          <a:xfrm>
            <a:off x="3223538" y="651335"/>
            <a:ext cx="3636642" cy="276999"/>
          </a:xfrm>
          <a:prstGeom prst="rect">
            <a:avLst/>
          </a:prstGeom>
          <a:noFill/>
        </p:spPr>
        <p:txBody>
          <a:bodyPr wrap="square" rtlCol="0">
            <a:spAutoFit/>
          </a:bodyPr>
          <a:lstStyle/>
          <a:p>
            <a:r>
              <a:rPr lang="en-US" sz="1200" dirty="0"/>
              <a:t>Libyan I</a:t>
            </a:r>
            <a:r>
              <a:rPr lang="en-US" sz="1200" dirty="0" smtClean="0"/>
              <a:t>nternational </a:t>
            </a:r>
            <a:r>
              <a:rPr lang="en-US" sz="1200" dirty="0"/>
              <a:t>M</a:t>
            </a:r>
            <a:r>
              <a:rPr lang="en-US" sz="1200" dirty="0" smtClean="0"/>
              <a:t>edical </a:t>
            </a:r>
            <a:r>
              <a:rPr lang="en-US" sz="1200" dirty="0"/>
              <a:t>University</a:t>
            </a:r>
          </a:p>
        </p:txBody>
      </p:sp>
      <p:sp>
        <p:nvSpPr>
          <p:cNvPr id="8" name="مربع نص 7">
            <a:extLst>
              <a:ext uri="{FF2B5EF4-FFF2-40B4-BE49-F238E27FC236}">
                <a16:creationId xmlns:a16="http://schemas.microsoft.com/office/drawing/2014/main" id="{BEEB4752-8EA6-442D-8F59-A2D28DEA97D4}"/>
              </a:ext>
            </a:extLst>
          </p:cNvPr>
          <p:cNvSpPr txBox="1"/>
          <p:nvPr/>
        </p:nvSpPr>
        <p:spPr>
          <a:xfrm>
            <a:off x="3296226" y="918242"/>
            <a:ext cx="2996997" cy="276999"/>
          </a:xfrm>
          <a:prstGeom prst="rect">
            <a:avLst/>
          </a:prstGeom>
          <a:noFill/>
        </p:spPr>
        <p:txBody>
          <a:bodyPr wrap="square" rtlCol="0">
            <a:spAutoFit/>
          </a:bodyPr>
          <a:lstStyle/>
          <a:p>
            <a:r>
              <a:rPr lang="en-US" sz="1200" dirty="0"/>
              <a:t>Faculty of </a:t>
            </a:r>
            <a:r>
              <a:rPr lang="en-US" sz="1200" dirty="0" smtClean="0"/>
              <a:t>Business </a:t>
            </a:r>
            <a:r>
              <a:rPr lang="en-US" sz="1200" dirty="0"/>
              <a:t>A</a:t>
            </a:r>
            <a:r>
              <a:rPr lang="en-US" sz="1200" dirty="0" smtClean="0"/>
              <a:t>dministration </a:t>
            </a:r>
            <a:endParaRPr lang="en-US" sz="1200" dirty="0"/>
          </a:p>
        </p:txBody>
      </p:sp>
      <p:sp>
        <p:nvSpPr>
          <p:cNvPr id="9" name="مربع نص 8">
            <a:extLst>
              <a:ext uri="{FF2B5EF4-FFF2-40B4-BE49-F238E27FC236}">
                <a16:creationId xmlns:a16="http://schemas.microsoft.com/office/drawing/2014/main" id="{4BECB125-C63C-447C-B5C4-3D966831AB4E}"/>
              </a:ext>
            </a:extLst>
          </p:cNvPr>
          <p:cNvSpPr txBox="1"/>
          <p:nvPr/>
        </p:nvSpPr>
        <p:spPr>
          <a:xfrm>
            <a:off x="198787" y="4433562"/>
            <a:ext cx="2868093" cy="261610"/>
          </a:xfrm>
          <a:prstGeom prst="rect">
            <a:avLst/>
          </a:prstGeom>
          <a:noFill/>
        </p:spPr>
        <p:txBody>
          <a:bodyPr wrap="none" rtlCol="0">
            <a:spAutoFit/>
          </a:bodyPr>
          <a:lstStyle/>
          <a:p>
            <a:r>
              <a:rPr lang="en-US" sz="1100" dirty="0" smtClean="0"/>
              <a:t>Student email: </a:t>
            </a:r>
            <a:r>
              <a:rPr lang="en-US" sz="1100" dirty="0" smtClean="0">
                <a:hlinkClick r:id="rId5"/>
              </a:rPr>
              <a:t>Rudena_2886@limu.edu.ly</a:t>
            </a:r>
            <a:r>
              <a:rPr lang="en-US" sz="1100" dirty="0" smtClean="0"/>
              <a:t> </a:t>
            </a:r>
            <a:endParaRPr lang="en-US" sz="1100" dirty="0"/>
          </a:p>
        </p:txBody>
      </p:sp>
    </p:spTree>
  </p:cSld>
  <p:clrMapOvr>
    <a:masterClrMapping/>
  </p:clrMapOvr>
  <p:transition spd="slow" advTm="5127">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id="{1918BDB9-F8CD-4B46-BB55-DDB1B32ADE60}"/>
              </a:ext>
            </a:extLst>
          </p:cNvPr>
          <p:cNvSpPr txBox="1"/>
          <p:nvPr/>
        </p:nvSpPr>
        <p:spPr>
          <a:xfrm>
            <a:off x="8795657" y="4578220"/>
            <a:ext cx="298480" cy="338554"/>
          </a:xfrm>
          <a:prstGeom prst="rect">
            <a:avLst/>
          </a:prstGeom>
          <a:noFill/>
        </p:spPr>
        <p:txBody>
          <a:bodyPr wrap="none" rtlCol="0">
            <a:spAutoFit/>
          </a:bodyPr>
          <a:lstStyle/>
          <a:p>
            <a:r>
              <a:rPr lang="en-US" sz="1600" dirty="0"/>
              <a:t>2</a:t>
            </a:r>
          </a:p>
        </p:txBody>
      </p:sp>
      <p:sp>
        <p:nvSpPr>
          <p:cNvPr id="6" name="مربع نص 5">
            <a:extLst>
              <a:ext uri="{FF2B5EF4-FFF2-40B4-BE49-F238E27FC236}">
                <a16:creationId xmlns:a16="http://schemas.microsoft.com/office/drawing/2014/main" id="{295BBF6B-040E-4587-9C6F-8297C58BA2DA}"/>
              </a:ext>
            </a:extLst>
          </p:cNvPr>
          <p:cNvSpPr txBox="1"/>
          <p:nvPr/>
        </p:nvSpPr>
        <p:spPr>
          <a:xfrm>
            <a:off x="629374" y="575196"/>
            <a:ext cx="5104676" cy="707886"/>
          </a:xfrm>
          <a:prstGeom prst="rect">
            <a:avLst/>
          </a:prstGeom>
          <a:noFill/>
        </p:spPr>
        <p:txBody>
          <a:bodyPr wrap="square" rtlCol="0">
            <a:spAutoFit/>
          </a:bodyPr>
          <a:lstStyle/>
          <a:p>
            <a:pPr algn="just"/>
            <a:r>
              <a:rPr lang="en-US" sz="4000" b="1" dirty="0">
                <a:solidFill>
                  <a:schemeClr val="bg1">
                    <a:lumMod val="50000"/>
                  </a:schemeClr>
                </a:solidFill>
                <a:latin typeface="Vidaloka"/>
              </a:rPr>
              <a:t>Table of content :</a:t>
            </a:r>
          </a:p>
        </p:txBody>
      </p:sp>
      <p:sp>
        <p:nvSpPr>
          <p:cNvPr id="8" name="مربع نص 7">
            <a:extLst>
              <a:ext uri="{FF2B5EF4-FFF2-40B4-BE49-F238E27FC236}">
                <a16:creationId xmlns:a16="http://schemas.microsoft.com/office/drawing/2014/main" id="{BF948646-1076-41EA-AEB8-844A38395720}"/>
              </a:ext>
            </a:extLst>
          </p:cNvPr>
          <p:cNvSpPr txBox="1"/>
          <p:nvPr/>
        </p:nvSpPr>
        <p:spPr>
          <a:xfrm>
            <a:off x="1487207" y="1851801"/>
            <a:ext cx="1794081" cy="461665"/>
          </a:xfrm>
          <a:prstGeom prst="rect">
            <a:avLst/>
          </a:prstGeom>
          <a:noFill/>
        </p:spPr>
        <p:txBody>
          <a:bodyPr wrap="none" rtlCol="0">
            <a:spAutoFit/>
          </a:bodyPr>
          <a:lstStyle/>
          <a:p>
            <a:pPr algn="just"/>
            <a:r>
              <a:rPr lang="en-US" sz="2400" dirty="0" smtClean="0"/>
              <a:t>Introduction</a:t>
            </a:r>
            <a:endParaRPr lang="en-US" sz="2400" dirty="0"/>
          </a:p>
        </p:txBody>
      </p:sp>
      <p:sp>
        <p:nvSpPr>
          <p:cNvPr id="12" name="مربع نص 11">
            <a:extLst>
              <a:ext uri="{FF2B5EF4-FFF2-40B4-BE49-F238E27FC236}">
                <a16:creationId xmlns:a16="http://schemas.microsoft.com/office/drawing/2014/main" id="{E8D28BD4-4C3D-429B-B76B-B705CE7BABED}"/>
              </a:ext>
            </a:extLst>
          </p:cNvPr>
          <p:cNvSpPr txBox="1"/>
          <p:nvPr/>
        </p:nvSpPr>
        <p:spPr>
          <a:xfrm>
            <a:off x="4772206" y="1782551"/>
            <a:ext cx="3423926" cy="830997"/>
          </a:xfrm>
          <a:prstGeom prst="rect">
            <a:avLst/>
          </a:prstGeom>
          <a:noFill/>
        </p:spPr>
        <p:txBody>
          <a:bodyPr wrap="square" rtlCol="0">
            <a:spAutoFit/>
          </a:bodyPr>
          <a:lstStyle/>
          <a:p>
            <a:pPr algn="just"/>
            <a:r>
              <a:rPr lang="en-US" sz="2400" dirty="0" smtClean="0">
                <a:solidFill>
                  <a:schemeClr val="tx1"/>
                </a:solidFill>
              </a:rPr>
              <a:t>Importance of Ethics in Business Research</a:t>
            </a:r>
            <a:endParaRPr lang="en-US" sz="2400" dirty="0">
              <a:solidFill>
                <a:schemeClr val="tx1"/>
              </a:solidFill>
            </a:endParaRPr>
          </a:p>
        </p:txBody>
      </p:sp>
      <p:sp>
        <p:nvSpPr>
          <p:cNvPr id="16" name="مربع نص 15">
            <a:extLst>
              <a:ext uri="{FF2B5EF4-FFF2-40B4-BE49-F238E27FC236}">
                <a16:creationId xmlns:a16="http://schemas.microsoft.com/office/drawing/2014/main" id="{A79CDEF9-AE74-43DD-8CA9-49BADFA4D11A}"/>
              </a:ext>
            </a:extLst>
          </p:cNvPr>
          <p:cNvSpPr txBox="1"/>
          <p:nvPr/>
        </p:nvSpPr>
        <p:spPr>
          <a:xfrm flipH="1">
            <a:off x="1560746" y="2903589"/>
            <a:ext cx="2394856" cy="461665"/>
          </a:xfrm>
          <a:prstGeom prst="rect">
            <a:avLst/>
          </a:prstGeom>
          <a:noFill/>
        </p:spPr>
        <p:txBody>
          <a:bodyPr wrap="square" rtlCol="0">
            <a:spAutoFit/>
          </a:bodyPr>
          <a:lstStyle/>
          <a:p>
            <a:pPr algn="just"/>
            <a:r>
              <a:rPr lang="en-US" sz="2400" dirty="0" smtClean="0"/>
              <a:t>Conclusion</a:t>
            </a:r>
            <a:endParaRPr lang="en-US" sz="2400" dirty="0"/>
          </a:p>
        </p:txBody>
      </p:sp>
      <p:sp>
        <p:nvSpPr>
          <p:cNvPr id="18" name="مربع نص 17">
            <a:extLst>
              <a:ext uri="{FF2B5EF4-FFF2-40B4-BE49-F238E27FC236}">
                <a16:creationId xmlns:a16="http://schemas.microsoft.com/office/drawing/2014/main" id="{023255D4-4972-4E1A-BEFF-147EB33600EF}"/>
              </a:ext>
            </a:extLst>
          </p:cNvPr>
          <p:cNvSpPr txBox="1"/>
          <p:nvPr/>
        </p:nvSpPr>
        <p:spPr>
          <a:xfrm>
            <a:off x="4772206" y="2925434"/>
            <a:ext cx="1606530" cy="461665"/>
          </a:xfrm>
          <a:prstGeom prst="rect">
            <a:avLst/>
          </a:prstGeom>
          <a:noFill/>
        </p:spPr>
        <p:txBody>
          <a:bodyPr wrap="none" rtlCol="0">
            <a:spAutoFit/>
          </a:bodyPr>
          <a:lstStyle/>
          <a:p>
            <a:pPr algn="just"/>
            <a:r>
              <a:rPr lang="en-US" sz="2400" dirty="0" smtClean="0"/>
              <a:t>Reference</a:t>
            </a:r>
            <a:endParaRPr lang="en-US" sz="2400" dirty="0"/>
          </a:p>
        </p:txBody>
      </p:sp>
      <p:sp>
        <p:nvSpPr>
          <p:cNvPr id="3" name="شكل بيضاوي 2"/>
          <p:cNvSpPr/>
          <p:nvPr/>
        </p:nvSpPr>
        <p:spPr>
          <a:xfrm>
            <a:off x="1219923" y="1949562"/>
            <a:ext cx="267283" cy="2308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شكل بيضاوي 3"/>
          <p:cNvSpPr/>
          <p:nvPr/>
        </p:nvSpPr>
        <p:spPr>
          <a:xfrm>
            <a:off x="4419510" y="3027795"/>
            <a:ext cx="247740" cy="256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1219922" y="3021238"/>
            <a:ext cx="267284" cy="2263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4381682" y="1931909"/>
            <a:ext cx="285568" cy="2484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493105"/>
      </p:ext>
    </p:extLst>
  </p:cSld>
  <p:clrMapOvr>
    <a:masterClrMapping/>
  </p:clrMapOvr>
  <p:transition spd="slow" advTm="920">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7"/>
          <p:cNvSpPr txBox="1">
            <a:spLocks noGrp="1"/>
          </p:cNvSpPr>
          <p:nvPr>
            <p:ph type="title"/>
          </p:nvPr>
        </p:nvSpPr>
        <p:spPr>
          <a:xfrm>
            <a:off x="196849" y="662738"/>
            <a:ext cx="3527425" cy="6062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000" b="1" dirty="0">
                <a:solidFill>
                  <a:schemeClr val="bg1">
                    <a:lumMod val="50000"/>
                  </a:schemeClr>
                </a:solidFill>
              </a:rPr>
              <a:t>Introduction:</a:t>
            </a:r>
            <a:endParaRPr sz="4000" b="1" dirty="0">
              <a:solidFill>
                <a:schemeClr val="bg1">
                  <a:lumMod val="50000"/>
                </a:schemeClr>
              </a:solidFill>
            </a:endParaRPr>
          </a:p>
        </p:txBody>
      </p:sp>
      <p:sp>
        <p:nvSpPr>
          <p:cNvPr id="2" name="مربع نص 1">
            <a:extLst>
              <a:ext uri="{FF2B5EF4-FFF2-40B4-BE49-F238E27FC236}">
                <a16:creationId xmlns:a16="http://schemas.microsoft.com/office/drawing/2014/main" id="{7FA13101-E816-4D45-ACF8-9F892B278713}"/>
              </a:ext>
            </a:extLst>
          </p:cNvPr>
          <p:cNvSpPr txBox="1"/>
          <p:nvPr/>
        </p:nvSpPr>
        <p:spPr>
          <a:xfrm>
            <a:off x="8891050" y="4596882"/>
            <a:ext cx="298480" cy="338554"/>
          </a:xfrm>
          <a:prstGeom prst="rect">
            <a:avLst/>
          </a:prstGeom>
          <a:noFill/>
        </p:spPr>
        <p:txBody>
          <a:bodyPr wrap="none" rtlCol="0">
            <a:spAutoFit/>
          </a:bodyPr>
          <a:lstStyle/>
          <a:p>
            <a:r>
              <a:rPr lang="en-US" sz="1600" dirty="0"/>
              <a:t>3</a:t>
            </a:r>
          </a:p>
        </p:txBody>
      </p:sp>
      <p:sp>
        <p:nvSpPr>
          <p:cNvPr id="5" name="مستطيل 4"/>
          <p:cNvSpPr/>
          <p:nvPr/>
        </p:nvSpPr>
        <p:spPr>
          <a:xfrm>
            <a:off x="895349" y="1561981"/>
            <a:ext cx="6124575" cy="1754326"/>
          </a:xfrm>
          <a:prstGeom prst="rect">
            <a:avLst/>
          </a:prstGeom>
        </p:spPr>
        <p:txBody>
          <a:bodyPr wrap="square">
            <a:spAutoFit/>
          </a:bodyPr>
          <a:lstStyle/>
          <a:p>
            <a:pPr algn="just"/>
            <a:r>
              <a:rPr lang="en-US" sz="1800" dirty="0"/>
              <a:t>Ethics are norms or standards of behavior that guide moral choices about our behavior and our relationship with others. As in other aspects of business, all parties in research should exhibit ethical behavior. The goal of ethics in research is to ensure that no one is harmed or suffered adverse consequences from research activities.</a:t>
            </a:r>
          </a:p>
        </p:txBody>
      </p:sp>
    </p:spTree>
  </p:cSld>
  <p:clrMapOvr>
    <a:masterClrMapping/>
  </p:clrMapOvr>
  <mc:AlternateContent xmlns:mc="http://schemas.openxmlformats.org/markup-compatibility/2006" xmlns:p14="http://schemas.microsoft.com/office/powerpoint/2010/main">
    <mc:Choice Requires="p14">
      <p:transition spd="slow" p14:dur="2000" advTm="224"/>
    </mc:Choice>
    <mc:Fallback xmlns="">
      <p:transition spd="slow" advTm="224"/>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3" name="مربع نص 22">
            <a:extLst>
              <a:ext uri="{FF2B5EF4-FFF2-40B4-BE49-F238E27FC236}">
                <a16:creationId xmlns:a16="http://schemas.microsoft.com/office/drawing/2014/main" id="{2FEB09D0-D943-411A-ABD0-152F04A5CE0E}"/>
              </a:ext>
            </a:extLst>
          </p:cNvPr>
          <p:cNvSpPr txBox="1"/>
          <p:nvPr/>
        </p:nvSpPr>
        <p:spPr>
          <a:xfrm>
            <a:off x="8859948" y="4558648"/>
            <a:ext cx="284052" cy="307777"/>
          </a:xfrm>
          <a:prstGeom prst="rect">
            <a:avLst/>
          </a:prstGeom>
          <a:noFill/>
        </p:spPr>
        <p:txBody>
          <a:bodyPr wrap="none" rtlCol="0">
            <a:spAutoFit/>
          </a:bodyPr>
          <a:lstStyle/>
          <a:p>
            <a:r>
              <a:rPr lang="en-US" dirty="0"/>
              <a:t>4</a:t>
            </a:r>
          </a:p>
        </p:txBody>
      </p:sp>
      <p:sp>
        <p:nvSpPr>
          <p:cNvPr id="3" name="عنوان 2"/>
          <p:cNvSpPr>
            <a:spLocks noGrp="1"/>
          </p:cNvSpPr>
          <p:nvPr>
            <p:ph type="title"/>
          </p:nvPr>
        </p:nvSpPr>
        <p:spPr>
          <a:xfrm>
            <a:off x="446524" y="445025"/>
            <a:ext cx="7764025" cy="572700"/>
          </a:xfrm>
        </p:spPr>
        <p:txBody>
          <a:bodyPr/>
          <a:lstStyle/>
          <a:p>
            <a:pPr algn="just"/>
            <a:r>
              <a:rPr lang="en-US" sz="3200" b="1" dirty="0" smtClean="0">
                <a:solidFill>
                  <a:schemeClr val="bg1">
                    <a:lumMod val="50000"/>
                  </a:schemeClr>
                </a:solidFill>
              </a:rPr>
              <a:t>The importance of ethics in Business Research:</a:t>
            </a:r>
            <a:endParaRPr lang="en-US" sz="3200" b="1" dirty="0">
              <a:solidFill>
                <a:schemeClr val="bg1">
                  <a:lumMod val="50000"/>
                </a:schemeClr>
              </a:solidFill>
            </a:endParaRPr>
          </a:p>
        </p:txBody>
      </p:sp>
      <p:sp>
        <p:nvSpPr>
          <p:cNvPr id="4" name="مستطيل 3"/>
          <p:cNvSpPr/>
          <p:nvPr/>
        </p:nvSpPr>
        <p:spPr>
          <a:xfrm>
            <a:off x="990600" y="1663809"/>
            <a:ext cx="7124700" cy="2554545"/>
          </a:xfrm>
          <a:prstGeom prst="rect">
            <a:avLst/>
          </a:prstGeom>
        </p:spPr>
        <p:txBody>
          <a:bodyPr wrap="square">
            <a:spAutoFit/>
          </a:bodyPr>
          <a:lstStyle/>
          <a:p>
            <a:pPr algn="just"/>
            <a:r>
              <a:rPr lang="en-US" sz="2000" dirty="0" smtClean="0"/>
              <a:t>To </a:t>
            </a:r>
            <a:r>
              <a:rPr lang="en-US" sz="2000" dirty="0"/>
              <a:t>protect research participants’ rights and welfare, and reduce the risk of physical and psychological discomfort, damage, and threats appearing because of research procedures.</a:t>
            </a:r>
          </a:p>
          <a:p>
            <a:pPr algn="just"/>
            <a:endParaRPr lang="en-US" sz="2000" dirty="0"/>
          </a:p>
          <a:p>
            <a:pPr algn="just"/>
            <a:r>
              <a:rPr lang="en-US" sz="2000" dirty="0" smtClean="0"/>
              <a:t>To </a:t>
            </a:r>
            <a:r>
              <a:rPr lang="en-US" sz="2000" dirty="0"/>
              <a:t>protect the rights of the researchers to carry out a lawful research and reputation of the university implementing or supporting research.</a:t>
            </a:r>
          </a:p>
        </p:txBody>
      </p:sp>
      <p:sp>
        <p:nvSpPr>
          <p:cNvPr id="5" name="شكل بيضاوي 4"/>
          <p:cNvSpPr/>
          <p:nvPr/>
        </p:nvSpPr>
        <p:spPr>
          <a:xfrm flipH="1">
            <a:off x="931068" y="1847850"/>
            <a:ext cx="45719" cy="57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شكل بيضاوي 5"/>
          <p:cNvSpPr/>
          <p:nvPr/>
        </p:nvSpPr>
        <p:spPr>
          <a:xfrm>
            <a:off x="871538" y="3362325"/>
            <a:ext cx="8238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Tm="2816"/>
    </mc:Choice>
    <mc:Fallback xmlns="">
      <p:transition spd="slow" advTm="2816"/>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6" name="مربع نص 5">
            <a:extLst>
              <a:ext uri="{FF2B5EF4-FFF2-40B4-BE49-F238E27FC236}">
                <a16:creationId xmlns:a16="http://schemas.microsoft.com/office/drawing/2014/main" id="{0CC4210B-E46A-4B26-8890-FFF44F8683F2}"/>
              </a:ext>
            </a:extLst>
          </p:cNvPr>
          <p:cNvSpPr txBox="1"/>
          <p:nvPr/>
        </p:nvSpPr>
        <p:spPr>
          <a:xfrm flipH="1">
            <a:off x="2545603" y="1035698"/>
            <a:ext cx="3433665" cy="707886"/>
          </a:xfrm>
          <a:prstGeom prst="rect">
            <a:avLst/>
          </a:prstGeom>
          <a:noFill/>
        </p:spPr>
        <p:txBody>
          <a:bodyPr wrap="square" rtlCol="0">
            <a:spAutoFit/>
          </a:bodyPr>
          <a:lstStyle/>
          <a:p>
            <a:r>
              <a:rPr lang="en-US" sz="4000" b="1" dirty="0">
                <a:solidFill>
                  <a:schemeClr val="bg1">
                    <a:lumMod val="50000"/>
                  </a:schemeClr>
                </a:solidFill>
              </a:rPr>
              <a:t>Conclusion :</a:t>
            </a:r>
          </a:p>
        </p:txBody>
      </p:sp>
      <p:sp>
        <p:nvSpPr>
          <p:cNvPr id="9" name="مربع نص 8">
            <a:extLst>
              <a:ext uri="{FF2B5EF4-FFF2-40B4-BE49-F238E27FC236}">
                <a16:creationId xmlns:a16="http://schemas.microsoft.com/office/drawing/2014/main" id="{8DB49A89-77E5-4DF5-9CCC-34DCA745EC74}"/>
              </a:ext>
            </a:extLst>
          </p:cNvPr>
          <p:cNvSpPr txBox="1"/>
          <p:nvPr/>
        </p:nvSpPr>
        <p:spPr>
          <a:xfrm>
            <a:off x="8683690" y="4572000"/>
            <a:ext cx="284052" cy="307777"/>
          </a:xfrm>
          <a:prstGeom prst="rect">
            <a:avLst/>
          </a:prstGeom>
          <a:noFill/>
        </p:spPr>
        <p:txBody>
          <a:bodyPr wrap="none" rtlCol="0">
            <a:spAutoFit/>
          </a:bodyPr>
          <a:lstStyle/>
          <a:p>
            <a:r>
              <a:rPr lang="en-US" dirty="0"/>
              <a:t>5</a:t>
            </a:r>
          </a:p>
        </p:txBody>
      </p:sp>
      <p:sp>
        <p:nvSpPr>
          <p:cNvPr id="2" name="مستطيل 1"/>
          <p:cNvSpPr/>
          <p:nvPr/>
        </p:nvSpPr>
        <p:spPr>
          <a:xfrm>
            <a:off x="1533524" y="1849993"/>
            <a:ext cx="5457825" cy="1323439"/>
          </a:xfrm>
          <a:prstGeom prst="rect">
            <a:avLst/>
          </a:prstGeom>
        </p:spPr>
        <p:txBody>
          <a:bodyPr wrap="square">
            <a:spAutoFit/>
          </a:bodyPr>
          <a:lstStyle/>
          <a:p>
            <a:pPr algn="just"/>
            <a:r>
              <a:rPr lang="en-US" sz="2000" dirty="0"/>
              <a:t>As research is designed, several ethical issues must be balanced. to Protect the safety of the researcher and to Protect the rights of the participant or subject.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5" name="مربع نص 4">
            <a:extLst>
              <a:ext uri="{FF2B5EF4-FFF2-40B4-BE49-F238E27FC236}">
                <a16:creationId xmlns:a16="http://schemas.microsoft.com/office/drawing/2014/main" id="{6F58793C-51BE-4AA8-A24A-39C4F9F30460}"/>
              </a:ext>
            </a:extLst>
          </p:cNvPr>
          <p:cNvSpPr txBox="1"/>
          <p:nvPr/>
        </p:nvSpPr>
        <p:spPr>
          <a:xfrm>
            <a:off x="8859948" y="4565780"/>
            <a:ext cx="284052" cy="307777"/>
          </a:xfrm>
          <a:prstGeom prst="rect">
            <a:avLst/>
          </a:prstGeom>
          <a:noFill/>
        </p:spPr>
        <p:txBody>
          <a:bodyPr wrap="none" rtlCol="0">
            <a:spAutoFit/>
          </a:bodyPr>
          <a:lstStyle/>
          <a:p>
            <a:r>
              <a:rPr lang="en-US" dirty="0"/>
              <a:t>6</a:t>
            </a:r>
          </a:p>
        </p:txBody>
      </p:sp>
      <p:sp>
        <p:nvSpPr>
          <p:cNvPr id="2" name="مربع نص 1"/>
          <p:cNvSpPr txBox="1"/>
          <p:nvPr/>
        </p:nvSpPr>
        <p:spPr>
          <a:xfrm>
            <a:off x="114300" y="285750"/>
            <a:ext cx="2951449" cy="707886"/>
          </a:xfrm>
          <a:prstGeom prst="rect">
            <a:avLst/>
          </a:prstGeom>
          <a:noFill/>
        </p:spPr>
        <p:txBody>
          <a:bodyPr wrap="none" rtlCol="0">
            <a:spAutoFit/>
          </a:bodyPr>
          <a:lstStyle/>
          <a:p>
            <a:r>
              <a:rPr lang="en-US" sz="4000" dirty="0" smtClean="0">
                <a:solidFill>
                  <a:schemeClr val="bg1">
                    <a:lumMod val="50000"/>
                  </a:schemeClr>
                </a:solidFill>
              </a:rPr>
              <a:t>References:</a:t>
            </a:r>
            <a:endParaRPr lang="en-US" sz="4000" dirty="0">
              <a:solidFill>
                <a:schemeClr val="bg1">
                  <a:lumMod val="50000"/>
                </a:schemeClr>
              </a:solidFill>
            </a:endParaRPr>
          </a:p>
        </p:txBody>
      </p:sp>
      <p:sp>
        <p:nvSpPr>
          <p:cNvPr id="3" name="مستطيل 2"/>
          <p:cNvSpPr/>
          <p:nvPr/>
        </p:nvSpPr>
        <p:spPr>
          <a:xfrm>
            <a:off x="153248" y="1149460"/>
            <a:ext cx="8848726" cy="3416320"/>
          </a:xfrm>
          <a:prstGeom prst="rect">
            <a:avLst/>
          </a:prstGeom>
        </p:spPr>
        <p:txBody>
          <a:bodyPr wrap="square">
            <a:spAutoFit/>
          </a:bodyPr>
          <a:lstStyle/>
          <a:p>
            <a:r>
              <a:rPr lang="en-US" sz="1200" dirty="0"/>
              <a:t>American InterContinental University. (2020, October 22). The four functions of management: What managers need to know. American Intercontinental University - A member of the American InterContinental University System. Retrieved March 22, 2022, from </a:t>
            </a:r>
            <a:r>
              <a:rPr lang="en-US" sz="1200" dirty="0">
                <a:hlinkClick r:id="rId3"/>
              </a:rPr>
              <a:t>https://</a:t>
            </a:r>
            <a:r>
              <a:rPr lang="en-US" sz="1200" dirty="0" smtClean="0">
                <a:hlinkClick r:id="rId3"/>
              </a:rPr>
              <a:t>www.aiuniv.edu/degrees/business/articles/functions-of-management</a:t>
            </a:r>
            <a:r>
              <a:rPr lang="en-US" sz="1200" dirty="0" smtClean="0"/>
              <a:t>  </a:t>
            </a:r>
            <a:endParaRPr lang="en-US" sz="1200" dirty="0"/>
          </a:p>
          <a:p>
            <a:r>
              <a:rPr lang="en-US" sz="1200" dirty="0"/>
              <a:t>Anastasia, C. by. (2021, May 3). How to succeed with planning in management and why it is important. </a:t>
            </a:r>
            <a:r>
              <a:rPr lang="en-US" sz="1200" dirty="0" err="1"/>
              <a:t>RingCentral</a:t>
            </a:r>
            <a:r>
              <a:rPr lang="en-US" sz="1200" dirty="0"/>
              <a:t> UK Blog. Retrieved April 11, 2022, from </a:t>
            </a:r>
            <a:r>
              <a:rPr lang="en-US" sz="1200" dirty="0">
                <a:hlinkClick r:id="rId4"/>
              </a:rPr>
              <a:t>https://www.ringcentral.co.uk/gb/en/blog/planning-in-management</a:t>
            </a:r>
            <a:r>
              <a:rPr lang="en-US" sz="1200" dirty="0" smtClean="0">
                <a:hlinkClick r:id="rId4"/>
              </a:rPr>
              <a:t>/</a:t>
            </a:r>
            <a:r>
              <a:rPr lang="en-US" sz="1200" dirty="0" smtClean="0"/>
              <a:t>  </a:t>
            </a:r>
            <a:endParaRPr lang="en-US" sz="1200" dirty="0"/>
          </a:p>
          <a:p>
            <a:r>
              <a:rPr lang="en-US" sz="1200" dirty="0"/>
              <a:t>Carolina </a:t>
            </a:r>
            <a:r>
              <a:rPr lang="en-US" sz="1200" dirty="0" err="1"/>
              <a:t>VargasConsultora</a:t>
            </a:r>
            <a:r>
              <a:rPr lang="en-US" sz="1200" dirty="0"/>
              <a:t> en marketing digital. </a:t>
            </a:r>
            <a:r>
              <a:rPr lang="en-US" sz="1200" dirty="0" err="1"/>
              <a:t>Tengo</a:t>
            </a:r>
            <a:r>
              <a:rPr lang="en-US" sz="1200" dirty="0"/>
              <a:t> </a:t>
            </a:r>
            <a:r>
              <a:rPr lang="en-US" sz="1200" dirty="0" err="1"/>
              <a:t>más</a:t>
            </a:r>
            <a:r>
              <a:rPr lang="en-US" sz="1200" dirty="0"/>
              <a:t> de 10 </a:t>
            </a:r>
            <a:r>
              <a:rPr lang="en-US" sz="1200" dirty="0" err="1"/>
              <a:t>años</a:t>
            </a:r>
            <a:r>
              <a:rPr lang="en-US" sz="1200" dirty="0"/>
              <a:t> de </a:t>
            </a:r>
            <a:r>
              <a:rPr lang="en-US" sz="1200" dirty="0" err="1"/>
              <a:t>experiencia</a:t>
            </a:r>
            <a:r>
              <a:rPr lang="en-US" sz="1200" dirty="0"/>
              <a:t> en el </a:t>
            </a:r>
            <a:r>
              <a:rPr lang="en-US" sz="1200" dirty="0" err="1"/>
              <a:t>área</a:t>
            </a:r>
            <a:r>
              <a:rPr lang="en-US" sz="1200" dirty="0"/>
              <a:t> de </a:t>
            </a:r>
            <a:r>
              <a:rPr lang="en-US" sz="1200" dirty="0" err="1"/>
              <a:t>gerencia</a:t>
            </a:r>
            <a:r>
              <a:rPr lang="en-US" sz="1200" dirty="0"/>
              <a:t> de marketing y de marketing digital. </a:t>
            </a:r>
            <a:r>
              <a:rPr lang="en-US" sz="1200" dirty="0" err="1"/>
              <a:t>Ayudo</a:t>
            </a:r>
            <a:r>
              <a:rPr lang="en-US" sz="1200" dirty="0"/>
              <a:t> a </a:t>
            </a:r>
            <a:r>
              <a:rPr lang="en-US" sz="1200" dirty="0" err="1"/>
              <a:t>empresarios</a:t>
            </a:r>
            <a:r>
              <a:rPr lang="en-US" sz="1200" dirty="0"/>
              <a:t> a </a:t>
            </a:r>
            <a:r>
              <a:rPr lang="en-US" sz="1200" dirty="0" err="1"/>
              <a:t>construir</a:t>
            </a:r>
            <a:r>
              <a:rPr lang="en-US" sz="1200" dirty="0"/>
              <a:t> y </a:t>
            </a:r>
            <a:r>
              <a:rPr lang="en-US" sz="1200" dirty="0" err="1"/>
              <a:t>potenciar</a:t>
            </a:r>
            <a:r>
              <a:rPr lang="en-US" sz="1200" dirty="0"/>
              <a:t> </a:t>
            </a:r>
            <a:r>
              <a:rPr lang="en-US" sz="1200" dirty="0" err="1"/>
              <a:t>sus</a:t>
            </a:r>
            <a:r>
              <a:rPr lang="en-US" sz="1200" dirty="0"/>
              <a:t> </a:t>
            </a:r>
            <a:r>
              <a:rPr lang="en-US" sz="1200" dirty="0" err="1"/>
              <a:t>marcas</a:t>
            </a:r>
            <a:r>
              <a:rPr lang="en-US" sz="1200" dirty="0"/>
              <a:t> online. </a:t>
            </a:r>
            <a:r>
              <a:rPr lang="en-US" sz="1200" dirty="0" err="1"/>
              <a:t>Generando</a:t>
            </a:r>
            <a:r>
              <a:rPr lang="en-US" sz="1200" dirty="0"/>
              <a:t> </a:t>
            </a:r>
            <a:r>
              <a:rPr lang="en-US" sz="1200" dirty="0" err="1"/>
              <a:t>visibilidad</a:t>
            </a:r>
            <a:r>
              <a:rPr lang="en-US" sz="1200" dirty="0"/>
              <a:t> y </a:t>
            </a:r>
            <a:r>
              <a:rPr lang="en-US" sz="1200" dirty="0" err="1"/>
              <a:t>nuevos</a:t>
            </a:r>
            <a:r>
              <a:rPr lang="en-US" sz="1200" dirty="0"/>
              <a:t> </a:t>
            </a:r>
            <a:r>
              <a:rPr lang="en-US" sz="1200" dirty="0" err="1"/>
              <a:t>prospectos</a:t>
            </a:r>
            <a:r>
              <a:rPr lang="en-US" sz="1200" dirty="0"/>
              <a:t> de </a:t>
            </a:r>
            <a:r>
              <a:rPr lang="en-US" sz="1200" dirty="0" err="1"/>
              <a:t>neg</a:t>
            </a:r>
            <a:r>
              <a:rPr lang="en-US" sz="1200" dirty="0"/>
              <a:t>, </a:t>
            </a:r>
            <a:r>
              <a:rPr lang="en-US" sz="1200" dirty="0" err="1"/>
              <a:t>Arteaga</a:t>
            </a:r>
            <a:r>
              <a:rPr lang="en-US" sz="1200" dirty="0"/>
              <a:t>, A., &amp;amp; Vargas, C. (2019, December 4). 5 stages of </a:t>
            </a:r>
            <a:r>
              <a:rPr lang="en-US" sz="1200" dirty="0" err="1"/>
              <a:t>the&amp;nbsp;consumer</a:t>
            </a:r>
            <a:r>
              <a:rPr lang="en-US" sz="1200" dirty="0"/>
              <a:t> buying decision process • imagine hub. Imagine Hub. Retrieved April 13, 2022, from </a:t>
            </a:r>
            <a:r>
              <a:rPr lang="en-US" sz="1200" dirty="0">
                <a:hlinkClick r:id="rId5"/>
              </a:rPr>
              <a:t>https://imagine-hub.com/en/blog/consumer-buying-decision-process</a:t>
            </a:r>
            <a:r>
              <a:rPr lang="en-US" sz="1200" dirty="0" smtClean="0">
                <a:hlinkClick r:id="rId5"/>
              </a:rPr>
              <a:t>/</a:t>
            </a:r>
            <a:r>
              <a:rPr lang="en-US" sz="1200" dirty="0" smtClean="0"/>
              <a:t>  </a:t>
            </a:r>
            <a:endParaRPr lang="en-US" sz="1200" dirty="0"/>
          </a:p>
          <a:p>
            <a:r>
              <a:rPr lang="en-US" sz="1200" dirty="0" err="1"/>
              <a:t>Ketchen</a:t>
            </a:r>
            <a:r>
              <a:rPr lang="en-US" sz="1200" dirty="0"/>
              <a:t>, D., Short, J., Try, D., &amp;amp; Edwards, J. (2014, September 12). Evaluating the general environment. Mastering Strategic Management 1st Canadian Edition. Retrieved March 29, 2022, from </a:t>
            </a:r>
            <a:r>
              <a:rPr lang="en-US" sz="1200" dirty="0">
                <a:hlinkClick r:id="rId6"/>
              </a:rPr>
              <a:t>https://opentextbc.ca/strategicmanagement/chapter/evaluating-the-general-environment</a:t>
            </a:r>
            <a:r>
              <a:rPr lang="en-US" sz="1200" dirty="0" smtClean="0">
                <a:hlinkClick r:id="rId6"/>
              </a:rPr>
              <a:t>/</a:t>
            </a:r>
            <a:r>
              <a:rPr lang="en-US" sz="1200" dirty="0" smtClean="0"/>
              <a:t>  </a:t>
            </a:r>
            <a:endParaRPr lang="en-US" sz="1200" dirty="0"/>
          </a:p>
          <a:p>
            <a:r>
              <a:rPr lang="en-US" sz="1200" dirty="0"/>
              <a:t>Smyth, D. (2022, March 25). Environmental influence on business. Small Business - Chron.com. Retrieved April 6, 2022, from </a:t>
            </a:r>
            <a:r>
              <a:rPr lang="en-US" sz="1200" dirty="0">
                <a:hlinkClick r:id="rId7"/>
              </a:rPr>
              <a:t>https://</a:t>
            </a:r>
            <a:r>
              <a:rPr lang="en-US" sz="1200" dirty="0" smtClean="0">
                <a:hlinkClick r:id="rId7"/>
              </a:rPr>
              <a:t>smallbusiness.chron.com/environmental-influence-business-68718.html</a:t>
            </a:r>
            <a:r>
              <a:rPr lang="en-US" sz="1200" dirty="0" smtClean="0"/>
              <a:t>  </a:t>
            </a:r>
            <a:endParaRPr lang="en-US" sz="1200" dirty="0"/>
          </a:p>
          <a:p>
            <a:r>
              <a:rPr lang="en-US" sz="1200" dirty="0"/>
              <a:t>Team, M. B. A. S. (2021, August 4). Task environment meaning, factors &amp;amp; example. MBA </a:t>
            </a:r>
            <a:r>
              <a:rPr lang="en-US" sz="1200" dirty="0" err="1"/>
              <a:t>Skool</a:t>
            </a:r>
            <a:r>
              <a:rPr lang="en-US" sz="1200" dirty="0"/>
              <a:t>. Retrieved March 31, 2022, from https://www.mbaskool.com/business-concepts/marketing-and-strategy-terms/7289-task-environment.html </a:t>
            </a:r>
          </a:p>
          <a:p>
            <a:r>
              <a:rPr lang="en-US" sz="1200" dirty="0"/>
              <a:t>techthug99. (2021, August 8). Business buyer </a:t>
            </a:r>
            <a:r>
              <a:rPr lang="en-US" sz="1200" dirty="0" err="1"/>
              <a:t>behaviour</a:t>
            </a:r>
            <a:r>
              <a:rPr lang="en-US" sz="1200" dirty="0"/>
              <a:t> - type, process, factors, roles. </a:t>
            </a:r>
            <a:r>
              <a:rPr lang="en-US" sz="1200" dirty="0" err="1"/>
              <a:t>Geektonight</a:t>
            </a:r>
            <a:r>
              <a:rPr lang="en-US" sz="1200" dirty="0"/>
              <a:t>. Retrieved April 19, 2022, from </a:t>
            </a:r>
            <a:r>
              <a:rPr lang="en-US" sz="1200" dirty="0">
                <a:hlinkClick r:id="rId8"/>
              </a:rPr>
              <a:t>https://www.geektonight.com/business-buyer-behaviour-type-process-factors-roles</a:t>
            </a:r>
            <a:r>
              <a:rPr lang="en-US" sz="1200" dirty="0" smtClean="0">
                <a:hlinkClick r:id="rId8"/>
              </a:rPr>
              <a:t>/</a:t>
            </a:r>
            <a:r>
              <a:rPr lang="en-US" sz="1200" dirty="0" smtClean="0"/>
              <a:t> </a:t>
            </a:r>
            <a:endParaRPr lang="en-US" sz="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 name="مربع نص 1"/>
          <p:cNvSpPr txBox="1"/>
          <p:nvPr/>
        </p:nvSpPr>
        <p:spPr>
          <a:xfrm>
            <a:off x="1438275" y="1781175"/>
            <a:ext cx="6455613" cy="1323439"/>
          </a:xfrm>
          <a:prstGeom prst="rect">
            <a:avLst/>
          </a:prstGeom>
          <a:noFill/>
        </p:spPr>
        <p:txBody>
          <a:bodyPr wrap="none" rtlCol="0">
            <a:spAutoFit/>
          </a:bodyPr>
          <a:lstStyle/>
          <a:p>
            <a:pPr algn="ctr"/>
            <a:r>
              <a:rPr lang="en-US" sz="8000" dirty="0" smtClean="0">
                <a:solidFill>
                  <a:schemeClr val="bg1">
                    <a:lumMod val="50000"/>
                  </a:schemeClr>
                </a:solidFill>
              </a:rPr>
              <a:t>THANK YOU </a:t>
            </a:r>
            <a:endParaRPr lang="en-US" sz="8000" dirty="0">
              <a:solidFill>
                <a:schemeClr val="bg1">
                  <a:lumMod val="50000"/>
                </a:schemeClr>
              </a:solidFill>
            </a:endParaRPr>
          </a:p>
        </p:txBody>
      </p:sp>
    </p:spTree>
  </p:cSld>
  <p:clrMapOvr>
    <a:masterClrMapping/>
  </p:clrMapOvr>
</p:sld>
</file>

<file path=ppt/theme/theme1.xml><?xml version="1.0" encoding="utf-8"?>
<a:theme xmlns:a="http://schemas.openxmlformats.org/drawingml/2006/main" name="Minimalist Business Slides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1004</TotalTime>
  <Words>516</Words>
  <Application>Microsoft Office PowerPoint</Application>
  <PresentationFormat>On-screen Show (16:9)</PresentationFormat>
  <Paragraphs>33</Paragraphs>
  <Slides>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Crimson Text</vt:lpstr>
      <vt:lpstr>Lato</vt:lpstr>
      <vt:lpstr>Montserrat</vt:lpstr>
      <vt:lpstr>Vidaloka</vt:lpstr>
      <vt:lpstr>Minimalist Business Slides by Slidesgo</vt:lpstr>
      <vt:lpstr>PowerPoint Presentation</vt:lpstr>
      <vt:lpstr>PowerPoint Presentation</vt:lpstr>
      <vt:lpstr>Introduction:</vt:lpstr>
      <vt:lpstr>The importance of ethics in Business Research:</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farahbettamer</dc:creator>
  <cp:lastModifiedBy>Maher Fattouh</cp:lastModifiedBy>
  <cp:revision>53</cp:revision>
  <dcterms:modified xsi:type="dcterms:W3CDTF">2022-05-26T09:45:16Z</dcterms:modified>
</cp:coreProperties>
</file>